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4" r:id="rId3"/>
    <p:sldId id="258" r:id="rId4"/>
    <p:sldId id="285" r:id="rId5"/>
    <p:sldId id="259" r:id="rId6"/>
    <p:sldId id="278" r:id="rId7"/>
    <p:sldId id="266" r:id="rId8"/>
    <p:sldId id="286" r:id="rId9"/>
    <p:sldId id="283" r:id="rId10"/>
    <p:sldId id="287" r:id="rId11"/>
    <p:sldId id="282" r:id="rId12"/>
    <p:sldId id="290" r:id="rId13"/>
    <p:sldId id="288" r:id="rId14"/>
    <p:sldId id="289" r:id="rId15"/>
    <p:sldId id="265" r:id="rId16"/>
    <p:sldId id="264"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00CC"/>
    <a:srgbClr val="000000"/>
    <a:srgbClr val="009900"/>
    <a:srgbClr val="FF0000"/>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94660"/>
  </p:normalViewPr>
  <p:slideViewPr>
    <p:cSldViewPr>
      <p:cViewPr varScale="1">
        <p:scale>
          <a:sx n="53" d="100"/>
          <a:sy n="53" d="100"/>
        </p:scale>
        <p:origin x="-78" y="-6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8D7575-F9A0-40E9-9F09-D427E25FABD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543CC8-4242-4C24-97E0-A6910FD6F83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1C379-AC45-4E44-9020-2A8C7A06DD9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4F1ACD-7F23-4C25-94F4-EB283A92135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F0BCC0-6DDE-4FBB-84E9-1DC1812A513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966EA3-AB92-4EE9-BB1A-EA3D53941F3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2C25B8-99A5-46DD-8AA4-0DF525BDFA2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276202B-8F85-49F1-B376-56311365343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98AD5FD-47C5-4367-8773-7F24E1344C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8BA7EE-07F8-44B3-8715-339B0805E9B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204694-F38E-4E86-B745-A3509B9BD51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A54E4F73-BFBD-43D3-A6EC-BF681FAB50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9.gif"/><Relationship Id="rId13" Type="http://schemas.openxmlformats.org/officeDocument/2006/relationships/image" Target="../media/image24.gif"/><Relationship Id="rId3" Type="http://schemas.openxmlformats.org/officeDocument/2006/relationships/audio" Target="../media/audio2.wav"/><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audio" Target="../media/audio1.wav"/><Relationship Id="rId16"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image" Target="../media/image22.gif"/><Relationship Id="rId5" Type="http://schemas.openxmlformats.org/officeDocument/2006/relationships/audio" Target="../media/audio4.wav"/><Relationship Id="rId15" Type="http://schemas.openxmlformats.org/officeDocument/2006/relationships/image" Target="../media/image26.gif"/><Relationship Id="rId10" Type="http://schemas.openxmlformats.org/officeDocument/2006/relationships/image" Target="../media/image21.png"/><Relationship Id="rId4" Type="http://schemas.openxmlformats.org/officeDocument/2006/relationships/audio" Target="../media/audio3.wav"/><Relationship Id="rId9" Type="http://schemas.openxmlformats.org/officeDocument/2006/relationships/image" Target="../media/image20.png"/><Relationship Id="rId1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gif"/><Relationship Id="rId7" Type="http://schemas.openxmlformats.org/officeDocument/2006/relationships/image" Target="../media/image30.gi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29.gif"/><Relationship Id="rId5" Type="http://schemas.openxmlformats.org/officeDocument/2006/relationships/image" Target="../media/image28.jpeg"/><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file:///C:\Users\Admin\Downloads\B&#224;%20c&#242;ng%20&#273;i%20ch&#7907;%20beat%20b&#224;i%20h&#225;t%20l&#7899;p%202.mp4" TargetMode="External"/><Relationship Id="rId5" Type="http://schemas.openxmlformats.org/officeDocument/2006/relationships/image" Target="../media/image8.png"/><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2971800" y="3429000"/>
            <a:ext cx="4572000" cy="3200400"/>
          </a:xfrm>
          <a:prstGeom prst="rect">
            <a:avLst/>
          </a:prstGeom>
        </p:spPr>
        <p:txBody>
          <a:bodyPr wrap="none" fromWordArt="1">
            <a:prstTxWarp prst="textSlantUp">
              <a:avLst>
                <a:gd name="adj" fmla="val 32056"/>
              </a:avLst>
            </a:prstTxWarp>
          </a:bodyPr>
          <a:lstStyle/>
          <a:p>
            <a:pPr algn="ctr"/>
            <a:r>
              <a:rPr lang="pt-BR" sz="3600" b="1" kern="10">
                <a:ln w="9525">
                  <a:solidFill>
                    <a:srgbClr val="0000FF"/>
                  </a:solidFill>
                  <a:round/>
                  <a:headEnd/>
                  <a:tailEnd/>
                </a:ln>
                <a:solidFill>
                  <a:srgbClr val="00FF00"/>
                </a:solidFill>
                <a:effectLst>
                  <a:outerShdw dist="53882" dir="2700000" algn="ctr" rotWithShape="0">
                    <a:srgbClr val="9999FF">
                      <a:alpha val="79999"/>
                    </a:srgbClr>
                  </a:outerShdw>
                </a:effectLst>
                <a:latin typeface=".VnTime"/>
              </a:rPr>
              <a:t>¢m nh¹c líp 2 C </a:t>
            </a:r>
            <a:endParaRPr lang="en-US" sz="3600" b="1" kern="10">
              <a:ln w="9525">
                <a:solidFill>
                  <a:srgbClr val="0000FF"/>
                </a:solidFill>
                <a:round/>
                <a:headEnd/>
                <a:tailEnd/>
              </a:ln>
              <a:solidFill>
                <a:srgbClr val="00FF00"/>
              </a:solidFill>
              <a:effectLst>
                <a:outerShdw dist="53882" dir="2700000" algn="ctr" rotWithShape="0">
                  <a:srgbClr val="9999FF">
                    <a:alpha val="79999"/>
                  </a:srgbClr>
                </a:outerShdw>
              </a:effectLst>
              <a:latin typeface=".VnTime"/>
            </a:endParaRPr>
          </a:p>
        </p:txBody>
      </p:sp>
      <p:sp>
        <p:nvSpPr>
          <p:cNvPr id="18" name="Rectangle 6"/>
          <p:cNvSpPr>
            <a:spLocks noChangeArrowheads="1"/>
          </p:cNvSpPr>
          <p:nvPr/>
        </p:nvSpPr>
        <p:spPr bwMode="auto">
          <a:xfrm>
            <a:off x="-6553200" y="5791200"/>
            <a:ext cx="15697200" cy="541338"/>
          </a:xfrm>
          <a:prstGeom prst="rect">
            <a:avLst/>
          </a:prstGeom>
          <a:noFill/>
          <a:ln w="9525">
            <a:noFill/>
            <a:miter lim="800000"/>
            <a:headEnd/>
            <a:tailEnd/>
          </a:ln>
        </p:spPr>
        <p:txBody>
          <a:bodyPr wrap="none" anchor="ctr"/>
          <a:lstStyle/>
          <a:p>
            <a:pPr eaLnBrk="0" hangingPunct="0"/>
            <a:r>
              <a:rPr lang="en-US" sz="2400" b="1">
                <a:solidFill>
                  <a:srgbClr val="0000CC"/>
                </a:solidFill>
                <a:latin typeface="Times New Roman" pitchFamily="18" charset="0"/>
                <a:cs typeface="Times New Roman" pitchFamily="18" charset="0"/>
              </a:rPr>
              <a:t>NGƯỜI THỰC HIỆN: TRẦN THỊ LỢI</a:t>
            </a:r>
          </a:p>
          <a:p>
            <a:pPr eaLnBrk="0" hangingPunct="0"/>
            <a:endParaRPr lang="en-US" sz="2400" b="1">
              <a:solidFill>
                <a:srgbClr val="0000CC"/>
              </a:solidFill>
              <a:latin typeface="Times New Roman" pitchFamily="18" charset="0"/>
              <a:cs typeface="Times New Roman" pitchFamily="18" charset="0"/>
            </a:endParaRPr>
          </a:p>
        </p:txBody>
      </p:sp>
      <p:sp>
        <p:nvSpPr>
          <p:cNvPr id="2079" name="Text Box 31"/>
          <p:cNvSpPr txBox="1">
            <a:spLocks noChangeArrowheads="1"/>
          </p:cNvSpPr>
          <p:nvPr/>
        </p:nvSpPr>
        <p:spPr bwMode="auto">
          <a:xfrm>
            <a:off x="0" y="228600"/>
            <a:ext cx="9144000" cy="3170238"/>
          </a:xfrm>
          <a:prstGeom prst="rect">
            <a:avLst/>
          </a:prstGeom>
          <a:noFill/>
          <a:ln w="9525">
            <a:noFill/>
            <a:miter lim="800000"/>
            <a:headEnd/>
            <a:tailEnd/>
          </a:ln>
        </p:spPr>
        <p:txBody>
          <a:bodyPr>
            <a:spAutoFit/>
          </a:bodyPr>
          <a:lstStyle/>
          <a:p>
            <a:pPr algn="ctr" eaLnBrk="0" hangingPunct="0">
              <a:spcBef>
                <a:spcPct val="50000"/>
              </a:spcBef>
            </a:pPr>
            <a:r>
              <a:rPr lang="en-US" sz="4000" b="1">
                <a:solidFill>
                  <a:srgbClr val="FF0000"/>
                </a:solidFill>
                <a:latin typeface="Times New Roman" pitchFamily="18" charset="0"/>
              </a:rPr>
              <a:t>NHIỆT LIỆT CHÀO MỪNG </a:t>
            </a:r>
          </a:p>
          <a:p>
            <a:pPr algn="ctr" eaLnBrk="0" hangingPunct="0">
              <a:spcBef>
                <a:spcPct val="50000"/>
              </a:spcBef>
            </a:pPr>
            <a:r>
              <a:rPr lang="en-US" sz="4000" b="1">
                <a:solidFill>
                  <a:srgbClr val="FF0000"/>
                </a:solidFill>
                <a:latin typeface="Times New Roman" pitchFamily="18" charset="0"/>
              </a:rPr>
              <a:t>CÁC THẦY CÔ GIÁO ĐẾN DỰ GIỜ</a:t>
            </a:r>
          </a:p>
          <a:p>
            <a:pPr algn="ctr" eaLnBrk="0" hangingPunct="0">
              <a:spcBef>
                <a:spcPct val="50000"/>
              </a:spcBef>
            </a:pPr>
            <a:r>
              <a:rPr lang="en-US" sz="4000" b="1">
                <a:solidFill>
                  <a:srgbClr val="FF0000"/>
                </a:solidFill>
                <a:latin typeface="Times New Roman" pitchFamily="18" charset="0"/>
              </a:rPr>
              <a:t>Sinh hoạt tổ chuyên môn theo nghiên cứu bài học</a:t>
            </a:r>
          </a:p>
        </p:txBody>
      </p:sp>
      <p:pic>
        <p:nvPicPr>
          <p:cNvPr id="2053" name="Picture 5" descr="BAR"/>
          <p:cNvPicPr preferRelativeResize="0">
            <a:picLocks noChangeAspect="1" noChangeArrowheads="1"/>
          </p:cNvPicPr>
          <p:nvPr/>
        </p:nvPicPr>
        <p:blipFill>
          <a:blip r:embed="rId2" cstate="print"/>
          <a:srcRect/>
          <a:stretch>
            <a:fillRect/>
          </a:stretch>
        </p:blipFill>
        <p:spPr bwMode="auto">
          <a:xfrm>
            <a:off x="0" y="0"/>
            <a:ext cx="9144000" cy="100013"/>
          </a:xfrm>
          <a:prstGeom prst="rect">
            <a:avLst/>
          </a:prstGeom>
          <a:noFill/>
          <a:ln w="9525">
            <a:noFill/>
            <a:miter lim="800000"/>
            <a:headEnd/>
            <a:tailEnd/>
          </a:ln>
        </p:spPr>
      </p:pic>
      <p:pic>
        <p:nvPicPr>
          <p:cNvPr id="2054" name="Picture 6" descr="BAR"/>
          <p:cNvPicPr preferRelativeResize="0">
            <a:picLocks noChangeAspect="1" noChangeArrowheads="1"/>
          </p:cNvPicPr>
          <p:nvPr/>
        </p:nvPicPr>
        <p:blipFill>
          <a:blip r:embed="rId2" cstate="print"/>
          <a:srcRect/>
          <a:stretch>
            <a:fillRect/>
          </a:stretch>
        </p:blipFill>
        <p:spPr bwMode="auto">
          <a:xfrm rot="-5400000">
            <a:off x="5677694" y="3391694"/>
            <a:ext cx="6858000" cy="74612"/>
          </a:xfrm>
          <a:prstGeom prst="rect">
            <a:avLst/>
          </a:prstGeom>
          <a:noFill/>
          <a:ln w="9525">
            <a:noFill/>
            <a:miter lim="800000"/>
            <a:headEnd/>
            <a:tailEnd/>
          </a:ln>
        </p:spPr>
      </p:pic>
      <p:pic>
        <p:nvPicPr>
          <p:cNvPr id="2055" name="Picture 7" descr="BAR"/>
          <p:cNvPicPr preferRelativeResize="0">
            <a:picLocks noChangeAspect="1" noChangeArrowheads="1"/>
          </p:cNvPicPr>
          <p:nvPr/>
        </p:nvPicPr>
        <p:blipFill>
          <a:blip r:embed="rId2" cstate="print"/>
          <a:srcRect/>
          <a:stretch>
            <a:fillRect/>
          </a:stretch>
        </p:blipFill>
        <p:spPr bwMode="auto">
          <a:xfrm rot="-5400000">
            <a:off x="-3391693" y="3391693"/>
            <a:ext cx="6858000" cy="74613"/>
          </a:xfrm>
          <a:prstGeom prst="rect">
            <a:avLst/>
          </a:prstGeom>
          <a:noFill/>
          <a:ln w="9525">
            <a:noFill/>
            <a:miter lim="800000"/>
            <a:headEnd/>
            <a:tailEnd/>
          </a:ln>
        </p:spPr>
      </p:pic>
      <p:pic>
        <p:nvPicPr>
          <p:cNvPr id="2056" name="Picture 8" descr="BAR"/>
          <p:cNvPicPr preferRelativeResize="0">
            <a:picLocks noChangeAspect="1" noChangeArrowheads="1"/>
          </p:cNvPicPr>
          <p:nvPr/>
        </p:nvPicPr>
        <p:blipFill>
          <a:blip r:embed="rId2" cstate="print"/>
          <a:srcRect/>
          <a:stretch>
            <a:fillRect/>
          </a:stretch>
        </p:blipFill>
        <p:spPr bwMode="auto">
          <a:xfrm>
            <a:off x="0" y="6757988"/>
            <a:ext cx="9144000" cy="100012"/>
          </a:xfrm>
          <a:prstGeom prst="rect">
            <a:avLst/>
          </a:prstGeom>
          <a:noFill/>
          <a:ln w="9525">
            <a:noFill/>
            <a:miter lim="800000"/>
            <a:headEnd/>
            <a:tailEnd/>
          </a:ln>
        </p:spPr>
      </p:pic>
      <p:sp>
        <p:nvSpPr>
          <p:cNvPr id="3081" name="AutoShape 9"/>
          <p:cNvSpPr>
            <a:spLocks noChangeArrowheads="1"/>
          </p:cNvSpPr>
          <p:nvPr/>
        </p:nvSpPr>
        <p:spPr bwMode="auto">
          <a:xfrm>
            <a:off x="1066800" y="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endParaRPr>
          </a:p>
        </p:txBody>
      </p:sp>
      <p:sp>
        <p:nvSpPr>
          <p:cNvPr id="3082" name="AutoShape 10"/>
          <p:cNvSpPr>
            <a:spLocks noChangeArrowheads="1"/>
          </p:cNvSpPr>
          <p:nvPr/>
        </p:nvSpPr>
        <p:spPr bwMode="auto">
          <a:xfrm>
            <a:off x="4648200" y="533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endParaRPr>
          </a:p>
        </p:txBody>
      </p:sp>
      <p:sp>
        <p:nvSpPr>
          <p:cNvPr id="3083" name="AutoShape 11"/>
          <p:cNvSpPr>
            <a:spLocks noChangeArrowheads="1"/>
          </p:cNvSpPr>
          <p:nvPr/>
        </p:nvSpPr>
        <p:spPr bwMode="auto">
          <a:xfrm>
            <a:off x="5943600" y="6096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endParaRPr>
          </a:p>
        </p:txBody>
      </p:sp>
      <p:sp>
        <p:nvSpPr>
          <p:cNvPr id="3084" name="AutoShape 12"/>
          <p:cNvSpPr>
            <a:spLocks noChangeArrowheads="1"/>
          </p:cNvSpPr>
          <p:nvPr/>
        </p:nvSpPr>
        <p:spPr bwMode="auto">
          <a:xfrm>
            <a:off x="304800" y="25908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endParaRPr>
          </a:p>
        </p:txBody>
      </p:sp>
      <p:sp>
        <p:nvSpPr>
          <p:cNvPr id="3085" name="AutoShape 13"/>
          <p:cNvSpPr>
            <a:spLocks noChangeArrowheads="1"/>
          </p:cNvSpPr>
          <p:nvPr/>
        </p:nvSpPr>
        <p:spPr bwMode="auto">
          <a:xfrm>
            <a:off x="7696200" y="6096000"/>
            <a:ext cx="533400" cy="5334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endParaRPr>
          </a:p>
        </p:txBody>
      </p:sp>
      <p:sp>
        <p:nvSpPr>
          <p:cNvPr id="3086" name="AutoShape 14"/>
          <p:cNvSpPr>
            <a:spLocks noChangeArrowheads="1"/>
          </p:cNvSpPr>
          <p:nvPr/>
        </p:nvSpPr>
        <p:spPr bwMode="auto">
          <a:xfrm>
            <a:off x="5562600" y="59309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endParaRPr>
          </a:p>
        </p:txBody>
      </p:sp>
      <p:sp>
        <p:nvSpPr>
          <p:cNvPr id="3087" name="AutoShape 15"/>
          <p:cNvSpPr>
            <a:spLocks noChangeArrowheads="1"/>
          </p:cNvSpPr>
          <p:nvPr/>
        </p:nvSpPr>
        <p:spPr bwMode="auto">
          <a:xfrm>
            <a:off x="3429000" y="6172200"/>
            <a:ext cx="366713" cy="400050"/>
          </a:xfrm>
          <a:prstGeom prst="irregularSeal2">
            <a:avLst/>
          </a:prstGeom>
          <a:gradFill rotWithShape="1">
            <a:gsLst>
              <a:gs pos="0">
                <a:srgbClr val="FCA2B1">
                  <a:alpha val="88000"/>
                </a:srgbClr>
              </a:gs>
              <a:gs pos="100000">
                <a:srgbClr val="FF0000">
                  <a:alpha val="58000"/>
                </a:srgbClr>
              </a:gs>
            </a:gsLst>
            <a:path path="shape">
              <a:fillToRect l="50000" t="50000" r="50000" b="5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endParaRPr>
          </a:p>
        </p:txBody>
      </p:sp>
      <p:sp>
        <p:nvSpPr>
          <p:cNvPr id="3088" name="AutoShape 16"/>
          <p:cNvSpPr>
            <a:spLocks noChangeArrowheads="1"/>
          </p:cNvSpPr>
          <p:nvPr/>
        </p:nvSpPr>
        <p:spPr bwMode="auto">
          <a:xfrm>
            <a:off x="2286000" y="53340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endParaRPr>
          </a:p>
        </p:txBody>
      </p:sp>
      <p:sp>
        <p:nvSpPr>
          <p:cNvPr id="3089" name="AutoShape 17"/>
          <p:cNvSpPr>
            <a:spLocks noChangeArrowheads="1"/>
          </p:cNvSpPr>
          <p:nvPr/>
        </p:nvSpPr>
        <p:spPr bwMode="auto">
          <a:xfrm>
            <a:off x="1447800" y="60960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endParaRPr>
          </a:p>
        </p:txBody>
      </p:sp>
      <p:sp>
        <p:nvSpPr>
          <p:cNvPr id="3090" name="AutoShape 18"/>
          <p:cNvSpPr>
            <a:spLocks noChangeArrowheads="1"/>
          </p:cNvSpPr>
          <p:nvPr/>
        </p:nvSpPr>
        <p:spPr bwMode="auto">
          <a:xfrm>
            <a:off x="5638800" y="381000"/>
            <a:ext cx="366713" cy="400050"/>
          </a:xfrm>
          <a:prstGeom prst="irregularSeal2">
            <a:avLst/>
          </a:prstGeom>
          <a:gradFill rotWithShape="1">
            <a:gsLst>
              <a:gs pos="0">
                <a:srgbClr val="FCA2B1">
                  <a:alpha val="88000"/>
                </a:srgbClr>
              </a:gs>
              <a:gs pos="100000">
                <a:srgbClr val="FF0000">
                  <a:alpha val="58000"/>
                </a:srgbClr>
              </a:gs>
            </a:gsLst>
            <a:path path="shape">
              <a:fillToRect l="50000" t="50000" r="50000" b="5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endParaRPr>
          </a:p>
        </p:txBody>
      </p:sp>
      <p:sp>
        <p:nvSpPr>
          <p:cNvPr id="3091" name="AutoShape 19"/>
          <p:cNvSpPr>
            <a:spLocks noChangeArrowheads="1"/>
          </p:cNvSpPr>
          <p:nvPr/>
        </p:nvSpPr>
        <p:spPr bwMode="auto">
          <a:xfrm>
            <a:off x="8001000" y="5334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endParaRPr>
          </a:p>
        </p:txBody>
      </p:sp>
      <p:sp>
        <p:nvSpPr>
          <p:cNvPr id="3092" name="AutoShape 20"/>
          <p:cNvSpPr>
            <a:spLocks noChangeArrowheads="1"/>
          </p:cNvSpPr>
          <p:nvPr/>
        </p:nvSpPr>
        <p:spPr bwMode="auto">
          <a:xfrm>
            <a:off x="169863" y="56642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endParaRPr>
          </a:p>
        </p:txBody>
      </p:sp>
      <p:sp>
        <p:nvSpPr>
          <p:cNvPr id="3093" name="AutoShape 21"/>
          <p:cNvSpPr>
            <a:spLocks noChangeArrowheads="1"/>
          </p:cNvSpPr>
          <p:nvPr/>
        </p:nvSpPr>
        <p:spPr bwMode="auto">
          <a:xfrm>
            <a:off x="8305800" y="41910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endParaRPr>
          </a:p>
        </p:txBody>
      </p:sp>
      <p:sp>
        <p:nvSpPr>
          <p:cNvPr id="3094" name="AutoShape 22"/>
          <p:cNvSpPr>
            <a:spLocks noChangeArrowheads="1"/>
          </p:cNvSpPr>
          <p:nvPr/>
        </p:nvSpPr>
        <p:spPr bwMode="auto">
          <a:xfrm>
            <a:off x="685800" y="10668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endParaRPr>
          </a:p>
        </p:txBody>
      </p:sp>
      <p:sp>
        <p:nvSpPr>
          <p:cNvPr id="3095" name="AutoShape 23"/>
          <p:cNvSpPr>
            <a:spLocks noChangeArrowheads="1"/>
          </p:cNvSpPr>
          <p:nvPr/>
        </p:nvSpPr>
        <p:spPr bwMode="auto">
          <a:xfrm>
            <a:off x="8458200" y="21336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endParaRPr>
          </a:p>
        </p:txBody>
      </p:sp>
      <p:sp>
        <p:nvSpPr>
          <p:cNvPr id="3096" name="AutoShape 24"/>
          <p:cNvSpPr>
            <a:spLocks noChangeArrowheads="1"/>
          </p:cNvSpPr>
          <p:nvPr/>
        </p:nvSpPr>
        <p:spPr bwMode="auto">
          <a:xfrm>
            <a:off x="685800" y="3810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endParaRPr>
          </a:p>
        </p:txBody>
      </p:sp>
      <p:pic>
        <p:nvPicPr>
          <p:cNvPr id="2073" name="Picture 25" descr="music"/>
          <p:cNvPicPr>
            <a:picLocks noChangeAspect="1" noChangeArrowheads="1" noCrop="1"/>
          </p:cNvPicPr>
          <p:nvPr/>
        </p:nvPicPr>
        <p:blipFill>
          <a:blip r:embed="rId3" cstate="print"/>
          <a:srcRect/>
          <a:stretch>
            <a:fillRect/>
          </a:stretch>
        </p:blipFill>
        <p:spPr bwMode="auto">
          <a:xfrm>
            <a:off x="762000" y="3581400"/>
            <a:ext cx="990600" cy="1138238"/>
          </a:xfrm>
          <a:prstGeom prst="rect">
            <a:avLst/>
          </a:prstGeom>
          <a:noFill/>
          <a:ln w="9525">
            <a:noFill/>
            <a:miter lim="800000"/>
            <a:headEnd/>
            <a:tailEnd/>
          </a:ln>
        </p:spPr>
      </p:pic>
      <p:pic>
        <p:nvPicPr>
          <p:cNvPr id="2074" name="Picture 26" descr="music"/>
          <p:cNvPicPr>
            <a:picLocks noChangeAspect="1" noChangeArrowheads="1" noCrop="1"/>
          </p:cNvPicPr>
          <p:nvPr/>
        </p:nvPicPr>
        <p:blipFill>
          <a:blip r:embed="rId3" cstate="print"/>
          <a:srcRect/>
          <a:stretch>
            <a:fillRect/>
          </a:stretch>
        </p:blipFill>
        <p:spPr bwMode="auto">
          <a:xfrm>
            <a:off x="7315200" y="3581400"/>
            <a:ext cx="990600" cy="1138238"/>
          </a:xfrm>
          <a:prstGeom prst="rect">
            <a:avLst/>
          </a:prstGeom>
          <a:noFill/>
          <a:ln w="9525">
            <a:noFill/>
            <a:miter lim="800000"/>
            <a:headEnd/>
            <a:tailEnd/>
          </a:ln>
        </p:spPr>
      </p:pic>
      <p:pic>
        <p:nvPicPr>
          <p:cNvPr id="2075" name="Picture 27" descr="Bellcoll"/>
          <p:cNvPicPr>
            <a:picLocks noChangeAspect="1" noChangeArrowheads="1" noCrop="1"/>
          </p:cNvPicPr>
          <p:nvPr/>
        </p:nvPicPr>
        <p:blipFill>
          <a:blip r:embed="rId4" cstate="print"/>
          <a:srcRect/>
          <a:stretch>
            <a:fillRect/>
          </a:stretch>
        </p:blipFill>
        <p:spPr bwMode="auto">
          <a:xfrm>
            <a:off x="152400" y="152400"/>
            <a:ext cx="1066800"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200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70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8" dur="7000" fill="hold"/>
                                        <p:tgtEl>
                                          <p:spTgt spid="18">
                                            <p:txEl>
                                              <p:pRg st="0" end="0"/>
                                            </p:txEl>
                                          </p:spTgt>
                                        </p:tgtEl>
                                        <p:attrNameLst>
                                          <p:attrName>ppt_y</p:attrName>
                                        </p:attrNameLst>
                                      </p:cBhvr>
                                      <p:tavLst>
                                        <p:tav tm="0">
                                          <p:val>
                                            <p:strVal val="#ppt_y"/>
                                          </p:val>
                                        </p:tav>
                                        <p:tav tm="100000">
                                          <p:val>
                                            <p:strVal val="#ppt_y"/>
                                          </p:val>
                                        </p:tav>
                                      </p:tavLst>
                                    </p:anim>
                                  </p:childTnLst>
                                </p:cTn>
                              </p:par>
                              <p:par>
                                <p:cTn id="9" presetID="38" presetClass="entr" presetSubtype="0" accel="50000" fill="hold" nodeType="withEffect">
                                  <p:stCondLst>
                                    <p:cond delay="0"/>
                                  </p:stCondLst>
                                  <p:iterate type="lt">
                                    <p:tmPct val="50000"/>
                                  </p:iterate>
                                  <p:childTnLst>
                                    <p:set>
                                      <p:cBhvr>
                                        <p:cTn id="10" dur="1" fill="hold">
                                          <p:stCondLst>
                                            <p:cond delay="0"/>
                                          </p:stCondLst>
                                        </p:cTn>
                                        <p:tgtEl>
                                          <p:spTgt spid="2079">
                                            <p:txEl>
                                              <p:pRg st="0" end="0"/>
                                            </p:txEl>
                                          </p:spTgt>
                                        </p:tgtEl>
                                        <p:attrNameLst>
                                          <p:attrName>style.visibility</p:attrName>
                                        </p:attrNameLst>
                                      </p:cBhvr>
                                      <p:to>
                                        <p:strVal val="visible"/>
                                      </p:to>
                                    </p:set>
                                    <p:set>
                                      <p:cBhvr>
                                        <p:cTn id="11" dur="455" fill="hold">
                                          <p:stCondLst>
                                            <p:cond delay="0"/>
                                          </p:stCondLst>
                                        </p:cTn>
                                        <p:tgtEl>
                                          <p:spTgt spid="2079">
                                            <p:txEl>
                                              <p:pRg st="0" end="0"/>
                                            </p:txEl>
                                          </p:spTgt>
                                        </p:tgtEl>
                                        <p:attrNameLst>
                                          <p:attrName>style.rotation</p:attrName>
                                        </p:attrNameLst>
                                      </p:cBhvr>
                                      <p:to>
                                        <p:strVal val="-45.0"/>
                                      </p:to>
                                    </p:set>
                                    <p:anim calcmode="lin" valueType="num">
                                      <p:cBhvr>
                                        <p:cTn id="12" dur="455" fill="hold">
                                          <p:stCondLst>
                                            <p:cond delay="455"/>
                                          </p:stCondLst>
                                        </p:cTn>
                                        <p:tgtEl>
                                          <p:spTgt spid="207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2079">
                                            <p:txEl>
                                              <p:pRg st="0" end="0"/>
                                            </p:txEl>
                                          </p:spTgt>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207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2079">
                                            <p:txEl>
                                              <p:pRg st="0" end="0"/>
                                            </p:txEl>
                                          </p:spTgt>
                                        </p:tgtEl>
                                        <p:attrNameLst>
                                          <p:attrName>ppt_y</p:attrName>
                                        </p:attrNameLst>
                                      </p:cBhvr>
                                      <p:tavLst>
                                        <p:tav tm="0">
                                          <p:val>
                                            <p:strVal val="#ppt_y-(0.354*#ppt_w-0.172*#ppt_h)"/>
                                          </p:val>
                                        </p:tav>
                                        <p:tav tm="100000">
                                          <p:val>
                                            <p:strVal val="#ppt_y"/>
                                          </p:val>
                                        </p:tav>
                                      </p:tavLst>
                                    </p:anim>
                                  </p:childTnLst>
                                </p:cTn>
                              </p:par>
                              <p:par>
                                <p:cTn id="16" presetID="38" presetClass="entr" presetSubtype="0" accel="50000" fill="hold" nodeType="withEffect">
                                  <p:stCondLst>
                                    <p:cond delay="0"/>
                                  </p:stCondLst>
                                  <p:iterate type="lt">
                                    <p:tmPct val="50000"/>
                                  </p:iterate>
                                  <p:childTnLst>
                                    <p:set>
                                      <p:cBhvr>
                                        <p:cTn id="17" dur="1" fill="hold">
                                          <p:stCondLst>
                                            <p:cond delay="0"/>
                                          </p:stCondLst>
                                        </p:cTn>
                                        <p:tgtEl>
                                          <p:spTgt spid="2079">
                                            <p:txEl>
                                              <p:pRg st="1" end="1"/>
                                            </p:txEl>
                                          </p:spTgt>
                                        </p:tgtEl>
                                        <p:attrNameLst>
                                          <p:attrName>style.visibility</p:attrName>
                                        </p:attrNameLst>
                                      </p:cBhvr>
                                      <p:to>
                                        <p:strVal val="visible"/>
                                      </p:to>
                                    </p:set>
                                    <p:set>
                                      <p:cBhvr>
                                        <p:cTn id="18" dur="455" fill="hold">
                                          <p:stCondLst>
                                            <p:cond delay="0"/>
                                          </p:stCondLst>
                                        </p:cTn>
                                        <p:tgtEl>
                                          <p:spTgt spid="2079">
                                            <p:txEl>
                                              <p:pRg st="1" end="1"/>
                                            </p:txEl>
                                          </p:spTgt>
                                        </p:tgtEl>
                                        <p:attrNameLst>
                                          <p:attrName>style.rotation</p:attrName>
                                        </p:attrNameLst>
                                      </p:cBhvr>
                                      <p:to>
                                        <p:strVal val="-45.0"/>
                                      </p:to>
                                    </p:set>
                                    <p:anim calcmode="lin" valueType="num">
                                      <p:cBhvr>
                                        <p:cTn id="19" dur="455" fill="hold">
                                          <p:stCondLst>
                                            <p:cond delay="455"/>
                                          </p:stCondLst>
                                        </p:cTn>
                                        <p:tgtEl>
                                          <p:spTgt spid="2079">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0" dur="455" fill="hold">
                                          <p:stCondLst>
                                            <p:cond delay="0"/>
                                          </p:stCondLst>
                                        </p:cTn>
                                        <p:tgtEl>
                                          <p:spTgt spid="2079">
                                            <p:txEl>
                                              <p:pRg st="1" end="1"/>
                                            </p:txEl>
                                          </p:spTgt>
                                        </p:tgtEl>
                                        <p:attrNameLst>
                                          <p:attrName>ppt_y</p:attrName>
                                        </p:attrNameLst>
                                      </p:cBhvr>
                                      <p:tavLst>
                                        <p:tav tm="0">
                                          <p:val>
                                            <p:strVal val="#ppt_y-1"/>
                                          </p:val>
                                        </p:tav>
                                        <p:tav tm="100000">
                                          <p:val>
                                            <p:strVal val="#ppt_y-(0.354*#ppt_w-0.172*#ppt_h)"/>
                                          </p:val>
                                        </p:tav>
                                      </p:tavLst>
                                    </p:anim>
                                    <p:anim calcmode="lin" valueType="num">
                                      <p:cBhvr>
                                        <p:cTn id="21" dur="156" decel="50000" autoRev="1" fill="hold">
                                          <p:stCondLst>
                                            <p:cond delay="455"/>
                                          </p:stCondLst>
                                        </p:cTn>
                                        <p:tgtEl>
                                          <p:spTgt spid="2079">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2" dur="136" fill="hold">
                                          <p:stCondLst>
                                            <p:cond delay="864"/>
                                          </p:stCondLst>
                                        </p:cTn>
                                        <p:tgtEl>
                                          <p:spTgt spid="2079">
                                            <p:txEl>
                                              <p:pRg st="1" end="1"/>
                                            </p:txEl>
                                          </p:spTgt>
                                        </p:tgtEl>
                                        <p:attrNameLst>
                                          <p:attrName>ppt_y</p:attrName>
                                        </p:attrNameLst>
                                      </p:cBhvr>
                                      <p:tavLst>
                                        <p:tav tm="0">
                                          <p:val>
                                            <p:strVal val="#ppt_y-(0.354*#ppt_w-0.172*#ppt_h)"/>
                                          </p:val>
                                        </p:tav>
                                        <p:tav tm="100000">
                                          <p:val>
                                            <p:strVal val="#ppt_y"/>
                                          </p:val>
                                        </p:tav>
                                      </p:tavLst>
                                    </p:anim>
                                  </p:childTnLst>
                                </p:cTn>
                              </p:par>
                              <p:par>
                                <p:cTn id="23" presetID="38" presetClass="entr" presetSubtype="0" accel="50000" fill="hold" nodeType="withEffect">
                                  <p:stCondLst>
                                    <p:cond delay="0"/>
                                  </p:stCondLst>
                                  <p:iterate type="lt">
                                    <p:tmPct val="50000"/>
                                  </p:iterate>
                                  <p:childTnLst>
                                    <p:set>
                                      <p:cBhvr>
                                        <p:cTn id="24" dur="1" fill="hold">
                                          <p:stCondLst>
                                            <p:cond delay="0"/>
                                          </p:stCondLst>
                                        </p:cTn>
                                        <p:tgtEl>
                                          <p:spTgt spid="2079">
                                            <p:txEl>
                                              <p:pRg st="2" end="2"/>
                                            </p:txEl>
                                          </p:spTgt>
                                        </p:tgtEl>
                                        <p:attrNameLst>
                                          <p:attrName>style.visibility</p:attrName>
                                        </p:attrNameLst>
                                      </p:cBhvr>
                                      <p:to>
                                        <p:strVal val="visible"/>
                                      </p:to>
                                    </p:set>
                                    <p:set>
                                      <p:cBhvr>
                                        <p:cTn id="25" dur="455" fill="hold">
                                          <p:stCondLst>
                                            <p:cond delay="0"/>
                                          </p:stCondLst>
                                        </p:cTn>
                                        <p:tgtEl>
                                          <p:spTgt spid="2079">
                                            <p:txEl>
                                              <p:pRg st="2" end="2"/>
                                            </p:txEl>
                                          </p:spTgt>
                                        </p:tgtEl>
                                        <p:attrNameLst>
                                          <p:attrName>style.rotation</p:attrName>
                                        </p:attrNameLst>
                                      </p:cBhvr>
                                      <p:to>
                                        <p:strVal val="-45.0"/>
                                      </p:to>
                                    </p:set>
                                    <p:anim calcmode="lin" valueType="num">
                                      <p:cBhvr>
                                        <p:cTn id="26" dur="455" fill="hold">
                                          <p:stCondLst>
                                            <p:cond delay="455"/>
                                          </p:stCondLst>
                                        </p:cTn>
                                        <p:tgtEl>
                                          <p:spTgt spid="2079">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2079">
                                            <p:txEl>
                                              <p:pRg st="2" end="2"/>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2079">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2079">
                                            <p:txEl>
                                              <p:pRg st="2" end="2"/>
                                            </p:txEl>
                                          </p:spTgt>
                                        </p:tgtEl>
                                        <p:attrNameLst>
                                          <p:attrName>ppt_y</p:attrName>
                                        </p:attrNameLst>
                                      </p:cBhvr>
                                      <p:tavLst>
                                        <p:tav tm="0">
                                          <p:val>
                                            <p:strVal val="#ppt_y-(0.354*#ppt_w-0.172*#ppt_h)"/>
                                          </p:val>
                                        </p:tav>
                                        <p:tav tm="100000">
                                          <p:val>
                                            <p:strVal val="#ppt_y"/>
                                          </p:val>
                                        </p:tav>
                                      </p:tavLst>
                                    </p:anim>
                                  </p:childTnLst>
                                </p:cTn>
                              </p:par>
                              <p:par>
                                <p:cTn id="30" presetID="23" presetClass="entr" presetSubtype="528" repeatCount="indefinite" fill="hold" grpId="0" nodeType="withEffect">
                                  <p:stCondLst>
                                    <p:cond delay="500"/>
                                  </p:stCondLst>
                                  <p:childTnLst>
                                    <p:set>
                                      <p:cBhvr>
                                        <p:cTn id="31" dur="1" fill="hold">
                                          <p:stCondLst>
                                            <p:cond delay="0"/>
                                          </p:stCondLst>
                                        </p:cTn>
                                        <p:tgtEl>
                                          <p:spTgt spid="3081"/>
                                        </p:tgtEl>
                                        <p:attrNameLst>
                                          <p:attrName>style.visibility</p:attrName>
                                        </p:attrNameLst>
                                      </p:cBhvr>
                                      <p:to>
                                        <p:strVal val="visible"/>
                                      </p:to>
                                    </p:set>
                                    <p:anim calcmode="lin" valueType="num">
                                      <p:cBhvr>
                                        <p:cTn id="32" dur="1000" fill="hold"/>
                                        <p:tgtEl>
                                          <p:spTgt spid="3081"/>
                                        </p:tgtEl>
                                        <p:attrNameLst>
                                          <p:attrName>ppt_w</p:attrName>
                                        </p:attrNameLst>
                                      </p:cBhvr>
                                      <p:tavLst>
                                        <p:tav tm="0">
                                          <p:val>
                                            <p:fltVal val="0"/>
                                          </p:val>
                                        </p:tav>
                                        <p:tav tm="100000">
                                          <p:val>
                                            <p:strVal val="#ppt_w"/>
                                          </p:val>
                                        </p:tav>
                                      </p:tavLst>
                                    </p:anim>
                                    <p:anim calcmode="lin" valueType="num">
                                      <p:cBhvr>
                                        <p:cTn id="33" dur="1000" fill="hold"/>
                                        <p:tgtEl>
                                          <p:spTgt spid="3081"/>
                                        </p:tgtEl>
                                        <p:attrNameLst>
                                          <p:attrName>ppt_h</p:attrName>
                                        </p:attrNameLst>
                                      </p:cBhvr>
                                      <p:tavLst>
                                        <p:tav tm="0">
                                          <p:val>
                                            <p:fltVal val="0"/>
                                          </p:val>
                                        </p:tav>
                                        <p:tav tm="100000">
                                          <p:val>
                                            <p:strVal val="#ppt_h"/>
                                          </p:val>
                                        </p:tav>
                                      </p:tavLst>
                                    </p:anim>
                                    <p:anim calcmode="lin" valueType="num">
                                      <p:cBhvr>
                                        <p:cTn id="34" dur="1000" fill="hold"/>
                                        <p:tgtEl>
                                          <p:spTgt spid="3081"/>
                                        </p:tgtEl>
                                        <p:attrNameLst>
                                          <p:attrName>ppt_x</p:attrName>
                                        </p:attrNameLst>
                                      </p:cBhvr>
                                      <p:tavLst>
                                        <p:tav tm="0">
                                          <p:val>
                                            <p:fltVal val="0.5"/>
                                          </p:val>
                                        </p:tav>
                                        <p:tav tm="100000">
                                          <p:val>
                                            <p:strVal val="#ppt_x"/>
                                          </p:val>
                                        </p:tav>
                                      </p:tavLst>
                                    </p:anim>
                                    <p:anim calcmode="lin" valueType="num">
                                      <p:cBhvr>
                                        <p:cTn id="35" dur="1000" fill="hold"/>
                                        <p:tgtEl>
                                          <p:spTgt spid="3081"/>
                                        </p:tgtEl>
                                        <p:attrNameLst>
                                          <p:attrName>ppt_y</p:attrName>
                                        </p:attrNameLst>
                                      </p:cBhvr>
                                      <p:tavLst>
                                        <p:tav tm="0">
                                          <p:val>
                                            <p:fltVal val="0.5"/>
                                          </p:val>
                                        </p:tav>
                                        <p:tav tm="100000">
                                          <p:val>
                                            <p:strVal val="#ppt_y"/>
                                          </p:val>
                                        </p:tav>
                                      </p:tavLst>
                                    </p:anim>
                                  </p:childTnLst>
                                </p:cTn>
                              </p:par>
                              <p:par>
                                <p:cTn id="36" presetID="23" presetClass="entr" presetSubtype="528" repeatCount="indefinite" fill="hold" grpId="0" nodeType="withEffect">
                                  <p:stCondLst>
                                    <p:cond delay="0"/>
                                  </p:stCondLst>
                                  <p:childTnLst>
                                    <p:set>
                                      <p:cBhvr>
                                        <p:cTn id="37" dur="1" fill="hold">
                                          <p:stCondLst>
                                            <p:cond delay="0"/>
                                          </p:stCondLst>
                                        </p:cTn>
                                        <p:tgtEl>
                                          <p:spTgt spid="3082"/>
                                        </p:tgtEl>
                                        <p:attrNameLst>
                                          <p:attrName>style.visibility</p:attrName>
                                        </p:attrNameLst>
                                      </p:cBhvr>
                                      <p:to>
                                        <p:strVal val="visible"/>
                                      </p:to>
                                    </p:set>
                                    <p:anim calcmode="lin" valueType="num">
                                      <p:cBhvr>
                                        <p:cTn id="38" dur="1000" fill="hold"/>
                                        <p:tgtEl>
                                          <p:spTgt spid="3082"/>
                                        </p:tgtEl>
                                        <p:attrNameLst>
                                          <p:attrName>ppt_w</p:attrName>
                                        </p:attrNameLst>
                                      </p:cBhvr>
                                      <p:tavLst>
                                        <p:tav tm="0">
                                          <p:val>
                                            <p:fltVal val="0"/>
                                          </p:val>
                                        </p:tav>
                                        <p:tav tm="100000">
                                          <p:val>
                                            <p:strVal val="#ppt_w"/>
                                          </p:val>
                                        </p:tav>
                                      </p:tavLst>
                                    </p:anim>
                                    <p:anim calcmode="lin" valueType="num">
                                      <p:cBhvr>
                                        <p:cTn id="39" dur="1000" fill="hold"/>
                                        <p:tgtEl>
                                          <p:spTgt spid="3082"/>
                                        </p:tgtEl>
                                        <p:attrNameLst>
                                          <p:attrName>ppt_h</p:attrName>
                                        </p:attrNameLst>
                                      </p:cBhvr>
                                      <p:tavLst>
                                        <p:tav tm="0">
                                          <p:val>
                                            <p:fltVal val="0"/>
                                          </p:val>
                                        </p:tav>
                                        <p:tav tm="100000">
                                          <p:val>
                                            <p:strVal val="#ppt_h"/>
                                          </p:val>
                                        </p:tav>
                                      </p:tavLst>
                                    </p:anim>
                                    <p:anim calcmode="lin" valueType="num">
                                      <p:cBhvr>
                                        <p:cTn id="40" dur="1000" fill="hold"/>
                                        <p:tgtEl>
                                          <p:spTgt spid="3082"/>
                                        </p:tgtEl>
                                        <p:attrNameLst>
                                          <p:attrName>ppt_x</p:attrName>
                                        </p:attrNameLst>
                                      </p:cBhvr>
                                      <p:tavLst>
                                        <p:tav tm="0">
                                          <p:val>
                                            <p:fltVal val="0.5"/>
                                          </p:val>
                                        </p:tav>
                                        <p:tav tm="100000">
                                          <p:val>
                                            <p:strVal val="#ppt_x"/>
                                          </p:val>
                                        </p:tav>
                                      </p:tavLst>
                                    </p:anim>
                                    <p:anim calcmode="lin" valueType="num">
                                      <p:cBhvr>
                                        <p:cTn id="41" dur="1000" fill="hold"/>
                                        <p:tgtEl>
                                          <p:spTgt spid="3082"/>
                                        </p:tgtEl>
                                        <p:attrNameLst>
                                          <p:attrName>ppt_y</p:attrName>
                                        </p:attrNameLst>
                                      </p:cBhvr>
                                      <p:tavLst>
                                        <p:tav tm="0">
                                          <p:val>
                                            <p:fltVal val="0.5"/>
                                          </p:val>
                                        </p:tav>
                                        <p:tav tm="100000">
                                          <p:val>
                                            <p:strVal val="#ppt_y"/>
                                          </p:val>
                                        </p:tav>
                                      </p:tavLst>
                                    </p:anim>
                                  </p:childTnLst>
                                </p:cTn>
                              </p:par>
                              <p:par>
                                <p:cTn id="42" presetID="23" presetClass="entr" presetSubtype="528" repeatCount="indefinite" fill="hold" grpId="0" nodeType="withEffect">
                                  <p:stCondLst>
                                    <p:cond delay="0"/>
                                  </p:stCondLst>
                                  <p:childTnLst>
                                    <p:set>
                                      <p:cBhvr>
                                        <p:cTn id="43" dur="1" fill="hold">
                                          <p:stCondLst>
                                            <p:cond delay="0"/>
                                          </p:stCondLst>
                                        </p:cTn>
                                        <p:tgtEl>
                                          <p:spTgt spid="3083"/>
                                        </p:tgtEl>
                                        <p:attrNameLst>
                                          <p:attrName>style.visibility</p:attrName>
                                        </p:attrNameLst>
                                      </p:cBhvr>
                                      <p:to>
                                        <p:strVal val="visible"/>
                                      </p:to>
                                    </p:set>
                                    <p:anim calcmode="lin" valueType="num">
                                      <p:cBhvr>
                                        <p:cTn id="44" dur="1000" fill="hold"/>
                                        <p:tgtEl>
                                          <p:spTgt spid="3083"/>
                                        </p:tgtEl>
                                        <p:attrNameLst>
                                          <p:attrName>ppt_w</p:attrName>
                                        </p:attrNameLst>
                                      </p:cBhvr>
                                      <p:tavLst>
                                        <p:tav tm="0">
                                          <p:val>
                                            <p:fltVal val="0"/>
                                          </p:val>
                                        </p:tav>
                                        <p:tav tm="100000">
                                          <p:val>
                                            <p:strVal val="#ppt_w"/>
                                          </p:val>
                                        </p:tav>
                                      </p:tavLst>
                                    </p:anim>
                                    <p:anim calcmode="lin" valueType="num">
                                      <p:cBhvr>
                                        <p:cTn id="45" dur="1000" fill="hold"/>
                                        <p:tgtEl>
                                          <p:spTgt spid="3083"/>
                                        </p:tgtEl>
                                        <p:attrNameLst>
                                          <p:attrName>ppt_h</p:attrName>
                                        </p:attrNameLst>
                                      </p:cBhvr>
                                      <p:tavLst>
                                        <p:tav tm="0">
                                          <p:val>
                                            <p:fltVal val="0"/>
                                          </p:val>
                                        </p:tav>
                                        <p:tav tm="100000">
                                          <p:val>
                                            <p:strVal val="#ppt_h"/>
                                          </p:val>
                                        </p:tav>
                                      </p:tavLst>
                                    </p:anim>
                                    <p:anim calcmode="lin" valueType="num">
                                      <p:cBhvr>
                                        <p:cTn id="46" dur="1000" fill="hold"/>
                                        <p:tgtEl>
                                          <p:spTgt spid="3083"/>
                                        </p:tgtEl>
                                        <p:attrNameLst>
                                          <p:attrName>ppt_x</p:attrName>
                                        </p:attrNameLst>
                                      </p:cBhvr>
                                      <p:tavLst>
                                        <p:tav tm="0">
                                          <p:val>
                                            <p:fltVal val="0.5"/>
                                          </p:val>
                                        </p:tav>
                                        <p:tav tm="100000">
                                          <p:val>
                                            <p:strVal val="#ppt_x"/>
                                          </p:val>
                                        </p:tav>
                                      </p:tavLst>
                                    </p:anim>
                                    <p:anim calcmode="lin" valueType="num">
                                      <p:cBhvr>
                                        <p:cTn id="47" dur="1000" fill="hold"/>
                                        <p:tgtEl>
                                          <p:spTgt spid="3083"/>
                                        </p:tgtEl>
                                        <p:attrNameLst>
                                          <p:attrName>ppt_y</p:attrName>
                                        </p:attrNameLst>
                                      </p:cBhvr>
                                      <p:tavLst>
                                        <p:tav tm="0">
                                          <p:val>
                                            <p:fltVal val="0.5"/>
                                          </p:val>
                                        </p:tav>
                                        <p:tav tm="100000">
                                          <p:val>
                                            <p:strVal val="#ppt_y"/>
                                          </p:val>
                                        </p:tav>
                                      </p:tavLst>
                                    </p:anim>
                                  </p:childTnLst>
                                </p:cTn>
                              </p:par>
                              <p:par>
                                <p:cTn id="48" presetID="23" presetClass="entr" presetSubtype="528" repeatCount="indefinite" fill="hold" grpId="0" nodeType="withEffect">
                                  <p:stCondLst>
                                    <p:cond delay="0"/>
                                  </p:stCondLst>
                                  <p:childTnLst>
                                    <p:set>
                                      <p:cBhvr>
                                        <p:cTn id="49" dur="1" fill="hold">
                                          <p:stCondLst>
                                            <p:cond delay="0"/>
                                          </p:stCondLst>
                                        </p:cTn>
                                        <p:tgtEl>
                                          <p:spTgt spid="3084"/>
                                        </p:tgtEl>
                                        <p:attrNameLst>
                                          <p:attrName>style.visibility</p:attrName>
                                        </p:attrNameLst>
                                      </p:cBhvr>
                                      <p:to>
                                        <p:strVal val="visible"/>
                                      </p:to>
                                    </p:set>
                                    <p:anim calcmode="lin" valueType="num">
                                      <p:cBhvr>
                                        <p:cTn id="50" dur="1000" fill="hold"/>
                                        <p:tgtEl>
                                          <p:spTgt spid="3084"/>
                                        </p:tgtEl>
                                        <p:attrNameLst>
                                          <p:attrName>ppt_w</p:attrName>
                                        </p:attrNameLst>
                                      </p:cBhvr>
                                      <p:tavLst>
                                        <p:tav tm="0">
                                          <p:val>
                                            <p:fltVal val="0"/>
                                          </p:val>
                                        </p:tav>
                                        <p:tav tm="100000">
                                          <p:val>
                                            <p:strVal val="#ppt_w"/>
                                          </p:val>
                                        </p:tav>
                                      </p:tavLst>
                                    </p:anim>
                                    <p:anim calcmode="lin" valueType="num">
                                      <p:cBhvr>
                                        <p:cTn id="51" dur="1000" fill="hold"/>
                                        <p:tgtEl>
                                          <p:spTgt spid="3084"/>
                                        </p:tgtEl>
                                        <p:attrNameLst>
                                          <p:attrName>ppt_h</p:attrName>
                                        </p:attrNameLst>
                                      </p:cBhvr>
                                      <p:tavLst>
                                        <p:tav tm="0">
                                          <p:val>
                                            <p:fltVal val="0"/>
                                          </p:val>
                                        </p:tav>
                                        <p:tav tm="100000">
                                          <p:val>
                                            <p:strVal val="#ppt_h"/>
                                          </p:val>
                                        </p:tav>
                                      </p:tavLst>
                                    </p:anim>
                                    <p:anim calcmode="lin" valueType="num">
                                      <p:cBhvr>
                                        <p:cTn id="52" dur="1000" fill="hold"/>
                                        <p:tgtEl>
                                          <p:spTgt spid="3084"/>
                                        </p:tgtEl>
                                        <p:attrNameLst>
                                          <p:attrName>ppt_x</p:attrName>
                                        </p:attrNameLst>
                                      </p:cBhvr>
                                      <p:tavLst>
                                        <p:tav tm="0">
                                          <p:val>
                                            <p:fltVal val="0.5"/>
                                          </p:val>
                                        </p:tav>
                                        <p:tav tm="100000">
                                          <p:val>
                                            <p:strVal val="#ppt_x"/>
                                          </p:val>
                                        </p:tav>
                                      </p:tavLst>
                                    </p:anim>
                                    <p:anim calcmode="lin" valueType="num">
                                      <p:cBhvr>
                                        <p:cTn id="53" dur="1000" fill="hold"/>
                                        <p:tgtEl>
                                          <p:spTgt spid="3084"/>
                                        </p:tgtEl>
                                        <p:attrNameLst>
                                          <p:attrName>ppt_y</p:attrName>
                                        </p:attrNameLst>
                                      </p:cBhvr>
                                      <p:tavLst>
                                        <p:tav tm="0">
                                          <p:val>
                                            <p:fltVal val="0.5"/>
                                          </p:val>
                                        </p:tav>
                                        <p:tav tm="100000">
                                          <p:val>
                                            <p:strVal val="#ppt_y"/>
                                          </p:val>
                                        </p:tav>
                                      </p:tavLst>
                                    </p:anim>
                                  </p:childTnLst>
                                </p:cTn>
                              </p:par>
                              <p:par>
                                <p:cTn id="54" presetID="23" presetClass="entr" presetSubtype="528" repeatCount="indefinite" fill="hold" grpId="0" nodeType="withEffect">
                                  <p:stCondLst>
                                    <p:cond delay="0"/>
                                  </p:stCondLst>
                                  <p:childTnLst>
                                    <p:set>
                                      <p:cBhvr>
                                        <p:cTn id="55" dur="1" fill="hold">
                                          <p:stCondLst>
                                            <p:cond delay="0"/>
                                          </p:stCondLst>
                                        </p:cTn>
                                        <p:tgtEl>
                                          <p:spTgt spid="3085"/>
                                        </p:tgtEl>
                                        <p:attrNameLst>
                                          <p:attrName>style.visibility</p:attrName>
                                        </p:attrNameLst>
                                      </p:cBhvr>
                                      <p:to>
                                        <p:strVal val="visible"/>
                                      </p:to>
                                    </p:set>
                                    <p:anim calcmode="lin" valueType="num">
                                      <p:cBhvr>
                                        <p:cTn id="56" dur="1000" fill="hold"/>
                                        <p:tgtEl>
                                          <p:spTgt spid="3085"/>
                                        </p:tgtEl>
                                        <p:attrNameLst>
                                          <p:attrName>ppt_w</p:attrName>
                                        </p:attrNameLst>
                                      </p:cBhvr>
                                      <p:tavLst>
                                        <p:tav tm="0">
                                          <p:val>
                                            <p:fltVal val="0"/>
                                          </p:val>
                                        </p:tav>
                                        <p:tav tm="100000">
                                          <p:val>
                                            <p:strVal val="#ppt_w"/>
                                          </p:val>
                                        </p:tav>
                                      </p:tavLst>
                                    </p:anim>
                                    <p:anim calcmode="lin" valueType="num">
                                      <p:cBhvr>
                                        <p:cTn id="57" dur="1000" fill="hold"/>
                                        <p:tgtEl>
                                          <p:spTgt spid="3085"/>
                                        </p:tgtEl>
                                        <p:attrNameLst>
                                          <p:attrName>ppt_h</p:attrName>
                                        </p:attrNameLst>
                                      </p:cBhvr>
                                      <p:tavLst>
                                        <p:tav tm="0">
                                          <p:val>
                                            <p:fltVal val="0"/>
                                          </p:val>
                                        </p:tav>
                                        <p:tav tm="100000">
                                          <p:val>
                                            <p:strVal val="#ppt_h"/>
                                          </p:val>
                                        </p:tav>
                                      </p:tavLst>
                                    </p:anim>
                                    <p:anim calcmode="lin" valueType="num">
                                      <p:cBhvr>
                                        <p:cTn id="58" dur="1000" fill="hold"/>
                                        <p:tgtEl>
                                          <p:spTgt spid="3085"/>
                                        </p:tgtEl>
                                        <p:attrNameLst>
                                          <p:attrName>ppt_x</p:attrName>
                                        </p:attrNameLst>
                                      </p:cBhvr>
                                      <p:tavLst>
                                        <p:tav tm="0">
                                          <p:val>
                                            <p:fltVal val="0.5"/>
                                          </p:val>
                                        </p:tav>
                                        <p:tav tm="100000">
                                          <p:val>
                                            <p:strVal val="#ppt_x"/>
                                          </p:val>
                                        </p:tav>
                                      </p:tavLst>
                                    </p:anim>
                                    <p:anim calcmode="lin" valueType="num">
                                      <p:cBhvr>
                                        <p:cTn id="59" dur="1000" fill="hold"/>
                                        <p:tgtEl>
                                          <p:spTgt spid="3085"/>
                                        </p:tgtEl>
                                        <p:attrNameLst>
                                          <p:attrName>ppt_y</p:attrName>
                                        </p:attrNameLst>
                                      </p:cBhvr>
                                      <p:tavLst>
                                        <p:tav tm="0">
                                          <p:val>
                                            <p:fltVal val="0.5"/>
                                          </p:val>
                                        </p:tav>
                                        <p:tav tm="100000">
                                          <p:val>
                                            <p:strVal val="#ppt_y"/>
                                          </p:val>
                                        </p:tav>
                                      </p:tavLst>
                                    </p:anim>
                                  </p:childTnLst>
                                </p:cTn>
                              </p:par>
                              <p:par>
                                <p:cTn id="60" presetID="23" presetClass="entr" presetSubtype="528" repeatCount="indefinite" fill="hold" grpId="0" nodeType="withEffect">
                                  <p:stCondLst>
                                    <p:cond delay="0"/>
                                  </p:stCondLst>
                                  <p:childTnLst>
                                    <p:set>
                                      <p:cBhvr>
                                        <p:cTn id="61" dur="1" fill="hold">
                                          <p:stCondLst>
                                            <p:cond delay="0"/>
                                          </p:stCondLst>
                                        </p:cTn>
                                        <p:tgtEl>
                                          <p:spTgt spid="3086"/>
                                        </p:tgtEl>
                                        <p:attrNameLst>
                                          <p:attrName>style.visibility</p:attrName>
                                        </p:attrNameLst>
                                      </p:cBhvr>
                                      <p:to>
                                        <p:strVal val="visible"/>
                                      </p:to>
                                    </p:set>
                                    <p:anim calcmode="lin" valueType="num">
                                      <p:cBhvr>
                                        <p:cTn id="62" dur="1000" fill="hold"/>
                                        <p:tgtEl>
                                          <p:spTgt spid="3086"/>
                                        </p:tgtEl>
                                        <p:attrNameLst>
                                          <p:attrName>ppt_w</p:attrName>
                                        </p:attrNameLst>
                                      </p:cBhvr>
                                      <p:tavLst>
                                        <p:tav tm="0">
                                          <p:val>
                                            <p:fltVal val="0"/>
                                          </p:val>
                                        </p:tav>
                                        <p:tav tm="100000">
                                          <p:val>
                                            <p:strVal val="#ppt_w"/>
                                          </p:val>
                                        </p:tav>
                                      </p:tavLst>
                                    </p:anim>
                                    <p:anim calcmode="lin" valueType="num">
                                      <p:cBhvr>
                                        <p:cTn id="63" dur="1000" fill="hold"/>
                                        <p:tgtEl>
                                          <p:spTgt spid="3086"/>
                                        </p:tgtEl>
                                        <p:attrNameLst>
                                          <p:attrName>ppt_h</p:attrName>
                                        </p:attrNameLst>
                                      </p:cBhvr>
                                      <p:tavLst>
                                        <p:tav tm="0">
                                          <p:val>
                                            <p:fltVal val="0"/>
                                          </p:val>
                                        </p:tav>
                                        <p:tav tm="100000">
                                          <p:val>
                                            <p:strVal val="#ppt_h"/>
                                          </p:val>
                                        </p:tav>
                                      </p:tavLst>
                                    </p:anim>
                                    <p:anim calcmode="lin" valueType="num">
                                      <p:cBhvr>
                                        <p:cTn id="64" dur="1000" fill="hold"/>
                                        <p:tgtEl>
                                          <p:spTgt spid="3086"/>
                                        </p:tgtEl>
                                        <p:attrNameLst>
                                          <p:attrName>ppt_x</p:attrName>
                                        </p:attrNameLst>
                                      </p:cBhvr>
                                      <p:tavLst>
                                        <p:tav tm="0">
                                          <p:val>
                                            <p:fltVal val="0.5"/>
                                          </p:val>
                                        </p:tav>
                                        <p:tav tm="100000">
                                          <p:val>
                                            <p:strVal val="#ppt_x"/>
                                          </p:val>
                                        </p:tav>
                                      </p:tavLst>
                                    </p:anim>
                                    <p:anim calcmode="lin" valueType="num">
                                      <p:cBhvr>
                                        <p:cTn id="65" dur="1000" fill="hold"/>
                                        <p:tgtEl>
                                          <p:spTgt spid="3086"/>
                                        </p:tgtEl>
                                        <p:attrNameLst>
                                          <p:attrName>ppt_y</p:attrName>
                                        </p:attrNameLst>
                                      </p:cBhvr>
                                      <p:tavLst>
                                        <p:tav tm="0">
                                          <p:val>
                                            <p:fltVal val="0.5"/>
                                          </p:val>
                                        </p:tav>
                                        <p:tav tm="100000">
                                          <p:val>
                                            <p:strVal val="#ppt_y"/>
                                          </p:val>
                                        </p:tav>
                                      </p:tavLst>
                                    </p:anim>
                                  </p:childTnLst>
                                </p:cTn>
                              </p:par>
                              <p:par>
                                <p:cTn id="66" presetID="23" presetClass="entr" presetSubtype="528" repeatCount="indefinite" fill="hold" grpId="0" nodeType="withEffect">
                                  <p:stCondLst>
                                    <p:cond delay="0"/>
                                  </p:stCondLst>
                                  <p:childTnLst>
                                    <p:set>
                                      <p:cBhvr>
                                        <p:cTn id="67" dur="1" fill="hold">
                                          <p:stCondLst>
                                            <p:cond delay="0"/>
                                          </p:stCondLst>
                                        </p:cTn>
                                        <p:tgtEl>
                                          <p:spTgt spid="3087"/>
                                        </p:tgtEl>
                                        <p:attrNameLst>
                                          <p:attrName>style.visibility</p:attrName>
                                        </p:attrNameLst>
                                      </p:cBhvr>
                                      <p:to>
                                        <p:strVal val="visible"/>
                                      </p:to>
                                    </p:set>
                                    <p:anim calcmode="lin" valueType="num">
                                      <p:cBhvr>
                                        <p:cTn id="68" dur="1000" fill="hold"/>
                                        <p:tgtEl>
                                          <p:spTgt spid="3087"/>
                                        </p:tgtEl>
                                        <p:attrNameLst>
                                          <p:attrName>ppt_w</p:attrName>
                                        </p:attrNameLst>
                                      </p:cBhvr>
                                      <p:tavLst>
                                        <p:tav tm="0">
                                          <p:val>
                                            <p:fltVal val="0"/>
                                          </p:val>
                                        </p:tav>
                                        <p:tav tm="100000">
                                          <p:val>
                                            <p:strVal val="#ppt_w"/>
                                          </p:val>
                                        </p:tav>
                                      </p:tavLst>
                                    </p:anim>
                                    <p:anim calcmode="lin" valueType="num">
                                      <p:cBhvr>
                                        <p:cTn id="69" dur="1000" fill="hold"/>
                                        <p:tgtEl>
                                          <p:spTgt spid="3087"/>
                                        </p:tgtEl>
                                        <p:attrNameLst>
                                          <p:attrName>ppt_h</p:attrName>
                                        </p:attrNameLst>
                                      </p:cBhvr>
                                      <p:tavLst>
                                        <p:tav tm="0">
                                          <p:val>
                                            <p:fltVal val="0"/>
                                          </p:val>
                                        </p:tav>
                                        <p:tav tm="100000">
                                          <p:val>
                                            <p:strVal val="#ppt_h"/>
                                          </p:val>
                                        </p:tav>
                                      </p:tavLst>
                                    </p:anim>
                                    <p:anim calcmode="lin" valueType="num">
                                      <p:cBhvr>
                                        <p:cTn id="70" dur="1000" fill="hold"/>
                                        <p:tgtEl>
                                          <p:spTgt spid="3087"/>
                                        </p:tgtEl>
                                        <p:attrNameLst>
                                          <p:attrName>ppt_x</p:attrName>
                                        </p:attrNameLst>
                                      </p:cBhvr>
                                      <p:tavLst>
                                        <p:tav tm="0">
                                          <p:val>
                                            <p:fltVal val="0.5"/>
                                          </p:val>
                                        </p:tav>
                                        <p:tav tm="100000">
                                          <p:val>
                                            <p:strVal val="#ppt_x"/>
                                          </p:val>
                                        </p:tav>
                                      </p:tavLst>
                                    </p:anim>
                                    <p:anim calcmode="lin" valueType="num">
                                      <p:cBhvr>
                                        <p:cTn id="71" dur="1000" fill="hold"/>
                                        <p:tgtEl>
                                          <p:spTgt spid="3087"/>
                                        </p:tgtEl>
                                        <p:attrNameLst>
                                          <p:attrName>ppt_y</p:attrName>
                                        </p:attrNameLst>
                                      </p:cBhvr>
                                      <p:tavLst>
                                        <p:tav tm="0">
                                          <p:val>
                                            <p:fltVal val="0.5"/>
                                          </p:val>
                                        </p:tav>
                                        <p:tav tm="100000">
                                          <p:val>
                                            <p:strVal val="#ppt_y"/>
                                          </p:val>
                                        </p:tav>
                                      </p:tavLst>
                                    </p:anim>
                                  </p:childTnLst>
                                </p:cTn>
                              </p:par>
                              <p:par>
                                <p:cTn id="72" presetID="23" presetClass="entr" presetSubtype="528" repeatCount="indefinite" fill="hold" grpId="0" nodeType="withEffect">
                                  <p:stCondLst>
                                    <p:cond delay="500"/>
                                  </p:stCondLst>
                                  <p:childTnLst>
                                    <p:set>
                                      <p:cBhvr>
                                        <p:cTn id="73" dur="1" fill="hold">
                                          <p:stCondLst>
                                            <p:cond delay="0"/>
                                          </p:stCondLst>
                                        </p:cTn>
                                        <p:tgtEl>
                                          <p:spTgt spid="3088"/>
                                        </p:tgtEl>
                                        <p:attrNameLst>
                                          <p:attrName>style.visibility</p:attrName>
                                        </p:attrNameLst>
                                      </p:cBhvr>
                                      <p:to>
                                        <p:strVal val="visible"/>
                                      </p:to>
                                    </p:set>
                                    <p:anim calcmode="lin" valueType="num">
                                      <p:cBhvr>
                                        <p:cTn id="74" dur="1000" fill="hold"/>
                                        <p:tgtEl>
                                          <p:spTgt spid="3088"/>
                                        </p:tgtEl>
                                        <p:attrNameLst>
                                          <p:attrName>ppt_w</p:attrName>
                                        </p:attrNameLst>
                                      </p:cBhvr>
                                      <p:tavLst>
                                        <p:tav tm="0">
                                          <p:val>
                                            <p:fltVal val="0"/>
                                          </p:val>
                                        </p:tav>
                                        <p:tav tm="100000">
                                          <p:val>
                                            <p:strVal val="#ppt_w"/>
                                          </p:val>
                                        </p:tav>
                                      </p:tavLst>
                                    </p:anim>
                                    <p:anim calcmode="lin" valueType="num">
                                      <p:cBhvr>
                                        <p:cTn id="75" dur="1000" fill="hold"/>
                                        <p:tgtEl>
                                          <p:spTgt spid="3088"/>
                                        </p:tgtEl>
                                        <p:attrNameLst>
                                          <p:attrName>ppt_h</p:attrName>
                                        </p:attrNameLst>
                                      </p:cBhvr>
                                      <p:tavLst>
                                        <p:tav tm="0">
                                          <p:val>
                                            <p:fltVal val="0"/>
                                          </p:val>
                                        </p:tav>
                                        <p:tav tm="100000">
                                          <p:val>
                                            <p:strVal val="#ppt_h"/>
                                          </p:val>
                                        </p:tav>
                                      </p:tavLst>
                                    </p:anim>
                                    <p:anim calcmode="lin" valueType="num">
                                      <p:cBhvr>
                                        <p:cTn id="76" dur="1000" fill="hold"/>
                                        <p:tgtEl>
                                          <p:spTgt spid="3088"/>
                                        </p:tgtEl>
                                        <p:attrNameLst>
                                          <p:attrName>ppt_x</p:attrName>
                                        </p:attrNameLst>
                                      </p:cBhvr>
                                      <p:tavLst>
                                        <p:tav tm="0">
                                          <p:val>
                                            <p:fltVal val="0.5"/>
                                          </p:val>
                                        </p:tav>
                                        <p:tav tm="100000">
                                          <p:val>
                                            <p:strVal val="#ppt_x"/>
                                          </p:val>
                                        </p:tav>
                                      </p:tavLst>
                                    </p:anim>
                                    <p:anim calcmode="lin" valueType="num">
                                      <p:cBhvr>
                                        <p:cTn id="77" dur="1000" fill="hold"/>
                                        <p:tgtEl>
                                          <p:spTgt spid="3088"/>
                                        </p:tgtEl>
                                        <p:attrNameLst>
                                          <p:attrName>ppt_y</p:attrName>
                                        </p:attrNameLst>
                                      </p:cBhvr>
                                      <p:tavLst>
                                        <p:tav tm="0">
                                          <p:val>
                                            <p:fltVal val="0.5"/>
                                          </p:val>
                                        </p:tav>
                                        <p:tav tm="100000">
                                          <p:val>
                                            <p:strVal val="#ppt_y"/>
                                          </p:val>
                                        </p:tav>
                                      </p:tavLst>
                                    </p:anim>
                                  </p:childTnLst>
                                </p:cTn>
                              </p:par>
                              <p:par>
                                <p:cTn id="78" presetID="23" presetClass="entr" presetSubtype="528" repeatCount="indefinite" fill="hold" grpId="0" nodeType="withEffect">
                                  <p:stCondLst>
                                    <p:cond delay="0"/>
                                  </p:stCondLst>
                                  <p:childTnLst>
                                    <p:set>
                                      <p:cBhvr>
                                        <p:cTn id="79" dur="1" fill="hold">
                                          <p:stCondLst>
                                            <p:cond delay="0"/>
                                          </p:stCondLst>
                                        </p:cTn>
                                        <p:tgtEl>
                                          <p:spTgt spid="3089"/>
                                        </p:tgtEl>
                                        <p:attrNameLst>
                                          <p:attrName>style.visibility</p:attrName>
                                        </p:attrNameLst>
                                      </p:cBhvr>
                                      <p:to>
                                        <p:strVal val="visible"/>
                                      </p:to>
                                    </p:set>
                                    <p:anim calcmode="lin" valueType="num">
                                      <p:cBhvr>
                                        <p:cTn id="80" dur="1000" fill="hold"/>
                                        <p:tgtEl>
                                          <p:spTgt spid="3089"/>
                                        </p:tgtEl>
                                        <p:attrNameLst>
                                          <p:attrName>ppt_w</p:attrName>
                                        </p:attrNameLst>
                                      </p:cBhvr>
                                      <p:tavLst>
                                        <p:tav tm="0">
                                          <p:val>
                                            <p:fltVal val="0"/>
                                          </p:val>
                                        </p:tav>
                                        <p:tav tm="100000">
                                          <p:val>
                                            <p:strVal val="#ppt_w"/>
                                          </p:val>
                                        </p:tav>
                                      </p:tavLst>
                                    </p:anim>
                                    <p:anim calcmode="lin" valueType="num">
                                      <p:cBhvr>
                                        <p:cTn id="81" dur="1000" fill="hold"/>
                                        <p:tgtEl>
                                          <p:spTgt spid="3089"/>
                                        </p:tgtEl>
                                        <p:attrNameLst>
                                          <p:attrName>ppt_h</p:attrName>
                                        </p:attrNameLst>
                                      </p:cBhvr>
                                      <p:tavLst>
                                        <p:tav tm="0">
                                          <p:val>
                                            <p:fltVal val="0"/>
                                          </p:val>
                                        </p:tav>
                                        <p:tav tm="100000">
                                          <p:val>
                                            <p:strVal val="#ppt_h"/>
                                          </p:val>
                                        </p:tav>
                                      </p:tavLst>
                                    </p:anim>
                                    <p:anim calcmode="lin" valueType="num">
                                      <p:cBhvr>
                                        <p:cTn id="82" dur="1000" fill="hold"/>
                                        <p:tgtEl>
                                          <p:spTgt spid="3089"/>
                                        </p:tgtEl>
                                        <p:attrNameLst>
                                          <p:attrName>ppt_x</p:attrName>
                                        </p:attrNameLst>
                                      </p:cBhvr>
                                      <p:tavLst>
                                        <p:tav tm="0">
                                          <p:val>
                                            <p:fltVal val="0.5"/>
                                          </p:val>
                                        </p:tav>
                                        <p:tav tm="100000">
                                          <p:val>
                                            <p:strVal val="#ppt_x"/>
                                          </p:val>
                                        </p:tav>
                                      </p:tavLst>
                                    </p:anim>
                                    <p:anim calcmode="lin" valueType="num">
                                      <p:cBhvr>
                                        <p:cTn id="83" dur="1000" fill="hold"/>
                                        <p:tgtEl>
                                          <p:spTgt spid="3089"/>
                                        </p:tgtEl>
                                        <p:attrNameLst>
                                          <p:attrName>ppt_y</p:attrName>
                                        </p:attrNameLst>
                                      </p:cBhvr>
                                      <p:tavLst>
                                        <p:tav tm="0">
                                          <p:val>
                                            <p:fltVal val="0.5"/>
                                          </p:val>
                                        </p:tav>
                                        <p:tav tm="100000">
                                          <p:val>
                                            <p:strVal val="#ppt_y"/>
                                          </p:val>
                                        </p:tav>
                                      </p:tavLst>
                                    </p:anim>
                                  </p:childTnLst>
                                </p:cTn>
                              </p:par>
                              <p:par>
                                <p:cTn id="84" presetID="23" presetClass="entr" presetSubtype="528" repeatCount="indefinite" fill="hold" grpId="0" nodeType="withEffect">
                                  <p:stCondLst>
                                    <p:cond delay="1500"/>
                                  </p:stCondLst>
                                  <p:childTnLst>
                                    <p:set>
                                      <p:cBhvr>
                                        <p:cTn id="85" dur="1" fill="hold">
                                          <p:stCondLst>
                                            <p:cond delay="0"/>
                                          </p:stCondLst>
                                        </p:cTn>
                                        <p:tgtEl>
                                          <p:spTgt spid="3090"/>
                                        </p:tgtEl>
                                        <p:attrNameLst>
                                          <p:attrName>style.visibility</p:attrName>
                                        </p:attrNameLst>
                                      </p:cBhvr>
                                      <p:to>
                                        <p:strVal val="visible"/>
                                      </p:to>
                                    </p:set>
                                    <p:anim calcmode="lin" valueType="num">
                                      <p:cBhvr>
                                        <p:cTn id="86" dur="1000" fill="hold"/>
                                        <p:tgtEl>
                                          <p:spTgt spid="3090"/>
                                        </p:tgtEl>
                                        <p:attrNameLst>
                                          <p:attrName>ppt_w</p:attrName>
                                        </p:attrNameLst>
                                      </p:cBhvr>
                                      <p:tavLst>
                                        <p:tav tm="0">
                                          <p:val>
                                            <p:fltVal val="0"/>
                                          </p:val>
                                        </p:tav>
                                        <p:tav tm="100000">
                                          <p:val>
                                            <p:strVal val="#ppt_w"/>
                                          </p:val>
                                        </p:tav>
                                      </p:tavLst>
                                    </p:anim>
                                    <p:anim calcmode="lin" valueType="num">
                                      <p:cBhvr>
                                        <p:cTn id="87" dur="1000" fill="hold"/>
                                        <p:tgtEl>
                                          <p:spTgt spid="3090"/>
                                        </p:tgtEl>
                                        <p:attrNameLst>
                                          <p:attrName>ppt_h</p:attrName>
                                        </p:attrNameLst>
                                      </p:cBhvr>
                                      <p:tavLst>
                                        <p:tav tm="0">
                                          <p:val>
                                            <p:fltVal val="0"/>
                                          </p:val>
                                        </p:tav>
                                        <p:tav tm="100000">
                                          <p:val>
                                            <p:strVal val="#ppt_h"/>
                                          </p:val>
                                        </p:tav>
                                      </p:tavLst>
                                    </p:anim>
                                    <p:anim calcmode="lin" valueType="num">
                                      <p:cBhvr>
                                        <p:cTn id="88" dur="1000" fill="hold"/>
                                        <p:tgtEl>
                                          <p:spTgt spid="3090"/>
                                        </p:tgtEl>
                                        <p:attrNameLst>
                                          <p:attrName>ppt_x</p:attrName>
                                        </p:attrNameLst>
                                      </p:cBhvr>
                                      <p:tavLst>
                                        <p:tav tm="0">
                                          <p:val>
                                            <p:fltVal val="0.5"/>
                                          </p:val>
                                        </p:tav>
                                        <p:tav tm="100000">
                                          <p:val>
                                            <p:strVal val="#ppt_x"/>
                                          </p:val>
                                        </p:tav>
                                      </p:tavLst>
                                    </p:anim>
                                    <p:anim calcmode="lin" valueType="num">
                                      <p:cBhvr>
                                        <p:cTn id="89" dur="1000" fill="hold"/>
                                        <p:tgtEl>
                                          <p:spTgt spid="3090"/>
                                        </p:tgtEl>
                                        <p:attrNameLst>
                                          <p:attrName>ppt_y</p:attrName>
                                        </p:attrNameLst>
                                      </p:cBhvr>
                                      <p:tavLst>
                                        <p:tav tm="0">
                                          <p:val>
                                            <p:fltVal val="0.5"/>
                                          </p:val>
                                        </p:tav>
                                        <p:tav tm="100000">
                                          <p:val>
                                            <p:strVal val="#ppt_y"/>
                                          </p:val>
                                        </p:tav>
                                      </p:tavLst>
                                    </p:anim>
                                  </p:childTnLst>
                                </p:cTn>
                              </p:par>
                              <p:par>
                                <p:cTn id="90" presetID="23" presetClass="entr" presetSubtype="528" repeatCount="indefinite" fill="hold" grpId="0" nodeType="withEffect">
                                  <p:stCondLst>
                                    <p:cond delay="500"/>
                                  </p:stCondLst>
                                  <p:childTnLst>
                                    <p:set>
                                      <p:cBhvr>
                                        <p:cTn id="91" dur="1" fill="hold">
                                          <p:stCondLst>
                                            <p:cond delay="0"/>
                                          </p:stCondLst>
                                        </p:cTn>
                                        <p:tgtEl>
                                          <p:spTgt spid="3091"/>
                                        </p:tgtEl>
                                        <p:attrNameLst>
                                          <p:attrName>style.visibility</p:attrName>
                                        </p:attrNameLst>
                                      </p:cBhvr>
                                      <p:to>
                                        <p:strVal val="visible"/>
                                      </p:to>
                                    </p:set>
                                    <p:anim calcmode="lin" valueType="num">
                                      <p:cBhvr>
                                        <p:cTn id="92" dur="1000" fill="hold"/>
                                        <p:tgtEl>
                                          <p:spTgt spid="3091"/>
                                        </p:tgtEl>
                                        <p:attrNameLst>
                                          <p:attrName>ppt_w</p:attrName>
                                        </p:attrNameLst>
                                      </p:cBhvr>
                                      <p:tavLst>
                                        <p:tav tm="0">
                                          <p:val>
                                            <p:fltVal val="0"/>
                                          </p:val>
                                        </p:tav>
                                        <p:tav tm="100000">
                                          <p:val>
                                            <p:strVal val="#ppt_w"/>
                                          </p:val>
                                        </p:tav>
                                      </p:tavLst>
                                    </p:anim>
                                    <p:anim calcmode="lin" valueType="num">
                                      <p:cBhvr>
                                        <p:cTn id="93" dur="1000" fill="hold"/>
                                        <p:tgtEl>
                                          <p:spTgt spid="3091"/>
                                        </p:tgtEl>
                                        <p:attrNameLst>
                                          <p:attrName>ppt_h</p:attrName>
                                        </p:attrNameLst>
                                      </p:cBhvr>
                                      <p:tavLst>
                                        <p:tav tm="0">
                                          <p:val>
                                            <p:fltVal val="0"/>
                                          </p:val>
                                        </p:tav>
                                        <p:tav tm="100000">
                                          <p:val>
                                            <p:strVal val="#ppt_h"/>
                                          </p:val>
                                        </p:tav>
                                      </p:tavLst>
                                    </p:anim>
                                    <p:anim calcmode="lin" valueType="num">
                                      <p:cBhvr>
                                        <p:cTn id="94" dur="1000" fill="hold"/>
                                        <p:tgtEl>
                                          <p:spTgt spid="3091"/>
                                        </p:tgtEl>
                                        <p:attrNameLst>
                                          <p:attrName>ppt_x</p:attrName>
                                        </p:attrNameLst>
                                      </p:cBhvr>
                                      <p:tavLst>
                                        <p:tav tm="0">
                                          <p:val>
                                            <p:fltVal val="0.5"/>
                                          </p:val>
                                        </p:tav>
                                        <p:tav tm="100000">
                                          <p:val>
                                            <p:strVal val="#ppt_x"/>
                                          </p:val>
                                        </p:tav>
                                      </p:tavLst>
                                    </p:anim>
                                    <p:anim calcmode="lin" valueType="num">
                                      <p:cBhvr>
                                        <p:cTn id="95" dur="1000" fill="hold"/>
                                        <p:tgtEl>
                                          <p:spTgt spid="3091"/>
                                        </p:tgtEl>
                                        <p:attrNameLst>
                                          <p:attrName>ppt_y</p:attrName>
                                        </p:attrNameLst>
                                      </p:cBhvr>
                                      <p:tavLst>
                                        <p:tav tm="0">
                                          <p:val>
                                            <p:fltVal val="0.5"/>
                                          </p:val>
                                        </p:tav>
                                        <p:tav tm="100000">
                                          <p:val>
                                            <p:strVal val="#ppt_y"/>
                                          </p:val>
                                        </p:tav>
                                      </p:tavLst>
                                    </p:anim>
                                  </p:childTnLst>
                                </p:cTn>
                              </p:par>
                              <p:par>
                                <p:cTn id="96" presetID="23" presetClass="entr" presetSubtype="528" repeatCount="indefinite" fill="hold" grpId="0" nodeType="withEffect">
                                  <p:stCondLst>
                                    <p:cond delay="0"/>
                                  </p:stCondLst>
                                  <p:childTnLst>
                                    <p:set>
                                      <p:cBhvr>
                                        <p:cTn id="97" dur="1" fill="hold">
                                          <p:stCondLst>
                                            <p:cond delay="0"/>
                                          </p:stCondLst>
                                        </p:cTn>
                                        <p:tgtEl>
                                          <p:spTgt spid="3092"/>
                                        </p:tgtEl>
                                        <p:attrNameLst>
                                          <p:attrName>style.visibility</p:attrName>
                                        </p:attrNameLst>
                                      </p:cBhvr>
                                      <p:to>
                                        <p:strVal val="visible"/>
                                      </p:to>
                                    </p:set>
                                    <p:anim calcmode="lin" valueType="num">
                                      <p:cBhvr>
                                        <p:cTn id="98" dur="1000" fill="hold"/>
                                        <p:tgtEl>
                                          <p:spTgt spid="3092"/>
                                        </p:tgtEl>
                                        <p:attrNameLst>
                                          <p:attrName>ppt_w</p:attrName>
                                        </p:attrNameLst>
                                      </p:cBhvr>
                                      <p:tavLst>
                                        <p:tav tm="0">
                                          <p:val>
                                            <p:fltVal val="0"/>
                                          </p:val>
                                        </p:tav>
                                        <p:tav tm="100000">
                                          <p:val>
                                            <p:strVal val="#ppt_w"/>
                                          </p:val>
                                        </p:tav>
                                      </p:tavLst>
                                    </p:anim>
                                    <p:anim calcmode="lin" valueType="num">
                                      <p:cBhvr>
                                        <p:cTn id="99" dur="1000" fill="hold"/>
                                        <p:tgtEl>
                                          <p:spTgt spid="3092"/>
                                        </p:tgtEl>
                                        <p:attrNameLst>
                                          <p:attrName>ppt_h</p:attrName>
                                        </p:attrNameLst>
                                      </p:cBhvr>
                                      <p:tavLst>
                                        <p:tav tm="0">
                                          <p:val>
                                            <p:fltVal val="0"/>
                                          </p:val>
                                        </p:tav>
                                        <p:tav tm="100000">
                                          <p:val>
                                            <p:strVal val="#ppt_h"/>
                                          </p:val>
                                        </p:tav>
                                      </p:tavLst>
                                    </p:anim>
                                    <p:anim calcmode="lin" valueType="num">
                                      <p:cBhvr>
                                        <p:cTn id="100" dur="1000" fill="hold"/>
                                        <p:tgtEl>
                                          <p:spTgt spid="3092"/>
                                        </p:tgtEl>
                                        <p:attrNameLst>
                                          <p:attrName>ppt_x</p:attrName>
                                        </p:attrNameLst>
                                      </p:cBhvr>
                                      <p:tavLst>
                                        <p:tav tm="0">
                                          <p:val>
                                            <p:fltVal val="0.5"/>
                                          </p:val>
                                        </p:tav>
                                        <p:tav tm="100000">
                                          <p:val>
                                            <p:strVal val="#ppt_x"/>
                                          </p:val>
                                        </p:tav>
                                      </p:tavLst>
                                    </p:anim>
                                    <p:anim calcmode="lin" valueType="num">
                                      <p:cBhvr>
                                        <p:cTn id="101" dur="1000" fill="hold"/>
                                        <p:tgtEl>
                                          <p:spTgt spid="3092"/>
                                        </p:tgtEl>
                                        <p:attrNameLst>
                                          <p:attrName>ppt_y</p:attrName>
                                        </p:attrNameLst>
                                      </p:cBhvr>
                                      <p:tavLst>
                                        <p:tav tm="0">
                                          <p:val>
                                            <p:fltVal val="0.5"/>
                                          </p:val>
                                        </p:tav>
                                        <p:tav tm="100000">
                                          <p:val>
                                            <p:strVal val="#ppt_y"/>
                                          </p:val>
                                        </p:tav>
                                      </p:tavLst>
                                    </p:anim>
                                  </p:childTnLst>
                                </p:cTn>
                              </p:par>
                              <p:par>
                                <p:cTn id="102" presetID="23" presetClass="entr" presetSubtype="528" repeatCount="indefinite" fill="hold" grpId="0" nodeType="withEffect">
                                  <p:stCondLst>
                                    <p:cond delay="0"/>
                                  </p:stCondLst>
                                  <p:childTnLst>
                                    <p:set>
                                      <p:cBhvr>
                                        <p:cTn id="103" dur="1" fill="hold">
                                          <p:stCondLst>
                                            <p:cond delay="0"/>
                                          </p:stCondLst>
                                        </p:cTn>
                                        <p:tgtEl>
                                          <p:spTgt spid="3093"/>
                                        </p:tgtEl>
                                        <p:attrNameLst>
                                          <p:attrName>style.visibility</p:attrName>
                                        </p:attrNameLst>
                                      </p:cBhvr>
                                      <p:to>
                                        <p:strVal val="visible"/>
                                      </p:to>
                                    </p:set>
                                    <p:anim calcmode="lin" valueType="num">
                                      <p:cBhvr>
                                        <p:cTn id="104" dur="1000" fill="hold"/>
                                        <p:tgtEl>
                                          <p:spTgt spid="3093"/>
                                        </p:tgtEl>
                                        <p:attrNameLst>
                                          <p:attrName>ppt_w</p:attrName>
                                        </p:attrNameLst>
                                      </p:cBhvr>
                                      <p:tavLst>
                                        <p:tav tm="0">
                                          <p:val>
                                            <p:fltVal val="0"/>
                                          </p:val>
                                        </p:tav>
                                        <p:tav tm="100000">
                                          <p:val>
                                            <p:strVal val="#ppt_w"/>
                                          </p:val>
                                        </p:tav>
                                      </p:tavLst>
                                    </p:anim>
                                    <p:anim calcmode="lin" valueType="num">
                                      <p:cBhvr>
                                        <p:cTn id="105" dur="1000" fill="hold"/>
                                        <p:tgtEl>
                                          <p:spTgt spid="3093"/>
                                        </p:tgtEl>
                                        <p:attrNameLst>
                                          <p:attrName>ppt_h</p:attrName>
                                        </p:attrNameLst>
                                      </p:cBhvr>
                                      <p:tavLst>
                                        <p:tav tm="0">
                                          <p:val>
                                            <p:fltVal val="0"/>
                                          </p:val>
                                        </p:tav>
                                        <p:tav tm="100000">
                                          <p:val>
                                            <p:strVal val="#ppt_h"/>
                                          </p:val>
                                        </p:tav>
                                      </p:tavLst>
                                    </p:anim>
                                    <p:anim calcmode="lin" valueType="num">
                                      <p:cBhvr>
                                        <p:cTn id="106" dur="1000" fill="hold"/>
                                        <p:tgtEl>
                                          <p:spTgt spid="3093"/>
                                        </p:tgtEl>
                                        <p:attrNameLst>
                                          <p:attrName>ppt_x</p:attrName>
                                        </p:attrNameLst>
                                      </p:cBhvr>
                                      <p:tavLst>
                                        <p:tav tm="0">
                                          <p:val>
                                            <p:fltVal val="0.5"/>
                                          </p:val>
                                        </p:tav>
                                        <p:tav tm="100000">
                                          <p:val>
                                            <p:strVal val="#ppt_x"/>
                                          </p:val>
                                        </p:tav>
                                      </p:tavLst>
                                    </p:anim>
                                    <p:anim calcmode="lin" valueType="num">
                                      <p:cBhvr>
                                        <p:cTn id="107" dur="1000" fill="hold"/>
                                        <p:tgtEl>
                                          <p:spTgt spid="3093"/>
                                        </p:tgtEl>
                                        <p:attrNameLst>
                                          <p:attrName>ppt_y</p:attrName>
                                        </p:attrNameLst>
                                      </p:cBhvr>
                                      <p:tavLst>
                                        <p:tav tm="0">
                                          <p:val>
                                            <p:fltVal val="0.5"/>
                                          </p:val>
                                        </p:tav>
                                        <p:tav tm="100000">
                                          <p:val>
                                            <p:strVal val="#ppt_y"/>
                                          </p:val>
                                        </p:tav>
                                      </p:tavLst>
                                    </p:anim>
                                  </p:childTnLst>
                                </p:cTn>
                              </p:par>
                              <p:par>
                                <p:cTn id="108" presetID="23" presetClass="entr" presetSubtype="528" repeatCount="indefinite" fill="hold" grpId="0" nodeType="withEffect">
                                  <p:stCondLst>
                                    <p:cond delay="0"/>
                                  </p:stCondLst>
                                  <p:childTnLst>
                                    <p:set>
                                      <p:cBhvr>
                                        <p:cTn id="109" dur="1" fill="hold">
                                          <p:stCondLst>
                                            <p:cond delay="0"/>
                                          </p:stCondLst>
                                        </p:cTn>
                                        <p:tgtEl>
                                          <p:spTgt spid="3094"/>
                                        </p:tgtEl>
                                        <p:attrNameLst>
                                          <p:attrName>style.visibility</p:attrName>
                                        </p:attrNameLst>
                                      </p:cBhvr>
                                      <p:to>
                                        <p:strVal val="visible"/>
                                      </p:to>
                                    </p:set>
                                    <p:anim calcmode="lin" valueType="num">
                                      <p:cBhvr>
                                        <p:cTn id="110" dur="1000" fill="hold"/>
                                        <p:tgtEl>
                                          <p:spTgt spid="3094"/>
                                        </p:tgtEl>
                                        <p:attrNameLst>
                                          <p:attrName>ppt_w</p:attrName>
                                        </p:attrNameLst>
                                      </p:cBhvr>
                                      <p:tavLst>
                                        <p:tav tm="0">
                                          <p:val>
                                            <p:fltVal val="0"/>
                                          </p:val>
                                        </p:tav>
                                        <p:tav tm="100000">
                                          <p:val>
                                            <p:strVal val="#ppt_w"/>
                                          </p:val>
                                        </p:tav>
                                      </p:tavLst>
                                    </p:anim>
                                    <p:anim calcmode="lin" valueType="num">
                                      <p:cBhvr>
                                        <p:cTn id="111" dur="1000" fill="hold"/>
                                        <p:tgtEl>
                                          <p:spTgt spid="3094"/>
                                        </p:tgtEl>
                                        <p:attrNameLst>
                                          <p:attrName>ppt_h</p:attrName>
                                        </p:attrNameLst>
                                      </p:cBhvr>
                                      <p:tavLst>
                                        <p:tav tm="0">
                                          <p:val>
                                            <p:fltVal val="0"/>
                                          </p:val>
                                        </p:tav>
                                        <p:tav tm="100000">
                                          <p:val>
                                            <p:strVal val="#ppt_h"/>
                                          </p:val>
                                        </p:tav>
                                      </p:tavLst>
                                    </p:anim>
                                    <p:anim calcmode="lin" valueType="num">
                                      <p:cBhvr>
                                        <p:cTn id="112" dur="1000" fill="hold"/>
                                        <p:tgtEl>
                                          <p:spTgt spid="3094"/>
                                        </p:tgtEl>
                                        <p:attrNameLst>
                                          <p:attrName>ppt_x</p:attrName>
                                        </p:attrNameLst>
                                      </p:cBhvr>
                                      <p:tavLst>
                                        <p:tav tm="0">
                                          <p:val>
                                            <p:fltVal val="0.5"/>
                                          </p:val>
                                        </p:tav>
                                        <p:tav tm="100000">
                                          <p:val>
                                            <p:strVal val="#ppt_x"/>
                                          </p:val>
                                        </p:tav>
                                      </p:tavLst>
                                    </p:anim>
                                    <p:anim calcmode="lin" valueType="num">
                                      <p:cBhvr>
                                        <p:cTn id="113" dur="1000" fill="hold"/>
                                        <p:tgtEl>
                                          <p:spTgt spid="3094"/>
                                        </p:tgtEl>
                                        <p:attrNameLst>
                                          <p:attrName>ppt_y</p:attrName>
                                        </p:attrNameLst>
                                      </p:cBhvr>
                                      <p:tavLst>
                                        <p:tav tm="0">
                                          <p:val>
                                            <p:fltVal val="0.5"/>
                                          </p:val>
                                        </p:tav>
                                        <p:tav tm="100000">
                                          <p:val>
                                            <p:strVal val="#ppt_y"/>
                                          </p:val>
                                        </p:tav>
                                      </p:tavLst>
                                    </p:anim>
                                  </p:childTnLst>
                                </p:cTn>
                              </p:par>
                              <p:par>
                                <p:cTn id="114" presetID="23" presetClass="entr" presetSubtype="528" repeatCount="indefinite" fill="hold" grpId="0" nodeType="withEffect">
                                  <p:stCondLst>
                                    <p:cond delay="0"/>
                                  </p:stCondLst>
                                  <p:childTnLst>
                                    <p:set>
                                      <p:cBhvr>
                                        <p:cTn id="115" dur="1" fill="hold">
                                          <p:stCondLst>
                                            <p:cond delay="0"/>
                                          </p:stCondLst>
                                        </p:cTn>
                                        <p:tgtEl>
                                          <p:spTgt spid="3095"/>
                                        </p:tgtEl>
                                        <p:attrNameLst>
                                          <p:attrName>style.visibility</p:attrName>
                                        </p:attrNameLst>
                                      </p:cBhvr>
                                      <p:to>
                                        <p:strVal val="visible"/>
                                      </p:to>
                                    </p:set>
                                    <p:anim calcmode="lin" valueType="num">
                                      <p:cBhvr>
                                        <p:cTn id="116" dur="1000" fill="hold"/>
                                        <p:tgtEl>
                                          <p:spTgt spid="3095"/>
                                        </p:tgtEl>
                                        <p:attrNameLst>
                                          <p:attrName>ppt_w</p:attrName>
                                        </p:attrNameLst>
                                      </p:cBhvr>
                                      <p:tavLst>
                                        <p:tav tm="0">
                                          <p:val>
                                            <p:fltVal val="0"/>
                                          </p:val>
                                        </p:tav>
                                        <p:tav tm="100000">
                                          <p:val>
                                            <p:strVal val="#ppt_w"/>
                                          </p:val>
                                        </p:tav>
                                      </p:tavLst>
                                    </p:anim>
                                    <p:anim calcmode="lin" valueType="num">
                                      <p:cBhvr>
                                        <p:cTn id="117" dur="1000" fill="hold"/>
                                        <p:tgtEl>
                                          <p:spTgt spid="3095"/>
                                        </p:tgtEl>
                                        <p:attrNameLst>
                                          <p:attrName>ppt_h</p:attrName>
                                        </p:attrNameLst>
                                      </p:cBhvr>
                                      <p:tavLst>
                                        <p:tav tm="0">
                                          <p:val>
                                            <p:fltVal val="0"/>
                                          </p:val>
                                        </p:tav>
                                        <p:tav tm="100000">
                                          <p:val>
                                            <p:strVal val="#ppt_h"/>
                                          </p:val>
                                        </p:tav>
                                      </p:tavLst>
                                    </p:anim>
                                    <p:anim calcmode="lin" valueType="num">
                                      <p:cBhvr>
                                        <p:cTn id="118" dur="1000" fill="hold"/>
                                        <p:tgtEl>
                                          <p:spTgt spid="3095"/>
                                        </p:tgtEl>
                                        <p:attrNameLst>
                                          <p:attrName>ppt_x</p:attrName>
                                        </p:attrNameLst>
                                      </p:cBhvr>
                                      <p:tavLst>
                                        <p:tav tm="0">
                                          <p:val>
                                            <p:fltVal val="0.5"/>
                                          </p:val>
                                        </p:tav>
                                        <p:tav tm="100000">
                                          <p:val>
                                            <p:strVal val="#ppt_x"/>
                                          </p:val>
                                        </p:tav>
                                      </p:tavLst>
                                    </p:anim>
                                    <p:anim calcmode="lin" valueType="num">
                                      <p:cBhvr>
                                        <p:cTn id="119" dur="1000" fill="hold"/>
                                        <p:tgtEl>
                                          <p:spTgt spid="3095"/>
                                        </p:tgtEl>
                                        <p:attrNameLst>
                                          <p:attrName>ppt_y</p:attrName>
                                        </p:attrNameLst>
                                      </p:cBhvr>
                                      <p:tavLst>
                                        <p:tav tm="0">
                                          <p:val>
                                            <p:fltVal val="0.5"/>
                                          </p:val>
                                        </p:tav>
                                        <p:tav tm="100000">
                                          <p:val>
                                            <p:strVal val="#ppt_y"/>
                                          </p:val>
                                        </p:tav>
                                      </p:tavLst>
                                    </p:anim>
                                  </p:childTnLst>
                                </p:cTn>
                              </p:par>
                              <p:par>
                                <p:cTn id="120" presetID="23" presetClass="entr" presetSubtype="528" repeatCount="indefinite" fill="hold" grpId="0" nodeType="withEffect">
                                  <p:stCondLst>
                                    <p:cond delay="0"/>
                                  </p:stCondLst>
                                  <p:childTnLst>
                                    <p:set>
                                      <p:cBhvr>
                                        <p:cTn id="121" dur="1" fill="hold">
                                          <p:stCondLst>
                                            <p:cond delay="0"/>
                                          </p:stCondLst>
                                        </p:cTn>
                                        <p:tgtEl>
                                          <p:spTgt spid="3096"/>
                                        </p:tgtEl>
                                        <p:attrNameLst>
                                          <p:attrName>style.visibility</p:attrName>
                                        </p:attrNameLst>
                                      </p:cBhvr>
                                      <p:to>
                                        <p:strVal val="visible"/>
                                      </p:to>
                                    </p:set>
                                    <p:anim calcmode="lin" valueType="num">
                                      <p:cBhvr>
                                        <p:cTn id="122" dur="1000" fill="hold"/>
                                        <p:tgtEl>
                                          <p:spTgt spid="3096"/>
                                        </p:tgtEl>
                                        <p:attrNameLst>
                                          <p:attrName>ppt_w</p:attrName>
                                        </p:attrNameLst>
                                      </p:cBhvr>
                                      <p:tavLst>
                                        <p:tav tm="0">
                                          <p:val>
                                            <p:fltVal val="0"/>
                                          </p:val>
                                        </p:tav>
                                        <p:tav tm="100000">
                                          <p:val>
                                            <p:strVal val="#ppt_w"/>
                                          </p:val>
                                        </p:tav>
                                      </p:tavLst>
                                    </p:anim>
                                    <p:anim calcmode="lin" valueType="num">
                                      <p:cBhvr>
                                        <p:cTn id="123" dur="1000" fill="hold"/>
                                        <p:tgtEl>
                                          <p:spTgt spid="3096"/>
                                        </p:tgtEl>
                                        <p:attrNameLst>
                                          <p:attrName>ppt_h</p:attrName>
                                        </p:attrNameLst>
                                      </p:cBhvr>
                                      <p:tavLst>
                                        <p:tav tm="0">
                                          <p:val>
                                            <p:fltVal val="0"/>
                                          </p:val>
                                        </p:tav>
                                        <p:tav tm="100000">
                                          <p:val>
                                            <p:strVal val="#ppt_h"/>
                                          </p:val>
                                        </p:tav>
                                      </p:tavLst>
                                    </p:anim>
                                    <p:anim calcmode="lin" valueType="num">
                                      <p:cBhvr>
                                        <p:cTn id="124" dur="1000" fill="hold"/>
                                        <p:tgtEl>
                                          <p:spTgt spid="3096"/>
                                        </p:tgtEl>
                                        <p:attrNameLst>
                                          <p:attrName>ppt_x</p:attrName>
                                        </p:attrNameLst>
                                      </p:cBhvr>
                                      <p:tavLst>
                                        <p:tav tm="0">
                                          <p:val>
                                            <p:fltVal val="0.5"/>
                                          </p:val>
                                        </p:tav>
                                        <p:tav tm="100000">
                                          <p:val>
                                            <p:strVal val="#ppt_x"/>
                                          </p:val>
                                        </p:tav>
                                      </p:tavLst>
                                    </p:anim>
                                    <p:anim calcmode="lin" valueType="num">
                                      <p:cBhvr>
                                        <p:cTn id="125" dur="1000" fill="hold"/>
                                        <p:tgtEl>
                                          <p:spTgt spid="309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762000" y="228600"/>
            <a:ext cx="8229600" cy="366713"/>
          </a:xfrm>
          <a:prstGeom prst="rect">
            <a:avLst/>
          </a:prstGeom>
          <a:noFill/>
          <a:ln w="9525">
            <a:noFill/>
            <a:miter lim="800000"/>
            <a:headEnd/>
            <a:tailEnd/>
          </a:ln>
        </p:spPr>
        <p:txBody>
          <a:bodyPr>
            <a:spAutoFit/>
          </a:bodyPr>
          <a:lstStyle/>
          <a:p>
            <a:pPr>
              <a:spcBef>
                <a:spcPct val="50000"/>
              </a:spcBef>
            </a:pPr>
            <a:endParaRPr lang="en-US"/>
          </a:p>
        </p:txBody>
      </p:sp>
      <p:sp>
        <p:nvSpPr>
          <p:cNvPr id="11267" name="WordArt 6"/>
          <p:cNvSpPr>
            <a:spLocks noChangeArrowheads="1" noChangeShapeType="1" noTextEdit="1"/>
          </p:cNvSpPr>
          <p:nvPr/>
        </p:nvSpPr>
        <p:spPr bwMode="auto">
          <a:xfrm>
            <a:off x="1676400" y="152400"/>
            <a:ext cx="5638800" cy="342900"/>
          </a:xfrm>
          <a:prstGeom prst="rect">
            <a:avLst/>
          </a:prstGeom>
        </p:spPr>
        <p:txBody>
          <a:bodyPr wrap="none" fromWordArt="1">
            <a:prstTxWarp prst="textPlain">
              <a:avLst>
                <a:gd name="adj" fmla="val 50000"/>
              </a:avLst>
            </a:prstTxWarp>
          </a:bodyPr>
          <a:lstStyle/>
          <a:p>
            <a:pPr algn="ctr"/>
            <a:r>
              <a:rPr lang="vi-VN" sz="2400" b="1" kern="10">
                <a:ln w="9525">
                  <a:solidFill>
                    <a:srgbClr val="0000CC"/>
                  </a:solidFill>
                  <a:round/>
                  <a:headEnd/>
                  <a:tailEnd/>
                </a:ln>
                <a:solidFill>
                  <a:srgbClr val="FF0000"/>
                </a:solidFill>
                <a:latin typeface="Times New Roman"/>
                <a:cs typeface="Times New Roman"/>
              </a:rPr>
              <a:t>Học bài hát tự chọn: Bà Còng đi chợ</a:t>
            </a:r>
            <a:endParaRPr lang="en-US" sz="2400" b="1" kern="10">
              <a:ln w="9525">
                <a:solidFill>
                  <a:srgbClr val="0000CC"/>
                </a:solidFill>
                <a:round/>
                <a:headEnd/>
                <a:tailEnd/>
              </a:ln>
              <a:solidFill>
                <a:srgbClr val="FF0000"/>
              </a:solidFill>
              <a:latin typeface="Times New Roman"/>
              <a:cs typeface="Times New Roman"/>
            </a:endParaRPr>
          </a:p>
        </p:txBody>
      </p:sp>
      <p:pic>
        <p:nvPicPr>
          <p:cNvPr id="11268" name="Picture 7" descr="untitled 1"/>
          <p:cNvPicPr>
            <a:picLocks noChangeAspect="1" noChangeArrowheads="1"/>
          </p:cNvPicPr>
          <p:nvPr/>
        </p:nvPicPr>
        <p:blipFill>
          <a:blip r:embed="rId2" cstate="print"/>
          <a:srcRect/>
          <a:stretch>
            <a:fillRect/>
          </a:stretch>
        </p:blipFill>
        <p:spPr bwMode="auto">
          <a:xfrm>
            <a:off x="1066800" y="609600"/>
            <a:ext cx="7391400" cy="762000"/>
          </a:xfrm>
          <a:prstGeom prst="rect">
            <a:avLst/>
          </a:prstGeom>
          <a:noFill/>
          <a:ln w="9525">
            <a:noFill/>
            <a:miter lim="800000"/>
            <a:headEnd/>
            <a:tailEnd/>
          </a:ln>
        </p:spPr>
      </p:pic>
      <p:pic>
        <p:nvPicPr>
          <p:cNvPr id="11269" name="Picture 8" descr="untitled 2"/>
          <p:cNvPicPr>
            <a:picLocks noChangeAspect="1" noChangeArrowheads="1"/>
          </p:cNvPicPr>
          <p:nvPr/>
        </p:nvPicPr>
        <p:blipFill>
          <a:blip r:embed="rId3" cstate="print"/>
          <a:srcRect/>
          <a:stretch>
            <a:fillRect/>
          </a:stretch>
        </p:blipFill>
        <p:spPr bwMode="auto">
          <a:xfrm>
            <a:off x="1066800" y="1524000"/>
            <a:ext cx="7239000" cy="685800"/>
          </a:xfrm>
          <a:prstGeom prst="rect">
            <a:avLst/>
          </a:prstGeom>
          <a:noFill/>
          <a:ln w="9525">
            <a:noFill/>
            <a:miter lim="800000"/>
            <a:headEnd/>
            <a:tailEnd/>
          </a:ln>
        </p:spPr>
      </p:pic>
      <p:pic>
        <p:nvPicPr>
          <p:cNvPr id="11270" name="Picture 9" descr="untitled 3"/>
          <p:cNvPicPr>
            <a:picLocks noChangeAspect="1" noChangeArrowheads="1"/>
          </p:cNvPicPr>
          <p:nvPr/>
        </p:nvPicPr>
        <p:blipFill>
          <a:blip r:embed="rId4" cstate="print"/>
          <a:srcRect/>
          <a:stretch>
            <a:fillRect/>
          </a:stretch>
        </p:blipFill>
        <p:spPr bwMode="auto">
          <a:xfrm>
            <a:off x="1219200" y="2438400"/>
            <a:ext cx="7162800" cy="762000"/>
          </a:xfrm>
          <a:prstGeom prst="rect">
            <a:avLst/>
          </a:prstGeom>
          <a:noFill/>
          <a:ln w="9525">
            <a:noFill/>
            <a:miter lim="800000"/>
            <a:headEnd/>
            <a:tailEnd/>
          </a:ln>
        </p:spPr>
      </p:pic>
      <p:pic>
        <p:nvPicPr>
          <p:cNvPr id="11271" name="Picture 10" descr="untitled 4"/>
          <p:cNvPicPr>
            <a:picLocks noChangeAspect="1" noChangeArrowheads="1"/>
          </p:cNvPicPr>
          <p:nvPr/>
        </p:nvPicPr>
        <p:blipFill>
          <a:blip r:embed="rId5" cstate="print"/>
          <a:srcRect/>
          <a:stretch>
            <a:fillRect/>
          </a:stretch>
        </p:blipFill>
        <p:spPr bwMode="auto">
          <a:xfrm>
            <a:off x="1295400" y="3429000"/>
            <a:ext cx="7239000" cy="914400"/>
          </a:xfrm>
          <a:prstGeom prst="rect">
            <a:avLst/>
          </a:prstGeom>
          <a:noFill/>
          <a:ln w="9525">
            <a:noFill/>
            <a:miter lim="800000"/>
            <a:headEnd/>
            <a:tailEnd/>
          </a:ln>
        </p:spPr>
      </p:pic>
      <p:pic>
        <p:nvPicPr>
          <p:cNvPr id="11272" name="Picture 11" descr="untitled 5"/>
          <p:cNvPicPr>
            <a:picLocks noChangeAspect="1" noChangeArrowheads="1"/>
          </p:cNvPicPr>
          <p:nvPr/>
        </p:nvPicPr>
        <p:blipFill>
          <a:blip r:embed="rId6" cstate="print"/>
          <a:srcRect/>
          <a:stretch>
            <a:fillRect/>
          </a:stretch>
        </p:blipFill>
        <p:spPr bwMode="auto">
          <a:xfrm>
            <a:off x="1219200" y="4495800"/>
            <a:ext cx="7239000" cy="762000"/>
          </a:xfrm>
          <a:prstGeom prst="rect">
            <a:avLst/>
          </a:prstGeom>
          <a:noFill/>
          <a:ln w="9525">
            <a:noFill/>
            <a:miter lim="800000"/>
            <a:headEnd/>
            <a:tailEnd/>
          </a:ln>
        </p:spPr>
      </p:pic>
      <p:pic>
        <p:nvPicPr>
          <p:cNvPr id="11273" name="Picture 12" descr="untitled 6"/>
          <p:cNvPicPr>
            <a:picLocks noChangeAspect="1" noChangeArrowheads="1"/>
          </p:cNvPicPr>
          <p:nvPr/>
        </p:nvPicPr>
        <p:blipFill>
          <a:blip r:embed="rId7" cstate="print"/>
          <a:srcRect/>
          <a:stretch>
            <a:fillRect/>
          </a:stretch>
        </p:blipFill>
        <p:spPr bwMode="auto">
          <a:xfrm>
            <a:off x="1295400" y="5486400"/>
            <a:ext cx="7162800" cy="838200"/>
          </a:xfrm>
          <a:prstGeom prst="rect">
            <a:avLst/>
          </a:prstGeom>
          <a:noFill/>
          <a:ln w="9525">
            <a:noFill/>
            <a:miter lim="800000"/>
            <a:headEnd/>
            <a:tailEnd/>
          </a:ln>
        </p:spPr>
      </p:pic>
      <p:sp>
        <p:nvSpPr>
          <p:cNvPr id="11274" name="Text Box 13"/>
          <p:cNvSpPr txBox="1">
            <a:spLocks noChangeArrowheads="1"/>
          </p:cNvSpPr>
          <p:nvPr/>
        </p:nvSpPr>
        <p:spPr bwMode="auto">
          <a:xfrm>
            <a:off x="1219200" y="1219200"/>
            <a:ext cx="6324600" cy="427038"/>
          </a:xfrm>
          <a:prstGeom prst="rect">
            <a:avLst/>
          </a:prstGeom>
          <a:noFill/>
          <a:ln w="9525">
            <a:noFill/>
            <a:miter lim="800000"/>
            <a:headEnd/>
            <a:tailEnd/>
          </a:ln>
        </p:spPr>
        <p:txBody>
          <a:bodyPr>
            <a:spAutoFit/>
          </a:bodyPr>
          <a:lstStyle/>
          <a:p>
            <a:pPr>
              <a:spcBef>
                <a:spcPct val="50000"/>
              </a:spcBef>
            </a:pPr>
            <a:r>
              <a:rPr lang="en-US" sz="2000">
                <a:solidFill>
                  <a:srgbClr val="0000CC"/>
                </a:solidFill>
              </a:rPr>
              <a:t>                    </a:t>
            </a:r>
            <a:r>
              <a:rPr lang="en-US" sz="2200" b="1" i="1">
                <a:solidFill>
                  <a:srgbClr val="0000CC"/>
                </a:solidFill>
                <a:latin typeface="Times New Roman" pitchFamily="18" charset="0"/>
              </a:rPr>
              <a:t>Bà       Còng     đi      chợ    trời      mưa.</a:t>
            </a:r>
          </a:p>
        </p:txBody>
      </p:sp>
      <p:sp>
        <p:nvSpPr>
          <p:cNvPr id="11275" name="Text Box 14"/>
          <p:cNvSpPr txBox="1">
            <a:spLocks noChangeArrowheads="1"/>
          </p:cNvSpPr>
          <p:nvPr/>
        </p:nvSpPr>
        <p:spPr bwMode="auto">
          <a:xfrm>
            <a:off x="7467600" y="1219200"/>
            <a:ext cx="6096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Cái</a:t>
            </a:r>
          </a:p>
        </p:txBody>
      </p:sp>
      <p:sp>
        <p:nvSpPr>
          <p:cNvPr id="11276" name="Text Box 15"/>
          <p:cNvSpPr txBox="1">
            <a:spLocks noChangeArrowheads="1"/>
          </p:cNvSpPr>
          <p:nvPr/>
        </p:nvSpPr>
        <p:spPr bwMode="auto">
          <a:xfrm>
            <a:off x="1600200" y="2057400"/>
            <a:ext cx="6477000" cy="427038"/>
          </a:xfrm>
          <a:prstGeom prst="rect">
            <a:avLst/>
          </a:prstGeom>
          <a:noFill/>
          <a:ln w="9525">
            <a:noFill/>
            <a:miter lim="800000"/>
            <a:headEnd/>
            <a:tailEnd/>
          </a:ln>
        </p:spPr>
        <p:txBody>
          <a:bodyPr>
            <a:spAutoFit/>
          </a:bodyPr>
          <a:lstStyle/>
          <a:p>
            <a:pPr>
              <a:spcBef>
                <a:spcPct val="50000"/>
              </a:spcBef>
            </a:pPr>
            <a:r>
              <a:rPr lang="en-US">
                <a:solidFill>
                  <a:srgbClr val="0000CC"/>
                </a:solidFill>
                <a:latin typeface="Times New Roman" pitchFamily="18" charset="0"/>
              </a:rPr>
              <a:t> </a:t>
            </a:r>
            <a:r>
              <a:rPr lang="en-US" sz="2200" b="1" i="1">
                <a:solidFill>
                  <a:srgbClr val="0000CC"/>
                </a:solidFill>
                <a:latin typeface="Times New Roman" pitchFamily="18" charset="0"/>
              </a:rPr>
              <a:t>Tôm    cái       Tép     đi            đưa     bà           Còng.</a:t>
            </a:r>
          </a:p>
        </p:txBody>
      </p:sp>
      <p:sp>
        <p:nvSpPr>
          <p:cNvPr id="11277" name="Text Box 16"/>
          <p:cNvSpPr txBox="1">
            <a:spLocks noChangeArrowheads="1"/>
          </p:cNvSpPr>
          <p:nvPr/>
        </p:nvSpPr>
        <p:spPr bwMode="auto">
          <a:xfrm>
            <a:off x="1828800" y="3124200"/>
            <a:ext cx="46482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     Đưa   bà   đến quãng  đường  cong</a:t>
            </a:r>
          </a:p>
        </p:txBody>
      </p:sp>
      <p:sp>
        <p:nvSpPr>
          <p:cNvPr id="11278" name="Text Box 17"/>
          <p:cNvSpPr txBox="1">
            <a:spLocks noChangeArrowheads="1"/>
          </p:cNvSpPr>
          <p:nvPr/>
        </p:nvSpPr>
        <p:spPr bwMode="auto">
          <a:xfrm>
            <a:off x="1752600" y="4114800"/>
            <a:ext cx="46482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  tận  ngõ   trong  nhà           bà.</a:t>
            </a:r>
          </a:p>
        </p:txBody>
      </p:sp>
      <p:sp>
        <p:nvSpPr>
          <p:cNvPr id="11279" name="Text Box 18"/>
          <p:cNvSpPr txBox="1">
            <a:spLocks noChangeArrowheads="1"/>
          </p:cNvSpPr>
          <p:nvPr/>
        </p:nvSpPr>
        <p:spPr bwMode="auto">
          <a:xfrm>
            <a:off x="6324600" y="3124200"/>
            <a:ext cx="19812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đưa   bà   vào</a:t>
            </a:r>
            <a:r>
              <a:rPr lang="en-US" sz="2200">
                <a:solidFill>
                  <a:srgbClr val="0000CC"/>
                </a:solidFill>
                <a:latin typeface="Times New Roman" pitchFamily="18" charset="0"/>
              </a:rPr>
              <a:t> </a:t>
            </a:r>
          </a:p>
        </p:txBody>
      </p:sp>
      <p:sp>
        <p:nvSpPr>
          <p:cNvPr id="11280" name="Text Box 19"/>
          <p:cNvSpPr txBox="1">
            <a:spLocks noChangeArrowheads="1"/>
          </p:cNvSpPr>
          <p:nvPr/>
        </p:nvSpPr>
        <p:spPr bwMode="auto">
          <a:xfrm>
            <a:off x="6096000" y="4114800"/>
            <a:ext cx="23622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Tiền    bà   trong</a:t>
            </a:r>
            <a:r>
              <a:rPr lang="en-US" sz="2200">
                <a:solidFill>
                  <a:srgbClr val="0000CC"/>
                </a:solidFill>
                <a:latin typeface="Times New Roman" pitchFamily="18" charset="0"/>
              </a:rPr>
              <a:t> </a:t>
            </a:r>
          </a:p>
        </p:txBody>
      </p:sp>
      <p:sp>
        <p:nvSpPr>
          <p:cNvPr id="11281" name="Text Box 20"/>
          <p:cNvSpPr txBox="1">
            <a:spLocks noChangeArrowheads="1"/>
          </p:cNvSpPr>
          <p:nvPr/>
        </p:nvSpPr>
        <p:spPr bwMode="auto">
          <a:xfrm>
            <a:off x="1828800" y="5029200"/>
            <a:ext cx="23622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  túi      rơi        ra        </a:t>
            </a:r>
          </a:p>
        </p:txBody>
      </p:sp>
      <p:sp>
        <p:nvSpPr>
          <p:cNvPr id="11282" name="Text Box 21"/>
          <p:cNvSpPr txBox="1">
            <a:spLocks noChangeArrowheads="1"/>
          </p:cNvSpPr>
          <p:nvPr/>
        </p:nvSpPr>
        <p:spPr bwMode="auto">
          <a:xfrm>
            <a:off x="4343400" y="5029200"/>
            <a:ext cx="43434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Tép     Tôm  nhặt   được    trả</a:t>
            </a:r>
            <a:endParaRPr lang="en-US" sz="2200">
              <a:solidFill>
                <a:srgbClr val="0000CC"/>
              </a:solidFill>
              <a:latin typeface="Times New Roman" pitchFamily="18" charset="0"/>
            </a:endParaRPr>
          </a:p>
        </p:txBody>
      </p:sp>
      <p:sp>
        <p:nvSpPr>
          <p:cNvPr id="11283" name="Text Box 22"/>
          <p:cNvSpPr txBox="1">
            <a:spLocks noChangeArrowheads="1"/>
          </p:cNvSpPr>
          <p:nvPr/>
        </p:nvSpPr>
        <p:spPr bwMode="auto">
          <a:xfrm>
            <a:off x="1752600" y="6096000"/>
            <a:ext cx="28956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  bà     mua       rau.        </a:t>
            </a:r>
          </a:p>
        </p:txBody>
      </p:sp>
      <p:sp>
        <p:nvSpPr>
          <p:cNvPr id="11284" name="Text Box 29"/>
          <p:cNvSpPr txBox="1">
            <a:spLocks noChangeArrowheads="1"/>
          </p:cNvSpPr>
          <p:nvPr/>
        </p:nvSpPr>
        <p:spPr bwMode="auto">
          <a:xfrm>
            <a:off x="2057400" y="457200"/>
            <a:ext cx="1676400" cy="396875"/>
          </a:xfrm>
          <a:prstGeom prst="rect">
            <a:avLst/>
          </a:prstGeom>
          <a:noFill/>
          <a:ln w="9525">
            <a:noFill/>
            <a:miter lim="800000"/>
            <a:headEnd/>
            <a:tailEnd/>
          </a:ln>
        </p:spPr>
        <p:txBody>
          <a:bodyPr>
            <a:spAutoFit/>
          </a:bodyPr>
          <a:lstStyle/>
          <a:p>
            <a:pPr>
              <a:spcBef>
                <a:spcPct val="50000"/>
              </a:spcBef>
            </a:pPr>
            <a:r>
              <a:rPr lang="en-US" sz="2000" b="1" i="1">
                <a:latin typeface="Times New Roman" pitchFamily="18" charset="0"/>
              </a:rPr>
              <a:t>Hơi nhanh</a:t>
            </a:r>
          </a:p>
        </p:txBody>
      </p:sp>
      <p:pic>
        <p:nvPicPr>
          <p:cNvPr id="11285" name="Picture 30" descr="BAR"/>
          <p:cNvPicPr preferRelativeResize="0">
            <a:picLocks noChangeAspect="1" noChangeArrowheads="1"/>
          </p:cNvPicPr>
          <p:nvPr/>
        </p:nvPicPr>
        <p:blipFill>
          <a:blip r:embed="rId8" cstate="print"/>
          <a:srcRect/>
          <a:stretch>
            <a:fillRect/>
          </a:stretch>
        </p:blipFill>
        <p:spPr bwMode="auto">
          <a:xfrm rot="-5400000">
            <a:off x="-3391693" y="3391693"/>
            <a:ext cx="6858000" cy="74613"/>
          </a:xfrm>
          <a:prstGeom prst="rect">
            <a:avLst/>
          </a:prstGeom>
          <a:noFill/>
          <a:ln w="9525">
            <a:noFill/>
            <a:miter lim="800000"/>
            <a:headEnd/>
            <a:tailEnd/>
          </a:ln>
        </p:spPr>
      </p:pic>
      <p:pic>
        <p:nvPicPr>
          <p:cNvPr id="11286" name="Picture 31" descr="BAR"/>
          <p:cNvPicPr preferRelativeResize="0">
            <a:picLocks noChangeAspect="1" noChangeArrowheads="1"/>
          </p:cNvPicPr>
          <p:nvPr/>
        </p:nvPicPr>
        <p:blipFill>
          <a:blip r:embed="rId8" cstate="print"/>
          <a:srcRect/>
          <a:stretch>
            <a:fillRect/>
          </a:stretch>
        </p:blipFill>
        <p:spPr bwMode="auto">
          <a:xfrm rot="-5400000">
            <a:off x="5677694" y="3391694"/>
            <a:ext cx="6858000" cy="74612"/>
          </a:xfrm>
          <a:prstGeom prst="rect">
            <a:avLst/>
          </a:prstGeom>
          <a:noFill/>
          <a:ln w="9525">
            <a:noFill/>
            <a:miter lim="800000"/>
            <a:headEnd/>
            <a:tailEnd/>
          </a:ln>
        </p:spPr>
      </p:pic>
      <p:pic>
        <p:nvPicPr>
          <p:cNvPr id="11287" name="Picture 32" descr="BAR"/>
          <p:cNvPicPr preferRelativeResize="0">
            <a:picLocks noChangeAspect="1" noChangeArrowheads="1"/>
          </p:cNvPicPr>
          <p:nvPr/>
        </p:nvPicPr>
        <p:blipFill>
          <a:blip r:embed="rId8" cstate="print"/>
          <a:srcRect/>
          <a:stretch>
            <a:fillRect/>
          </a:stretch>
        </p:blipFill>
        <p:spPr bwMode="auto">
          <a:xfrm>
            <a:off x="0" y="0"/>
            <a:ext cx="9144000" cy="100013"/>
          </a:xfrm>
          <a:prstGeom prst="rect">
            <a:avLst/>
          </a:prstGeom>
          <a:noFill/>
          <a:ln w="9525">
            <a:noFill/>
            <a:miter lim="800000"/>
            <a:headEnd/>
            <a:tailEnd/>
          </a:ln>
        </p:spPr>
      </p:pic>
      <p:pic>
        <p:nvPicPr>
          <p:cNvPr id="11288" name="Picture 33" descr="BAR"/>
          <p:cNvPicPr preferRelativeResize="0">
            <a:picLocks noChangeAspect="1" noChangeArrowheads="1"/>
          </p:cNvPicPr>
          <p:nvPr/>
        </p:nvPicPr>
        <p:blipFill>
          <a:blip r:embed="rId8" cstate="print"/>
          <a:srcRect/>
          <a:stretch>
            <a:fillRect/>
          </a:stretch>
        </p:blipFill>
        <p:spPr bwMode="auto">
          <a:xfrm>
            <a:off x="0" y="6757988"/>
            <a:ext cx="9144000" cy="100012"/>
          </a:xfrm>
          <a:prstGeom prst="rect">
            <a:avLst/>
          </a:prstGeom>
          <a:noFill/>
          <a:ln w="9525">
            <a:noFill/>
            <a:miter lim="800000"/>
            <a:headEnd/>
            <a:tailEnd/>
          </a:ln>
        </p:spPr>
      </p:pic>
      <p:sp>
        <p:nvSpPr>
          <p:cNvPr id="28" name="TextBox 27"/>
          <p:cNvSpPr txBox="1">
            <a:spLocks noChangeArrowheads="1"/>
          </p:cNvSpPr>
          <p:nvPr/>
        </p:nvSpPr>
        <p:spPr bwMode="auto">
          <a:xfrm>
            <a:off x="5181600" y="6324600"/>
            <a:ext cx="304800" cy="307975"/>
          </a:xfrm>
          <a:prstGeom prst="rect">
            <a:avLst/>
          </a:prstGeom>
          <a:noFill/>
          <a:ln w="9525">
            <a:noFill/>
            <a:miter lim="800000"/>
            <a:headEnd/>
            <a:tailEnd/>
          </a:ln>
        </p:spPr>
        <p:txBody>
          <a:bodyPr wrap="none">
            <a:spAutoFit/>
          </a:bodyPr>
          <a:lstStyle/>
          <a:p>
            <a:r>
              <a:rPr lang="en-US" sz="1400">
                <a:solidFill>
                  <a:srgbClr val="FF0000"/>
                </a:solidFill>
              </a:rPr>
              <a:t>X</a:t>
            </a:r>
          </a:p>
        </p:txBody>
      </p:sp>
      <p:sp>
        <p:nvSpPr>
          <p:cNvPr id="29" name="Rectangle 28"/>
          <p:cNvSpPr>
            <a:spLocks noChangeArrowheads="1"/>
          </p:cNvSpPr>
          <p:nvPr/>
        </p:nvSpPr>
        <p:spPr bwMode="auto">
          <a:xfrm>
            <a:off x="2819400" y="14478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30" name="Rectangle 29"/>
          <p:cNvSpPr>
            <a:spLocks noChangeArrowheads="1"/>
          </p:cNvSpPr>
          <p:nvPr/>
        </p:nvSpPr>
        <p:spPr bwMode="auto">
          <a:xfrm>
            <a:off x="2514600" y="43434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31" name="Rectangle 30"/>
          <p:cNvSpPr>
            <a:spLocks noChangeArrowheads="1"/>
          </p:cNvSpPr>
          <p:nvPr/>
        </p:nvSpPr>
        <p:spPr bwMode="auto">
          <a:xfrm>
            <a:off x="1905000" y="43434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32" name="Rectangle 31"/>
          <p:cNvSpPr>
            <a:spLocks noChangeArrowheads="1"/>
          </p:cNvSpPr>
          <p:nvPr/>
        </p:nvSpPr>
        <p:spPr bwMode="auto">
          <a:xfrm>
            <a:off x="7620000" y="33528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33" name="Rectangle 32"/>
          <p:cNvSpPr>
            <a:spLocks noChangeArrowheads="1"/>
          </p:cNvSpPr>
          <p:nvPr/>
        </p:nvSpPr>
        <p:spPr bwMode="auto">
          <a:xfrm>
            <a:off x="7010400" y="33528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34" name="Rectangle 33"/>
          <p:cNvSpPr>
            <a:spLocks noChangeArrowheads="1"/>
          </p:cNvSpPr>
          <p:nvPr/>
        </p:nvSpPr>
        <p:spPr bwMode="auto">
          <a:xfrm>
            <a:off x="6019800" y="33528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35" name="Rectangle 34"/>
          <p:cNvSpPr>
            <a:spLocks noChangeArrowheads="1"/>
          </p:cNvSpPr>
          <p:nvPr/>
        </p:nvSpPr>
        <p:spPr bwMode="auto">
          <a:xfrm>
            <a:off x="5715000" y="33528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36" name="Rectangle 35"/>
          <p:cNvSpPr>
            <a:spLocks noChangeArrowheads="1"/>
          </p:cNvSpPr>
          <p:nvPr/>
        </p:nvSpPr>
        <p:spPr bwMode="auto">
          <a:xfrm>
            <a:off x="4876800" y="34290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37" name="Rectangle 36"/>
          <p:cNvSpPr>
            <a:spLocks noChangeArrowheads="1"/>
          </p:cNvSpPr>
          <p:nvPr/>
        </p:nvSpPr>
        <p:spPr bwMode="auto">
          <a:xfrm>
            <a:off x="4114800" y="34290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38" name="Rectangle 37"/>
          <p:cNvSpPr>
            <a:spLocks noChangeArrowheads="1"/>
          </p:cNvSpPr>
          <p:nvPr/>
        </p:nvSpPr>
        <p:spPr bwMode="auto">
          <a:xfrm>
            <a:off x="3200400" y="33528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39" name="Rectangle 38"/>
          <p:cNvSpPr>
            <a:spLocks noChangeArrowheads="1"/>
          </p:cNvSpPr>
          <p:nvPr/>
        </p:nvSpPr>
        <p:spPr bwMode="auto">
          <a:xfrm>
            <a:off x="2895600" y="34290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40" name="Rectangle 39"/>
          <p:cNvSpPr>
            <a:spLocks noChangeArrowheads="1"/>
          </p:cNvSpPr>
          <p:nvPr/>
        </p:nvSpPr>
        <p:spPr bwMode="auto">
          <a:xfrm>
            <a:off x="2438400" y="33528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41" name="Rectangle 40"/>
          <p:cNvSpPr>
            <a:spLocks noChangeArrowheads="1"/>
          </p:cNvSpPr>
          <p:nvPr/>
        </p:nvSpPr>
        <p:spPr bwMode="auto">
          <a:xfrm>
            <a:off x="1981200" y="33528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42" name="Rectangle 41"/>
          <p:cNvSpPr>
            <a:spLocks noChangeArrowheads="1"/>
          </p:cNvSpPr>
          <p:nvPr/>
        </p:nvSpPr>
        <p:spPr bwMode="auto">
          <a:xfrm>
            <a:off x="6934200" y="23622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43" name="Rectangle 42"/>
          <p:cNvSpPr>
            <a:spLocks noChangeArrowheads="1"/>
          </p:cNvSpPr>
          <p:nvPr/>
        </p:nvSpPr>
        <p:spPr bwMode="auto">
          <a:xfrm>
            <a:off x="6705600" y="23622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44" name="Rectangle 43"/>
          <p:cNvSpPr>
            <a:spLocks noChangeArrowheads="1"/>
          </p:cNvSpPr>
          <p:nvPr/>
        </p:nvSpPr>
        <p:spPr bwMode="auto">
          <a:xfrm>
            <a:off x="6019800" y="23622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45" name="Rectangle 44"/>
          <p:cNvSpPr>
            <a:spLocks noChangeArrowheads="1"/>
          </p:cNvSpPr>
          <p:nvPr/>
        </p:nvSpPr>
        <p:spPr bwMode="auto">
          <a:xfrm>
            <a:off x="5181600" y="22860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46" name="Rectangle 45"/>
          <p:cNvSpPr>
            <a:spLocks noChangeArrowheads="1"/>
          </p:cNvSpPr>
          <p:nvPr/>
        </p:nvSpPr>
        <p:spPr bwMode="auto">
          <a:xfrm>
            <a:off x="4114800" y="23622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47" name="Rectangle 46"/>
          <p:cNvSpPr>
            <a:spLocks noChangeArrowheads="1"/>
          </p:cNvSpPr>
          <p:nvPr/>
        </p:nvSpPr>
        <p:spPr bwMode="auto">
          <a:xfrm>
            <a:off x="3429000" y="24384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48" name="Rectangle 47"/>
          <p:cNvSpPr>
            <a:spLocks noChangeArrowheads="1"/>
          </p:cNvSpPr>
          <p:nvPr/>
        </p:nvSpPr>
        <p:spPr bwMode="auto">
          <a:xfrm>
            <a:off x="2514600" y="23622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49" name="Rectangle 48"/>
          <p:cNvSpPr>
            <a:spLocks noChangeArrowheads="1"/>
          </p:cNvSpPr>
          <p:nvPr/>
        </p:nvSpPr>
        <p:spPr bwMode="auto">
          <a:xfrm>
            <a:off x="1828800" y="23622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50" name="Rectangle 49"/>
          <p:cNvSpPr>
            <a:spLocks noChangeArrowheads="1"/>
          </p:cNvSpPr>
          <p:nvPr/>
        </p:nvSpPr>
        <p:spPr bwMode="auto">
          <a:xfrm>
            <a:off x="7010400" y="14478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51" name="Rectangle 50"/>
          <p:cNvSpPr>
            <a:spLocks noChangeArrowheads="1"/>
          </p:cNvSpPr>
          <p:nvPr/>
        </p:nvSpPr>
        <p:spPr bwMode="auto">
          <a:xfrm>
            <a:off x="6781800" y="14478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52" name="Rectangle 51"/>
          <p:cNvSpPr>
            <a:spLocks noChangeArrowheads="1"/>
          </p:cNvSpPr>
          <p:nvPr/>
        </p:nvSpPr>
        <p:spPr bwMode="auto">
          <a:xfrm>
            <a:off x="6019800" y="14478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53" name="Rectangle 52"/>
          <p:cNvSpPr>
            <a:spLocks noChangeArrowheads="1"/>
          </p:cNvSpPr>
          <p:nvPr/>
        </p:nvSpPr>
        <p:spPr bwMode="auto">
          <a:xfrm>
            <a:off x="5257800" y="14478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54" name="Rectangle 53"/>
          <p:cNvSpPr>
            <a:spLocks noChangeArrowheads="1"/>
          </p:cNvSpPr>
          <p:nvPr/>
        </p:nvSpPr>
        <p:spPr bwMode="auto">
          <a:xfrm>
            <a:off x="4114800" y="13716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55" name="Rectangle 54"/>
          <p:cNvSpPr>
            <a:spLocks noChangeArrowheads="1"/>
          </p:cNvSpPr>
          <p:nvPr/>
        </p:nvSpPr>
        <p:spPr bwMode="auto">
          <a:xfrm>
            <a:off x="3733800" y="13716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56" name="Rectangle 55"/>
          <p:cNvSpPr>
            <a:spLocks noChangeArrowheads="1"/>
          </p:cNvSpPr>
          <p:nvPr/>
        </p:nvSpPr>
        <p:spPr bwMode="auto">
          <a:xfrm>
            <a:off x="3810000" y="51816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57" name="Rectangle 56"/>
          <p:cNvSpPr>
            <a:spLocks noChangeArrowheads="1"/>
          </p:cNvSpPr>
          <p:nvPr/>
        </p:nvSpPr>
        <p:spPr bwMode="auto">
          <a:xfrm>
            <a:off x="3581400" y="51816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58" name="Rectangle 57"/>
          <p:cNvSpPr>
            <a:spLocks noChangeArrowheads="1"/>
          </p:cNvSpPr>
          <p:nvPr/>
        </p:nvSpPr>
        <p:spPr bwMode="auto">
          <a:xfrm>
            <a:off x="2743200" y="53340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59" name="Rectangle 58"/>
          <p:cNvSpPr>
            <a:spLocks noChangeArrowheads="1"/>
          </p:cNvSpPr>
          <p:nvPr/>
        </p:nvSpPr>
        <p:spPr bwMode="auto">
          <a:xfrm>
            <a:off x="1905000" y="53340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60" name="Rectangle 59"/>
          <p:cNvSpPr>
            <a:spLocks noChangeArrowheads="1"/>
          </p:cNvSpPr>
          <p:nvPr/>
        </p:nvSpPr>
        <p:spPr bwMode="auto">
          <a:xfrm>
            <a:off x="7239000" y="43434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61" name="Rectangle 60"/>
          <p:cNvSpPr>
            <a:spLocks noChangeArrowheads="1"/>
          </p:cNvSpPr>
          <p:nvPr/>
        </p:nvSpPr>
        <p:spPr bwMode="auto">
          <a:xfrm>
            <a:off x="6934200" y="43434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62" name="Rectangle 61"/>
          <p:cNvSpPr>
            <a:spLocks noChangeArrowheads="1"/>
          </p:cNvSpPr>
          <p:nvPr/>
        </p:nvSpPr>
        <p:spPr bwMode="auto">
          <a:xfrm>
            <a:off x="6248400" y="43434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63" name="Rectangle 62"/>
          <p:cNvSpPr>
            <a:spLocks noChangeArrowheads="1"/>
          </p:cNvSpPr>
          <p:nvPr/>
        </p:nvSpPr>
        <p:spPr bwMode="auto">
          <a:xfrm>
            <a:off x="5715000" y="42672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64" name="Rectangle 63"/>
          <p:cNvSpPr>
            <a:spLocks noChangeArrowheads="1"/>
          </p:cNvSpPr>
          <p:nvPr/>
        </p:nvSpPr>
        <p:spPr bwMode="auto">
          <a:xfrm>
            <a:off x="5105400" y="43434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65" name="Rectangle 64"/>
          <p:cNvSpPr>
            <a:spLocks noChangeArrowheads="1"/>
          </p:cNvSpPr>
          <p:nvPr/>
        </p:nvSpPr>
        <p:spPr bwMode="auto">
          <a:xfrm>
            <a:off x="4800600" y="43434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66" name="Rectangle 65"/>
          <p:cNvSpPr>
            <a:spLocks noChangeArrowheads="1"/>
          </p:cNvSpPr>
          <p:nvPr/>
        </p:nvSpPr>
        <p:spPr bwMode="auto">
          <a:xfrm>
            <a:off x="3886200" y="43434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67" name="Rectangle 66"/>
          <p:cNvSpPr>
            <a:spLocks noChangeArrowheads="1"/>
          </p:cNvSpPr>
          <p:nvPr/>
        </p:nvSpPr>
        <p:spPr bwMode="auto">
          <a:xfrm>
            <a:off x="3124200" y="43434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68" name="Rectangle 67"/>
          <p:cNvSpPr>
            <a:spLocks noChangeArrowheads="1"/>
          </p:cNvSpPr>
          <p:nvPr/>
        </p:nvSpPr>
        <p:spPr bwMode="auto">
          <a:xfrm>
            <a:off x="4419600" y="63246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69" name="Rectangle 68"/>
          <p:cNvSpPr>
            <a:spLocks noChangeArrowheads="1"/>
          </p:cNvSpPr>
          <p:nvPr/>
        </p:nvSpPr>
        <p:spPr bwMode="auto">
          <a:xfrm>
            <a:off x="3733800" y="63246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70" name="Rectangle 69"/>
          <p:cNvSpPr>
            <a:spLocks noChangeArrowheads="1"/>
          </p:cNvSpPr>
          <p:nvPr/>
        </p:nvSpPr>
        <p:spPr bwMode="auto">
          <a:xfrm>
            <a:off x="3505200" y="63246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71" name="Rectangle 70"/>
          <p:cNvSpPr>
            <a:spLocks noChangeArrowheads="1"/>
          </p:cNvSpPr>
          <p:nvPr/>
        </p:nvSpPr>
        <p:spPr bwMode="auto">
          <a:xfrm>
            <a:off x="2667000" y="63246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72" name="Rectangle 71"/>
          <p:cNvSpPr>
            <a:spLocks noChangeArrowheads="1"/>
          </p:cNvSpPr>
          <p:nvPr/>
        </p:nvSpPr>
        <p:spPr bwMode="auto">
          <a:xfrm>
            <a:off x="1981200" y="62484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73" name="Rectangle 72"/>
          <p:cNvSpPr>
            <a:spLocks noChangeArrowheads="1"/>
          </p:cNvSpPr>
          <p:nvPr/>
        </p:nvSpPr>
        <p:spPr bwMode="auto">
          <a:xfrm>
            <a:off x="7467600" y="52578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74" name="Rectangle 73"/>
          <p:cNvSpPr>
            <a:spLocks noChangeArrowheads="1"/>
          </p:cNvSpPr>
          <p:nvPr/>
        </p:nvSpPr>
        <p:spPr bwMode="auto">
          <a:xfrm>
            <a:off x="6781800" y="52578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75" name="Rectangle 74"/>
          <p:cNvSpPr>
            <a:spLocks noChangeArrowheads="1"/>
          </p:cNvSpPr>
          <p:nvPr/>
        </p:nvSpPr>
        <p:spPr bwMode="auto">
          <a:xfrm>
            <a:off x="5943600" y="53340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76" name="Rectangle 75"/>
          <p:cNvSpPr>
            <a:spLocks noChangeArrowheads="1"/>
          </p:cNvSpPr>
          <p:nvPr/>
        </p:nvSpPr>
        <p:spPr bwMode="auto">
          <a:xfrm>
            <a:off x="5257800" y="52578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77" name="Rectangle 76"/>
          <p:cNvSpPr>
            <a:spLocks noChangeArrowheads="1"/>
          </p:cNvSpPr>
          <p:nvPr/>
        </p:nvSpPr>
        <p:spPr bwMode="auto">
          <a:xfrm>
            <a:off x="7162800" y="62484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78" name="Rectangle 77"/>
          <p:cNvSpPr>
            <a:spLocks noChangeArrowheads="1"/>
          </p:cNvSpPr>
          <p:nvPr/>
        </p:nvSpPr>
        <p:spPr bwMode="auto">
          <a:xfrm>
            <a:off x="6477000" y="63246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79" name="Rectangle 78"/>
          <p:cNvSpPr>
            <a:spLocks noChangeArrowheads="1"/>
          </p:cNvSpPr>
          <p:nvPr/>
        </p:nvSpPr>
        <p:spPr bwMode="auto">
          <a:xfrm>
            <a:off x="6096000" y="6324600"/>
            <a:ext cx="338138" cy="369888"/>
          </a:xfrm>
          <a:prstGeom prst="rect">
            <a:avLst/>
          </a:prstGeom>
          <a:noFill/>
          <a:ln w="9525">
            <a:noFill/>
            <a:miter lim="800000"/>
            <a:headEnd/>
            <a:tailEnd/>
          </a:ln>
        </p:spPr>
        <p:txBody>
          <a:bodyPr>
            <a:spAutoFit/>
          </a:bodyPr>
          <a:lstStyle/>
          <a:p>
            <a:r>
              <a:rPr lang="en-US">
                <a:solidFill>
                  <a:srgbClr val="FF0000"/>
                </a:solidFill>
              </a:rPr>
              <a:t>X</a:t>
            </a:r>
          </a:p>
        </p:txBody>
      </p:sp>
      <p:sp>
        <p:nvSpPr>
          <p:cNvPr id="80" name="Rectangle 79"/>
          <p:cNvSpPr>
            <a:spLocks noChangeArrowheads="1"/>
          </p:cNvSpPr>
          <p:nvPr/>
        </p:nvSpPr>
        <p:spPr bwMode="auto">
          <a:xfrm>
            <a:off x="7467600" y="6248400"/>
            <a:ext cx="338138" cy="369888"/>
          </a:xfrm>
          <a:prstGeom prst="rect">
            <a:avLst/>
          </a:prstGeom>
          <a:noFill/>
          <a:ln w="9525">
            <a:noFill/>
            <a:miter lim="800000"/>
            <a:headEnd/>
            <a:tailEnd/>
          </a:ln>
        </p:spPr>
        <p:txBody>
          <a:bodyPr wrap="none">
            <a:spAutoFit/>
          </a:bodyPr>
          <a:lstStyle/>
          <a:p>
            <a:r>
              <a:rPr lang="en-US">
                <a:solidFill>
                  <a:srgbClr val="FF0000"/>
                </a:solidFill>
              </a:rPr>
              <a:t>X</a:t>
            </a:r>
          </a:p>
        </p:txBody>
      </p:sp>
      <p:sp>
        <p:nvSpPr>
          <p:cNvPr id="11342" name="TextBox 80"/>
          <p:cNvSpPr txBox="1">
            <a:spLocks noChangeArrowheads="1"/>
          </p:cNvSpPr>
          <p:nvPr/>
        </p:nvSpPr>
        <p:spPr bwMode="auto">
          <a:xfrm>
            <a:off x="4876800" y="6172200"/>
            <a:ext cx="479425" cy="369888"/>
          </a:xfrm>
          <a:prstGeom prst="rect">
            <a:avLst/>
          </a:prstGeom>
          <a:noFill/>
          <a:ln w="9525">
            <a:noFill/>
            <a:miter lim="800000"/>
            <a:headEnd/>
            <a:tailEnd/>
          </a:ln>
        </p:spPr>
        <p:txBody>
          <a:bodyPr wrap="none">
            <a:spAutoFit/>
          </a:bodyPr>
          <a:lstStyle/>
          <a:p>
            <a:r>
              <a:rPr lang="en-US" b="1">
                <a:solidFill>
                  <a:srgbClr val="0000CC"/>
                </a:solidFill>
              </a:rPr>
              <a:t>Bà</a:t>
            </a:r>
          </a:p>
        </p:txBody>
      </p:sp>
      <p:sp>
        <p:nvSpPr>
          <p:cNvPr id="11343" name="TextBox 81"/>
          <p:cNvSpPr txBox="1">
            <a:spLocks noChangeArrowheads="1"/>
          </p:cNvSpPr>
          <p:nvPr/>
        </p:nvSpPr>
        <p:spPr bwMode="auto">
          <a:xfrm>
            <a:off x="6172200" y="6096000"/>
            <a:ext cx="544513" cy="369888"/>
          </a:xfrm>
          <a:prstGeom prst="rect">
            <a:avLst/>
          </a:prstGeom>
          <a:noFill/>
          <a:ln w="9525">
            <a:noFill/>
            <a:miter lim="800000"/>
            <a:headEnd/>
            <a:tailEnd/>
          </a:ln>
        </p:spPr>
        <p:txBody>
          <a:bodyPr wrap="none">
            <a:spAutoFit/>
          </a:bodyPr>
          <a:lstStyle/>
          <a:p>
            <a:r>
              <a:rPr lang="en-US" b="1">
                <a:solidFill>
                  <a:srgbClr val="0000CC"/>
                </a:solidFill>
              </a:rPr>
              <a:t>rau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ox(in)">
                                      <p:cBhvr>
                                        <p:cTn id="7" dur="500"/>
                                        <p:tgtEl>
                                          <p:spTgt spid="2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box(in)">
                                      <p:cBhvr>
                                        <p:cTn id="10" dur="500"/>
                                        <p:tgtEl>
                                          <p:spTgt spid="5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ox(in)">
                                      <p:cBhvr>
                                        <p:cTn id="13" dur="500"/>
                                        <p:tgtEl>
                                          <p:spTgt spid="5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box(in)">
                                      <p:cBhvr>
                                        <p:cTn id="16" dur="500"/>
                                        <p:tgtEl>
                                          <p:spTgt spid="53"/>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box(in)">
                                      <p:cBhvr>
                                        <p:cTn id="19" dur="500"/>
                                        <p:tgtEl>
                                          <p:spTgt spid="52"/>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box(in)">
                                      <p:cBhvr>
                                        <p:cTn id="22" dur="500"/>
                                        <p:tgtEl>
                                          <p:spTgt spid="51"/>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box(in)">
                                      <p:cBhvr>
                                        <p:cTn id="25" dur="500"/>
                                        <p:tgtEl>
                                          <p:spTgt spid="50"/>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box(in)">
                                      <p:cBhvr>
                                        <p:cTn id="28" dur="500"/>
                                        <p:tgtEl>
                                          <p:spTgt spid="49"/>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box(in)">
                                      <p:cBhvr>
                                        <p:cTn id="31" dur="500"/>
                                        <p:tgtEl>
                                          <p:spTgt spid="48"/>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box(in)">
                                      <p:cBhvr>
                                        <p:cTn id="34" dur="500"/>
                                        <p:tgtEl>
                                          <p:spTgt spid="47"/>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box(in)">
                                      <p:cBhvr>
                                        <p:cTn id="37" dur="500"/>
                                        <p:tgtEl>
                                          <p:spTgt spid="46"/>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box(in)">
                                      <p:cBhvr>
                                        <p:cTn id="40" dur="500"/>
                                        <p:tgtEl>
                                          <p:spTgt spid="45"/>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box(in)">
                                      <p:cBhvr>
                                        <p:cTn id="43" dur="500"/>
                                        <p:tgtEl>
                                          <p:spTgt spid="44"/>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box(in)">
                                      <p:cBhvr>
                                        <p:cTn id="46" dur="500"/>
                                        <p:tgtEl>
                                          <p:spTgt spid="43"/>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box(in)">
                                      <p:cBhvr>
                                        <p:cTn id="49" dur="500"/>
                                        <p:tgtEl>
                                          <p:spTgt spid="42"/>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box(in)">
                                      <p:cBhvr>
                                        <p:cTn id="52" dur="500"/>
                                        <p:tgtEl>
                                          <p:spTgt spid="41"/>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box(in)">
                                      <p:cBhvr>
                                        <p:cTn id="55" dur="500"/>
                                        <p:tgtEl>
                                          <p:spTgt spid="40"/>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box(in)">
                                      <p:cBhvr>
                                        <p:cTn id="58" dur="500"/>
                                        <p:tgtEl>
                                          <p:spTgt spid="39"/>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box(in)">
                                      <p:cBhvr>
                                        <p:cTn id="61" dur="500"/>
                                        <p:tgtEl>
                                          <p:spTgt spid="38"/>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box(in)">
                                      <p:cBhvr>
                                        <p:cTn id="64" dur="500"/>
                                        <p:tgtEl>
                                          <p:spTgt spid="37"/>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ox(in)">
                                      <p:cBhvr>
                                        <p:cTn id="67" dur="500"/>
                                        <p:tgtEl>
                                          <p:spTgt spid="36"/>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box(in)">
                                      <p:cBhvr>
                                        <p:cTn id="70" dur="500"/>
                                        <p:tgtEl>
                                          <p:spTgt spid="35"/>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box(in)">
                                      <p:cBhvr>
                                        <p:cTn id="73" dur="500"/>
                                        <p:tgtEl>
                                          <p:spTgt spid="34"/>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box(in)">
                                      <p:cBhvr>
                                        <p:cTn id="76" dur="500"/>
                                        <p:tgtEl>
                                          <p:spTgt spid="33"/>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box(in)">
                                      <p:cBhvr>
                                        <p:cTn id="79" dur="500"/>
                                        <p:tgtEl>
                                          <p:spTgt spid="32"/>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box(in)">
                                      <p:cBhvr>
                                        <p:cTn id="82" dur="500"/>
                                        <p:tgtEl>
                                          <p:spTgt spid="31"/>
                                        </p:tgtEl>
                                      </p:cBhvr>
                                    </p:animEffect>
                                  </p:childTnLst>
                                </p:cTn>
                              </p:par>
                              <p:par>
                                <p:cTn id="83" presetID="4"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box(in)">
                                      <p:cBhvr>
                                        <p:cTn id="85" dur="500"/>
                                        <p:tgtEl>
                                          <p:spTgt spid="30"/>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67"/>
                                        </p:tgtEl>
                                        <p:attrNameLst>
                                          <p:attrName>style.visibility</p:attrName>
                                        </p:attrNameLst>
                                      </p:cBhvr>
                                      <p:to>
                                        <p:strVal val="visible"/>
                                      </p:to>
                                    </p:set>
                                    <p:animEffect transition="in" filter="box(in)">
                                      <p:cBhvr>
                                        <p:cTn id="88" dur="500"/>
                                        <p:tgtEl>
                                          <p:spTgt spid="67"/>
                                        </p:tgtEl>
                                      </p:cBhvr>
                                    </p:animEffect>
                                  </p:childTnLst>
                                </p:cTn>
                              </p:par>
                              <p:par>
                                <p:cTn id="89" presetID="4" presetClass="entr" presetSubtype="16" fill="hold" grpId="0" nodeType="with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box(in)">
                                      <p:cBhvr>
                                        <p:cTn id="91" dur="500"/>
                                        <p:tgtEl>
                                          <p:spTgt spid="66"/>
                                        </p:tgtEl>
                                      </p:cBhvr>
                                    </p:animEffect>
                                  </p:childTnLst>
                                </p:cTn>
                              </p:par>
                              <p:par>
                                <p:cTn id="92" presetID="4" presetClass="entr" presetSubtype="16" fill="hold" grpId="0" nodeType="with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box(in)">
                                      <p:cBhvr>
                                        <p:cTn id="94" dur="500"/>
                                        <p:tgtEl>
                                          <p:spTgt spid="65"/>
                                        </p:tgtEl>
                                      </p:cBhvr>
                                    </p:animEffect>
                                  </p:childTnLst>
                                </p:cTn>
                              </p:par>
                              <p:par>
                                <p:cTn id="95" presetID="4" presetClass="entr" presetSubtype="16"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box(in)">
                                      <p:cBhvr>
                                        <p:cTn id="97" dur="500"/>
                                        <p:tgtEl>
                                          <p:spTgt spid="64"/>
                                        </p:tgtEl>
                                      </p:cBhvr>
                                    </p:animEffect>
                                  </p:childTnLst>
                                </p:cTn>
                              </p:par>
                              <p:par>
                                <p:cTn id="98" presetID="4" presetClass="entr" presetSubtype="16" fill="hold" grpId="0" nodeType="withEffect">
                                  <p:stCondLst>
                                    <p:cond delay="0"/>
                                  </p:stCondLst>
                                  <p:childTnLst>
                                    <p:set>
                                      <p:cBhvr>
                                        <p:cTn id="99" dur="1" fill="hold">
                                          <p:stCondLst>
                                            <p:cond delay="0"/>
                                          </p:stCondLst>
                                        </p:cTn>
                                        <p:tgtEl>
                                          <p:spTgt spid="63"/>
                                        </p:tgtEl>
                                        <p:attrNameLst>
                                          <p:attrName>style.visibility</p:attrName>
                                        </p:attrNameLst>
                                      </p:cBhvr>
                                      <p:to>
                                        <p:strVal val="visible"/>
                                      </p:to>
                                    </p:set>
                                    <p:animEffect transition="in" filter="box(in)">
                                      <p:cBhvr>
                                        <p:cTn id="100" dur="500"/>
                                        <p:tgtEl>
                                          <p:spTgt spid="63"/>
                                        </p:tgtEl>
                                      </p:cBhvr>
                                    </p:animEffect>
                                  </p:childTnLst>
                                </p:cTn>
                              </p:par>
                              <p:par>
                                <p:cTn id="101" presetID="4" presetClass="entr" presetSubtype="16" fill="hold" grpId="0" nodeType="with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box(in)">
                                      <p:cBhvr>
                                        <p:cTn id="103" dur="500"/>
                                        <p:tgtEl>
                                          <p:spTgt spid="62"/>
                                        </p:tgtEl>
                                      </p:cBhvr>
                                    </p:animEffect>
                                  </p:childTnLst>
                                </p:cTn>
                              </p:par>
                              <p:par>
                                <p:cTn id="104" presetID="4" presetClass="entr" presetSubtype="16" fill="hold" grpId="0" nodeType="with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box(in)">
                                      <p:cBhvr>
                                        <p:cTn id="106" dur="500"/>
                                        <p:tgtEl>
                                          <p:spTgt spid="61"/>
                                        </p:tgtEl>
                                      </p:cBhvr>
                                    </p:animEffect>
                                  </p:childTnLst>
                                </p:cTn>
                              </p:par>
                              <p:par>
                                <p:cTn id="107" presetID="4" presetClass="entr" presetSubtype="16" fill="hold" grpId="0" nodeType="withEffect">
                                  <p:stCondLst>
                                    <p:cond delay="0"/>
                                  </p:stCondLst>
                                  <p:childTnLst>
                                    <p:set>
                                      <p:cBhvr>
                                        <p:cTn id="108" dur="1" fill="hold">
                                          <p:stCondLst>
                                            <p:cond delay="0"/>
                                          </p:stCondLst>
                                        </p:cTn>
                                        <p:tgtEl>
                                          <p:spTgt spid="60"/>
                                        </p:tgtEl>
                                        <p:attrNameLst>
                                          <p:attrName>style.visibility</p:attrName>
                                        </p:attrNameLst>
                                      </p:cBhvr>
                                      <p:to>
                                        <p:strVal val="visible"/>
                                      </p:to>
                                    </p:set>
                                    <p:animEffect transition="in" filter="box(in)">
                                      <p:cBhvr>
                                        <p:cTn id="109" dur="500"/>
                                        <p:tgtEl>
                                          <p:spTgt spid="60"/>
                                        </p:tgtEl>
                                      </p:cBhvr>
                                    </p:animEffect>
                                  </p:childTnLst>
                                </p:cTn>
                              </p:par>
                              <p:par>
                                <p:cTn id="110" presetID="4"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Effect transition="in" filter="box(in)">
                                      <p:cBhvr>
                                        <p:cTn id="112" dur="500"/>
                                        <p:tgtEl>
                                          <p:spTgt spid="59"/>
                                        </p:tgtEl>
                                      </p:cBhvr>
                                    </p:animEffect>
                                  </p:childTnLst>
                                </p:cTn>
                              </p:par>
                              <p:par>
                                <p:cTn id="113" presetID="4" presetClass="entr" presetSubtype="16" fill="hold" grpId="0" nodeType="withEffect">
                                  <p:stCondLst>
                                    <p:cond delay="0"/>
                                  </p:stCondLst>
                                  <p:childTnLst>
                                    <p:set>
                                      <p:cBhvr>
                                        <p:cTn id="114" dur="1" fill="hold">
                                          <p:stCondLst>
                                            <p:cond delay="0"/>
                                          </p:stCondLst>
                                        </p:cTn>
                                        <p:tgtEl>
                                          <p:spTgt spid="58"/>
                                        </p:tgtEl>
                                        <p:attrNameLst>
                                          <p:attrName>style.visibility</p:attrName>
                                        </p:attrNameLst>
                                      </p:cBhvr>
                                      <p:to>
                                        <p:strVal val="visible"/>
                                      </p:to>
                                    </p:set>
                                    <p:animEffect transition="in" filter="box(in)">
                                      <p:cBhvr>
                                        <p:cTn id="115" dur="500"/>
                                        <p:tgtEl>
                                          <p:spTgt spid="58"/>
                                        </p:tgtEl>
                                      </p:cBhvr>
                                    </p:animEffect>
                                  </p:childTnLst>
                                </p:cTn>
                              </p:par>
                              <p:par>
                                <p:cTn id="116" presetID="4" presetClass="entr" presetSubtype="16" fill="hold" grpId="0" nodeType="withEffect">
                                  <p:stCondLst>
                                    <p:cond delay="0"/>
                                  </p:stCondLst>
                                  <p:childTnLst>
                                    <p:set>
                                      <p:cBhvr>
                                        <p:cTn id="117" dur="1" fill="hold">
                                          <p:stCondLst>
                                            <p:cond delay="0"/>
                                          </p:stCondLst>
                                        </p:cTn>
                                        <p:tgtEl>
                                          <p:spTgt spid="56"/>
                                        </p:tgtEl>
                                        <p:attrNameLst>
                                          <p:attrName>style.visibility</p:attrName>
                                        </p:attrNameLst>
                                      </p:cBhvr>
                                      <p:to>
                                        <p:strVal val="visible"/>
                                      </p:to>
                                    </p:set>
                                    <p:animEffect transition="in" filter="box(in)">
                                      <p:cBhvr>
                                        <p:cTn id="118" dur="500"/>
                                        <p:tgtEl>
                                          <p:spTgt spid="56"/>
                                        </p:tgtEl>
                                      </p:cBhvr>
                                    </p:animEffect>
                                  </p:childTnLst>
                                </p:cTn>
                              </p:par>
                              <p:par>
                                <p:cTn id="119" presetID="4" presetClass="entr" presetSubtype="16" fill="hold" grpId="0" nodeType="withEffect">
                                  <p:stCondLst>
                                    <p:cond delay="0"/>
                                  </p:stCondLst>
                                  <p:childTnLst>
                                    <p:set>
                                      <p:cBhvr>
                                        <p:cTn id="120" dur="1" fill="hold">
                                          <p:stCondLst>
                                            <p:cond delay="0"/>
                                          </p:stCondLst>
                                        </p:cTn>
                                        <p:tgtEl>
                                          <p:spTgt spid="76"/>
                                        </p:tgtEl>
                                        <p:attrNameLst>
                                          <p:attrName>style.visibility</p:attrName>
                                        </p:attrNameLst>
                                      </p:cBhvr>
                                      <p:to>
                                        <p:strVal val="visible"/>
                                      </p:to>
                                    </p:set>
                                    <p:animEffect transition="in" filter="box(in)">
                                      <p:cBhvr>
                                        <p:cTn id="121" dur="500"/>
                                        <p:tgtEl>
                                          <p:spTgt spid="76"/>
                                        </p:tgtEl>
                                      </p:cBhvr>
                                    </p:animEffect>
                                  </p:childTnLst>
                                </p:cTn>
                              </p:par>
                              <p:par>
                                <p:cTn id="122" presetID="4" presetClass="entr" presetSubtype="16" fill="hold" grpId="0" nodeType="withEffect">
                                  <p:stCondLst>
                                    <p:cond delay="0"/>
                                  </p:stCondLst>
                                  <p:childTnLst>
                                    <p:set>
                                      <p:cBhvr>
                                        <p:cTn id="123" dur="1" fill="hold">
                                          <p:stCondLst>
                                            <p:cond delay="0"/>
                                          </p:stCondLst>
                                        </p:cTn>
                                        <p:tgtEl>
                                          <p:spTgt spid="75"/>
                                        </p:tgtEl>
                                        <p:attrNameLst>
                                          <p:attrName>style.visibility</p:attrName>
                                        </p:attrNameLst>
                                      </p:cBhvr>
                                      <p:to>
                                        <p:strVal val="visible"/>
                                      </p:to>
                                    </p:set>
                                    <p:animEffect transition="in" filter="box(in)">
                                      <p:cBhvr>
                                        <p:cTn id="124" dur="500"/>
                                        <p:tgtEl>
                                          <p:spTgt spid="75"/>
                                        </p:tgtEl>
                                      </p:cBhvr>
                                    </p:animEffect>
                                  </p:childTnLst>
                                </p:cTn>
                              </p:par>
                              <p:par>
                                <p:cTn id="125" presetID="4" presetClass="entr" presetSubtype="16" fill="hold" grpId="0" nodeType="with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box(in)">
                                      <p:cBhvr>
                                        <p:cTn id="127" dur="500"/>
                                        <p:tgtEl>
                                          <p:spTgt spid="74"/>
                                        </p:tgtEl>
                                      </p:cBhvr>
                                    </p:animEffect>
                                  </p:childTnLst>
                                </p:cTn>
                              </p:par>
                              <p:par>
                                <p:cTn id="128" presetID="4" presetClass="entr" presetSubtype="16" fill="hold" grpId="0" nodeType="withEffect">
                                  <p:stCondLst>
                                    <p:cond delay="0"/>
                                  </p:stCondLst>
                                  <p:childTnLst>
                                    <p:set>
                                      <p:cBhvr>
                                        <p:cTn id="129" dur="1" fill="hold">
                                          <p:stCondLst>
                                            <p:cond delay="0"/>
                                          </p:stCondLst>
                                        </p:cTn>
                                        <p:tgtEl>
                                          <p:spTgt spid="73"/>
                                        </p:tgtEl>
                                        <p:attrNameLst>
                                          <p:attrName>style.visibility</p:attrName>
                                        </p:attrNameLst>
                                      </p:cBhvr>
                                      <p:to>
                                        <p:strVal val="visible"/>
                                      </p:to>
                                    </p:set>
                                    <p:animEffect transition="in" filter="box(in)">
                                      <p:cBhvr>
                                        <p:cTn id="130" dur="500"/>
                                        <p:tgtEl>
                                          <p:spTgt spid="73"/>
                                        </p:tgtEl>
                                      </p:cBhvr>
                                    </p:animEffect>
                                  </p:childTnLst>
                                </p:cTn>
                              </p:par>
                              <p:par>
                                <p:cTn id="131" presetID="4" presetClass="entr" presetSubtype="16" fill="hold" grpId="0" nodeType="withEffect">
                                  <p:stCondLst>
                                    <p:cond delay="0"/>
                                  </p:stCondLst>
                                  <p:childTnLst>
                                    <p:set>
                                      <p:cBhvr>
                                        <p:cTn id="132" dur="1" fill="hold">
                                          <p:stCondLst>
                                            <p:cond delay="0"/>
                                          </p:stCondLst>
                                        </p:cTn>
                                        <p:tgtEl>
                                          <p:spTgt spid="72"/>
                                        </p:tgtEl>
                                        <p:attrNameLst>
                                          <p:attrName>style.visibility</p:attrName>
                                        </p:attrNameLst>
                                      </p:cBhvr>
                                      <p:to>
                                        <p:strVal val="visible"/>
                                      </p:to>
                                    </p:set>
                                    <p:animEffect transition="in" filter="box(in)">
                                      <p:cBhvr>
                                        <p:cTn id="133" dur="500"/>
                                        <p:tgtEl>
                                          <p:spTgt spid="72"/>
                                        </p:tgtEl>
                                      </p:cBhvr>
                                    </p:animEffect>
                                  </p:childTnLst>
                                </p:cTn>
                              </p:par>
                              <p:par>
                                <p:cTn id="134" presetID="4" presetClass="entr" presetSubtype="16" fill="hold" grpId="0" nodeType="withEffect">
                                  <p:stCondLst>
                                    <p:cond delay="0"/>
                                  </p:stCondLst>
                                  <p:childTnLst>
                                    <p:set>
                                      <p:cBhvr>
                                        <p:cTn id="135" dur="1" fill="hold">
                                          <p:stCondLst>
                                            <p:cond delay="0"/>
                                          </p:stCondLst>
                                        </p:cTn>
                                        <p:tgtEl>
                                          <p:spTgt spid="71"/>
                                        </p:tgtEl>
                                        <p:attrNameLst>
                                          <p:attrName>style.visibility</p:attrName>
                                        </p:attrNameLst>
                                      </p:cBhvr>
                                      <p:to>
                                        <p:strVal val="visible"/>
                                      </p:to>
                                    </p:set>
                                    <p:animEffect transition="in" filter="box(in)">
                                      <p:cBhvr>
                                        <p:cTn id="136" dur="500"/>
                                        <p:tgtEl>
                                          <p:spTgt spid="71"/>
                                        </p:tgtEl>
                                      </p:cBhvr>
                                    </p:animEffect>
                                  </p:childTnLst>
                                </p:cTn>
                              </p:par>
                              <p:par>
                                <p:cTn id="137" presetID="4" presetClass="entr" presetSubtype="16" fill="hold" grpId="0" nodeType="withEffect">
                                  <p:stCondLst>
                                    <p:cond delay="0"/>
                                  </p:stCondLst>
                                  <p:childTnLst>
                                    <p:set>
                                      <p:cBhvr>
                                        <p:cTn id="138" dur="1" fill="hold">
                                          <p:stCondLst>
                                            <p:cond delay="0"/>
                                          </p:stCondLst>
                                        </p:cTn>
                                        <p:tgtEl>
                                          <p:spTgt spid="70"/>
                                        </p:tgtEl>
                                        <p:attrNameLst>
                                          <p:attrName>style.visibility</p:attrName>
                                        </p:attrNameLst>
                                      </p:cBhvr>
                                      <p:to>
                                        <p:strVal val="visible"/>
                                      </p:to>
                                    </p:set>
                                    <p:animEffect transition="in" filter="box(in)">
                                      <p:cBhvr>
                                        <p:cTn id="139" dur="500"/>
                                        <p:tgtEl>
                                          <p:spTgt spid="70"/>
                                        </p:tgtEl>
                                      </p:cBhvr>
                                    </p:animEffect>
                                  </p:childTnLst>
                                </p:cTn>
                              </p:par>
                              <p:par>
                                <p:cTn id="140" presetID="4" presetClass="entr" presetSubtype="16" fill="hold" grpId="0" nodeType="withEffect">
                                  <p:stCondLst>
                                    <p:cond delay="0"/>
                                  </p:stCondLst>
                                  <p:childTnLst>
                                    <p:set>
                                      <p:cBhvr>
                                        <p:cTn id="141" dur="1" fill="hold">
                                          <p:stCondLst>
                                            <p:cond delay="0"/>
                                          </p:stCondLst>
                                        </p:cTn>
                                        <p:tgtEl>
                                          <p:spTgt spid="69"/>
                                        </p:tgtEl>
                                        <p:attrNameLst>
                                          <p:attrName>style.visibility</p:attrName>
                                        </p:attrNameLst>
                                      </p:cBhvr>
                                      <p:to>
                                        <p:strVal val="visible"/>
                                      </p:to>
                                    </p:set>
                                    <p:animEffect transition="in" filter="box(in)">
                                      <p:cBhvr>
                                        <p:cTn id="142" dur="500"/>
                                        <p:tgtEl>
                                          <p:spTgt spid="69"/>
                                        </p:tgtEl>
                                      </p:cBhvr>
                                    </p:animEffect>
                                  </p:childTnLst>
                                </p:cTn>
                              </p:par>
                              <p:par>
                                <p:cTn id="143" presetID="4" presetClass="entr" presetSubtype="16" fill="hold" grpId="0" nodeType="withEffect">
                                  <p:stCondLst>
                                    <p:cond delay="0"/>
                                  </p:stCondLst>
                                  <p:childTnLst>
                                    <p:set>
                                      <p:cBhvr>
                                        <p:cTn id="144" dur="1" fill="hold">
                                          <p:stCondLst>
                                            <p:cond delay="0"/>
                                          </p:stCondLst>
                                        </p:cTn>
                                        <p:tgtEl>
                                          <p:spTgt spid="68"/>
                                        </p:tgtEl>
                                        <p:attrNameLst>
                                          <p:attrName>style.visibility</p:attrName>
                                        </p:attrNameLst>
                                      </p:cBhvr>
                                      <p:to>
                                        <p:strVal val="visible"/>
                                      </p:to>
                                    </p:set>
                                    <p:animEffect transition="in" filter="box(in)">
                                      <p:cBhvr>
                                        <p:cTn id="145" dur="500"/>
                                        <p:tgtEl>
                                          <p:spTgt spid="68"/>
                                        </p:tgtEl>
                                      </p:cBhvr>
                                    </p:animEffect>
                                  </p:childTnLst>
                                </p:cTn>
                              </p:par>
                              <p:par>
                                <p:cTn id="146" presetID="4" presetClass="entr" presetSubtype="16" fill="hold" grpId="0" nodeType="withEffect">
                                  <p:stCondLst>
                                    <p:cond delay="0"/>
                                  </p:stCondLst>
                                  <p:childTnLst>
                                    <p:set>
                                      <p:cBhvr>
                                        <p:cTn id="147" dur="1" fill="hold">
                                          <p:stCondLst>
                                            <p:cond delay="0"/>
                                          </p:stCondLst>
                                        </p:cTn>
                                        <p:tgtEl>
                                          <p:spTgt spid="79"/>
                                        </p:tgtEl>
                                        <p:attrNameLst>
                                          <p:attrName>style.visibility</p:attrName>
                                        </p:attrNameLst>
                                      </p:cBhvr>
                                      <p:to>
                                        <p:strVal val="visible"/>
                                      </p:to>
                                    </p:set>
                                    <p:animEffect transition="in" filter="box(in)">
                                      <p:cBhvr>
                                        <p:cTn id="148" dur="500"/>
                                        <p:tgtEl>
                                          <p:spTgt spid="79"/>
                                        </p:tgtEl>
                                      </p:cBhvr>
                                    </p:animEffect>
                                  </p:childTnLst>
                                </p:cTn>
                              </p:par>
                              <p:par>
                                <p:cTn id="149" presetID="4" presetClass="entr" presetSubtype="16" fill="hold" grpId="0" nodeType="withEffect">
                                  <p:stCondLst>
                                    <p:cond delay="0"/>
                                  </p:stCondLst>
                                  <p:childTnLst>
                                    <p:set>
                                      <p:cBhvr>
                                        <p:cTn id="150" dur="1" fill="hold">
                                          <p:stCondLst>
                                            <p:cond delay="0"/>
                                          </p:stCondLst>
                                        </p:cTn>
                                        <p:tgtEl>
                                          <p:spTgt spid="28"/>
                                        </p:tgtEl>
                                        <p:attrNameLst>
                                          <p:attrName>style.visibility</p:attrName>
                                        </p:attrNameLst>
                                      </p:cBhvr>
                                      <p:to>
                                        <p:strVal val="visible"/>
                                      </p:to>
                                    </p:set>
                                    <p:animEffect transition="in" filter="box(in)">
                                      <p:cBhvr>
                                        <p:cTn id="151" dur="500"/>
                                        <p:tgtEl>
                                          <p:spTgt spid="28"/>
                                        </p:tgtEl>
                                      </p:cBhvr>
                                    </p:animEffect>
                                  </p:childTnLst>
                                </p:cTn>
                              </p:par>
                              <p:par>
                                <p:cTn id="152" presetID="4" presetClass="entr" presetSubtype="16" fill="hold" grpId="0" nodeType="withEffect">
                                  <p:stCondLst>
                                    <p:cond delay="0"/>
                                  </p:stCondLst>
                                  <p:childTnLst>
                                    <p:set>
                                      <p:cBhvr>
                                        <p:cTn id="153" dur="1" fill="hold">
                                          <p:stCondLst>
                                            <p:cond delay="0"/>
                                          </p:stCondLst>
                                        </p:cTn>
                                        <p:tgtEl>
                                          <p:spTgt spid="78"/>
                                        </p:tgtEl>
                                        <p:attrNameLst>
                                          <p:attrName>style.visibility</p:attrName>
                                        </p:attrNameLst>
                                      </p:cBhvr>
                                      <p:to>
                                        <p:strVal val="visible"/>
                                      </p:to>
                                    </p:set>
                                    <p:animEffect transition="in" filter="box(in)">
                                      <p:cBhvr>
                                        <p:cTn id="154" dur="500"/>
                                        <p:tgtEl>
                                          <p:spTgt spid="78"/>
                                        </p:tgtEl>
                                      </p:cBhvr>
                                    </p:animEffect>
                                  </p:childTnLst>
                                </p:cTn>
                              </p:par>
                              <p:par>
                                <p:cTn id="155" presetID="4" presetClass="entr" presetSubtype="16" fill="hold" grpId="0" nodeType="withEffect">
                                  <p:stCondLst>
                                    <p:cond delay="0"/>
                                  </p:stCondLst>
                                  <p:childTnLst>
                                    <p:set>
                                      <p:cBhvr>
                                        <p:cTn id="156" dur="1" fill="hold">
                                          <p:stCondLst>
                                            <p:cond delay="0"/>
                                          </p:stCondLst>
                                        </p:cTn>
                                        <p:tgtEl>
                                          <p:spTgt spid="77"/>
                                        </p:tgtEl>
                                        <p:attrNameLst>
                                          <p:attrName>style.visibility</p:attrName>
                                        </p:attrNameLst>
                                      </p:cBhvr>
                                      <p:to>
                                        <p:strVal val="visible"/>
                                      </p:to>
                                    </p:set>
                                    <p:animEffect transition="in" filter="box(in)">
                                      <p:cBhvr>
                                        <p:cTn id="157" dur="500"/>
                                        <p:tgtEl>
                                          <p:spTgt spid="77"/>
                                        </p:tgtEl>
                                      </p:cBhvr>
                                    </p:animEffect>
                                  </p:childTnLst>
                                </p:cTn>
                              </p:par>
                              <p:par>
                                <p:cTn id="158" presetID="4" presetClass="entr" presetSubtype="16" fill="hold" grpId="0" nodeType="withEffect">
                                  <p:stCondLst>
                                    <p:cond delay="0"/>
                                  </p:stCondLst>
                                  <p:childTnLst>
                                    <p:set>
                                      <p:cBhvr>
                                        <p:cTn id="159" dur="1" fill="hold">
                                          <p:stCondLst>
                                            <p:cond delay="0"/>
                                          </p:stCondLst>
                                        </p:cTn>
                                        <p:tgtEl>
                                          <p:spTgt spid="80"/>
                                        </p:tgtEl>
                                        <p:attrNameLst>
                                          <p:attrName>style.visibility</p:attrName>
                                        </p:attrNameLst>
                                      </p:cBhvr>
                                      <p:to>
                                        <p:strVal val="visible"/>
                                      </p:to>
                                    </p:set>
                                    <p:animEffect transition="in" filter="box(in)">
                                      <p:cBhvr>
                                        <p:cTn id="160" dur="500"/>
                                        <p:tgtEl>
                                          <p:spTgt spid="80"/>
                                        </p:tgtEl>
                                      </p:cBhvr>
                                    </p:animEffect>
                                  </p:childTnLst>
                                </p:cTn>
                              </p:par>
                              <p:par>
                                <p:cTn id="161" presetID="4" presetClass="entr" presetSubtype="16" fill="hold" grpId="0" nodeType="withEffect">
                                  <p:stCondLst>
                                    <p:cond delay="0"/>
                                  </p:stCondLst>
                                  <p:childTnLst>
                                    <p:set>
                                      <p:cBhvr>
                                        <p:cTn id="162" dur="1" fill="hold">
                                          <p:stCondLst>
                                            <p:cond delay="0"/>
                                          </p:stCondLst>
                                        </p:cTn>
                                        <p:tgtEl>
                                          <p:spTgt spid="57"/>
                                        </p:tgtEl>
                                        <p:attrNameLst>
                                          <p:attrName>style.visibility</p:attrName>
                                        </p:attrNameLst>
                                      </p:cBhvr>
                                      <p:to>
                                        <p:strVal val="visible"/>
                                      </p:to>
                                    </p:set>
                                    <p:animEffect transition="in" filter="box(in)">
                                      <p:cBhvr>
                                        <p:cTn id="163" dur="500"/>
                                        <p:tgtEl>
                                          <p:spTgt spid="57"/>
                                        </p:tgtEl>
                                      </p:cBhvr>
                                    </p:animEffect>
                                  </p:childTnLst>
                                </p:cTn>
                              </p:par>
                            </p:childTnLst>
                          </p:cTn>
                        </p:par>
                      </p:childTnLst>
                    </p:cTn>
                  </p:par>
                  <p:par>
                    <p:cTn id="164" fill="hold">
                      <p:stCondLst>
                        <p:cond delay="indefinite"/>
                      </p:stCondLst>
                      <p:childTnLst>
                        <p:par>
                          <p:cTn id="165" fill="hold">
                            <p:stCondLst>
                              <p:cond delay="0"/>
                            </p:stCondLst>
                            <p:childTnLst>
                              <p:par>
                                <p:cTn id="166" presetID="4" presetClass="exit" presetSubtype="16" fill="hold" grpId="1" nodeType="clickEffect">
                                  <p:stCondLst>
                                    <p:cond delay="0"/>
                                  </p:stCondLst>
                                  <p:childTnLst>
                                    <p:animEffect transition="out" filter="box(in)">
                                      <p:cBhvr>
                                        <p:cTn id="167" dur="500"/>
                                        <p:tgtEl>
                                          <p:spTgt spid="29"/>
                                        </p:tgtEl>
                                      </p:cBhvr>
                                    </p:animEffect>
                                    <p:set>
                                      <p:cBhvr>
                                        <p:cTn id="168" dur="1" fill="hold">
                                          <p:stCondLst>
                                            <p:cond delay="499"/>
                                          </p:stCondLst>
                                        </p:cTn>
                                        <p:tgtEl>
                                          <p:spTgt spid="29"/>
                                        </p:tgtEl>
                                        <p:attrNameLst>
                                          <p:attrName>style.visibility</p:attrName>
                                        </p:attrNameLst>
                                      </p:cBhvr>
                                      <p:to>
                                        <p:strVal val="hidden"/>
                                      </p:to>
                                    </p:set>
                                  </p:childTnLst>
                                </p:cTn>
                              </p:par>
                              <p:par>
                                <p:cTn id="169" presetID="4" presetClass="exit" presetSubtype="16" fill="hold" grpId="1" nodeType="withEffect">
                                  <p:stCondLst>
                                    <p:cond delay="0"/>
                                  </p:stCondLst>
                                  <p:childTnLst>
                                    <p:animEffect transition="out" filter="box(in)">
                                      <p:cBhvr>
                                        <p:cTn id="170" dur="500"/>
                                        <p:tgtEl>
                                          <p:spTgt spid="54"/>
                                        </p:tgtEl>
                                      </p:cBhvr>
                                    </p:animEffect>
                                    <p:set>
                                      <p:cBhvr>
                                        <p:cTn id="171" dur="1" fill="hold">
                                          <p:stCondLst>
                                            <p:cond delay="499"/>
                                          </p:stCondLst>
                                        </p:cTn>
                                        <p:tgtEl>
                                          <p:spTgt spid="54"/>
                                        </p:tgtEl>
                                        <p:attrNameLst>
                                          <p:attrName>style.visibility</p:attrName>
                                        </p:attrNameLst>
                                      </p:cBhvr>
                                      <p:to>
                                        <p:strVal val="hidden"/>
                                      </p:to>
                                    </p:set>
                                  </p:childTnLst>
                                </p:cTn>
                              </p:par>
                              <p:par>
                                <p:cTn id="172" presetID="4" presetClass="exit" presetSubtype="16" fill="hold" grpId="1" nodeType="withEffect">
                                  <p:stCondLst>
                                    <p:cond delay="0"/>
                                  </p:stCondLst>
                                  <p:childTnLst>
                                    <p:animEffect transition="out" filter="box(in)">
                                      <p:cBhvr>
                                        <p:cTn id="173" dur="500"/>
                                        <p:tgtEl>
                                          <p:spTgt spid="52"/>
                                        </p:tgtEl>
                                      </p:cBhvr>
                                    </p:animEffect>
                                    <p:set>
                                      <p:cBhvr>
                                        <p:cTn id="174" dur="1" fill="hold">
                                          <p:stCondLst>
                                            <p:cond delay="499"/>
                                          </p:stCondLst>
                                        </p:cTn>
                                        <p:tgtEl>
                                          <p:spTgt spid="52"/>
                                        </p:tgtEl>
                                        <p:attrNameLst>
                                          <p:attrName>style.visibility</p:attrName>
                                        </p:attrNameLst>
                                      </p:cBhvr>
                                      <p:to>
                                        <p:strVal val="hidden"/>
                                      </p:to>
                                    </p:set>
                                  </p:childTnLst>
                                </p:cTn>
                              </p:par>
                              <p:par>
                                <p:cTn id="175" presetID="4" presetClass="exit" presetSubtype="16" fill="hold" grpId="1" nodeType="withEffect">
                                  <p:stCondLst>
                                    <p:cond delay="0"/>
                                  </p:stCondLst>
                                  <p:childTnLst>
                                    <p:animEffect transition="out" filter="box(in)">
                                      <p:cBhvr>
                                        <p:cTn id="176" dur="500"/>
                                        <p:tgtEl>
                                          <p:spTgt spid="50"/>
                                        </p:tgtEl>
                                      </p:cBhvr>
                                    </p:animEffect>
                                    <p:set>
                                      <p:cBhvr>
                                        <p:cTn id="177" dur="1" fill="hold">
                                          <p:stCondLst>
                                            <p:cond delay="499"/>
                                          </p:stCondLst>
                                        </p:cTn>
                                        <p:tgtEl>
                                          <p:spTgt spid="50"/>
                                        </p:tgtEl>
                                        <p:attrNameLst>
                                          <p:attrName>style.visibility</p:attrName>
                                        </p:attrNameLst>
                                      </p:cBhvr>
                                      <p:to>
                                        <p:strVal val="hidden"/>
                                      </p:to>
                                    </p:set>
                                  </p:childTnLst>
                                </p:cTn>
                              </p:par>
                              <p:par>
                                <p:cTn id="178" presetID="4" presetClass="exit" presetSubtype="16" fill="hold" grpId="1" nodeType="withEffect">
                                  <p:stCondLst>
                                    <p:cond delay="0"/>
                                  </p:stCondLst>
                                  <p:childTnLst>
                                    <p:animEffect transition="out" filter="box(in)">
                                      <p:cBhvr>
                                        <p:cTn id="179" dur="500"/>
                                        <p:tgtEl>
                                          <p:spTgt spid="48"/>
                                        </p:tgtEl>
                                      </p:cBhvr>
                                    </p:animEffect>
                                    <p:set>
                                      <p:cBhvr>
                                        <p:cTn id="180" dur="1" fill="hold">
                                          <p:stCondLst>
                                            <p:cond delay="499"/>
                                          </p:stCondLst>
                                        </p:cTn>
                                        <p:tgtEl>
                                          <p:spTgt spid="48"/>
                                        </p:tgtEl>
                                        <p:attrNameLst>
                                          <p:attrName>style.visibility</p:attrName>
                                        </p:attrNameLst>
                                      </p:cBhvr>
                                      <p:to>
                                        <p:strVal val="hidden"/>
                                      </p:to>
                                    </p:set>
                                  </p:childTnLst>
                                </p:cTn>
                              </p:par>
                              <p:par>
                                <p:cTn id="181" presetID="4" presetClass="exit" presetSubtype="16" fill="hold" grpId="1" nodeType="withEffect">
                                  <p:stCondLst>
                                    <p:cond delay="0"/>
                                  </p:stCondLst>
                                  <p:childTnLst>
                                    <p:animEffect transition="out" filter="box(in)">
                                      <p:cBhvr>
                                        <p:cTn id="182" dur="500"/>
                                        <p:tgtEl>
                                          <p:spTgt spid="46"/>
                                        </p:tgtEl>
                                      </p:cBhvr>
                                    </p:animEffect>
                                    <p:set>
                                      <p:cBhvr>
                                        <p:cTn id="183" dur="1" fill="hold">
                                          <p:stCondLst>
                                            <p:cond delay="499"/>
                                          </p:stCondLst>
                                        </p:cTn>
                                        <p:tgtEl>
                                          <p:spTgt spid="46"/>
                                        </p:tgtEl>
                                        <p:attrNameLst>
                                          <p:attrName>style.visibility</p:attrName>
                                        </p:attrNameLst>
                                      </p:cBhvr>
                                      <p:to>
                                        <p:strVal val="hidden"/>
                                      </p:to>
                                    </p:set>
                                  </p:childTnLst>
                                </p:cTn>
                              </p:par>
                              <p:par>
                                <p:cTn id="184" presetID="4" presetClass="exit" presetSubtype="16" fill="hold" grpId="1" nodeType="withEffect">
                                  <p:stCondLst>
                                    <p:cond delay="0"/>
                                  </p:stCondLst>
                                  <p:childTnLst>
                                    <p:animEffect transition="out" filter="box(in)">
                                      <p:cBhvr>
                                        <p:cTn id="185" dur="500"/>
                                        <p:tgtEl>
                                          <p:spTgt spid="44"/>
                                        </p:tgtEl>
                                      </p:cBhvr>
                                    </p:animEffect>
                                    <p:set>
                                      <p:cBhvr>
                                        <p:cTn id="186" dur="1" fill="hold">
                                          <p:stCondLst>
                                            <p:cond delay="499"/>
                                          </p:stCondLst>
                                        </p:cTn>
                                        <p:tgtEl>
                                          <p:spTgt spid="44"/>
                                        </p:tgtEl>
                                        <p:attrNameLst>
                                          <p:attrName>style.visibility</p:attrName>
                                        </p:attrNameLst>
                                      </p:cBhvr>
                                      <p:to>
                                        <p:strVal val="hidden"/>
                                      </p:to>
                                    </p:set>
                                  </p:childTnLst>
                                </p:cTn>
                              </p:par>
                              <p:par>
                                <p:cTn id="187" presetID="4" presetClass="exit" presetSubtype="16" fill="hold" grpId="1" nodeType="withEffect">
                                  <p:stCondLst>
                                    <p:cond delay="0"/>
                                  </p:stCondLst>
                                  <p:childTnLst>
                                    <p:animEffect transition="out" filter="box(in)">
                                      <p:cBhvr>
                                        <p:cTn id="188" dur="500"/>
                                        <p:tgtEl>
                                          <p:spTgt spid="42"/>
                                        </p:tgtEl>
                                      </p:cBhvr>
                                    </p:animEffect>
                                    <p:set>
                                      <p:cBhvr>
                                        <p:cTn id="189" dur="1" fill="hold">
                                          <p:stCondLst>
                                            <p:cond delay="499"/>
                                          </p:stCondLst>
                                        </p:cTn>
                                        <p:tgtEl>
                                          <p:spTgt spid="42"/>
                                        </p:tgtEl>
                                        <p:attrNameLst>
                                          <p:attrName>style.visibility</p:attrName>
                                        </p:attrNameLst>
                                      </p:cBhvr>
                                      <p:to>
                                        <p:strVal val="hidden"/>
                                      </p:to>
                                    </p:set>
                                  </p:childTnLst>
                                </p:cTn>
                              </p:par>
                              <p:par>
                                <p:cTn id="190" presetID="4" presetClass="exit" presetSubtype="16" fill="hold" grpId="1" nodeType="withEffect">
                                  <p:stCondLst>
                                    <p:cond delay="0"/>
                                  </p:stCondLst>
                                  <p:childTnLst>
                                    <p:animEffect transition="out" filter="box(in)">
                                      <p:cBhvr>
                                        <p:cTn id="191" dur="500"/>
                                        <p:tgtEl>
                                          <p:spTgt spid="40"/>
                                        </p:tgtEl>
                                      </p:cBhvr>
                                    </p:animEffect>
                                    <p:set>
                                      <p:cBhvr>
                                        <p:cTn id="192" dur="1" fill="hold">
                                          <p:stCondLst>
                                            <p:cond delay="499"/>
                                          </p:stCondLst>
                                        </p:cTn>
                                        <p:tgtEl>
                                          <p:spTgt spid="40"/>
                                        </p:tgtEl>
                                        <p:attrNameLst>
                                          <p:attrName>style.visibility</p:attrName>
                                        </p:attrNameLst>
                                      </p:cBhvr>
                                      <p:to>
                                        <p:strVal val="hidden"/>
                                      </p:to>
                                    </p:set>
                                  </p:childTnLst>
                                </p:cTn>
                              </p:par>
                              <p:par>
                                <p:cTn id="193" presetID="4" presetClass="exit" presetSubtype="16" fill="hold" grpId="1" nodeType="withEffect">
                                  <p:stCondLst>
                                    <p:cond delay="0"/>
                                  </p:stCondLst>
                                  <p:childTnLst>
                                    <p:animEffect transition="out" filter="box(in)">
                                      <p:cBhvr>
                                        <p:cTn id="194" dur="500"/>
                                        <p:tgtEl>
                                          <p:spTgt spid="38"/>
                                        </p:tgtEl>
                                      </p:cBhvr>
                                    </p:animEffect>
                                    <p:set>
                                      <p:cBhvr>
                                        <p:cTn id="195" dur="1" fill="hold">
                                          <p:stCondLst>
                                            <p:cond delay="499"/>
                                          </p:stCondLst>
                                        </p:cTn>
                                        <p:tgtEl>
                                          <p:spTgt spid="38"/>
                                        </p:tgtEl>
                                        <p:attrNameLst>
                                          <p:attrName>style.visibility</p:attrName>
                                        </p:attrNameLst>
                                      </p:cBhvr>
                                      <p:to>
                                        <p:strVal val="hidden"/>
                                      </p:to>
                                    </p:set>
                                  </p:childTnLst>
                                </p:cTn>
                              </p:par>
                              <p:par>
                                <p:cTn id="196" presetID="4" presetClass="exit" presetSubtype="16" fill="hold" grpId="1" nodeType="withEffect">
                                  <p:stCondLst>
                                    <p:cond delay="0"/>
                                  </p:stCondLst>
                                  <p:childTnLst>
                                    <p:animEffect transition="out" filter="box(in)">
                                      <p:cBhvr>
                                        <p:cTn id="197" dur="500"/>
                                        <p:tgtEl>
                                          <p:spTgt spid="36"/>
                                        </p:tgtEl>
                                      </p:cBhvr>
                                    </p:animEffect>
                                    <p:set>
                                      <p:cBhvr>
                                        <p:cTn id="198" dur="1" fill="hold">
                                          <p:stCondLst>
                                            <p:cond delay="499"/>
                                          </p:stCondLst>
                                        </p:cTn>
                                        <p:tgtEl>
                                          <p:spTgt spid="36"/>
                                        </p:tgtEl>
                                        <p:attrNameLst>
                                          <p:attrName>style.visibility</p:attrName>
                                        </p:attrNameLst>
                                      </p:cBhvr>
                                      <p:to>
                                        <p:strVal val="hidden"/>
                                      </p:to>
                                    </p:set>
                                  </p:childTnLst>
                                </p:cTn>
                              </p:par>
                              <p:par>
                                <p:cTn id="199" presetID="4" presetClass="exit" presetSubtype="16" fill="hold" grpId="1" nodeType="withEffect">
                                  <p:stCondLst>
                                    <p:cond delay="0"/>
                                  </p:stCondLst>
                                  <p:childTnLst>
                                    <p:animEffect transition="out" filter="box(in)">
                                      <p:cBhvr>
                                        <p:cTn id="200" dur="500"/>
                                        <p:tgtEl>
                                          <p:spTgt spid="34"/>
                                        </p:tgtEl>
                                      </p:cBhvr>
                                    </p:animEffect>
                                    <p:set>
                                      <p:cBhvr>
                                        <p:cTn id="201" dur="1" fill="hold">
                                          <p:stCondLst>
                                            <p:cond delay="499"/>
                                          </p:stCondLst>
                                        </p:cTn>
                                        <p:tgtEl>
                                          <p:spTgt spid="34"/>
                                        </p:tgtEl>
                                        <p:attrNameLst>
                                          <p:attrName>style.visibility</p:attrName>
                                        </p:attrNameLst>
                                      </p:cBhvr>
                                      <p:to>
                                        <p:strVal val="hidden"/>
                                      </p:to>
                                    </p:set>
                                  </p:childTnLst>
                                </p:cTn>
                              </p:par>
                              <p:par>
                                <p:cTn id="202" presetID="4" presetClass="exit" presetSubtype="16" fill="hold" grpId="1" nodeType="withEffect">
                                  <p:stCondLst>
                                    <p:cond delay="0"/>
                                  </p:stCondLst>
                                  <p:childTnLst>
                                    <p:animEffect transition="out" filter="box(in)">
                                      <p:cBhvr>
                                        <p:cTn id="203" dur="500"/>
                                        <p:tgtEl>
                                          <p:spTgt spid="32"/>
                                        </p:tgtEl>
                                      </p:cBhvr>
                                    </p:animEffect>
                                    <p:set>
                                      <p:cBhvr>
                                        <p:cTn id="204" dur="1" fill="hold">
                                          <p:stCondLst>
                                            <p:cond delay="499"/>
                                          </p:stCondLst>
                                        </p:cTn>
                                        <p:tgtEl>
                                          <p:spTgt spid="32"/>
                                        </p:tgtEl>
                                        <p:attrNameLst>
                                          <p:attrName>style.visibility</p:attrName>
                                        </p:attrNameLst>
                                      </p:cBhvr>
                                      <p:to>
                                        <p:strVal val="hidden"/>
                                      </p:to>
                                    </p:set>
                                  </p:childTnLst>
                                </p:cTn>
                              </p:par>
                              <p:par>
                                <p:cTn id="205" presetID="4" presetClass="exit" presetSubtype="16" fill="hold" grpId="1" nodeType="withEffect">
                                  <p:stCondLst>
                                    <p:cond delay="0"/>
                                  </p:stCondLst>
                                  <p:childTnLst>
                                    <p:animEffect transition="out" filter="box(in)">
                                      <p:cBhvr>
                                        <p:cTn id="206" dur="500"/>
                                        <p:tgtEl>
                                          <p:spTgt spid="30"/>
                                        </p:tgtEl>
                                      </p:cBhvr>
                                    </p:animEffect>
                                    <p:set>
                                      <p:cBhvr>
                                        <p:cTn id="207" dur="1" fill="hold">
                                          <p:stCondLst>
                                            <p:cond delay="499"/>
                                          </p:stCondLst>
                                        </p:cTn>
                                        <p:tgtEl>
                                          <p:spTgt spid="30"/>
                                        </p:tgtEl>
                                        <p:attrNameLst>
                                          <p:attrName>style.visibility</p:attrName>
                                        </p:attrNameLst>
                                      </p:cBhvr>
                                      <p:to>
                                        <p:strVal val="hidden"/>
                                      </p:to>
                                    </p:set>
                                  </p:childTnLst>
                                </p:cTn>
                              </p:par>
                              <p:par>
                                <p:cTn id="208" presetID="4" presetClass="exit" presetSubtype="16" fill="hold" grpId="1" nodeType="withEffect">
                                  <p:stCondLst>
                                    <p:cond delay="0"/>
                                  </p:stCondLst>
                                  <p:childTnLst>
                                    <p:animEffect transition="out" filter="box(in)">
                                      <p:cBhvr>
                                        <p:cTn id="209" dur="500"/>
                                        <p:tgtEl>
                                          <p:spTgt spid="66"/>
                                        </p:tgtEl>
                                      </p:cBhvr>
                                    </p:animEffect>
                                    <p:set>
                                      <p:cBhvr>
                                        <p:cTn id="210" dur="1" fill="hold">
                                          <p:stCondLst>
                                            <p:cond delay="499"/>
                                          </p:stCondLst>
                                        </p:cTn>
                                        <p:tgtEl>
                                          <p:spTgt spid="66"/>
                                        </p:tgtEl>
                                        <p:attrNameLst>
                                          <p:attrName>style.visibility</p:attrName>
                                        </p:attrNameLst>
                                      </p:cBhvr>
                                      <p:to>
                                        <p:strVal val="hidden"/>
                                      </p:to>
                                    </p:set>
                                  </p:childTnLst>
                                </p:cTn>
                              </p:par>
                              <p:par>
                                <p:cTn id="211" presetID="4" presetClass="exit" presetSubtype="16" fill="hold" grpId="1" nodeType="withEffect">
                                  <p:stCondLst>
                                    <p:cond delay="0"/>
                                  </p:stCondLst>
                                  <p:childTnLst>
                                    <p:animEffect transition="out" filter="box(in)">
                                      <p:cBhvr>
                                        <p:cTn id="212" dur="500"/>
                                        <p:tgtEl>
                                          <p:spTgt spid="64"/>
                                        </p:tgtEl>
                                      </p:cBhvr>
                                    </p:animEffect>
                                    <p:set>
                                      <p:cBhvr>
                                        <p:cTn id="213" dur="1" fill="hold">
                                          <p:stCondLst>
                                            <p:cond delay="499"/>
                                          </p:stCondLst>
                                        </p:cTn>
                                        <p:tgtEl>
                                          <p:spTgt spid="64"/>
                                        </p:tgtEl>
                                        <p:attrNameLst>
                                          <p:attrName>style.visibility</p:attrName>
                                        </p:attrNameLst>
                                      </p:cBhvr>
                                      <p:to>
                                        <p:strVal val="hidden"/>
                                      </p:to>
                                    </p:set>
                                  </p:childTnLst>
                                </p:cTn>
                              </p:par>
                              <p:par>
                                <p:cTn id="214" presetID="4" presetClass="exit" presetSubtype="16" fill="hold" grpId="1" nodeType="withEffect">
                                  <p:stCondLst>
                                    <p:cond delay="0"/>
                                  </p:stCondLst>
                                  <p:childTnLst>
                                    <p:animEffect transition="out" filter="box(in)">
                                      <p:cBhvr>
                                        <p:cTn id="215" dur="500"/>
                                        <p:tgtEl>
                                          <p:spTgt spid="62"/>
                                        </p:tgtEl>
                                      </p:cBhvr>
                                    </p:animEffect>
                                    <p:set>
                                      <p:cBhvr>
                                        <p:cTn id="216" dur="1" fill="hold">
                                          <p:stCondLst>
                                            <p:cond delay="499"/>
                                          </p:stCondLst>
                                        </p:cTn>
                                        <p:tgtEl>
                                          <p:spTgt spid="62"/>
                                        </p:tgtEl>
                                        <p:attrNameLst>
                                          <p:attrName>style.visibility</p:attrName>
                                        </p:attrNameLst>
                                      </p:cBhvr>
                                      <p:to>
                                        <p:strVal val="hidden"/>
                                      </p:to>
                                    </p:set>
                                  </p:childTnLst>
                                </p:cTn>
                              </p:par>
                              <p:par>
                                <p:cTn id="217" presetID="4" presetClass="exit" presetSubtype="16" fill="hold" grpId="1" nodeType="withEffect">
                                  <p:stCondLst>
                                    <p:cond delay="0"/>
                                  </p:stCondLst>
                                  <p:childTnLst>
                                    <p:animEffect transition="out" filter="box(in)">
                                      <p:cBhvr>
                                        <p:cTn id="218" dur="500"/>
                                        <p:tgtEl>
                                          <p:spTgt spid="60"/>
                                        </p:tgtEl>
                                      </p:cBhvr>
                                    </p:animEffect>
                                    <p:set>
                                      <p:cBhvr>
                                        <p:cTn id="219" dur="1" fill="hold">
                                          <p:stCondLst>
                                            <p:cond delay="499"/>
                                          </p:stCondLst>
                                        </p:cTn>
                                        <p:tgtEl>
                                          <p:spTgt spid="60"/>
                                        </p:tgtEl>
                                        <p:attrNameLst>
                                          <p:attrName>style.visibility</p:attrName>
                                        </p:attrNameLst>
                                      </p:cBhvr>
                                      <p:to>
                                        <p:strVal val="hidden"/>
                                      </p:to>
                                    </p:set>
                                  </p:childTnLst>
                                </p:cTn>
                              </p:par>
                              <p:par>
                                <p:cTn id="220" presetID="4" presetClass="exit" presetSubtype="16" fill="hold" grpId="1" nodeType="withEffect">
                                  <p:stCondLst>
                                    <p:cond delay="0"/>
                                  </p:stCondLst>
                                  <p:childTnLst>
                                    <p:animEffect transition="out" filter="box(in)">
                                      <p:cBhvr>
                                        <p:cTn id="221" dur="500"/>
                                        <p:tgtEl>
                                          <p:spTgt spid="58"/>
                                        </p:tgtEl>
                                      </p:cBhvr>
                                    </p:animEffect>
                                    <p:set>
                                      <p:cBhvr>
                                        <p:cTn id="222" dur="1" fill="hold">
                                          <p:stCondLst>
                                            <p:cond delay="499"/>
                                          </p:stCondLst>
                                        </p:cTn>
                                        <p:tgtEl>
                                          <p:spTgt spid="58"/>
                                        </p:tgtEl>
                                        <p:attrNameLst>
                                          <p:attrName>style.visibility</p:attrName>
                                        </p:attrNameLst>
                                      </p:cBhvr>
                                      <p:to>
                                        <p:strVal val="hidden"/>
                                      </p:to>
                                    </p:set>
                                  </p:childTnLst>
                                </p:cTn>
                              </p:par>
                              <p:par>
                                <p:cTn id="223" presetID="4" presetClass="exit" presetSubtype="16" fill="hold" grpId="1" nodeType="withEffect">
                                  <p:stCondLst>
                                    <p:cond delay="0"/>
                                  </p:stCondLst>
                                  <p:childTnLst>
                                    <p:animEffect transition="out" filter="box(in)">
                                      <p:cBhvr>
                                        <p:cTn id="224" dur="500"/>
                                        <p:tgtEl>
                                          <p:spTgt spid="56"/>
                                        </p:tgtEl>
                                      </p:cBhvr>
                                    </p:animEffect>
                                    <p:set>
                                      <p:cBhvr>
                                        <p:cTn id="225" dur="1" fill="hold">
                                          <p:stCondLst>
                                            <p:cond delay="499"/>
                                          </p:stCondLst>
                                        </p:cTn>
                                        <p:tgtEl>
                                          <p:spTgt spid="56"/>
                                        </p:tgtEl>
                                        <p:attrNameLst>
                                          <p:attrName>style.visibility</p:attrName>
                                        </p:attrNameLst>
                                      </p:cBhvr>
                                      <p:to>
                                        <p:strVal val="hidden"/>
                                      </p:to>
                                    </p:set>
                                  </p:childTnLst>
                                </p:cTn>
                              </p:par>
                              <p:par>
                                <p:cTn id="226" presetID="4" presetClass="exit" presetSubtype="16" fill="hold" grpId="1" nodeType="withEffect">
                                  <p:stCondLst>
                                    <p:cond delay="0"/>
                                  </p:stCondLst>
                                  <p:childTnLst>
                                    <p:animEffect transition="out" filter="box(in)">
                                      <p:cBhvr>
                                        <p:cTn id="227" dur="500"/>
                                        <p:tgtEl>
                                          <p:spTgt spid="75"/>
                                        </p:tgtEl>
                                      </p:cBhvr>
                                    </p:animEffect>
                                    <p:set>
                                      <p:cBhvr>
                                        <p:cTn id="228" dur="1" fill="hold">
                                          <p:stCondLst>
                                            <p:cond delay="499"/>
                                          </p:stCondLst>
                                        </p:cTn>
                                        <p:tgtEl>
                                          <p:spTgt spid="75"/>
                                        </p:tgtEl>
                                        <p:attrNameLst>
                                          <p:attrName>style.visibility</p:attrName>
                                        </p:attrNameLst>
                                      </p:cBhvr>
                                      <p:to>
                                        <p:strVal val="hidden"/>
                                      </p:to>
                                    </p:set>
                                  </p:childTnLst>
                                </p:cTn>
                              </p:par>
                              <p:par>
                                <p:cTn id="229" presetID="4" presetClass="exit" presetSubtype="16" fill="hold" grpId="1" nodeType="withEffect">
                                  <p:stCondLst>
                                    <p:cond delay="0"/>
                                  </p:stCondLst>
                                  <p:childTnLst>
                                    <p:animEffect transition="out" filter="box(in)">
                                      <p:cBhvr>
                                        <p:cTn id="230" dur="500"/>
                                        <p:tgtEl>
                                          <p:spTgt spid="73"/>
                                        </p:tgtEl>
                                      </p:cBhvr>
                                    </p:animEffect>
                                    <p:set>
                                      <p:cBhvr>
                                        <p:cTn id="231" dur="1" fill="hold">
                                          <p:stCondLst>
                                            <p:cond delay="499"/>
                                          </p:stCondLst>
                                        </p:cTn>
                                        <p:tgtEl>
                                          <p:spTgt spid="73"/>
                                        </p:tgtEl>
                                        <p:attrNameLst>
                                          <p:attrName>style.visibility</p:attrName>
                                        </p:attrNameLst>
                                      </p:cBhvr>
                                      <p:to>
                                        <p:strVal val="hidden"/>
                                      </p:to>
                                    </p:set>
                                  </p:childTnLst>
                                </p:cTn>
                              </p:par>
                              <p:par>
                                <p:cTn id="232" presetID="4" presetClass="exit" presetSubtype="16" fill="hold" grpId="1" nodeType="withEffect">
                                  <p:stCondLst>
                                    <p:cond delay="0"/>
                                  </p:stCondLst>
                                  <p:childTnLst>
                                    <p:animEffect transition="out" filter="box(in)">
                                      <p:cBhvr>
                                        <p:cTn id="233" dur="500"/>
                                        <p:tgtEl>
                                          <p:spTgt spid="71"/>
                                        </p:tgtEl>
                                      </p:cBhvr>
                                    </p:animEffect>
                                    <p:set>
                                      <p:cBhvr>
                                        <p:cTn id="234" dur="1" fill="hold">
                                          <p:stCondLst>
                                            <p:cond delay="499"/>
                                          </p:stCondLst>
                                        </p:cTn>
                                        <p:tgtEl>
                                          <p:spTgt spid="71"/>
                                        </p:tgtEl>
                                        <p:attrNameLst>
                                          <p:attrName>style.visibility</p:attrName>
                                        </p:attrNameLst>
                                      </p:cBhvr>
                                      <p:to>
                                        <p:strVal val="hidden"/>
                                      </p:to>
                                    </p:set>
                                  </p:childTnLst>
                                </p:cTn>
                              </p:par>
                              <p:par>
                                <p:cTn id="235" presetID="4" presetClass="exit" presetSubtype="16" fill="hold" grpId="1" nodeType="withEffect">
                                  <p:stCondLst>
                                    <p:cond delay="0"/>
                                  </p:stCondLst>
                                  <p:childTnLst>
                                    <p:animEffect transition="out" filter="box(in)">
                                      <p:cBhvr>
                                        <p:cTn id="236" dur="500"/>
                                        <p:tgtEl>
                                          <p:spTgt spid="69"/>
                                        </p:tgtEl>
                                      </p:cBhvr>
                                    </p:animEffect>
                                    <p:set>
                                      <p:cBhvr>
                                        <p:cTn id="237" dur="1" fill="hold">
                                          <p:stCondLst>
                                            <p:cond delay="499"/>
                                          </p:stCondLst>
                                        </p:cTn>
                                        <p:tgtEl>
                                          <p:spTgt spid="69"/>
                                        </p:tgtEl>
                                        <p:attrNameLst>
                                          <p:attrName>style.visibility</p:attrName>
                                        </p:attrNameLst>
                                      </p:cBhvr>
                                      <p:to>
                                        <p:strVal val="hidden"/>
                                      </p:to>
                                    </p:set>
                                  </p:childTnLst>
                                </p:cTn>
                              </p:par>
                              <p:par>
                                <p:cTn id="238" presetID="4" presetClass="exit" presetSubtype="16" fill="hold" grpId="1" nodeType="withEffect">
                                  <p:stCondLst>
                                    <p:cond delay="0"/>
                                  </p:stCondLst>
                                  <p:childTnLst>
                                    <p:animEffect transition="out" filter="box(in)">
                                      <p:cBhvr>
                                        <p:cTn id="239" dur="500"/>
                                        <p:tgtEl>
                                          <p:spTgt spid="28"/>
                                        </p:tgtEl>
                                      </p:cBhvr>
                                    </p:animEffect>
                                    <p:set>
                                      <p:cBhvr>
                                        <p:cTn id="240" dur="1" fill="hold">
                                          <p:stCondLst>
                                            <p:cond delay="499"/>
                                          </p:stCondLst>
                                        </p:cTn>
                                        <p:tgtEl>
                                          <p:spTgt spid="28"/>
                                        </p:tgtEl>
                                        <p:attrNameLst>
                                          <p:attrName>style.visibility</p:attrName>
                                        </p:attrNameLst>
                                      </p:cBhvr>
                                      <p:to>
                                        <p:strVal val="hidden"/>
                                      </p:to>
                                    </p:set>
                                  </p:childTnLst>
                                </p:cTn>
                              </p:par>
                              <p:par>
                                <p:cTn id="241" presetID="4" presetClass="exit" presetSubtype="16" fill="hold" grpId="1" nodeType="withEffect">
                                  <p:stCondLst>
                                    <p:cond delay="0"/>
                                  </p:stCondLst>
                                  <p:childTnLst>
                                    <p:animEffect transition="out" filter="box(in)">
                                      <p:cBhvr>
                                        <p:cTn id="242" dur="500"/>
                                        <p:tgtEl>
                                          <p:spTgt spid="78"/>
                                        </p:tgtEl>
                                      </p:cBhvr>
                                    </p:animEffect>
                                    <p:set>
                                      <p:cBhvr>
                                        <p:cTn id="243" dur="1" fill="hold">
                                          <p:stCondLst>
                                            <p:cond delay="499"/>
                                          </p:stCondLst>
                                        </p:cTn>
                                        <p:tgtEl>
                                          <p:spTgt spid="78"/>
                                        </p:tgtEl>
                                        <p:attrNameLst>
                                          <p:attrName>style.visibility</p:attrName>
                                        </p:attrNameLst>
                                      </p:cBhvr>
                                      <p:to>
                                        <p:strVal val="hidden"/>
                                      </p:to>
                                    </p:set>
                                  </p:childTnLst>
                                </p:cTn>
                              </p:par>
                              <p:par>
                                <p:cTn id="244" presetID="4" presetClass="exit" presetSubtype="16" fill="hold" grpId="1" nodeType="withEffect">
                                  <p:stCondLst>
                                    <p:cond delay="0"/>
                                  </p:stCondLst>
                                  <p:childTnLst>
                                    <p:animEffect transition="out" filter="box(in)">
                                      <p:cBhvr>
                                        <p:cTn id="245" dur="500"/>
                                        <p:tgtEl>
                                          <p:spTgt spid="80"/>
                                        </p:tgtEl>
                                      </p:cBhvr>
                                    </p:animEffect>
                                    <p:set>
                                      <p:cBhvr>
                                        <p:cTn id="246" dur="1" fill="hold">
                                          <p:stCondLst>
                                            <p:cond delay="499"/>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9" grpId="0"/>
      <p:bldP spid="29" grpId="1"/>
      <p:bldP spid="30" grpId="0"/>
      <p:bldP spid="30" grpId="1"/>
      <p:bldP spid="31" grpId="0"/>
      <p:bldP spid="32" grpId="0"/>
      <p:bldP spid="32" grpId="1"/>
      <p:bldP spid="33" grpId="0"/>
      <p:bldP spid="34" grpId="0"/>
      <p:bldP spid="34" grpId="1"/>
      <p:bldP spid="35" grpId="0"/>
      <p:bldP spid="36" grpId="0"/>
      <p:bldP spid="36" grpId="1"/>
      <p:bldP spid="37" grpId="0"/>
      <p:bldP spid="38" grpId="0"/>
      <p:bldP spid="38" grpId="1"/>
      <p:bldP spid="39" grpId="0"/>
      <p:bldP spid="40" grpId="0"/>
      <p:bldP spid="40" grpId="1"/>
      <p:bldP spid="41" grpId="0"/>
      <p:bldP spid="42" grpId="0"/>
      <p:bldP spid="42" grpId="1"/>
      <p:bldP spid="43" grpId="0"/>
      <p:bldP spid="44" grpId="0"/>
      <p:bldP spid="44" grpId="1"/>
      <p:bldP spid="45" grpId="0"/>
      <p:bldP spid="46" grpId="0"/>
      <p:bldP spid="46" grpId="1"/>
      <p:bldP spid="47" grpId="0"/>
      <p:bldP spid="48" grpId="0"/>
      <p:bldP spid="48" grpId="1"/>
      <p:bldP spid="49" grpId="0"/>
      <p:bldP spid="50" grpId="0"/>
      <p:bldP spid="50" grpId="1"/>
      <p:bldP spid="51" grpId="0"/>
      <p:bldP spid="52" grpId="0"/>
      <p:bldP spid="52" grpId="1"/>
      <p:bldP spid="53" grpId="0"/>
      <p:bldP spid="54" grpId="0"/>
      <p:bldP spid="54" grpId="1"/>
      <p:bldP spid="55" grpId="0"/>
      <p:bldP spid="56" grpId="0"/>
      <p:bldP spid="56" grpId="1"/>
      <p:bldP spid="57" grpId="0"/>
      <p:bldP spid="58" grpId="0"/>
      <p:bldP spid="58" grpId="1"/>
      <p:bldP spid="59" grpId="0"/>
      <p:bldP spid="60" grpId="0"/>
      <p:bldP spid="60" grpId="1"/>
      <p:bldP spid="61" grpId="0"/>
      <p:bldP spid="62" grpId="0"/>
      <p:bldP spid="62" grpId="1"/>
      <p:bldP spid="63" grpId="0"/>
      <p:bldP spid="64" grpId="0"/>
      <p:bldP spid="64" grpId="1"/>
      <p:bldP spid="65" grpId="0"/>
      <p:bldP spid="66" grpId="0"/>
      <p:bldP spid="66" grpId="1"/>
      <p:bldP spid="67" grpId="0"/>
      <p:bldP spid="68" grpId="0"/>
      <p:bldP spid="69" grpId="0"/>
      <p:bldP spid="69" grpId="1"/>
      <p:bldP spid="70" grpId="0"/>
      <p:bldP spid="71" grpId="0"/>
      <p:bldP spid="71" grpId="1"/>
      <p:bldP spid="72" grpId="0"/>
      <p:bldP spid="73" grpId="0"/>
      <p:bldP spid="73" grpId="1"/>
      <p:bldP spid="74" grpId="0"/>
      <p:bldP spid="75" grpId="0"/>
      <p:bldP spid="75" grpId="1"/>
      <p:bldP spid="76" grpId="0"/>
      <p:bldP spid="77" grpId="0"/>
      <p:bldP spid="78" grpId="0"/>
      <p:bldP spid="78" grpId="1"/>
      <p:bldP spid="79" grpId="0"/>
      <p:bldP spid="80" grpId="0"/>
      <p:bldP spid="8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ChangeArrowheads="1"/>
          </p:cNvSpPr>
          <p:nvPr/>
        </p:nvSpPr>
        <p:spPr bwMode="auto">
          <a:xfrm>
            <a:off x="6400800" y="2667000"/>
            <a:ext cx="909638" cy="762000"/>
          </a:xfrm>
          <a:prstGeom prst="cube">
            <a:avLst>
              <a:gd name="adj" fmla="val 25000"/>
            </a:avLst>
          </a:prstGeom>
          <a:solidFill>
            <a:schemeClr val="folHlink"/>
          </a:solidFill>
          <a:ln w="9525">
            <a:solidFill>
              <a:schemeClr val="tx1"/>
            </a:solidFill>
            <a:miter lim="800000"/>
            <a:headEnd/>
            <a:tailEnd/>
          </a:ln>
        </p:spPr>
        <p:txBody>
          <a:bodyPr wrap="none" anchor="ctr"/>
          <a:lstStyle/>
          <a:p>
            <a:pPr algn="ctr"/>
            <a:r>
              <a:rPr lang="en-US" sz="3200" b="1">
                <a:solidFill>
                  <a:srgbClr val="0000CC"/>
                </a:solidFill>
              </a:rPr>
              <a:t>3</a:t>
            </a:r>
          </a:p>
        </p:txBody>
      </p:sp>
      <p:sp>
        <p:nvSpPr>
          <p:cNvPr id="16387" name="AutoShape 3"/>
          <p:cNvSpPr>
            <a:spLocks noChangeArrowheads="1"/>
          </p:cNvSpPr>
          <p:nvPr/>
        </p:nvSpPr>
        <p:spPr bwMode="auto">
          <a:xfrm>
            <a:off x="4038600" y="2667000"/>
            <a:ext cx="909638" cy="762000"/>
          </a:xfrm>
          <a:prstGeom prst="cube">
            <a:avLst>
              <a:gd name="adj" fmla="val 25000"/>
            </a:avLst>
          </a:prstGeom>
          <a:solidFill>
            <a:schemeClr val="folHlink"/>
          </a:solidFill>
          <a:ln w="9525">
            <a:solidFill>
              <a:schemeClr val="tx1"/>
            </a:solidFill>
            <a:miter lim="800000"/>
            <a:headEnd/>
            <a:tailEnd/>
          </a:ln>
        </p:spPr>
        <p:txBody>
          <a:bodyPr wrap="none" anchor="ctr"/>
          <a:lstStyle/>
          <a:p>
            <a:pPr algn="ctr"/>
            <a:r>
              <a:rPr lang="en-US" sz="3200" b="1">
                <a:solidFill>
                  <a:srgbClr val="0000CC"/>
                </a:solidFill>
              </a:rPr>
              <a:t>2</a:t>
            </a:r>
          </a:p>
        </p:txBody>
      </p:sp>
      <p:sp>
        <p:nvSpPr>
          <p:cNvPr id="16388" name="AutoShape 4"/>
          <p:cNvSpPr>
            <a:spLocks noChangeArrowheads="1"/>
          </p:cNvSpPr>
          <p:nvPr/>
        </p:nvSpPr>
        <p:spPr bwMode="auto">
          <a:xfrm>
            <a:off x="1828800" y="2667000"/>
            <a:ext cx="909638" cy="762000"/>
          </a:xfrm>
          <a:prstGeom prst="cube">
            <a:avLst>
              <a:gd name="adj" fmla="val 25000"/>
            </a:avLst>
          </a:prstGeom>
          <a:solidFill>
            <a:schemeClr val="folHlink"/>
          </a:solidFill>
          <a:ln w="9525">
            <a:solidFill>
              <a:schemeClr val="tx1"/>
            </a:solidFill>
            <a:miter lim="800000"/>
            <a:headEnd/>
            <a:tailEnd/>
          </a:ln>
        </p:spPr>
        <p:txBody>
          <a:bodyPr wrap="none" anchor="ctr"/>
          <a:lstStyle/>
          <a:p>
            <a:pPr algn="ctr"/>
            <a:r>
              <a:rPr lang="en-US" sz="3200" b="1">
                <a:solidFill>
                  <a:srgbClr val="0000CC"/>
                </a:solidFill>
              </a:rPr>
              <a:t>1</a:t>
            </a:r>
          </a:p>
        </p:txBody>
      </p:sp>
      <p:pic>
        <p:nvPicPr>
          <p:cNvPr id="12293" name="Picture 5" descr="RIS006675"/>
          <p:cNvPicPr>
            <a:picLocks noChangeAspect="1" noChangeArrowheads="1"/>
          </p:cNvPicPr>
          <p:nvPr/>
        </p:nvPicPr>
        <p:blipFill>
          <a:blip r:embed="rId7" cstate="print"/>
          <a:srcRect/>
          <a:stretch>
            <a:fillRect/>
          </a:stretch>
        </p:blipFill>
        <p:spPr bwMode="auto">
          <a:xfrm>
            <a:off x="0" y="5562600"/>
            <a:ext cx="9144000" cy="1905000"/>
          </a:xfrm>
          <a:prstGeom prst="rect">
            <a:avLst/>
          </a:prstGeom>
          <a:noFill/>
          <a:ln w="9525">
            <a:noFill/>
            <a:miter lim="800000"/>
            <a:headEnd/>
            <a:tailEnd/>
          </a:ln>
        </p:spPr>
      </p:pic>
      <p:sp>
        <p:nvSpPr>
          <p:cNvPr id="16390" name="Rectangle 6"/>
          <p:cNvSpPr>
            <a:spLocks noChangeArrowheads="1"/>
          </p:cNvSpPr>
          <p:nvPr/>
        </p:nvSpPr>
        <p:spPr bwMode="auto">
          <a:xfrm>
            <a:off x="990600" y="6858000"/>
            <a:ext cx="7543800" cy="76200"/>
          </a:xfrm>
          <a:prstGeom prst="rect">
            <a:avLst/>
          </a:prstGeom>
          <a:solidFill>
            <a:schemeClr val="accent1"/>
          </a:solidFill>
          <a:ln w="9525">
            <a:solidFill>
              <a:srgbClr val="0000FF"/>
            </a:solidFill>
            <a:miter lim="800000"/>
            <a:headEnd/>
            <a:tailEnd/>
          </a:ln>
        </p:spPr>
        <p:txBody>
          <a:bodyPr wrap="none" anchor="ctr"/>
          <a:lstStyle/>
          <a:p>
            <a:pPr algn="ctr"/>
            <a:endParaRPr lang="en-US">
              <a:solidFill>
                <a:srgbClr val="0000FF"/>
              </a:solidFill>
            </a:endParaRPr>
          </a:p>
        </p:txBody>
      </p:sp>
      <p:sp>
        <p:nvSpPr>
          <p:cNvPr id="16391" name="AutoShape 7"/>
          <p:cNvSpPr>
            <a:spLocks noChangeArrowheads="1"/>
          </p:cNvSpPr>
          <p:nvPr/>
        </p:nvSpPr>
        <p:spPr bwMode="auto">
          <a:xfrm rot="-4713612">
            <a:off x="7885906" y="4166394"/>
            <a:ext cx="1614488" cy="901700"/>
          </a:xfrm>
          <a:prstGeom prst="star5">
            <a:avLst/>
          </a:prstGeom>
          <a:solidFill>
            <a:schemeClr val="accent1"/>
          </a:solidFill>
          <a:ln w="9525">
            <a:solidFill>
              <a:schemeClr val="tx1"/>
            </a:solidFill>
            <a:miter lim="800000"/>
            <a:headEnd/>
            <a:tailEnd/>
          </a:ln>
          <a:effectLst/>
        </p:spPr>
        <p:txBody>
          <a:bodyPr vert="eaVert" wrap="none" anchor="ctr"/>
          <a:lstStyle/>
          <a:p>
            <a:pPr algn="ctr" eaLnBrk="0" hangingPunct="0">
              <a:defRPr/>
            </a:pPr>
            <a:endParaRPr lang="en-US">
              <a:solidFill>
                <a:srgbClr val="00FF00"/>
              </a:solidFill>
              <a:latin typeface=".VnTime" pitchFamily="34" charset="0"/>
            </a:endParaRPr>
          </a:p>
        </p:txBody>
      </p:sp>
      <p:grpSp>
        <p:nvGrpSpPr>
          <p:cNvPr id="12296" name="Group 84"/>
          <p:cNvGrpSpPr>
            <a:grpSpLocks/>
          </p:cNvGrpSpPr>
          <p:nvPr/>
        </p:nvGrpSpPr>
        <p:grpSpPr bwMode="auto">
          <a:xfrm rot="10800000">
            <a:off x="0" y="4019550"/>
            <a:ext cx="2884488" cy="2838450"/>
            <a:chOff x="3936" y="-15"/>
            <a:chExt cx="1817" cy="1788"/>
          </a:xfrm>
        </p:grpSpPr>
        <p:pic>
          <p:nvPicPr>
            <p:cNvPr id="12334" name="Picture 85" descr="hoa-hong"/>
            <p:cNvPicPr>
              <a:picLocks noChangeAspect="1" noChangeArrowheads="1" noCrop="1"/>
            </p:cNvPicPr>
            <p:nvPr/>
          </p:nvPicPr>
          <p:blipFill>
            <a:blip r:embed="rId8" cstate="print"/>
            <a:srcRect/>
            <a:stretch>
              <a:fillRect/>
            </a:stretch>
          </p:blipFill>
          <p:spPr bwMode="auto">
            <a:xfrm rot="-7060206">
              <a:off x="5200" y="58"/>
              <a:ext cx="432" cy="432"/>
            </a:xfrm>
            <a:prstGeom prst="rect">
              <a:avLst/>
            </a:prstGeom>
            <a:noFill/>
            <a:ln w="9525">
              <a:noFill/>
              <a:miter lim="800000"/>
              <a:headEnd/>
              <a:tailEnd/>
            </a:ln>
          </p:spPr>
        </p:pic>
        <p:pic>
          <p:nvPicPr>
            <p:cNvPr id="12335" name="Picture 86" descr="hoa-day"/>
            <p:cNvPicPr>
              <a:picLocks noChangeAspect="1" noChangeArrowheads="1"/>
            </p:cNvPicPr>
            <p:nvPr/>
          </p:nvPicPr>
          <p:blipFill>
            <a:blip r:embed="rId9" cstate="print"/>
            <a:srcRect/>
            <a:stretch>
              <a:fillRect/>
            </a:stretch>
          </p:blipFill>
          <p:spPr bwMode="auto">
            <a:xfrm>
              <a:off x="5537" y="-15"/>
              <a:ext cx="216" cy="1788"/>
            </a:xfrm>
            <a:prstGeom prst="rect">
              <a:avLst/>
            </a:prstGeom>
            <a:noFill/>
            <a:ln w="9525">
              <a:noFill/>
              <a:miter lim="800000"/>
              <a:headEnd/>
              <a:tailEnd/>
            </a:ln>
          </p:spPr>
        </p:pic>
        <p:pic>
          <p:nvPicPr>
            <p:cNvPr id="12336" name="Picture 87" descr="hoa-day"/>
            <p:cNvPicPr>
              <a:picLocks noChangeAspect="1" noChangeArrowheads="1"/>
            </p:cNvPicPr>
            <p:nvPr/>
          </p:nvPicPr>
          <p:blipFill>
            <a:blip r:embed="rId10" cstate="print"/>
            <a:srcRect/>
            <a:stretch>
              <a:fillRect/>
            </a:stretch>
          </p:blipFill>
          <p:spPr bwMode="auto">
            <a:xfrm>
              <a:off x="3936" y="7"/>
              <a:ext cx="1752" cy="212"/>
            </a:xfrm>
            <a:prstGeom prst="rect">
              <a:avLst/>
            </a:prstGeom>
            <a:noFill/>
            <a:ln w="9525">
              <a:noFill/>
              <a:miter lim="800000"/>
              <a:headEnd/>
              <a:tailEnd/>
            </a:ln>
          </p:spPr>
        </p:pic>
      </p:grpSp>
      <p:grpSp>
        <p:nvGrpSpPr>
          <p:cNvPr id="12297" name="Group 80"/>
          <p:cNvGrpSpPr>
            <a:grpSpLocks/>
          </p:cNvGrpSpPr>
          <p:nvPr/>
        </p:nvGrpSpPr>
        <p:grpSpPr bwMode="auto">
          <a:xfrm rot="5400000">
            <a:off x="6282531" y="3996532"/>
            <a:ext cx="2884487" cy="2838450"/>
            <a:chOff x="3936" y="-15"/>
            <a:chExt cx="1817" cy="1788"/>
          </a:xfrm>
        </p:grpSpPr>
        <p:pic>
          <p:nvPicPr>
            <p:cNvPr id="12331" name="Picture 81" descr="hoa-hong"/>
            <p:cNvPicPr>
              <a:picLocks noChangeAspect="1" noChangeArrowheads="1" noCrop="1"/>
            </p:cNvPicPr>
            <p:nvPr/>
          </p:nvPicPr>
          <p:blipFill>
            <a:blip r:embed="rId8" cstate="print"/>
            <a:srcRect/>
            <a:stretch>
              <a:fillRect/>
            </a:stretch>
          </p:blipFill>
          <p:spPr bwMode="auto">
            <a:xfrm rot="-7060206">
              <a:off x="5200" y="58"/>
              <a:ext cx="432" cy="432"/>
            </a:xfrm>
            <a:prstGeom prst="rect">
              <a:avLst/>
            </a:prstGeom>
            <a:noFill/>
            <a:ln w="9525">
              <a:noFill/>
              <a:miter lim="800000"/>
              <a:headEnd/>
              <a:tailEnd/>
            </a:ln>
          </p:spPr>
        </p:pic>
        <p:pic>
          <p:nvPicPr>
            <p:cNvPr id="12332" name="Picture 82" descr="hoa-day"/>
            <p:cNvPicPr>
              <a:picLocks noChangeAspect="1" noChangeArrowheads="1"/>
            </p:cNvPicPr>
            <p:nvPr/>
          </p:nvPicPr>
          <p:blipFill>
            <a:blip r:embed="rId9" cstate="print"/>
            <a:srcRect/>
            <a:stretch>
              <a:fillRect/>
            </a:stretch>
          </p:blipFill>
          <p:spPr bwMode="auto">
            <a:xfrm>
              <a:off x="5537" y="-15"/>
              <a:ext cx="216" cy="1788"/>
            </a:xfrm>
            <a:prstGeom prst="rect">
              <a:avLst/>
            </a:prstGeom>
            <a:noFill/>
            <a:ln w="9525">
              <a:noFill/>
              <a:miter lim="800000"/>
              <a:headEnd/>
              <a:tailEnd/>
            </a:ln>
          </p:spPr>
        </p:pic>
        <p:pic>
          <p:nvPicPr>
            <p:cNvPr id="12333" name="Picture 83" descr="hoa-day"/>
            <p:cNvPicPr>
              <a:picLocks noChangeAspect="1" noChangeArrowheads="1"/>
            </p:cNvPicPr>
            <p:nvPr/>
          </p:nvPicPr>
          <p:blipFill>
            <a:blip r:embed="rId10" cstate="print"/>
            <a:srcRect/>
            <a:stretch>
              <a:fillRect/>
            </a:stretch>
          </p:blipFill>
          <p:spPr bwMode="auto">
            <a:xfrm>
              <a:off x="3936" y="7"/>
              <a:ext cx="1752" cy="212"/>
            </a:xfrm>
            <a:prstGeom prst="rect">
              <a:avLst/>
            </a:prstGeom>
            <a:noFill/>
            <a:ln w="9525">
              <a:noFill/>
              <a:miter lim="800000"/>
              <a:headEnd/>
              <a:tailEnd/>
            </a:ln>
          </p:spPr>
        </p:pic>
      </p:grpSp>
      <p:sp>
        <p:nvSpPr>
          <p:cNvPr id="16400" name="Text Box 16"/>
          <p:cNvSpPr txBox="1">
            <a:spLocks noChangeArrowheads="1"/>
          </p:cNvSpPr>
          <p:nvPr/>
        </p:nvSpPr>
        <p:spPr bwMode="auto">
          <a:xfrm>
            <a:off x="1295400" y="4572000"/>
            <a:ext cx="7543800" cy="457200"/>
          </a:xfrm>
          <a:prstGeom prst="rect">
            <a:avLst/>
          </a:prstGeom>
          <a:noFill/>
          <a:ln w="9525">
            <a:noFill/>
            <a:miter lim="800000"/>
            <a:headEnd/>
            <a:tailEnd/>
          </a:ln>
        </p:spPr>
        <p:txBody>
          <a:bodyPr>
            <a:spAutoFit/>
          </a:bodyPr>
          <a:lstStyle/>
          <a:p>
            <a:pPr eaLnBrk="0" hangingPunct="0">
              <a:spcBef>
                <a:spcPct val="50000"/>
              </a:spcBef>
            </a:pPr>
            <a:r>
              <a:rPr lang="en-US" sz="2400">
                <a:latin typeface=".VnTime" pitchFamily="34" charset="0"/>
              </a:rPr>
              <a:t>Em h·y cho biÕt tªn bµi h¸t chóng ta võa ®­îc häc?</a:t>
            </a:r>
          </a:p>
        </p:txBody>
      </p:sp>
      <p:sp>
        <p:nvSpPr>
          <p:cNvPr id="16401" name="Rectangle 17"/>
          <p:cNvSpPr>
            <a:spLocks noChangeArrowheads="1"/>
          </p:cNvSpPr>
          <p:nvPr/>
        </p:nvSpPr>
        <p:spPr bwMode="auto">
          <a:xfrm>
            <a:off x="457200" y="5410200"/>
            <a:ext cx="2057400" cy="609600"/>
          </a:xfrm>
          <a:prstGeom prst="rect">
            <a:avLst/>
          </a:prstGeom>
          <a:solidFill>
            <a:srgbClr val="66FF66"/>
          </a:solidFill>
          <a:ln w="9525">
            <a:solidFill>
              <a:schemeClr val="tx1"/>
            </a:solidFill>
            <a:miter lim="800000"/>
            <a:headEnd/>
            <a:tailEnd/>
          </a:ln>
        </p:spPr>
        <p:txBody>
          <a:bodyPr wrap="none" anchor="ctr"/>
          <a:lstStyle/>
          <a:p>
            <a:pPr algn="ctr" eaLnBrk="0" hangingPunct="0"/>
            <a:r>
              <a:rPr lang="en-US" sz="2400">
                <a:solidFill>
                  <a:srgbClr val="0000CC"/>
                </a:solidFill>
                <a:latin typeface=".VnTime" pitchFamily="34" charset="0"/>
              </a:rPr>
              <a:t>A. Bµ giµ ®i chî</a:t>
            </a:r>
          </a:p>
        </p:txBody>
      </p:sp>
      <p:sp>
        <p:nvSpPr>
          <p:cNvPr id="16402" name="Rectangle 18"/>
          <p:cNvSpPr>
            <a:spLocks noChangeArrowheads="1"/>
          </p:cNvSpPr>
          <p:nvPr/>
        </p:nvSpPr>
        <p:spPr bwMode="auto">
          <a:xfrm>
            <a:off x="3352800" y="5410200"/>
            <a:ext cx="2514600" cy="609600"/>
          </a:xfrm>
          <a:prstGeom prst="rect">
            <a:avLst/>
          </a:prstGeom>
          <a:solidFill>
            <a:srgbClr val="66FF66"/>
          </a:solidFill>
          <a:ln w="9525">
            <a:solidFill>
              <a:schemeClr val="tx1"/>
            </a:solidFill>
            <a:miter lim="800000"/>
            <a:headEnd/>
            <a:tailEnd/>
          </a:ln>
        </p:spPr>
        <p:txBody>
          <a:bodyPr wrap="none" anchor="ctr"/>
          <a:lstStyle/>
          <a:p>
            <a:pPr algn="ctr" eaLnBrk="0" hangingPunct="0"/>
            <a:r>
              <a:rPr lang="en-US" sz="2400">
                <a:solidFill>
                  <a:srgbClr val="0000CC"/>
                </a:solidFill>
                <a:latin typeface=".VnTime" pitchFamily="34" charset="0"/>
              </a:rPr>
              <a:t>B. Bµ cßng ®i chî</a:t>
            </a:r>
          </a:p>
        </p:txBody>
      </p:sp>
      <p:pic>
        <p:nvPicPr>
          <p:cNvPr id="16403" name="Picture 19" descr="hdtn8"/>
          <p:cNvPicPr>
            <a:picLocks noChangeAspect="1" noChangeArrowheads="1" noCrop="1"/>
          </p:cNvPicPr>
          <p:nvPr/>
        </p:nvPicPr>
        <p:blipFill>
          <a:blip r:embed="rId11" cstate="print"/>
          <a:srcRect/>
          <a:stretch>
            <a:fillRect/>
          </a:stretch>
        </p:blipFill>
        <p:spPr bwMode="auto">
          <a:xfrm>
            <a:off x="1295400" y="2133600"/>
            <a:ext cx="2105025" cy="1676400"/>
          </a:xfrm>
          <a:prstGeom prst="rect">
            <a:avLst/>
          </a:prstGeom>
          <a:noFill/>
          <a:ln w="9525">
            <a:noFill/>
            <a:miter lim="800000"/>
            <a:headEnd/>
            <a:tailEnd/>
          </a:ln>
        </p:spPr>
      </p:pic>
      <p:pic>
        <p:nvPicPr>
          <p:cNvPr id="16404" name="Picture 20" descr="Chim%20hoa%20binh%20tung%20canh"/>
          <p:cNvPicPr>
            <a:picLocks noChangeAspect="1" noChangeArrowheads="1"/>
          </p:cNvPicPr>
          <p:nvPr/>
        </p:nvPicPr>
        <p:blipFill>
          <a:blip r:embed="rId12" cstate="print"/>
          <a:srcRect/>
          <a:stretch>
            <a:fillRect/>
          </a:stretch>
        </p:blipFill>
        <p:spPr bwMode="auto">
          <a:xfrm>
            <a:off x="3657600" y="2133600"/>
            <a:ext cx="2133600" cy="1706563"/>
          </a:xfrm>
          <a:prstGeom prst="rect">
            <a:avLst/>
          </a:prstGeom>
          <a:noFill/>
          <a:ln w="9525">
            <a:noFill/>
            <a:miter lim="800000"/>
            <a:headEnd/>
            <a:tailEnd/>
          </a:ln>
        </p:spPr>
      </p:pic>
      <p:pic>
        <p:nvPicPr>
          <p:cNvPr id="16405" name="Picture 21" descr="hdtn3"/>
          <p:cNvPicPr>
            <a:picLocks noChangeAspect="1" noChangeArrowheads="1" noCrop="1"/>
          </p:cNvPicPr>
          <p:nvPr/>
        </p:nvPicPr>
        <p:blipFill>
          <a:blip r:embed="rId13" cstate="print"/>
          <a:srcRect/>
          <a:stretch>
            <a:fillRect/>
          </a:stretch>
        </p:blipFill>
        <p:spPr bwMode="auto">
          <a:xfrm>
            <a:off x="6096000" y="2133600"/>
            <a:ext cx="2133600" cy="1724025"/>
          </a:xfrm>
          <a:prstGeom prst="rect">
            <a:avLst/>
          </a:prstGeom>
          <a:noFill/>
          <a:ln w="9525">
            <a:noFill/>
            <a:miter lim="800000"/>
            <a:headEnd/>
            <a:tailEnd/>
          </a:ln>
        </p:spPr>
      </p:pic>
      <p:sp>
        <p:nvSpPr>
          <p:cNvPr id="16406" name="Rectangle 22"/>
          <p:cNvSpPr>
            <a:spLocks noChangeArrowheads="1"/>
          </p:cNvSpPr>
          <p:nvPr/>
        </p:nvSpPr>
        <p:spPr bwMode="auto">
          <a:xfrm>
            <a:off x="6400800" y="5334000"/>
            <a:ext cx="2057400" cy="609600"/>
          </a:xfrm>
          <a:prstGeom prst="rect">
            <a:avLst/>
          </a:prstGeom>
          <a:solidFill>
            <a:srgbClr val="66FF66"/>
          </a:solidFill>
          <a:ln w="9525">
            <a:solidFill>
              <a:schemeClr val="tx1"/>
            </a:solidFill>
            <a:miter lim="800000"/>
            <a:headEnd/>
            <a:tailEnd/>
          </a:ln>
        </p:spPr>
        <p:txBody>
          <a:bodyPr wrap="none" anchor="ctr"/>
          <a:lstStyle/>
          <a:p>
            <a:pPr algn="ctr" eaLnBrk="0" hangingPunct="0"/>
            <a:r>
              <a:rPr lang="en-US" sz="2400">
                <a:solidFill>
                  <a:srgbClr val="0000CC"/>
                </a:solidFill>
                <a:latin typeface=".VnTime" pitchFamily="34" charset="0"/>
              </a:rPr>
              <a:t>C. Bµ ®i chî</a:t>
            </a:r>
          </a:p>
        </p:txBody>
      </p:sp>
      <p:sp>
        <p:nvSpPr>
          <p:cNvPr id="16407" name="Text Box 23"/>
          <p:cNvSpPr txBox="1">
            <a:spLocks noChangeArrowheads="1"/>
          </p:cNvSpPr>
          <p:nvPr/>
        </p:nvSpPr>
        <p:spPr bwMode="auto">
          <a:xfrm>
            <a:off x="533400" y="4495800"/>
            <a:ext cx="7543800" cy="457200"/>
          </a:xfrm>
          <a:prstGeom prst="rect">
            <a:avLst/>
          </a:prstGeom>
          <a:noFill/>
          <a:ln w="9525">
            <a:noFill/>
            <a:miter lim="800000"/>
            <a:headEnd/>
            <a:tailEnd/>
          </a:ln>
        </p:spPr>
        <p:txBody>
          <a:bodyPr>
            <a:spAutoFit/>
          </a:bodyPr>
          <a:lstStyle/>
          <a:p>
            <a:pPr algn="ctr" eaLnBrk="0" hangingPunct="0">
              <a:spcBef>
                <a:spcPct val="50000"/>
              </a:spcBef>
            </a:pPr>
            <a:r>
              <a:rPr lang="en-US" sz="2400">
                <a:latin typeface=".VnTime" pitchFamily="34" charset="0"/>
              </a:rPr>
              <a:t>Bµi h¸t </a:t>
            </a:r>
            <a:r>
              <a:rPr lang="en-US" sz="2400" i="1">
                <a:latin typeface=".VnTime" pitchFamily="34" charset="0"/>
              </a:rPr>
              <a:t>Bµ cßng ®i chî cña nh¹c sÜ nµo?</a:t>
            </a:r>
            <a:endParaRPr lang="en-US" sz="2400">
              <a:latin typeface=".VnTime" pitchFamily="34" charset="0"/>
            </a:endParaRPr>
          </a:p>
        </p:txBody>
      </p:sp>
      <p:sp>
        <p:nvSpPr>
          <p:cNvPr id="16408" name="Rectangle 24"/>
          <p:cNvSpPr>
            <a:spLocks noChangeArrowheads="1"/>
          </p:cNvSpPr>
          <p:nvPr/>
        </p:nvSpPr>
        <p:spPr bwMode="auto">
          <a:xfrm>
            <a:off x="457200" y="5410200"/>
            <a:ext cx="2057400" cy="609600"/>
          </a:xfrm>
          <a:prstGeom prst="rect">
            <a:avLst/>
          </a:prstGeom>
          <a:solidFill>
            <a:srgbClr val="66FF66"/>
          </a:solidFill>
          <a:ln w="9525">
            <a:solidFill>
              <a:schemeClr val="tx1"/>
            </a:solidFill>
            <a:miter lim="800000"/>
            <a:headEnd/>
            <a:tailEnd/>
          </a:ln>
        </p:spPr>
        <p:txBody>
          <a:bodyPr wrap="none" anchor="ctr"/>
          <a:lstStyle/>
          <a:p>
            <a:pPr algn="ctr" eaLnBrk="0" hangingPunct="0"/>
            <a:r>
              <a:rPr lang="en-US" sz="2400">
                <a:solidFill>
                  <a:srgbClr val="0000CC"/>
                </a:solidFill>
                <a:latin typeface=".VnTime" pitchFamily="34" charset="0"/>
              </a:rPr>
              <a:t>A. Ph¹m Tuyªn</a:t>
            </a:r>
          </a:p>
        </p:txBody>
      </p:sp>
      <p:sp>
        <p:nvSpPr>
          <p:cNvPr id="16409" name="Rectangle 25"/>
          <p:cNvSpPr>
            <a:spLocks noChangeArrowheads="1"/>
          </p:cNvSpPr>
          <p:nvPr/>
        </p:nvSpPr>
        <p:spPr bwMode="auto">
          <a:xfrm>
            <a:off x="3505200" y="5410200"/>
            <a:ext cx="2057400" cy="609600"/>
          </a:xfrm>
          <a:prstGeom prst="rect">
            <a:avLst/>
          </a:prstGeom>
          <a:solidFill>
            <a:srgbClr val="66FF66"/>
          </a:solidFill>
          <a:ln w="9525">
            <a:solidFill>
              <a:schemeClr val="tx1"/>
            </a:solidFill>
            <a:miter lim="800000"/>
            <a:headEnd/>
            <a:tailEnd/>
          </a:ln>
        </p:spPr>
        <p:txBody>
          <a:bodyPr wrap="none" anchor="ctr"/>
          <a:lstStyle/>
          <a:p>
            <a:pPr algn="ctr" eaLnBrk="0" hangingPunct="0"/>
            <a:r>
              <a:rPr lang="en-US" sz="2400">
                <a:solidFill>
                  <a:srgbClr val="0000CC"/>
                </a:solidFill>
                <a:latin typeface=".VnTime" pitchFamily="34" charset="0"/>
              </a:rPr>
              <a:t>B. Hoµng L©n</a:t>
            </a:r>
          </a:p>
        </p:txBody>
      </p:sp>
      <p:sp>
        <p:nvSpPr>
          <p:cNvPr id="16410" name="Rectangle 26"/>
          <p:cNvSpPr>
            <a:spLocks noChangeArrowheads="1"/>
          </p:cNvSpPr>
          <p:nvPr/>
        </p:nvSpPr>
        <p:spPr bwMode="auto">
          <a:xfrm>
            <a:off x="6324600" y="5334000"/>
            <a:ext cx="2057400" cy="609600"/>
          </a:xfrm>
          <a:prstGeom prst="rect">
            <a:avLst/>
          </a:prstGeom>
          <a:solidFill>
            <a:srgbClr val="66FF66"/>
          </a:solidFill>
          <a:ln w="9525">
            <a:solidFill>
              <a:schemeClr val="tx1"/>
            </a:solidFill>
            <a:miter lim="800000"/>
            <a:headEnd/>
            <a:tailEnd/>
          </a:ln>
        </p:spPr>
        <p:txBody>
          <a:bodyPr wrap="none" anchor="ctr"/>
          <a:lstStyle/>
          <a:p>
            <a:pPr algn="ctr" eaLnBrk="0" hangingPunct="0"/>
            <a:r>
              <a:rPr lang="en-US" sz="2400">
                <a:solidFill>
                  <a:srgbClr val="0000CC"/>
                </a:solidFill>
                <a:latin typeface=".VnTime" pitchFamily="34" charset="0"/>
              </a:rPr>
              <a:t>C. ViÖt Anh</a:t>
            </a:r>
          </a:p>
        </p:txBody>
      </p:sp>
      <p:grpSp>
        <p:nvGrpSpPr>
          <p:cNvPr id="4" name="Group 27"/>
          <p:cNvGrpSpPr>
            <a:grpSpLocks/>
          </p:cNvGrpSpPr>
          <p:nvPr/>
        </p:nvGrpSpPr>
        <p:grpSpPr bwMode="auto">
          <a:xfrm>
            <a:off x="6858000" y="2971800"/>
            <a:ext cx="3733800" cy="838200"/>
            <a:chOff x="2352" y="2496"/>
            <a:chExt cx="2352" cy="528"/>
          </a:xfrm>
        </p:grpSpPr>
        <p:sp>
          <p:nvSpPr>
            <p:cNvPr id="12329" name="Oval 28" descr="Water droplets"/>
            <p:cNvSpPr>
              <a:spLocks noChangeArrowheads="1"/>
            </p:cNvSpPr>
            <p:nvPr/>
          </p:nvSpPr>
          <p:spPr bwMode="auto">
            <a:xfrm>
              <a:off x="2352" y="2640"/>
              <a:ext cx="1824" cy="384"/>
            </a:xfrm>
            <a:prstGeom prst="ellipse">
              <a:avLst/>
            </a:prstGeom>
            <a:blipFill dpi="0" rotWithShape="1">
              <a:blip r:embed="rId14" cstate="print"/>
              <a:srcRect/>
              <a:tile tx="0" ty="0" sx="100000" sy="100000" flip="none" algn="tl"/>
            </a:blipFill>
            <a:ln w="9525">
              <a:solidFill>
                <a:srgbClr val="0000FF"/>
              </a:solidFill>
              <a:round/>
              <a:headEnd/>
              <a:tailEnd/>
            </a:ln>
          </p:spPr>
          <p:txBody>
            <a:bodyPr wrap="none" anchor="ctr"/>
            <a:lstStyle/>
            <a:p>
              <a:pPr algn="ctr"/>
              <a:r>
                <a:rPr lang="en-US" sz="2400" b="1">
                  <a:solidFill>
                    <a:srgbClr val="FF0066"/>
                  </a:solidFill>
                </a:rPr>
                <a:t>Chúc mừng bạn !</a:t>
              </a:r>
            </a:p>
          </p:txBody>
        </p:sp>
        <p:pic>
          <p:nvPicPr>
            <p:cNvPr id="12330" name="Picture 29" descr="6"/>
            <p:cNvPicPr>
              <a:picLocks noChangeAspect="1" noChangeArrowheads="1" noCrop="1"/>
            </p:cNvPicPr>
            <p:nvPr/>
          </p:nvPicPr>
          <p:blipFill>
            <a:blip r:embed="rId15" cstate="print"/>
            <a:srcRect/>
            <a:stretch>
              <a:fillRect/>
            </a:stretch>
          </p:blipFill>
          <p:spPr bwMode="auto">
            <a:xfrm>
              <a:off x="4128" y="2496"/>
              <a:ext cx="576" cy="488"/>
            </a:xfrm>
            <a:prstGeom prst="rect">
              <a:avLst/>
            </a:prstGeom>
            <a:noFill/>
            <a:ln w="9525">
              <a:noFill/>
              <a:miter lim="800000"/>
              <a:headEnd/>
              <a:tailEnd/>
            </a:ln>
          </p:spPr>
        </p:pic>
      </p:grpSp>
      <p:sp>
        <p:nvSpPr>
          <p:cNvPr id="16414" name="AutoShape 30"/>
          <p:cNvSpPr>
            <a:spLocks noChangeArrowheads="1"/>
          </p:cNvSpPr>
          <p:nvPr/>
        </p:nvSpPr>
        <p:spPr bwMode="auto">
          <a:xfrm>
            <a:off x="9144000" y="6477000"/>
            <a:ext cx="3657600" cy="762000"/>
          </a:xfrm>
          <a:prstGeom prst="smileyFace">
            <a:avLst>
              <a:gd name="adj" fmla="val 4653"/>
            </a:avLst>
          </a:prstGeom>
          <a:solidFill>
            <a:schemeClr val="folHlink"/>
          </a:solidFill>
          <a:ln w="9525">
            <a:solidFill>
              <a:schemeClr val="tx1"/>
            </a:solidFill>
            <a:round/>
            <a:headEnd/>
            <a:tailEnd/>
          </a:ln>
        </p:spPr>
        <p:txBody>
          <a:bodyPr wrap="none" anchor="ctr"/>
          <a:lstStyle/>
          <a:p>
            <a:pPr algn="ctr" eaLnBrk="0" hangingPunct="0"/>
            <a:r>
              <a:rPr lang="en-US" sz="2800">
                <a:latin typeface=".VnTime" pitchFamily="34" charset="0"/>
              </a:rPr>
              <a:t>¤i tiÕc qu¸!</a:t>
            </a:r>
          </a:p>
        </p:txBody>
      </p:sp>
      <p:sp>
        <p:nvSpPr>
          <p:cNvPr id="16415" name="AutoShape 31"/>
          <p:cNvSpPr>
            <a:spLocks noChangeArrowheads="1"/>
          </p:cNvSpPr>
          <p:nvPr/>
        </p:nvSpPr>
        <p:spPr bwMode="auto">
          <a:xfrm>
            <a:off x="5029200" y="7086600"/>
            <a:ext cx="3657600" cy="762000"/>
          </a:xfrm>
          <a:prstGeom prst="smileyFace">
            <a:avLst>
              <a:gd name="adj" fmla="val 4653"/>
            </a:avLst>
          </a:prstGeom>
          <a:solidFill>
            <a:schemeClr val="folHlink"/>
          </a:solidFill>
          <a:ln w="9525">
            <a:solidFill>
              <a:schemeClr val="tx1"/>
            </a:solidFill>
            <a:round/>
            <a:headEnd/>
            <a:tailEnd/>
          </a:ln>
        </p:spPr>
        <p:txBody>
          <a:bodyPr wrap="none" anchor="ctr"/>
          <a:lstStyle/>
          <a:p>
            <a:pPr algn="ctr" eaLnBrk="0" hangingPunct="0"/>
            <a:r>
              <a:rPr lang="en-US" sz="2800">
                <a:latin typeface=".VnTime" pitchFamily="34" charset="0"/>
              </a:rPr>
              <a:t>¤i tiÕc qu¸!</a:t>
            </a:r>
          </a:p>
        </p:txBody>
      </p:sp>
      <p:grpSp>
        <p:nvGrpSpPr>
          <p:cNvPr id="5" name="Group 32"/>
          <p:cNvGrpSpPr>
            <a:grpSpLocks/>
          </p:cNvGrpSpPr>
          <p:nvPr/>
        </p:nvGrpSpPr>
        <p:grpSpPr bwMode="auto">
          <a:xfrm>
            <a:off x="7010400" y="2209800"/>
            <a:ext cx="3733800" cy="838200"/>
            <a:chOff x="2352" y="2496"/>
            <a:chExt cx="2352" cy="528"/>
          </a:xfrm>
        </p:grpSpPr>
        <p:sp>
          <p:nvSpPr>
            <p:cNvPr id="12327" name="Oval 33" descr="Water droplets"/>
            <p:cNvSpPr>
              <a:spLocks noChangeArrowheads="1"/>
            </p:cNvSpPr>
            <p:nvPr/>
          </p:nvSpPr>
          <p:spPr bwMode="auto">
            <a:xfrm>
              <a:off x="2352" y="2640"/>
              <a:ext cx="1824" cy="384"/>
            </a:xfrm>
            <a:prstGeom prst="ellipse">
              <a:avLst/>
            </a:prstGeom>
            <a:blipFill dpi="0" rotWithShape="1">
              <a:blip r:embed="rId14" cstate="print"/>
              <a:srcRect/>
              <a:tile tx="0" ty="0" sx="100000" sy="100000" flip="none" algn="tl"/>
            </a:blipFill>
            <a:ln w="9525">
              <a:solidFill>
                <a:srgbClr val="0000FF"/>
              </a:solidFill>
              <a:round/>
              <a:headEnd/>
              <a:tailEnd/>
            </a:ln>
          </p:spPr>
          <p:txBody>
            <a:bodyPr wrap="none" anchor="ctr"/>
            <a:lstStyle/>
            <a:p>
              <a:pPr algn="ctr"/>
              <a:r>
                <a:rPr lang="en-US" sz="2400" b="1">
                  <a:solidFill>
                    <a:srgbClr val="FF0066"/>
                  </a:solidFill>
                </a:rPr>
                <a:t>Chúc mừng bạn !</a:t>
              </a:r>
            </a:p>
          </p:txBody>
        </p:sp>
        <p:pic>
          <p:nvPicPr>
            <p:cNvPr id="12328" name="Picture 34" descr="6"/>
            <p:cNvPicPr>
              <a:picLocks noChangeAspect="1" noChangeArrowheads="1" noCrop="1"/>
            </p:cNvPicPr>
            <p:nvPr/>
          </p:nvPicPr>
          <p:blipFill>
            <a:blip r:embed="rId15" cstate="print"/>
            <a:srcRect/>
            <a:stretch>
              <a:fillRect/>
            </a:stretch>
          </p:blipFill>
          <p:spPr bwMode="auto">
            <a:xfrm>
              <a:off x="4128" y="2496"/>
              <a:ext cx="576" cy="488"/>
            </a:xfrm>
            <a:prstGeom prst="rect">
              <a:avLst/>
            </a:prstGeom>
            <a:noFill/>
            <a:ln w="9525">
              <a:noFill/>
              <a:miter lim="800000"/>
              <a:headEnd/>
              <a:tailEnd/>
            </a:ln>
          </p:spPr>
        </p:pic>
      </p:grpSp>
      <p:sp>
        <p:nvSpPr>
          <p:cNvPr id="16419" name="AutoShape 35"/>
          <p:cNvSpPr>
            <a:spLocks noChangeArrowheads="1"/>
          </p:cNvSpPr>
          <p:nvPr/>
        </p:nvSpPr>
        <p:spPr bwMode="auto">
          <a:xfrm>
            <a:off x="8991600" y="3810000"/>
            <a:ext cx="3657600" cy="762000"/>
          </a:xfrm>
          <a:prstGeom prst="smileyFace">
            <a:avLst>
              <a:gd name="adj" fmla="val 4653"/>
            </a:avLst>
          </a:prstGeom>
          <a:solidFill>
            <a:schemeClr val="folHlink"/>
          </a:solidFill>
          <a:ln w="9525">
            <a:solidFill>
              <a:schemeClr val="tx1"/>
            </a:solidFill>
            <a:round/>
            <a:headEnd/>
            <a:tailEnd/>
          </a:ln>
        </p:spPr>
        <p:txBody>
          <a:bodyPr wrap="none" anchor="ctr"/>
          <a:lstStyle/>
          <a:p>
            <a:pPr algn="ctr" eaLnBrk="0" hangingPunct="0"/>
            <a:r>
              <a:rPr lang="en-US" sz="2800">
                <a:latin typeface=".VnTime" pitchFamily="34" charset="0"/>
              </a:rPr>
              <a:t>¤i tiÕc qu¸!</a:t>
            </a:r>
          </a:p>
        </p:txBody>
      </p:sp>
      <p:sp>
        <p:nvSpPr>
          <p:cNvPr id="16420" name="AutoShape 36"/>
          <p:cNvSpPr>
            <a:spLocks noChangeArrowheads="1"/>
          </p:cNvSpPr>
          <p:nvPr/>
        </p:nvSpPr>
        <p:spPr bwMode="auto">
          <a:xfrm>
            <a:off x="8915400" y="5638800"/>
            <a:ext cx="3657600" cy="762000"/>
          </a:xfrm>
          <a:prstGeom prst="smileyFace">
            <a:avLst>
              <a:gd name="adj" fmla="val 4653"/>
            </a:avLst>
          </a:prstGeom>
          <a:solidFill>
            <a:schemeClr val="folHlink"/>
          </a:solidFill>
          <a:ln w="9525">
            <a:solidFill>
              <a:schemeClr val="tx1"/>
            </a:solidFill>
            <a:round/>
            <a:headEnd/>
            <a:tailEnd/>
          </a:ln>
        </p:spPr>
        <p:txBody>
          <a:bodyPr wrap="none" anchor="ctr"/>
          <a:lstStyle/>
          <a:p>
            <a:pPr algn="ctr" eaLnBrk="0" hangingPunct="0"/>
            <a:r>
              <a:rPr lang="en-US" sz="2800">
                <a:latin typeface=".VnTime" pitchFamily="34" charset="0"/>
              </a:rPr>
              <a:t>¤i tiÕc qu¸!</a:t>
            </a:r>
          </a:p>
        </p:txBody>
      </p:sp>
      <p:sp>
        <p:nvSpPr>
          <p:cNvPr id="16421" name="Text Box 37"/>
          <p:cNvSpPr txBox="1">
            <a:spLocks noChangeArrowheads="1"/>
          </p:cNvSpPr>
          <p:nvPr/>
        </p:nvSpPr>
        <p:spPr bwMode="auto">
          <a:xfrm>
            <a:off x="685800" y="4038600"/>
            <a:ext cx="8001000" cy="946150"/>
          </a:xfrm>
          <a:prstGeom prst="rect">
            <a:avLst/>
          </a:prstGeom>
          <a:noFill/>
          <a:ln w="9525">
            <a:noFill/>
            <a:miter lim="800000"/>
            <a:headEnd/>
            <a:tailEnd/>
          </a:ln>
        </p:spPr>
        <p:txBody>
          <a:bodyPr>
            <a:spAutoFit/>
          </a:bodyPr>
          <a:lstStyle/>
          <a:p>
            <a:pPr algn="ctr">
              <a:spcBef>
                <a:spcPct val="50000"/>
              </a:spcBef>
            </a:pPr>
            <a:r>
              <a:rPr lang="en-US" sz="2800">
                <a:latin typeface=".VnTime" pitchFamily="34" charset="0"/>
              </a:rPr>
              <a:t>Bµi h¸t </a:t>
            </a:r>
            <a:r>
              <a:rPr lang="en-US" sz="2800">
                <a:latin typeface="Times New Roman" pitchFamily="18" charset="0"/>
              </a:rPr>
              <a:t>Bà Còng đi chơ</a:t>
            </a:r>
            <a:r>
              <a:rPr lang="en-US" sz="2800">
                <a:latin typeface=".VnTime" pitchFamily="34" charset="0"/>
              </a:rPr>
              <a:t> muèn nh¾n nhñ c¸c em ®iÒu g</a:t>
            </a:r>
            <a:r>
              <a:rPr lang="en-US" sz="2800">
                <a:latin typeface="Times New Roman" pitchFamily="18" charset="0"/>
              </a:rPr>
              <a:t>ì</a:t>
            </a:r>
            <a:r>
              <a:rPr lang="en-US" sz="2800">
                <a:latin typeface=".VnTime" pitchFamily="34" charset="0"/>
              </a:rPr>
              <a:t>?</a:t>
            </a:r>
          </a:p>
        </p:txBody>
      </p:sp>
      <p:sp>
        <p:nvSpPr>
          <p:cNvPr id="16422" name="Rectangle 38"/>
          <p:cNvSpPr>
            <a:spLocks noChangeArrowheads="1"/>
          </p:cNvSpPr>
          <p:nvPr/>
        </p:nvSpPr>
        <p:spPr bwMode="auto">
          <a:xfrm>
            <a:off x="76200" y="5105400"/>
            <a:ext cx="3657600" cy="762000"/>
          </a:xfrm>
          <a:prstGeom prst="rect">
            <a:avLst/>
          </a:prstGeom>
          <a:solidFill>
            <a:schemeClr val="folHlink"/>
          </a:solidFill>
          <a:ln w="9525">
            <a:solidFill>
              <a:schemeClr val="tx1"/>
            </a:solidFill>
            <a:miter lim="800000"/>
            <a:headEnd/>
            <a:tailEnd/>
          </a:ln>
        </p:spPr>
        <p:txBody>
          <a:bodyPr wrap="none" anchor="ctr"/>
          <a:lstStyle/>
          <a:p>
            <a:pPr algn="ctr"/>
            <a:r>
              <a:rPr lang="en-US" sz="2000">
                <a:solidFill>
                  <a:srgbClr val="0000CC"/>
                </a:solidFill>
                <a:latin typeface=".VnTime" pitchFamily="34" charset="0"/>
              </a:rPr>
              <a:t>A.Gióp ®ì ng­êi giµ neo ®¬n</a:t>
            </a:r>
            <a:r>
              <a:rPr lang="en-US" sz="2000">
                <a:solidFill>
                  <a:srgbClr val="0000CC"/>
                </a:solidFill>
                <a:latin typeface="Times New Roman" pitchFamily="18" charset="0"/>
              </a:rPr>
              <a:t>.</a:t>
            </a:r>
            <a:endParaRPr lang="en-US" sz="1600">
              <a:solidFill>
                <a:srgbClr val="0000CC"/>
              </a:solidFill>
              <a:latin typeface=".VnTime" pitchFamily="34" charset="0"/>
            </a:endParaRPr>
          </a:p>
        </p:txBody>
      </p:sp>
      <p:sp>
        <p:nvSpPr>
          <p:cNvPr id="16423" name="Rectangle 39"/>
          <p:cNvSpPr>
            <a:spLocks noChangeArrowheads="1"/>
          </p:cNvSpPr>
          <p:nvPr/>
        </p:nvSpPr>
        <p:spPr bwMode="auto">
          <a:xfrm>
            <a:off x="3810000" y="5105400"/>
            <a:ext cx="5334000" cy="762000"/>
          </a:xfrm>
          <a:prstGeom prst="rect">
            <a:avLst/>
          </a:prstGeom>
          <a:solidFill>
            <a:schemeClr val="folHlink"/>
          </a:solidFill>
          <a:ln w="9525">
            <a:solidFill>
              <a:schemeClr val="tx1"/>
            </a:solidFill>
            <a:miter lim="800000"/>
            <a:headEnd/>
            <a:tailEnd/>
          </a:ln>
        </p:spPr>
        <p:txBody>
          <a:bodyPr wrap="none" anchor="ctr"/>
          <a:lstStyle/>
          <a:p>
            <a:pPr algn="ctr"/>
            <a:r>
              <a:rPr lang="en-US" sz="2000">
                <a:solidFill>
                  <a:srgbClr val="0000CC"/>
                </a:solidFill>
                <a:latin typeface="Times New Roman" pitchFamily="18" charset="0"/>
              </a:rPr>
              <a:t>B. Nhặt được của rơi trả người đánh mất</a:t>
            </a:r>
          </a:p>
        </p:txBody>
      </p:sp>
      <p:sp>
        <p:nvSpPr>
          <p:cNvPr id="16424" name="Rectangle 40"/>
          <p:cNvSpPr>
            <a:spLocks noChangeArrowheads="1"/>
          </p:cNvSpPr>
          <p:nvPr/>
        </p:nvSpPr>
        <p:spPr bwMode="auto">
          <a:xfrm>
            <a:off x="2590800" y="6172200"/>
            <a:ext cx="4343400" cy="609600"/>
          </a:xfrm>
          <a:prstGeom prst="rect">
            <a:avLst/>
          </a:prstGeom>
          <a:solidFill>
            <a:schemeClr val="folHlink"/>
          </a:solidFill>
          <a:ln w="9525">
            <a:solidFill>
              <a:schemeClr val="tx1"/>
            </a:solidFill>
            <a:miter lim="800000"/>
            <a:headEnd/>
            <a:tailEnd/>
          </a:ln>
        </p:spPr>
        <p:txBody>
          <a:bodyPr wrap="none" anchor="ctr"/>
          <a:lstStyle/>
          <a:p>
            <a:pPr algn="ctr"/>
            <a:r>
              <a:rPr lang="en-US" sz="2000">
                <a:solidFill>
                  <a:srgbClr val="0000CC"/>
                </a:solidFill>
                <a:latin typeface=".VnTime" pitchFamily="34" charset="0"/>
              </a:rPr>
              <a:t>C. TÊt c¶ c¸c ý trªn</a:t>
            </a:r>
          </a:p>
        </p:txBody>
      </p:sp>
      <p:grpSp>
        <p:nvGrpSpPr>
          <p:cNvPr id="6" name="Group 41"/>
          <p:cNvGrpSpPr>
            <a:grpSpLocks/>
          </p:cNvGrpSpPr>
          <p:nvPr/>
        </p:nvGrpSpPr>
        <p:grpSpPr bwMode="auto">
          <a:xfrm>
            <a:off x="6934200" y="1066800"/>
            <a:ext cx="3733800" cy="838200"/>
            <a:chOff x="2352" y="2496"/>
            <a:chExt cx="2352" cy="528"/>
          </a:xfrm>
        </p:grpSpPr>
        <p:sp>
          <p:nvSpPr>
            <p:cNvPr id="12325" name="Oval 42" descr="Water droplets"/>
            <p:cNvSpPr>
              <a:spLocks noChangeArrowheads="1"/>
            </p:cNvSpPr>
            <p:nvPr/>
          </p:nvSpPr>
          <p:spPr bwMode="auto">
            <a:xfrm>
              <a:off x="2352" y="2640"/>
              <a:ext cx="1824" cy="384"/>
            </a:xfrm>
            <a:prstGeom prst="ellipse">
              <a:avLst/>
            </a:prstGeom>
            <a:blipFill dpi="0" rotWithShape="1">
              <a:blip r:embed="rId14" cstate="print"/>
              <a:srcRect/>
              <a:tile tx="0" ty="0" sx="100000" sy="100000" flip="none" algn="tl"/>
            </a:blipFill>
            <a:ln w="9525">
              <a:solidFill>
                <a:srgbClr val="0000FF"/>
              </a:solidFill>
              <a:round/>
              <a:headEnd/>
              <a:tailEnd/>
            </a:ln>
          </p:spPr>
          <p:txBody>
            <a:bodyPr wrap="none" anchor="ctr"/>
            <a:lstStyle/>
            <a:p>
              <a:pPr algn="ctr"/>
              <a:r>
                <a:rPr lang="en-US" sz="2400" b="1">
                  <a:solidFill>
                    <a:srgbClr val="FF0066"/>
                  </a:solidFill>
                </a:rPr>
                <a:t>Chúc mừng bạn !</a:t>
              </a:r>
            </a:p>
          </p:txBody>
        </p:sp>
        <p:pic>
          <p:nvPicPr>
            <p:cNvPr id="12326" name="Picture 43" descr="6"/>
            <p:cNvPicPr>
              <a:picLocks noChangeAspect="1" noChangeArrowheads="1" noCrop="1"/>
            </p:cNvPicPr>
            <p:nvPr/>
          </p:nvPicPr>
          <p:blipFill>
            <a:blip r:embed="rId15" cstate="print"/>
            <a:srcRect/>
            <a:stretch>
              <a:fillRect/>
            </a:stretch>
          </p:blipFill>
          <p:spPr bwMode="auto">
            <a:xfrm>
              <a:off x="4128" y="2496"/>
              <a:ext cx="576" cy="488"/>
            </a:xfrm>
            <a:prstGeom prst="rect">
              <a:avLst/>
            </a:prstGeom>
            <a:noFill/>
            <a:ln w="9525">
              <a:noFill/>
              <a:miter lim="800000"/>
              <a:headEnd/>
              <a:tailEnd/>
            </a:ln>
          </p:spPr>
        </p:pic>
      </p:grpSp>
      <p:sp>
        <p:nvSpPr>
          <p:cNvPr id="16428" name="AutoShape 44"/>
          <p:cNvSpPr>
            <a:spLocks noChangeArrowheads="1"/>
          </p:cNvSpPr>
          <p:nvPr/>
        </p:nvSpPr>
        <p:spPr bwMode="auto">
          <a:xfrm>
            <a:off x="9144000" y="4724400"/>
            <a:ext cx="3657600" cy="685800"/>
          </a:xfrm>
          <a:prstGeom prst="smileyFace">
            <a:avLst>
              <a:gd name="adj" fmla="val 4653"/>
            </a:avLst>
          </a:prstGeom>
          <a:solidFill>
            <a:schemeClr val="folHlink"/>
          </a:solidFill>
          <a:ln w="9525">
            <a:solidFill>
              <a:schemeClr val="tx1"/>
            </a:solidFill>
            <a:round/>
            <a:headEnd/>
            <a:tailEnd/>
          </a:ln>
        </p:spPr>
        <p:txBody>
          <a:bodyPr wrap="none" anchor="ctr"/>
          <a:lstStyle/>
          <a:p>
            <a:pPr algn="ctr" eaLnBrk="0" hangingPunct="0"/>
            <a:r>
              <a:rPr lang="en-US" sz="2800">
                <a:latin typeface=".VnTime" pitchFamily="34" charset="0"/>
              </a:rPr>
              <a:t>¤i tiÕc qu¸!</a:t>
            </a:r>
          </a:p>
        </p:txBody>
      </p:sp>
      <p:sp>
        <p:nvSpPr>
          <p:cNvPr id="16429" name="AutoShape 45">
            <a:hlinkClick r:id="rId16" action="ppaction://hlinksldjump"/>
          </p:cNvPr>
          <p:cNvSpPr>
            <a:spLocks noEditPoints="1" noChangeArrowheads="1"/>
          </p:cNvSpPr>
          <p:nvPr/>
        </p:nvSpPr>
        <p:spPr bwMode="auto">
          <a:xfrm>
            <a:off x="0" y="304800"/>
            <a:ext cx="914400" cy="12620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r>
              <a:rPr lang="en-US"/>
              <a:t>j</a:t>
            </a:r>
          </a:p>
        </p:txBody>
      </p:sp>
      <p:sp>
        <p:nvSpPr>
          <p:cNvPr id="16430" name="AutoShape 46">
            <a:hlinkClick r:id="rId16" action="ppaction://hlinksldjump"/>
          </p:cNvPr>
          <p:cNvSpPr>
            <a:spLocks noEditPoints="1" noChangeArrowheads="1"/>
          </p:cNvSpPr>
          <p:nvPr/>
        </p:nvSpPr>
        <p:spPr bwMode="auto">
          <a:xfrm rot="-936315">
            <a:off x="8458200" y="228600"/>
            <a:ext cx="503238" cy="12239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2323" name="Oval 47"/>
          <p:cNvSpPr>
            <a:spLocks noChangeArrowheads="1"/>
          </p:cNvSpPr>
          <p:nvPr/>
        </p:nvSpPr>
        <p:spPr bwMode="auto">
          <a:xfrm>
            <a:off x="1270000" y="304800"/>
            <a:ext cx="6781800" cy="990600"/>
          </a:xfrm>
          <a:prstGeom prst="ellipse">
            <a:avLst/>
          </a:prstGeom>
          <a:gradFill rotWithShape="1">
            <a:gsLst>
              <a:gs pos="0">
                <a:schemeClr val="bg1"/>
              </a:gs>
              <a:gs pos="100000">
                <a:srgbClr val="CC3300"/>
              </a:gs>
            </a:gsLst>
            <a:path path="shape">
              <a:fillToRect l="50000" t="50000" r="50000" b="50000"/>
            </a:path>
          </a:gradFill>
          <a:ln w="9525">
            <a:solidFill>
              <a:srgbClr val="FFFF00"/>
            </a:solidFill>
            <a:round/>
            <a:headEnd/>
            <a:tailEnd/>
          </a:ln>
        </p:spPr>
        <p:txBody>
          <a:bodyPr wrap="none" anchor="ctr"/>
          <a:lstStyle/>
          <a:p>
            <a:pPr algn="ctr"/>
            <a:r>
              <a:rPr lang="en-US" sz="4000">
                <a:solidFill>
                  <a:srgbClr val="3333FF"/>
                </a:solidFill>
                <a:latin typeface=".VnTime" pitchFamily="34" charset="0"/>
              </a:rPr>
              <a:t>Trß ch¬i ©m nh¹c</a:t>
            </a:r>
          </a:p>
        </p:txBody>
      </p:sp>
      <p:sp>
        <p:nvSpPr>
          <p:cNvPr id="16432" name="Rectangle 48"/>
          <p:cNvSpPr>
            <a:spLocks noChangeArrowheads="1"/>
          </p:cNvSpPr>
          <p:nvPr/>
        </p:nvSpPr>
        <p:spPr bwMode="auto">
          <a:xfrm>
            <a:off x="0" y="533400"/>
            <a:ext cx="76200" cy="5867400"/>
          </a:xfrm>
          <a:prstGeom prst="rect">
            <a:avLst/>
          </a:prstGeom>
          <a:solidFill>
            <a:schemeClr val="accent1"/>
          </a:solidFill>
          <a:ln w="9525">
            <a:solidFill>
              <a:srgbClr val="0000FF"/>
            </a:solidFill>
            <a:miter lim="800000"/>
            <a:headEnd/>
            <a:tailEnd/>
          </a:ln>
        </p:spPr>
        <p:txBody>
          <a:bodyPr wrap="none" anchor="ctr"/>
          <a:lstStyle/>
          <a:p>
            <a:endParaRPr lang="en-US"/>
          </a:p>
        </p:txBody>
      </p:sp>
    </p:spTree>
  </p:cSld>
  <p:clrMapOvr>
    <a:masterClrMapping/>
  </p:clrMapOvr>
  <p:transition spd="slow">
    <p:zoom dir="in"/>
    <p:sndAc>
      <p:stSnd>
        <p:snd r:embed="rId2" name="tro choi am nhac.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wheel(4)">
                                      <p:cBhvr>
                                        <p:cTn id="7" dur="2000"/>
                                        <p:tgtEl>
                                          <p:spTgt spid="16390"/>
                                        </p:tgtEl>
                                      </p:cBhvr>
                                    </p:animEffect>
                                  </p:childTnLst>
                                </p:cTn>
                              </p:par>
                              <p:par>
                                <p:cTn id="8" presetID="19" presetClass="entr" presetSubtype="10" repeatCount="3000" fill="hold" grpId="0" nodeType="withEffect">
                                  <p:stCondLst>
                                    <p:cond delay="0"/>
                                  </p:stCondLst>
                                  <p:childTnLst>
                                    <p:set>
                                      <p:cBhvr>
                                        <p:cTn id="9" dur="1" fill="hold">
                                          <p:stCondLst>
                                            <p:cond delay="0"/>
                                          </p:stCondLst>
                                        </p:cTn>
                                        <p:tgtEl>
                                          <p:spTgt spid="16391"/>
                                        </p:tgtEl>
                                        <p:attrNameLst>
                                          <p:attrName>style.visibility</p:attrName>
                                        </p:attrNameLst>
                                      </p:cBhvr>
                                      <p:to>
                                        <p:strVal val="visible"/>
                                      </p:to>
                                    </p:set>
                                    <p:anim calcmode="lin" valueType="num">
                                      <p:cBhvr>
                                        <p:cTn id="10" dur="5000" fill="hold"/>
                                        <p:tgtEl>
                                          <p:spTgt spid="16391"/>
                                        </p:tgtEl>
                                        <p:attrNameLst>
                                          <p:attrName>ppt_w</p:attrName>
                                        </p:attrNameLst>
                                      </p:cBhvr>
                                      <p:tavLst>
                                        <p:tav tm="0" fmla="#ppt_w*sin(2.5*pi*$)">
                                          <p:val>
                                            <p:fltVal val="0"/>
                                          </p:val>
                                        </p:tav>
                                        <p:tav tm="100000">
                                          <p:val>
                                            <p:fltVal val="1"/>
                                          </p:val>
                                        </p:tav>
                                      </p:tavLst>
                                    </p:anim>
                                    <p:anim calcmode="lin" valueType="num">
                                      <p:cBhvr>
                                        <p:cTn id="11" dur="5000" fill="hold"/>
                                        <p:tgtEl>
                                          <p:spTgt spid="16391"/>
                                        </p:tgtEl>
                                        <p:attrNameLst>
                                          <p:attrName>ppt_h</p:attrName>
                                        </p:attrNameLst>
                                      </p:cBhvr>
                                      <p:tavLst>
                                        <p:tav tm="0">
                                          <p:val>
                                            <p:strVal val="#ppt_h"/>
                                          </p:val>
                                        </p:tav>
                                        <p:tav tm="100000">
                                          <p:val>
                                            <p:strVal val="#ppt_h"/>
                                          </p:val>
                                        </p:tav>
                                      </p:tavLst>
                                    </p:anim>
                                  </p:childTnLst>
                                </p:cTn>
                              </p:par>
                              <p:par>
                                <p:cTn id="12" presetID="19" presetClass="entr" presetSubtype="10" repeatCount="3000" fill="hold" grpId="0" nodeType="withEffect">
                                  <p:stCondLst>
                                    <p:cond delay="0"/>
                                  </p:stCondLst>
                                  <p:childTnLst>
                                    <p:set>
                                      <p:cBhvr>
                                        <p:cTn id="13" dur="1" fill="hold">
                                          <p:stCondLst>
                                            <p:cond delay="0"/>
                                          </p:stCondLst>
                                        </p:cTn>
                                        <p:tgtEl>
                                          <p:spTgt spid="16429"/>
                                        </p:tgtEl>
                                        <p:attrNameLst>
                                          <p:attrName>style.visibility</p:attrName>
                                        </p:attrNameLst>
                                      </p:cBhvr>
                                      <p:to>
                                        <p:strVal val="visible"/>
                                      </p:to>
                                    </p:set>
                                    <p:anim calcmode="lin" valueType="num">
                                      <p:cBhvr>
                                        <p:cTn id="14" dur="5000" fill="hold"/>
                                        <p:tgtEl>
                                          <p:spTgt spid="16429"/>
                                        </p:tgtEl>
                                        <p:attrNameLst>
                                          <p:attrName>ppt_w</p:attrName>
                                        </p:attrNameLst>
                                      </p:cBhvr>
                                      <p:tavLst>
                                        <p:tav tm="0" fmla="#ppt_w*sin(2.5*pi*$)">
                                          <p:val>
                                            <p:fltVal val="0"/>
                                          </p:val>
                                        </p:tav>
                                        <p:tav tm="100000">
                                          <p:val>
                                            <p:fltVal val="1"/>
                                          </p:val>
                                        </p:tav>
                                      </p:tavLst>
                                    </p:anim>
                                    <p:anim calcmode="lin" valueType="num">
                                      <p:cBhvr>
                                        <p:cTn id="15" dur="5000" fill="hold"/>
                                        <p:tgtEl>
                                          <p:spTgt spid="16429"/>
                                        </p:tgtEl>
                                        <p:attrNameLst>
                                          <p:attrName>ppt_h</p:attrName>
                                        </p:attrNameLst>
                                      </p:cBhvr>
                                      <p:tavLst>
                                        <p:tav tm="0">
                                          <p:val>
                                            <p:strVal val="#ppt_h"/>
                                          </p:val>
                                        </p:tav>
                                        <p:tav tm="100000">
                                          <p:val>
                                            <p:strVal val="#ppt_h"/>
                                          </p:val>
                                        </p:tav>
                                      </p:tavLst>
                                    </p:anim>
                                  </p:childTnLst>
                                </p:cTn>
                              </p:par>
                              <p:par>
                                <p:cTn id="16" presetID="19" presetClass="entr" presetSubtype="10" repeatCount="3000" fill="hold" grpId="0" nodeType="withEffect">
                                  <p:stCondLst>
                                    <p:cond delay="0"/>
                                  </p:stCondLst>
                                  <p:childTnLst>
                                    <p:set>
                                      <p:cBhvr>
                                        <p:cTn id="17" dur="1" fill="hold">
                                          <p:stCondLst>
                                            <p:cond delay="0"/>
                                          </p:stCondLst>
                                        </p:cTn>
                                        <p:tgtEl>
                                          <p:spTgt spid="16430"/>
                                        </p:tgtEl>
                                        <p:attrNameLst>
                                          <p:attrName>style.visibility</p:attrName>
                                        </p:attrNameLst>
                                      </p:cBhvr>
                                      <p:to>
                                        <p:strVal val="visible"/>
                                      </p:to>
                                    </p:set>
                                    <p:anim calcmode="lin" valueType="num">
                                      <p:cBhvr>
                                        <p:cTn id="18" dur="3000" fill="hold"/>
                                        <p:tgtEl>
                                          <p:spTgt spid="16430"/>
                                        </p:tgtEl>
                                        <p:attrNameLst>
                                          <p:attrName>ppt_w</p:attrName>
                                        </p:attrNameLst>
                                      </p:cBhvr>
                                      <p:tavLst>
                                        <p:tav tm="0" fmla="#ppt_w*sin(2.5*pi*$)">
                                          <p:val>
                                            <p:fltVal val="0"/>
                                          </p:val>
                                        </p:tav>
                                        <p:tav tm="100000">
                                          <p:val>
                                            <p:fltVal val="1"/>
                                          </p:val>
                                        </p:tav>
                                      </p:tavLst>
                                    </p:anim>
                                    <p:anim calcmode="lin" valueType="num">
                                      <p:cBhvr>
                                        <p:cTn id="19" dur="3000" fill="hold"/>
                                        <p:tgtEl>
                                          <p:spTgt spid="16430"/>
                                        </p:tgtEl>
                                        <p:attrNameLst>
                                          <p:attrName>ppt_h</p:attrName>
                                        </p:attrNameLst>
                                      </p:cBhvr>
                                      <p:tavLst>
                                        <p:tav tm="0">
                                          <p:val>
                                            <p:strVal val="#ppt_h"/>
                                          </p:val>
                                        </p:tav>
                                        <p:tav tm="100000">
                                          <p:val>
                                            <p:strVal val="#ppt_h"/>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16432"/>
                                        </p:tgtEl>
                                        <p:attrNameLst>
                                          <p:attrName>style.visibility</p:attrName>
                                        </p:attrNameLst>
                                      </p:cBhvr>
                                      <p:to>
                                        <p:strVal val="visible"/>
                                      </p:to>
                                    </p:set>
                                    <p:animEffect transition="in" filter="wipe(down)">
                                      <p:cBhvr>
                                        <p:cTn id="22" dur="500"/>
                                        <p:tgtEl>
                                          <p:spTgt spid="1643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6388"/>
                    </p:tgtEl>
                  </p:cond>
                </p:stCondLst>
                <p:endSync evt="end" delay="0">
                  <p:rtn val="all"/>
                </p:endSync>
                <p:childTnLst>
                  <p:par>
                    <p:cTn id="24" fill="hold">
                      <p:stCondLst>
                        <p:cond delay="0"/>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6403"/>
                                        </p:tgtEl>
                                        <p:attrNameLst>
                                          <p:attrName>style.visibility</p:attrName>
                                        </p:attrNameLst>
                                      </p:cBhvr>
                                      <p:to>
                                        <p:strVal val="visible"/>
                                      </p:to>
                                    </p:set>
                                    <p:animEffect transition="in" filter="blinds(horizontal)">
                                      <p:cBhvr>
                                        <p:cTn id="28" dur="500"/>
                                        <p:tgtEl>
                                          <p:spTgt spid="16403"/>
                                        </p:tgtEl>
                                      </p:cBhvr>
                                    </p:animEffect>
                                  </p:childTnLst>
                                  <p:subTnLst>
                                    <p:audio>
                                      <p:cMediaNode>
                                        <p:cTn display="0" masterRel="sameClick">
                                          <p:stCondLst>
                                            <p:cond evt="begin" delay="0">
                                              <p:tn val="26"/>
                                            </p:cond>
                                          </p:stCondLst>
                                          <p:endCondLst>
                                            <p:cond evt="onStopAudio" delay="0">
                                              <p:tgtEl>
                                                <p:sldTgt/>
                                              </p:tgtEl>
                                            </p:cond>
                                          </p:endCondLst>
                                        </p:cTn>
                                        <p:tgtEl>
                                          <p:sndTgt r:embed="rId3" name="aW31.wav"/>
                                        </p:tgtEl>
                                      </p:cMediaNode>
                                    </p:audio>
                                  </p:subTnLst>
                                </p:cTn>
                              </p:par>
                            </p:childTnLst>
                          </p:cTn>
                        </p:par>
                      </p:childTnLst>
                    </p:cTn>
                  </p:par>
                </p:childTnLst>
              </p:cTn>
              <p:nextCondLst>
                <p:cond evt="onClick" delay="0">
                  <p:tgtEl>
                    <p:spTgt spid="16388"/>
                  </p:tgtEl>
                </p:cond>
              </p:nextCondLst>
            </p:seq>
            <p:seq concurrent="1" nextAc="seek">
              <p:cTn id="29" restart="whenNotActive" fill="hold" evtFilter="cancelBubble" nodeType="interactiveSeq">
                <p:stCondLst>
                  <p:cond evt="onClick" delay="0">
                    <p:tgtEl>
                      <p:spTgt spid="16403"/>
                    </p:tgtEl>
                  </p:cond>
                </p:stCondLst>
                <p:endSync evt="end" delay="0">
                  <p:rtn val="all"/>
                </p:endSync>
                <p:childTnLst>
                  <p:par>
                    <p:cTn id="30" fill="hold">
                      <p:stCondLst>
                        <p:cond delay="0"/>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6400"/>
                                        </p:tgtEl>
                                        <p:attrNameLst>
                                          <p:attrName>style.visibility</p:attrName>
                                        </p:attrNameLst>
                                      </p:cBhvr>
                                      <p:to>
                                        <p:strVal val="visible"/>
                                      </p:to>
                                    </p:set>
                                    <p:animEffect transition="in" filter="box(in)">
                                      <p:cBhvr>
                                        <p:cTn id="34" dur="500"/>
                                        <p:tgtEl>
                                          <p:spTgt spid="16400"/>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6401"/>
                                        </p:tgtEl>
                                        <p:attrNameLst>
                                          <p:attrName>style.visibility</p:attrName>
                                        </p:attrNameLst>
                                      </p:cBhvr>
                                      <p:to>
                                        <p:strVal val="visible"/>
                                      </p:to>
                                    </p:set>
                                    <p:animEffect transition="in" filter="box(in)">
                                      <p:cBhvr>
                                        <p:cTn id="37" dur="500"/>
                                        <p:tgtEl>
                                          <p:spTgt spid="16401"/>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6402"/>
                                        </p:tgtEl>
                                        <p:attrNameLst>
                                          <p:attrName>style.visibility</p:attrName>
                                        </p:attrNameLst>
                                      </p:cBhvr>
                                      <p:to>
                                        <p:strVal val="visible"/>
                                      </p:to>
                                    </p:set>
                                    <p:animEffect transition="in" filter="box(in)">
                                      <p:cBhvr>
                                        <p:cTn id="40" dur="500"/>
                                        <p:tgtEl>
                                          <p:spTgt spid="16402"/>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6406"/>
                                        </p:tgtEl>
                                        <p:attrNameLst>
                                          <p:attrName>style.visibility</p:attrName>
                                        </p:attrNameLst>
                                      </p:cBhvr>
                                      <p:to>
                                        <p:strVal val="visible"/>
                                      </p:to>
                                    </p:set>
                                    <p:animEffect transition="in" filter="box(in)">
                                      <p:cBhvr>
                                        <p:cTn id="43" dur="500"/>
                                        <p:tgtEl>
                                          <p:spTgt spid="16406"/>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xit" presetSubtype="10" fill="hold" grpId="1" nodeType="clickEffect">
                                  <p:stCondLst>
                                    <p:cond delay="0"/>
                                  </p:stCondLst>
                                  <p:childTnLst>
                                    <p:animEffect transition="out" filter="checkerboard(across)">
                                      <p:cBhvr>
                                        <p:cTn id="47" dur="500"/>
                                        <p:tgtEl>
                                          <p:spTgt spid="16401"/>
                                        </p:tgtEl>
                                      </p:cBhvr>
                                    </p:animEffect>
                                    <p:set>
                                      <p:cBhvr>
                                        <p:cTn id="48" dur="1" fill="hold">
                                          <p:stCondLst>
                                            <p:cond delay="499"/>
                                          </p:stCondLst>
                                        </p:cTn>
                                        <p:tgtEl>
                                          <p:spTgt spid="16401"/>
                                        </p:tgtEl>
                                        <p:attrNameLst>
                                          <p:attrName>style.visibility</p:attrName>
                                        </p:attrNameLst>
                                      </p:cBhvr>
                                      <p:to>
                                        <p:strVal val="hidden"/>
                                      </p:to>
                                    </p:set>
                                  </p:childTnLst>
                                </p:cTn>
                              </p:par>
                              <p:par>
                                <p:cTn id="49" presetID="5" presetClass="exit" presetSubtype="10" fill="hold" grpId="1" nodeType="withEffect">
                                  <p:stCondLst>
                                    <p:cond delay="0"/>
                                  </p:stCondLst>
                                  <p:childTnLst>
                                    <p:animEffect transition="out" filter="checkerboard(across)">
                                      <p:cBhvr>
                                        <p:cTn id="50" dur="500"/>
                                        <p:tgtEl>
                                          <p:spTgt spid="16402"/>
                                        </p:tgtEl>
                                      </p:cBhvr>
                                    </p:animEffect>
                                    <p:set>
                                      <p:cBhvr>
                                        <p:cTn id="51" dur="1" fill="hold">
                                          <p:stCondLst>
                                            <p:cond delay="499"/>
                                          </p:stCondLst>
                                        </p:cTn>
                                        <p:tgtEl>
                                          <p:spTgt spid="16402"/>
                                        </p:tgtEl>
                                        <p:attrNameLst>
                                          <p:attrName>style.visibility</p:attrName>
                                        </p:attrNameLst>
                                      </p:cBhvr>
                                      <p:to>
                                        <p:strVal val="hidden"/>
                                      </p:to>
                                    </p:set>
                                  </p:childTnLst>
                                </p:cTn>
                              </p:par>
                              <p:par>
                                <p:cTn id="52" presetID="5" presetClass="exit" presetSubtype="10" fill="hold" grpId="1" nodeType="withEffect">
                                  <p:stCondLst>
                                    <p:cond delay="0"/>
                                  </p:stCondLst>
                                  <p:childTnLst>
                                    <p:animEffect transition="out" filter="checkerboard(across)">
                                      <p:cBhvr>
                                        <p:cTn id="53" dur="500"/>
                                        <p:tgtEl>
                                          <p:spTgt spid="16406"/>
                                        </p:tgtEl>
                                      </p:cBhvr>
                                    </p:animEffect>
                                    <p:set>
                                      <p:cBhvr>
                                        <p:cTn id="54" dur="1" fill="hold">
                                          <p:stCondLst>
                                            <p:cond delay="499"/>
                                          </p:stCondLst>
                                        </p:cTn>
                                        <p:tgtEl>
                                          <p:spTgt spid="16406"/>
                                        </p:tgtEl>
                                        <p:attrNameLst>
                                          <p:attrName>style.visibility</p:attrName>
                                        </p:attrNameLst>
                                      </p:cBhvr>
                                      <p:to>
                                        <p:strVal val="hidden"/>
                                      </p:to>
                                    </p:set>
                                  </p:childTnLst>
                                </p:cTn>
                              </p:par>
                              <p:par>
                                <p:cTn id="55" presetID="5" presetClass="exit" presetSubtype="10" fill="hold" grpId="1" nodeType="withEffect">
                                  <p:stCondLst>
                                    <p:cond delay="0"/>
                                  </p:stCondLst>
                                  <p:childTnLst>
                                    <p:animEffect transition="out" filter="checkerboard(across)">
                                      <p:cBhvr>
                                        <p:cTn id="56" dur="500"/>
                                        <p:tgtEl>
                                          <p:spTgt spid="16400"/>
                                        </p:tgtEl>
                                      </p:cBhvr>
                                    </p:animEffect>
                                    <p:set>
                                      <p:cBhvr>
                                        <p:cTn id="57" dur="1" fill="hold">
                                          <p:stCondLst>
                                            <p:cond delay="499"/>
                                          </p:stCondLst>
                                        </p:cTn>
                                        <p:tgtEl>
                                          <p:spTgt spid="16400"/>
                                        </p:tgtEl>
                                        <p:attrNameLst>
                                          <p:attrName>style.visibility</p:attrName>
                                        </p:attrNameLst>
                                      </p:cBhvr>
                                      <p:to>
                                        <p:strVal val="hidden"/>
                                      </p:to>
                                    </p:set>
                                  </p:childTnLst>
                                </p:cTn>
                              </p:par>
                              <p:par>
                                <p:cTn id="58" presetID="5" presetClass="exit" presetSubtype="10" fill="hold" grpId="0" nodeType="withEffect">
                                  <p:stCondLst>
                                    <p:cond delay="0"/>
                                  </p:stCondLst>
                                  <p:childTnLst>
                                    <p:animEffect transition="out" filter="checkerboard(across)">
                                      <p:cBhvr>
                                        <p:cTn id="59" dur="500"/>
                                        <p:tgtEl>
                                          <p:spTgt spid="16388"/>
                                        </p:tgtEl>
                                      </p:cBhvr>
                                    </p:animEffect>
                                    <p:set>
                                      <p:cBhvr>
                                        <p:cTn id="60" dur="1" fill="hold">
                                          <p:stCondLst>
                                            <p:cond delay="499"/>
                                          </p:stCondLst>
                                        </p:cTn>
                                        <p:tgtEl>
                                          <p:spTgt spid="16388"/>
                                        </p:tgtEl>
                                        <p:attrNameLst>
                                          <p:attrName>style.visibility</p:attrName>
                                        </p:attrNameLst>
                                      </p:cBhvr>
                                      <p:to>
                                        <p:strVal val="hidden"/>
                                      </p:to>
                                    </p:set>
                                  </p:childTnLst>
                                </p:cTn>
                              </p:par>
                              <p:par>
                                <p:cTn id="61" presetID="5" presetClass="exit" presetSubtype="10" fill="hold" nodeType="withEffect">
                                  <p:stCondLst>
                                    <p:cond delay="0"/>
                                  </p:stCondLst>
                                  <p:childTnLst>
                                    <p:animEffect transition="out" filter="checkerboard(across)">
                                      <p:cBhvr>
                                        <p:cTn id="62" dur="500"/>
                                        <p:tgtEl>
                                          <p:spTgt spid="16403"/>
                                        </p:tgtEl>
                                      </p:cBhvr>
                                    </p:animEffect>
                                    <p:set>
                                      <p:cBhvr>
                                        <p:cTn id="63" dur="1" fill="hold">
                                          <p:stCondLst>
                                            <p:cond delay="499"/>
                                          </p:stCondLst>
                                        </p:cTn>
                                        <p:tgtEl>
                                          <p:spTgt spid="16403"/>
                                        </p:tgtEl>
                                        <p:attrNameLst>
                                          <p:attrName>style.visibility</p:attrName>
                                        </p:attrNameLst>
                                      </p:cBhvr>
                                      <p:to>
                                        <p:strVal val="hidden"/>
                                      </p:to>
                                    </p:set>
                                  </p:childTnLst>
                                </p:cTn>
                              </p:par>
                            </p:childTnLst>
                          </p:cTn>
                        </p:par>
                      </p:childTnLst>
                    </p:cTn>
                  </p:par>
                </p:childTnLst>
              </p:cTn>
              <p:nextCondLst>
                <p:cond evt="onClick" delay="0">
                  <p:tgtEl>
                    <p:spTgt spid="16403"/>
                  </p:tgtEl>
                </p:cond>
              </p:nextCondLst>
            </p:seq>
            <p:seq concurrent="1" nextAc="seek">
              <p:cTn id="64" restart="whenNotActive" fill="hold" evtFilter="cancelBubble" nodeType="interactiveSeq">
                <p:stCondLst>
                  <p:cond evt="onClick" delay="0">
                    <p:tgtEl>
                      <p:spTgt spid="16402"/>
                    </p:tgtEl>
                  </p:cond>
                </p:stCondLst>
                <p:endSync evt="end" delay="0">
                  <p:rtn val="all"/>
                </p:endSync>
                <p:childTnLst>
                  <p:par>
                    <p:cTn id="65" fill="hold">
                      <p:stCondLst>
                        <p:cond delay="0"/>
                      </p:stCondLst>
                      <p:childTnLst>
                        <p:par>
                          <p:cTn id="66" fill="hold">
                            <p:stCondLst>
                              <p:cond delay="0"/>
                            </p:stCondLst>
                            <p:childTnLst>
                              <p:par>
                                <p:cTn id="67" presetID="30" presetClass="entr" presetSubtype="0"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800" decel="100000"/>
                                        <p:tgtEl>
                                          <p:spTgt spid="4"/>
                                        </p:tgtEl>
                                      </p:cBhvr>
                                    </p:animEffect>
                                    <p:anim calcmode="lin" valueType="num">
                                      <p:cBhvr>
                                        <p:cTn id="70" dur="800" decel="100000" fill="hold"/>
                                        <p:tgtEl>
                                          <p:spTgt spid="4"/>
                                        </p:tgtEl>
                                        <p:attrNameLst>
                                          <p:attrName>style.rotation</p:attrName>
                                        </p:attrNameLst>
                                      </p:cBhvr>
                                      <p:tavLst>
                                        <p:tav tm="0">
                                          <p:val>
                                            <p:fltVal val="-90"/>
                                          </p:val>
                                        </p:tav>
                                        <p:tav tm="100000">
                                          <p:val>
                                            <p:fltVal val="0"/>
                                          </p:val>
                                        </p:tav>
                                      </p:tavLst>
                                    </p:anim>
                                    <p:anim calcmode="lin" valueType="num">
                                      <p:cBhvr>
                                        <p:cTn id="71" dur="800" decel="100000" fill="hold"/>
                                        <p:tgtEl>
                                          <p:spTgt spid="4"/>
                                        </p:tgtEl>
                                        <p:attrNameLst>
                                          <p:attrName>ppt_x</p:attrName>
                                        </p:attrNameLst>
                                      </p:cBhvr>
                                      <p:tavLst>
                                        <p:tav tm="0">
                                          <p:val>
                                            <p:strVal val="#ppt_x+0.4"/>
                                          </p:val>
                                        </p:tav>
                                        <p:tav tm="100000">
                                          <p:val>
                                            <p:strVal val="#ppt_x-0.05"/>
                                          </p:val>
                                        </p:tav>
                                      </p:tavLst>
                                    </p:anim>
                                    <p:anim calcmode="lin" valueType="num">
                                      <p:cBhvr>
                                        <p:cTn id="72" dur="800" decel="100000" fill="hold"/>
                                        <p:tgtEl>
                                          <p:spTgt spid="4"/>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4"/>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pplause.wav"/>
                                        </p:tgtEl>
                                      </p:cMediaNode>
                                    </p:audio>
                                  </p:subTnLst>
                                </p:cTn>
                              </p:par>
                            </p:childTnLst>
                          </p:cTn>
                        </p:par>
                        <p:par>
                          <p:cTn id="75" fill="hold">
                            <p:stCondLst>
                              <p:cond delay="1000"/>
                            </p:stCondLst>
                            <p:childTnLst>
                              <p:par>
                                <p:cTn id="76" presetID="2" presetClass="exit" presetSubtype="8" fill="hold" nodeType="afterEffect">
                                  <p:stCondLst>
                                    <p:cond delay="0"/>
                                  </p:stCondLst>
                                  <p:childTnLst>
                                    <p:anim calcmode="lin" valueType="num">
                                      <p:cBhvr additive="base">
                                        <p:cTn id="77" dur="500"/>
                                        <p:tgtEl>
                                          <p:spTgt spid="4"/>
                                        </p:tgtEl>
                                        <p:attrNameLst>
                                          <p:attrName>ppt_x</p:attrName>
                                        </p:attrNameLst>
                                      </p:cBhvr>
                                      <p:tavLst>
                                        <p:tav tm="0">
                                          <p:val>
                                            <p:strVal val="ppt_x"/>
                                          </p:val>
                                        </p:tav>
                                        <p:tav tm="100000">
                                          <p:val>
                                            <p:strVal val="0-ppt_w/2"/>
                                          </p:val>
                                        </p:tav>
                                      </p:tavLst>
                                    </p:anim>
                                    <p:anim calcmode="lin" valueType="num">
                                      <p:cBhvr additive="base">
                                        <p:cTn id="78" dur="500"/>
                                        <p:tgtEl>
                                          <p:spTgt spid="4"/>
                                        </p:tgtEl>
                                        <p:attrNameLst>
                                          <p:attrName>ppt_y</p:attrName>
                                        </p:attrNameLst>
                                      </p:cBhvr>
                                      <p:tavLst>
                                        <p:tav tm="0">
                                          <p:val>
                                            <p:strVal val="ppt_y"/>
                                          </p:val>
                                        </p:tav>
                                        <p:tav tm="100000">
                                          <p:val>
                                            <p:strVal val="ppt_y"/>
                                          </p:val>
                                        </p:tav>
                                      </p:tavLst>
                                    </p:anim>
                                    <p:set>
                                      <p:cBhvr>
                                        <p:cTn id="79" dur="1" fill="hold">
                                          <p:stCondLst>
                                            <p:cond delay="499"/>
                                          </p:stCondLst>
                                        </p:cTn>
                                        <p:tgtEl>
                                          <p:spTgt spid="4"/>
                                        </p:tgtEl>
                                        <p:attrNameLst>
                                          <p:attrName>style.visibility</p:attrName>
                                        </p:attrNameLst>
                                      </p:cBhvr>
                                      <p:to>
                                        <p:strVal val="hidden"/>
                                      </p:to>
                                    </p:set>
                                  </p:childTnLst>
                                </p:cTn>
                              </p:par>
                            </p:childTnLst>
                          </p:cTn>
                        </p:par>
                        <p:par>
                          <p:cTn id="80" fill="hold">
                            <p:stCondLst>
                              <p:cond delay="1500"/>
                            </p:stCondLst>
                            <p:childTnLst>
                              <p:par>
                                <p:cTn id="81" presetID="0" presetClass="path" presetSubtype="0" accel="50000" decel="50000" fill="hold" nodeType="afterEffect">
                                  <p:stCondLst>
                                    <p:cond delay="0"/>
                                  </p:stCondLst>
                                  <p:childTnLst>
                                    <p:animMotion origin="layout" path="M -0.10417 -0.00301 C 0.1059 -0.04792 0.31614 -0.09236 0.3684 -0.15579 C 0.42083 -0.21922 0.23593 -0.34537 0.20937 -0.38334 " pathEditMode="relative" rAng="0" ptsTypes="aaA">
                                      <p:cBhvr>
                                        <p:cTn id="82" dur="2000" fill="hold"/>
                                        <p:tgtEl>
                                          <p:spTgt spid="4"/>
                                        </p:tgtEl>
                                        <p:attrNameLst>
                                          <p:attrName>ppt_x</p:attrName>
                                          <p:attrName>ppt_y</p:attrName>
                                        </p:attrNameLst>
                                      </p:cBhvr>
                                      <p:rCtr x="262" y="-190"/>
                                    </p:animMotion>
                                  </p:childTnLst>
                                </p:cTn>
                              </p:par>
                            </p:childTnLst>
                          </p:cTn>
                        </p:par>
                      </p:childTnLst>
                    </p:cTn>
                  </p:par>
                </p:childTnLst>
              </p:cTn>
              <p:nextCondLst>
                <p:cond evt="onClick" delay="0">
                  <p:tgtEl>
                    <p:spTgt spid="16402"/>
                  </p:tgtEl>
                </p:cond>
              </p:nextCondLst>
            </p:seq>
            <p:seq concurrent="1" nextAc="seek">
              <p:cTn id="83" restart="whenNotActive" fill="hold" evtFilter="cancelBubble" nodeType="interactiveSeq">
                <p:stCondLst>
                  <p:cond evt="onClick" delay="0">
                    <p:tgtEl>
                      <p:spTgt spid="16406"/>
                    </p:tgtEl>
                  </p:cond>
                </p:stCondLst>
                <p:endSync evt="end" delay="0">
                  <p:rtn val="all"/>
                </p:endSync>
                <p:childTnLst>
                  <p:par>
                    <p:cTn id="84" fill="hold">
                      <p:stCondLst>
                        <p:cond delay="0"/>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6414"/>
                                        </p:tgtEl>
                                        <p:attrNameLst>
                                          <p:attrName>style.visibility</p:attrName>
                                        </p:attrNameLst>
                                      </p:cBhvr>
                                      <p:to>
                                        <p:strVal val="visible"/>
                                      </p:to>
                                    </p:set>
                                    <p:anim calcmode="lin" valueType="num">
                                      <p:cBhvr additive="base">
                                        <p:cTn id="88" dur="500" fill="hold"/>
                                        <p:tgtEl>
                                          <p:spTgt spid="16414"/>
                                        </p:tgtEl>
                                        <p:attrNameLst>
                                          <p:attrName>ppt_x</p:attrName>
                                        </p:attrNameLst>
                                      </p:cBhvr>
                                      <p:tavLst>
                                        <p:tav tm="0">
                                          <p:val>
                                            <p:strVal val="#ppt_x"/>
                                          </p:val>
                                        </p:tav>
                                        <p:tav tm="100000">
                                          <p:val>
                                            <p:strVal val="#ppt_x"/>
                                          </p:val>
                                        </p:tav>
                                      </p:tavLst>
                                    </p:anim>
                                    <p:anim calcmode="lin" valueType="num">
                                      <p:cBhvr additive="base">
                                        <p:cTn id="89" dur="500" fill="hold"/>
                                        <p:tgtEl>
                                          <p:spTgt spid="164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5" name="sCColdAttack.wav"/>
                                        </p:tgtEl>
                                      </p:cMediaNode>
                                    </p:audio>
                                  </p:subTnLst>
                                </p:cTn>
                              </p:par>
                            </p:childTnLst>
                          </p:cTn>
                        </p:par>
                        <p:par>
                          <p:cTn id="90" fill="hold">
                            <p:stCondLst>
                              <p:cond delay="500"/>
                            </p:stCondLst>
                            <p:childTnLst>
                              <p:par>
                                <p:cTn id="91" presetID="0" presetClass="path" presetSubtype="0" accel="50000" decel="50000" fill="hold" grpId="1" nodeType="afterEffect">
                                  <p:stCondLst>
                                    <p:cond delay="0"/>
                                  </p:stCondLst>
                                  <p:childTnLst>
                                    <p:animMotion origin="layout" path="M 0 0 C 0.00538 -0.01412 0.01285 -0.02708 0.01719 -0.04166 C 0.02014 -0.05139 0.02188 -0.0625 0.02344 -0.07291 C 0.02135 -0.10208 0.01997 -0.13125 0.01719 -0.16041 C 0.01667 -0.16551 0.01059 -0.18379 0.00938 -0.1875 C -0.00781 -0.23611 -0.03056 -0.26504 -0.07187 -0.27291 C -0.10903 -0.29143 -0.14792 -0.31018 -0.1875 -0.31458 C -0.22708 -0.31319 -0.26667 -0.31365 -0.30625 -0.31041 C -0.3158 -0.30972 -0.3342 -0.29791 -0.34375 -0.29375 C -0.35885 -0.28703 -0.37448 -0.28194 -0.38906 -0.27291 C -0.40625 -0.26227 -0.42187 -0.24814 -0.43906 -0.2375 C -0.45781 -0.22592 -0.44288 -0.23356 -0.45781 -0.22083 C -0.47812 -0.2037 -0.50035 -0.19004 -0.52344 -0.18125 C -0.53646 -0.16967 -0.55069 -0.1662 -0.56562 -0.16041 C -0.58073 -0.15463 -0.59601 -0.14652 -0.61094 -0.13958 C -0.61615 -0.13703 -0.62118 -0.13287 -0.62656 -0.13125 C -0.63472 -0.1287 -0.65156 -0.12708 -0.65156 -0.12708 C -0.68906 -0.13055 -0.72674 -0.13217 -0.76406 -0.1375 C -0.78368 -0.14027 -0.78212 -0.1456 -0.79687 -0.15208 C -0.82639 -0.16527 -0.86024 -0.17986 -0.87969 -0.21458 C -0.89149 -0.23564 -0.89531 -0.26481 -0.9 -0.28958 C -0.89931 -0.31227 -0.90642 -0.41435 -0.88125 -0.44791 C -0.87569 -0.47014 -0.84896 -0.4956 -0.83281 -0.50416 C -0.82066 -0.52037 -0.83628 -0.50092 -0.82187 -0.51458 C -0.81111 -0.52477 -0.81701 -0.52199 -0.80156 -0.525 C -0.79497 -0.53078 -0.79097 -0.53148 -0.78281 -0.53333 C -0.75885 -0.55463 -0.70365 -0.53773 -0.69219 -0.5375 C -0.6901 -0.5368 -0.68785 -0.53657 -0.68594 -0.53541 C -0.6842 -0.53449 -0.68299 -0.53217 -0.68125 -0.53125 C -0.67674 -0.52893 -0.6717 -0.52916 -0.66719 -0.52708 C -0.65417 -0.52129 -0.6434 -0.51134 -0.62969 -0.50833 C -0.61389 -0.49977 -0.59722 -0.49398 -0.58125 -0.48541 C -0.57917 -0.48426 -0.57726 -0.48194 -0.575 -0.48125 C -0.56892 -0.47916 -0.55625 -0.47708 -0.55625 -0.47708 C -0.53403 -0.46527 -0.51198 -0.45416 -0.48906 -0.44583 C -0.48594 -0.44467 -0.48247 -0.44421 -0.47969 -0.44166 C -0.47812 -0.44027 -0.47674 -0.43842 -0.475 -0.4375 C -0.46736 -0.43356 -0.45816 -0.43125 -0.45 -0.42916 C -0.41215 -0.3956 -0.3684 -0.41898 -0.33125 -0.43541 C -0.32656 -0.44166 -0.32396 -0.44583 -0.32187 -0.45416 C -0.3224 -0.45625 -0.32222 -0.45879 -0.32344 -0.46041 C -0.32465 -0.46203 -0.32674 -0.46157 -0.32812 -0.4625 C -0.32986 -0.46365 -0.33108 -0.46574 -0.33281 -0.46666 C -0.33576 -0.46852 -0.33941 -0.46828 -0.34219 -0.47083 C -0.34375 -0.47222 -0.34687 -0.475 -0.34687 -0.475 " pathEditMode="relative" ptsTypes="ffffffffffffffffffffffffffffffffffffffffffffA">
                                      <p:cBhvr>
                                        <p:cTn id="92" dur="2000" fill="hold"/>
                                        <p:tgtEl>
                                          <p:spTgt spid="16414"/>
                                        </p:tgtEl>
                                        <p:attrNameLst>
                                          <p:attrName>ppt_x</p:attrName>
                                          <p:attrName>ppt_y</p:attrName>
                                        </p:attrNameLst>
                                      </p:cBhvr>
                                    </p:animMotion>
                                  </p:childTnLst>
                                </p:cTn>
                              </p:par>
                            </p:childTnLst>
                          </p:cTn>
                        </p:par>
                        <p:par>
                          <p:cTn id="93" fill="hold">
                            <p:stCondLst>
                              <p:cond delay="2500"/>
                            </p:stCondLst>
                            <p:childTnLst>
                              <p:par>
                                <p:cTn id="94" presetID="2" presetClass="exit" presetSubtype="4" fill="hold" grpId="2" nodeType="afterEffect">
                                  <p:stCondLst>
                                    <p:cond delay="0"/>
                                  </p:stCondLst>
                                  <p:childTnLst>
                                    <p:anim calcmode="lin" valueType="num">
                                      <p:cBhvr additive="base">
                                        <p:cTn id="95" dur="2000"/>
                                        <p:tgtEl>
                                          <p:spTgt spid="16414"/>
                                        </p:tgtEl>
                                        <p:attrNameLst>
                                          <p:attrName>ppt_x</p:attrName>
                                        </p:attrNameLst>
                                      </p:cBhvr>
                                      <p:tavLst>
                                        <p:tav tm="0">
                                          <p:val>
                                            <p:strVal val="ppt_x"/>
                                          </p:val>
                                        </p:tav>
                                        <p:tav tm="100000">
                                          <p:val>
                                            <p:strVal val="ppt_x"/>
                                          </p:val>
                                        </p:tav>
                                      </p:tavLst>
                                    </p:anim>
                                    <p:anim calcmode="lin" valueType="num">
                                      <p:cBhvr additive="base">
                                        <p:cTn id="96" dur="2000"/>
                                        <p:tgtEl>
                                          <p:spTgt spid="16414"/>
                                        </p:tgtEl>
                                        <p:attrNameLst>
                                          <p:attrName>ppt_y</p:attrName>
                                        </p:attrNameLst>
                                      </p:cBhvr>
                                      <p:tavLst>
                                        <p:tav tm="0">
                                          <p:val>
                                            <p:strVal val="ppt_y"/>
                                          </p:val>
                                        </p:tav>
                                        <p:tav tm="100000">
                                          <p:val>
                                            <p:strVal val="1+ppt_h/2"/>
                                          </p:val>
                                        </p:tav>
                                      </p:tavLst>
                                    </p:anim>
                                    <p:set>
                                      <p:cBhvr>
                                        <p:cTn id="97" dur="1" fill="hold">
                                          <p:stCondLst>
                                            <p:cond delay="1999"/>
                                          </p:stCondLst>
                                        </p:cTn>
                                        <p:tgtEl>
                                          <p:spTgt spid="16414"/>
                                        </p:tgtEl>
                                        <p:attrNameLst>
                                          <p:attrName>style.visibility</p:attrName>
                                        </p:attrNameLst>
                                      </p:cBhvr>
                                      <p:to>
                                        <p:strVal val="hidden"/>
                                      </p:to>
                                    </p:set>
                                  </p:childTnLst>
                                </p:cTn>
                              </p:par>
                            </p:childTnLst>
                          </p:cTn>
                        </p:par>
                      </p:childTnLst>
                    </p:cTn>
                  </p:par>
                </p:childTnLst>
              </p:cTn>
              <p:nextCondLst>
                <p:cond evt="onClick" delay="0">
                  <p:tgtEl>
                    <p:spTgt spid="16406"/>
                  </p:tgtEl>
                </p:cond>
              </p:nextCondLst>
            </p:seq>
            <p:seq concurrent="1" nextAc="seek">
              <p:cTn id="98" restart="whenNotActive" fill="hold" evtFilter="cancelBubble" nodeType="interactiveSeq">
                <p:stCondLst>
                  <p:cond evt="onClick" delay="0">
                    <p:tgtEl>
                      <p:spTgt spid="16401"/>
                    </p:tgtEl>
                  </p:cond>
                </p:stCondLst>
                <p:endSync evt="end" delay="0">
                  <p:rtn val="all"/>
                </p:endSync>
                <p:childTnLst>
                  <p:par>
                    <p:cTn id="99" fill="hold">
                      <p:stCondLst>
                        <p:cond delay="0"/>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6415"/>
                                        </p:tgtEl>
                                        <p:attrNameLst>
                                          <p:attrName>style.visibility</p:attrName>
                                        </p:attrNameLst>
                                      </p:cBhvr>
                                      <p:to>
                                        <p:strVal val="visible"/>
                                      </p:to>
                                    </p:set>
                                    <p:anim calcmode="lin" valueType="num">
                                      <p:cBhvr additive="base">
                                        <p:cTn id="103" dur="500" fill="hold"/>
                                        <p:tgtEl>
                                          <p:spTgt spid="16415"/>
                                        </p:tgtEl>
                                        <p:attrNameLst>
                                          <p:attrName>ppt_x</p:attrName>
                                        </p:attrNameLst>
                                      </p:cBhvr>
                                      <p:tavLst>
                                        <p:tav tm="0">
                                          <p:val>
                                            <p:strVal val="#ppt_x"/>
                                          </p:val>
                                        </p:tav>
                                        <p:tav tm="100000">
                                          <p:val>
                                            <p:strVal val="#ppt_x"/>
                                          </p:val>
                                        </p:tav>
                                      </p:tavLst>
                                    </p:anim>
                                    <p:anim calcmode="lin" valueType="num">
                                      <p:cBhvr additive="base">
                                        <p:cTn id="104" dur="500" fill="hold"/>
                                        <p:tgtEl>
                                          <p:spTgt spid="164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5" name="sCColdAttack.wav"/>
                                        </p:tgtEl>
                                      </p:cMediaNode>
                                    </p:audio>
                                  </p:subTnLst>
                                </p:cTn>
                              </p:par>
                            </p:childTnLst>
                          </p:cTn>
                        </p:par>
                        <p:par>
                          <p:cTn id="105" fill="hold">
                            <p:stCondLst>
                              <p:cond delay="500"/>
                            </p:stCondLst>
                            <p:childTnLst>
                              <p:par>
                                <p:cTn id="106" presetID="0" presetClass="path" presetSubtype="0" accel="50000" decel="50000" fill="hold" grpId="1" nodeType="afterEffect">
                                  <p:stCondLst>
                                    <p:cond delay="0"/>
                                  </p:stCondLst>
                                  <p:childTnLst>
                                    <p:animMotion origin="layout" path="M 0.01354 -0.0222 C 0.01892 -0.03631 0.02638 -0.04926 0.03072 -0.06383 C 0.03368 -0.07354 0.03541 -0.08464 0.03697 -0.09505 C 0.03489 -0.12419 0.0335 -0.15356 0.03072 -0.1827 C 0.0302 -0.18779 0.02413 -0.20606 0.02291 -0.20976 C 0.00572 -0.25833 -0.01702 -0.28723 -0.05834 -0.2951 C -0.09549 -0.3136 -0.13438 -0.33233 -0.17396 -0.33673 C -0.21355 -0.33534 -0.25313 -0.3358 -0.29271 -0.33256 C -0.30226 -0.33187 -0.32066 -0.32007 -0.33021 -0.31591 C -0.34532 -0.30921 -0.36094 -0.30412 -0.37553 -0.2951 C -0.39271 -0.28446 -0.40834 -0.27035 -0.42553 -0.25971 C -0.44428 -0.24815 -0.42934 -0.25578 -0.44428 -0.24306 C -0.46459 -0.22595 -0.48681 -0.2123 -0.5099 -0.20352 C -0.52292 -0.19195 -0.53716 -0.18848 -0.55209 -0.1827 C -0.56719 -0.17692 -0.58247 -0.16883 -0.5974 -0.16189 C -0.60261 -0.15934 -0.60764 -0.15518 -0.61303 -0.15356 C -0.62119 -0.15079 -0.63803 -0.14917 -0.63803 -0.14894 C -0.67553 -0.15264 -0.7132 -0.15449 -0.75053 -0.15981 C -0.76997 -0.16258 -0.76858 -0.1679 -0.78334 -0.17438 C -0.81285 -0.18756 -0.84671 -0.20213 -0.86615 -0.23682 C -0.87796 -0.25786 -0.88178 -0.287 -0.88646 -0.31175 C -0.88577 -0.33441 -0.89289 -0.43663 -0.86771 -0.47017 C -0.86216 -0.49237 -0.83542 -0.51781 -0.81928 -0.52637 C -0.80712 -0.54255 -0.82275 -0.52313 -0.80816 -0.53677 C -0.79757 -0.54695 -0.80348 -0.54417 -0.78803 -0.54718 C -0.78143 -0.55296 -0.77744 -0.55365 -0.7691 -0.55551 C -0.74532 -0.57678 -0.69011 -0.5599 -0.67865 -0.55967 C -0.67657 -0.55897 -0.67431 -0.55874 -0.6724 -0.55759 C -0.67066 -0.55666 -0.66945 -0.55435 -0.66771 -0.55342 C -0.6632 -0.55111 -0.65816 -0.55134 -0.65365 -0.54926 C -0.64063 -0.54348 -0.62987 -0.53353 -0.61615 -0.53053 C -0.60035 -0.52197 -0.58369 -0.51619 -0.56771 -0.50763 C -0.56563 -0.50648 -0.56372 -0.50416 -0.56146 -0.50347 C -0.55539 -0.50139 -0.54271 -0.49931 -0.54271 -0.49908 C -0.52049 -0.48751 -0.49844 -0.47641 -0.47553 -0.46809 C -0.4724 -0.46693 -0.46893 -0.46647 -0.46615 -0.46392 C -0.46459 -0.46254 -0.4632 -0.46069 -0.46146 -0.45976 C -0.45382 -0.45583 -0.44462 -0.45352 -0.43646 -0.45143 C -0.39862 -0.4179 -0.35487 -0.44126 -0.31771 -0.45768 C -0.31303 -0.46392 -0.31042 -0.46809 -0.30834 -0.47641 C -0.30886 -0.47849 -0.30869 -0.48104 -0.3099 -0.48266 C -0.31112 -0.48427 -0.3132 -0.48381 -0.31459 -0.48474 C -0.31632 -0.48589 -0.31754 -0.48798 -0.31928 -0.4889 C -0.32223 -0.49075 -0.32587 -0.49052 -0.32865 -0.49306 C -0.33021 -0.49445 -0.33334 -0.49723 -0.33334 -0.49699 " pathEditMode="relative" rAng="0" ptsTypes="ffffffffffffffffffffffffffffffffffffffffffffA">
                                      <p:cBhvr>
                                        <p:cTn id="107" dur="2000" fill="hold"/>
                                        <p:tgtEl>
                                          <p:spTgt spid="16415"/>
                                        </p:tgtEl>
                                        <p:attrNameLst>
                                          <p:attrName>ppt_x</p:attrName>
                                          <p:attrName>ppt_y</p:attrName>
                                        </p:attrNameLst>
                                      </p:cBhvr>
                                      <p:rCtr x="-441" y="-277"/>
                                    </p:animMotion>
                                  </p:childTnLst>
                                </p:cTn>
                              </p:par>
                            </p:childTnLst>
                          </p:cTn>
                        </p:par>
                        <p:par>
                          <p:cTn id="108" fill="hold">
                            <p:stCondLst>
                              <p:cond delay="2500"/>
                            </p:stCondLst>
                            <p:childTnLst>
                              <p:par>
                                <p:cTn id="109" presetID="2" presetClass="exit" presetSubtype="4" fill="hold" grpId="2" nodeType="afterEffect">
                                  <p:stCondLst>
                                    <p:cond delay="0"/>
                                  </p:stCondLst>
                                  <p:childTnLst>
                                    <p:anim calcmode="lin" valueType="num">
                                      <p:cBhvr additive="base">
                                        <p:cTn id="110" dur="2000"/>
                                        <p:tgtEl>
                                          <p:spTgt spid="16415"/>
                                        </p:tgtEl>
                                        <p:attrNameLst>
                                          <p:attrName>ppt_x</p:attrName>
                                        </p:attrNameLst>
                                      </p:cBhvr>
                                      <p:tavLst>
                                        <p:tav tm="0">
                                          <p:val>
                                            <p:strVal val="ppt_x"/>
                                          </p:val>
                                        </p:tav>
                                        <p:tav tm="100000">
                                          <p:val>
                                            <p:strVal val="ppt_x"/>
                                          </p:val>
                                        </p:tav>
                                      </p:tavLst>
                                    </p:anim>
                                    <p:anim calcmode="lin" valueType="num">
                                      <p:cBhvr additive="base">
                                        <p:cTn id="111" dur="2000"/>
                                        <p:tgtEl>
                                          <p:spTgt spid="16415"/>
                                        </p:tgtEl>
                                        <p:attrNameLst>
                                          <p:attrName>ppt_y</p:attrName>
                                        </p:attrNameLst>
                                      </p:cBhvr>
                                      <p:tavLst>
                                        <p:tav tm="0">
                                          <p:val>
                                            <p:strVal val="ppt_y"/>
                                          </p:val>
                                        </p:tav>
                                        <p:tav tm="100000">
                                          <p:val>
                                            <p:strVal val="1+ppt_h/2"/>
                                          </p:val>
                                        </p:tav>
                                      </p:tavLst>
                                    </p:anim>
                                    <p:set>
                                      <p:cBhvr>
                                        <p:cTn id="112" dur="1" fill="hold">
                                          <p:stCondLst>
                                            <p:cond delay="1999"/>
                                          </p:stCondLst>
                                        </p:cTn>
                                        <p:tgtEl>
                                          <p:spTgt spid="16415"/>
                                        </p:tgtEl>
                                        <p:attrNameLst>
                                          <p:attrName>style.visibility</p:attrName>
                                        </p:attrNameLst>
                                      </p:cBhvr>
                                      <p:to>
                                        <p:strVal val="hidden"/>
                                      </p:to>
                                    </p:set>
                                  </p:childTnLst>
                                </p:cTn>
                              </p:par>
                            </p:childTnLst>
                          </p:cTn>
                        </p:par>
                      </p:childTnLst>
                    </p:cTn>
                  </p:par>
                </p:childTnLst>
              </p:cTn>
              <p:nextCondLst>
                <p:cond evt="onClick" delay="0">
                  <p:tgtEl>
                    <p:spTgt spid="16401"/>
                  </p:tgtEl>
                </p:cond>
              </p:nextCondLst>
            </p:seq>
            <p:seq concurrent="1" nextAc="seek">
              <p:cTn id="113" restart="whenNotActive" fill="hold" evtFilter="cancelBubble" nodeType="interactiveSeq">
                <p:stCondLst>
                  <p:cond evt="onClick" delay="0">
                    <p:tgtEl>
                      <p:spTgt spid="16387"/>
                    </p:tgtEl>
                  </p:cond>
                </p:stCondLst>
                <p:endSync evt="end" delay="0">
                  <p:rtn val="all"/>
                </p:endSync>
                <p:childTnLst>
                  <p:par>
                    <p:cTn id="114" fill="hold">
                      <p:stCondLst>
                        <p:cond delay="0"/>
                      </p:stCondLst>
                      <p:childTnLst>
                        <p:par>
                          <p:cTn id="115" fill="hold">
                            <p:stCondLst>
                              <p:cond delay="0"/>
                            </p:stCondLst>
                            <p:childTnLst>
                              <p:par>
                                <p:cTn id="116" presetID="3" presetClass="entr" presetSubtype="10" fill="hold" nodeType="clickEffect">
                                  <p:stCondLst>
                                    <p:cond delay="0"/>
                                  </p:stCondLst>
                                  <p:childTnLst>
                                    <p:set>
                                      <p:cBhvr>
                                        <p:cTn id="117" dur="1" fill="hold">
                                          <p:stCondLst>
                                            <p:cond delay="0"/>
                                          </p:stCondLst>
                                        </p:cTn>
                                        <p:tgtEl>
                                          <p:spTgt spid="16404"/>
                                        </p:tgtEl>
                                        <p:attrNameLst>
                                          <p:attrName>style.visibility</p:attrName>
                                        </p:attrNameLst>
                                      </p:cBhvr>
                                      <p:to>
                                        <p:strVal val="visible"/>
                                      </p:to>
                                    </p:set>
                                    <p:animEffect transition="in" filter="blinds(horizontal)">
                                      <p:cBhvr>
                                        <p:cTn id="118" dur="500"/>
                                        <p:tgtEl>
                                          <p:spTgt spid="16404"/>
                                        </p:tgtEl>
                                      </p:cBhvr>
                                    </p:animEffect>
                                  </p:childTnLst>
                                </p:cTn>
                              </p:par>
                            </p:childTnLst>
                          </p:cTn>
                        </p:par>
                      </p:childTnLst>
                    </p:cTn>
                  </p:par>
                </p:childTnLst>
              </p:cTn>
              <p:nextCondLst>
                <p:cond evt="onClick" delay="0">
                  <p:tgtEl>
                    <p:spTgt spid="16387"/>
                  </p:tgtEl>
                </p:cond>
              </p:nextCondLst>
            </p:seq>
            <p:seq concurrent="1" nextAc="seek">
              <p:cTn id="119" restart="whenNotActive" fill="hold" evtFilter="cancelBubble" nodeType="interactiveSeq">
                <p:stCondLst>
                  <p:cond evt="onClick" delay="0">
                    <p:tgtEl>
                      <p:spTgt spid="16404"/>
                    </p:tgtEl>
                  </p:cond>
                </p:stCondLst>
                <p:endSync evt="end" delay="0">
                  <p:rtn val="all"/>
                </p:endSync>
                <p:childTnLst>
                  <p:par>
                    <p:cTn id="120" fill="hold">
                      <p:stCondLst>
                        <p:cond delay="0"/>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16408"/>
                                        </p:tgtEl>
                                        <p:attrNameLst>
                                          <p:attrName>style.visibility</p:attrName>
                                        </p:attrNameLst>
                                      </p:cBhvr>
                                      <p:to>
                                        <p:strVal val="visible"/>
                                      </p:to>
                                    </p:set>
                                    <p:animEffect transition="in" filter="blinds(horizontal)">
                                      <p:cBhvr>
                                        <p:cTn id="124" dur="500"/>
                                        <p:tgtEl>
                                          <p:spTgt spid="16408"/>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16409"/>
                                        </p:tgtEl>
                                        <p:attrNameLst>
                                          <p:attrName>style.visibility</p:attrName>
                                        </p:attrNameLst>
                                      </p:cBhvr>
                                      <p:to>
                                        <p:strVal val="visible"/>
                                      </p:to>
                                    </p:set>
                                    <p:animEffect transition="in" filter="blinds(horizontal)">
                                      <p:cBhvr>
                                        <p:cTn id="127" dur="500"/>
                                        <p:tgtEl>
                                          <p:spTgt spid="16409"/>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16410"/>
                                        </p:tgtEl>
                                        <p:attrNameLst>
                                          <p:attrName>style.visibility</p:attrName>
                                        </p:attrNameLst>
                                      </p:cBhvr>
                                      <p:to>
                                        <p:strVal val="visible"/>
                                      </p:to>
                                    </p:set>
                                    <p:animEffect transition="in" filter="blinds(horizontal)">
                                      <p:cBhvr>
                                        <p:cTn id="130" dur="500"/>
                                        <p:tgtEl>
                                          <p:spTgt spid="16410"/>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16407"/>
                                        </p:tgtEl>
                                        <p:attrNameLst>
                                          <p:attrName>style.visibility</p:attrName>
                                        </p:attrNameLst>
                                      </p:cBhvr>
                                      <p:to>
                                        <p:strVal val="visible"/>
                                      </p:to>
                                    </p:set>
                                    <p:animEffect transition="in" filter="blinds(horizontal)">
                                      <p:cBhvr>
                                        <p:cTn id="133" dur="500"/>
                                        <p:tgtEl>
                                          <p:spTgt spid="16407"/>
                                        </p:tgtEl>
                                      </p:cBhvr>
                                    </p:animEffect>
                                  </p:childTnLst>
                                </p:cTn>
                              </p:par>
                            </p:childTnLst>
                          </p:cTn>
                        </p:par>
                      </p:childTnLst>
                    </p:cTn>
                  </p:par>
                  <p:par>
                    <p:cTn id="134" fill="hold">
                      <p:stCondLst>
                        <p:cond delay="indefinite"/>
                      </p:stCondLst>
                      <p:childTnLst>
                        <p:par>
                          <p:cTn id="135" fill="hold">
                            <p:stCondLst>
                              <p:cond delay="0"/>
                            </p:stCondLst>
                            <p:childTnLst>
                              <p:par>
                                <p:cTn id="136" presetID="8" presetClass="exit" presetSubtype="16" fill="hold" grpId="1" nodeType="clickEffect">
                                  <p:stCondLst>
                                    <p:cond delay="0"/>
                                  </p:stCondLst>
                                  <p:childTnLst>
                                    <p:animEffect transition="out" filter="diamond(in)">
                                      <p:cBhvr>
                                        <p:cTn id="137" dur="2000"/>
                                        <p:tgtEl>
                                          <p:spTgt spid="16408"/>
                                        </p:tgtEl>
                                      </p:cBhvr>
                                    </p:animEffect>
                                    <p:set>
                                      <p:cBhvr>
                                        <p:cTn id="138" dur="1" fill="hold">
                                          <p:stCondLst>
                                            <p:cond delay="1999"/>
                                          </p:stCondLst>
                                        </p:cTn>
                                        <p:tgtEl>
                                          <p:spTgt spid="16408"/>
                                        </p:tgtEl>
                                        <p:attrNameLst>
                                          <p:attrName>style.visibility</p:attrName>
                                        </p:attrNameLst>
                                      </p:cBhvr>
                                      <p:to>
                                        <p:strVal val="hidden"/>
                                      </p:to>
                                    </p:set>
                                  </p:childTnLst>
                                </p:cTn>
                              </p:par>
                              <p:par>
                                <p:cTn id="139" presetID="8" presetClass="exit" presetSubtype="16" fill="hold" grpId="1" nodeType="withEffect">
                                  <p:stCondLst>
                                    <p:cond delay="0"/>
                                  </p:stCondLst>
                                  <p:childTnLst>
                                    <p:animEffect transition="out" filter="diamond(in)">
                                      <p:cBhvr>
                                        <p:cTn id="140" dur="2000"/>
                                        <p:tgtEl>
                                          <p:spTgt spid="16409"/>
                                        </p:tgtEl>
                                      </p:cBhvr>
                                    </p:animEffect>
                                    <p:set>
                                      <p:cBhvr>
                                        <p:cTn id="141" dur="1" fill="hold">
                                          <p:stCondLst>
                                            <p:cond delay="1999"/>
                                          </p:stCondLst>
                                        </p:cTn>
                                        <p:tgtEl>
                                          <p:spTgt spid="16409"/>
                                        </p:tgtEl>
                                        <p:attrNameLst>
                                          <p:attrName>style.visibility</p:attrName>
                                        </p:attrNameLst>
                                      </p:cBhvr>
                                      <p:to>
                                        <p:strVal val="hidden"/>
                                      </p:to>
                                    </p:set>
                                  </p:childTnLst>
                                </p:cTn>
                              </p:par>
                              <p:par>
                                <p:cTn id="142" presetID="8" presetClass="exit" presetSubtype="16" fill="hold" grpId="1" nodeType="withEffect">
                                  <p:stCondLst>
                                    <p:cond delay="0"/>
                                  </p:stCondLst>
                                  <p:childTnLst>
                                    <p:animEffect transition="out" filter="diamond(in)">
                                      <p:cBhvr>
                                        <p:cTn id="143" dur="2000"/>
                                        <p:tgtEl>
                                          <p:spTgt spid="16410"/>
                                        </p:tgtEl>
                                      </p:cBhvr>
                                    </p:animEffect>
                                    <p:set>
                                      <p:cBhvr>
                                        <p:cTn id="144" dur="1" fill="hold">
                                          <p:stCondLst>
                                            <p:cond delay="1999"/>
                                          </p:stCondLst>
                                        </p:cTn>
                                        <p:tgtEl>
                                          <p:spTgt spid="16410"/>
                                        </p:tgtEl>
                                        <p:attrNameLst>
                                          <p:attrName>style.visibility</p:attrName>
                                        </p:attrNameLst>
                                      </p:cBhvr>
                                      <p:to>
                                        <p:strVal val="hidden"/>
                                      </p:to>
                                    </p:set>
                                  </p:childTnLst>
                                </p:cTn>
                              </p:par>
                              <p:par>
                                <p:cTn id="145" presetID="8" presetClass="exit" presetSubtype="16" fill="hold" grpId="1" nodeType="withEffect">
                                  <p:stCondLst>
                                    <p:cond delay="0"/>
                                  </p:stCondLst>
                                  <p:childTnLst>
                                    <p:animEffect transition="out" filter="diamond(in)">
                                      <p:cBhvr>
                                        <p:cTn id="146" dur="2000"/>
                                        <p:tgtEl>
                                          <p:spTgt spid="16407"/>
                                        </p:tgtEl>
                                      </p:cBhvr>
                                    </p:animEffect>
                                    <p:set>
                                      <p:cBhvr>
                                        <p:cTn id="147" dur="1" fill="hold">
                                          <p:stCondLst>
                                            <p:cond delay="1999"/>
                                          </p:stCondLst>
                                        </p:cTn>
                                        <p:tgtEl>
                                          <p:spTgt spid="16407"/>
                                        </p:tgtEl>
                                        <p:attrNameLst>
                                          <p:attrName>style.visibility</p:attrName>
                                        </p:attrNameLst>
                                      </p:cBhvr>
                                      <p:to>
                                        <p:strVal val="hidden"/>
                                      </p:to>
                                    </p:set>
                                  </p:childTnLst>
                                </p:cTn>
                              </p:par>
                              <p:par>
                                <p:cTn id="148" presetID="8" presetClass="exit" presetSubtype="16" fill="hold" grpId="0" nodeType="withEffect">
                                  <p:stCondLst>
                                    <p:cond delay="0"/>
                                  </p:stCondLst>
                                  <p:childTnLst>
                                    <p:animEffect transition="out" filter="diamond(in)">
                                      <p:cBhvr>
                                        <p:cTn id="149" dur="2000"/>
                                        <p:tgtEl>
                                          <p:spTgt spid="16387"/>
                                        </p:tgtEl>
                                      </p:cBhvr>
                                    </p:animEffect>
                                    <p:set>
                                      <p:cBhvr>
                                        <p:cTn id="150" dur="1" fill="hold">
                                          <p:stCondLst>
                                            <p:cond delay="1999"/>
                                          </p:stCondLst>
                                        </p:cTn>
                                        <p:tgtEl>
                                          <p:spTgt spid="16387"/>
                                        </p:tgtEl>
                                        <p:attrNameLst>
                                          <p:attrName>style.visibility</p:attrName>
                                        </p:attrNameLst>
                                      </p:cBhvr>
                                      <p:to>
                                        <p:strVal val="hidden"/>
                                      </p:to>
                                    </p:set>
                                  </p:childTnLst>
                                </p:cTn>
                              </p:par>
                              <p:par>
                                <p:cTn id="151" presetID="8" presetClass="exit" presetSubtype="16" fill="hold" nodeType="withEffect">
                                  <p:stCondLst>
                                    <p:cond delay="0"/>
                                  </p:stCondLst>
                                  <p:childTnLst>
                                    <p:animEffect transition="out" filter="diamond(in)">
                                      <p:cBhvr>
                                        <p:cTn id="152" dur="2000"/>
                                        <p:tgtEl>
                                          <p:spTgt spid="16404"/>
                                        </p:tgtEl>
                                      </p:cBhvr>
                                    </p:animEffect>
                                    <p:set>
                                      <p:cBhvr>
                                        <p:cTn id="153" dur="1" fill="hold">
                                          <p:stCondLst>
                                            <p:cond delay="1999"/>
                                          </p:stCondLst>
                                        </p:cTn>
                                        <p:tgtEl>
                                          <p:spTgt spid="16404"/>
                                        </p:tgtEl>
                                        <p:attrNameLst>
                                          <p:attrName>style.visibility</p:attrName>
                                        </p:attrNameLst>
                                      </p:cBhvr>
                                      <p:to>
                                        <p:strVal val="hidden"/>
                                      </p:to>
                                    </p:set>
                                  </p:childTnLst>
                                </p:cTn>
                              </p:par>
                            </p:childTnLst>
                          </p:cTn>
                        </p:par>
                      </p:childTnLst>
                    </p:cTn>
                  </p:par>
                </p:childTnLst>
              </p:cTn>
              <p:nextCondLst>
                <p:cond evt="onClick" delay="0">
                  <p:tgtEl>
                    <p:spTgt spid="16404"/>
                  </p:tgtEl>
                </p:cond>
              </p:nextCondLst>
            </p:seq>
            <p:seq concurrent="1" nextAc="seek">
              <p:cTn id="154" restart="whenNotActive" fill="hold" evtFilter="cancelBubble" nodeType="interactiveSeq">
                <p:stCondLst>
                  <p:cond evt="onClick" delay="0">
                    <p:tgtEl>
                      <p:spTgt spid="16408"/>
                    </p:tgtEl>
                  </p:cond>
                </p:stCondLst>
                <p:endSync evt="end" delay="0">
                  <p:rtn val="all"/>
                </p:endSync>
                <p:childTnLst>
                  <p:par>
                    <p:cTn id="155" fill="hold">
                      <p:stCondLst>
                        <p:cond delay="0"/>
                      </p:stCondLst>
                      <p:childTnLst>
                        <p:par>
                          <p:cTn id="156" fill="hold">
                            <p:stCondLst>
                              <p:cond delay="0"/>
                            </p:stCondLst>
                            <p:childTnLst>
                              <p:par>
                                <p:cTn id="157" presetID="30" presetClass="entr" presetSubtype="0" fill="hold" nodeType="clickEffect">
                                  <p:stCondLst>
                                    <p:cond delay="0"/>
                                  </p:stCondLst>
                                  <p:childTnLst>
                                    <p:set>
                                      <p:cBhvr>
                                        <p:cTn id="158" dur="1" fill="hold">
                                          <p:stCondLst>
                                            <p:cond delay="0"/>
                                          </p:stCondLst>
                                        </p:cTn>
                                        <p:tgtEl>
                                          <p:spTgt spid="5"/>
                                        </p:tgtEl>
                                        <p:attrNameLst>
                                          <p:attrName>style.visibility</p:attrName>
                                        </p:attrNameLst>
                                      </p:cBhvr>
                                      <p:to>
                                        <p:strVal val="visible"/>
                                      </p:to>
                                    </p:set>
                                    <p:animEffect transition="in" filter="fade">
                                      <p:cBhvr>
                                        <p:cTn id="159" dur="800" decel="100000"/>
                                        <p:tgtEl>
                                          <p:spTgt spid="5"/>
                                        </p:tgtEl>
                                      </p:cBhvr>
                                    </p:animEffect>
                                    <p:anim calcmode="lin" valueType="num">
                                      <p:cBhvr>
                                        <p:cTn id="160" dur="800" decel="100000" fill="hold"/>
                                        <p:tgtEl>
                                          <p:spTgt spid="5"/>
                                        </p:tgtEl>
                                        <p:attrNameLst>
                                          <p:attrName>style.rotation</p:attrName>
                                        </p:attrNameLst>
                                      </p:cBhvr>
                                      <p:tavLst>
                                        <p:tav tm="0">
                                          <p:val>
                                            <p:fltVal val="-90"/>
                                          </p:val>
                                        </p:tav>
                                        <p:tav tm="100000">
                                          <p:val>
                                            <p:fltVal val="0"/>
                                          </p:val>
                                        </p:tav>
                                      </p:tavLst>
                                    </p:anim>
                                    <p:anim calcmode="lin" valueType="num">
                                      <p:cBhvr>
                                        <p:cTn id="161" dur="800" decel="100000" fill="hold"/>
                                        <p:tgtEl>
                                          <p:spTgt spid="5"/>
                                        </p:tgtEl>
                                        <p:attrNameLst>
                                          <p:attrName>ppt_x</p:attrName>
                                        </p:attrNameLst>
                                      </p:cBhvr>
                                      <p:tavLst>
                                        <p:tav tm="0">
                                          <p:val>
                                            <p:strVal val="#ppt_x+0.4"/>
                                          </p:val>
                                        </p:tav>
                                        <p:tav tm="100000">
                                          <p:val>
                                            <p:strVal val="#ppt_x-0.05"/>
                                          </p:val>
                                        </p:tav>
                                      </p:tavLst>
                                    </p:anim>
                                    <p:anim calcmode="lin" valueType="num">
                                      <p:cBhvr>
                                        <p:cTn id="162" dur="800" decel="100000" fill="hold"/>
                                        <p:tgtEl>
                                          <p:spTgt spid="5"/>
                                        </p:tgtEl>
                                        <p:attrNameLst>
                                          <p:attrName>ppt_y</p:attrName>
                                        </p:attrNameLst>
                                      </p:cBhvr>
                                      <p:tavLst>
                                        <p:tav tm="0">
                                          <p:val>
                                            <p:strVal val="#ppt_y-0.4"/>
                                          </p:val>
                                        </p:tav>
                                        <p:tav tm="100000">
                                          <p:val>
                                            <p:strVal val="#ppt_y+0.1"/>
                                          </p:val>
                                        </p:tav>
                                      </p:tavLst>
                                    </p:anim>
                                    <p:anim calcmode="lin" valueType="num">
                                      <p:cBhvr>
                                        <p:cTn id="163"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64" dur="200" accel="100000" fill="hold">
                                          <p:stCondLst>
                                            <p:cond delay="800"/>
                                          </p:stCondLst>
                                        </p:cTn>
                                        <p:tgtEl>
                                          <p:spTgt spid="5"/>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57"/>
                                            </p:cond>
                                          </p:stCondLst>
                                          <p:endCondLst>
                                            <p:cond evt="onStopAudio" delay="0">
                                              <p:tgtEl>
                                                <p:sldTgt/>
                                              </p:tgtEl>
                                            </p:cond>
                                          </p:endCondLst>
                                        </p:cTn>
                                        <p:tgtEl>
                                          <p:sndTgt r:embed="rId4" name="applause.wav"/>
                                        </p:tgtEl>
                                      </p:cMediaNode>
                                    </p:audio>
                                  </p:subTnLst>
                                </p:cTn>
                              </p:par>
                            </p:childTnLst>
                          </p:cTn>
                        </p:par>
                        <p:par>
                          <p:cTn id="165" fill="hold">
                            <p:stCondLst>
                              <p:cond delay="1000"/>
                            </p:stCondLst>
                            <p:childTnLst>
                              <p:par>
                                <p:cTn id="166" presetID="2" presetClass="exit" presetSubtype="8" fill="hold" nodeType="afterEffect">
                                  <p:stCondLst>
                                    <p:cond delay="0"/>
                                  </p:stCondLst>
                                  <p:childTnLst>
                                    <p:anim calcmode="lin" valueType="num">
                                      <p:cBhvr additive="base">
                                        <p:cTn id="167" dur="500"/>
                                        <p:tgtEl>
                                          <p:spTgt spid="5"/>
                                        </p:tgtEl>
                                        <p:attrNameLst>
                                          <p:attrName>ppt_x</p:attrName>
                                        </p:attrNameLst>
                                      </p:cBhvr>
                                      <p:tavLst>
                                        <p:tav tm="0">
                                          <p:val>
                                            <p:strVal val="ppt_x"/>
                                          </p:val>
                                        </p:tav>
                                        <p:tav tm="100000">
                                          <p:val>
                                            <p:strVal val="0-ppt_w/2"/>
                                          </p:val>
                                        </p:tav>
                                      </p:tavLst>
                                    </p:anim>
                                    <p:anim calcmode="lin" valueType="num">
                                      <p:cBhvr additive="base">
                                        <p:cTn id="168" dur="500"/>
                                        <p:tgtEl>
                                          <p:spTgt spid="5"/>
                                        </p:tgtEl>
                                        <p:attrNameLst>
                                          <p:attrName>ppt_y</p:attrName>
                                        </p:attrNameLst>
                                      </p:cBhvr>
                                      <p:tavLst>
                                        <p:tav tm="0">
                                          <p:val>
                                            <p:strVal val="ppt_y"/>
                                          </p:val>
                                        </p:tav>
                                        <p:tav tm="100000">
                                          <p:val>
                                            <p:strVal val="ppt_y"/>
                                          </p:val>
                                        </p:tav>
                                      </p:tavLst>
                                    </p:anim>
                                    <p:set>
                                      <p:cBhvr>
                                        <p:cTn id="169" dur="1" fill="hold">
                                          <p:stCondLst>
                                            <p:cond delay="499"/>
                                          </p:stCondLst>
                                        </p:cTn>
                                        <p:tgtEl>
                                          <p:spTgt spid="5"/>
                                        </p:tgtEl>
                                        <p:attrNameLst>
                                          <p:attrName>style.visibility</p:attrName>
                                        </p:attrNameLst>
                                      </p:cBhvr>
                                      <p:to>
                                        <p:strVal val="hidden"/>
                                      </p:to>
                                    </p:set>
                                  </p:childTnLst>
                                </p:cTn>
                              </p:par>
                            </p:childTnLst>
                          </p:cTn>
                        </p:par>
                        <p:par>
                          <p:cTn id="170" fill="hold">
                            <p:stCondLst>
                              <p:cond delay="1500"/>
                            </p:stCondLst>
                            <p:childTnLst>
                              <p:par>
                                <p:cTn id="171" presetID="0" presetClass="path" presetSubtype="0" accel="50000" decel="50000" fill="hold" nodeType="afterEffect">
                                  <p:stCondLst>
                                    <p:cond delay="0"/>
                                  </p:stCondLst>
                                  <p:childTnLst>
                                    <p:animMotion origin="layout" path="M -0.10417 -0.00301 C 0.1059 -0.04792 0.31614 -0.09236 0.3684 -0.15579 C 0.42083 -0.21922 0.23593 -0.34537 0.20937 -0.38334 " pathEditMode="relative" rAng="0" ptsTypes="aaA">
                                      <p:cBhvr>
                                        <p:cTn id="172" dur="2000" fill="hold"/>
                                        <p:tgtEl>
                                          <p:spTgt spid="5"/>
                                        </p:tgtEl>
                                        <p:attrNameLst>
                                          <p:attrName>ppt_x</p:attrName>
                                          <p:attrName>ppt_y</p:attrName>
                                        </p:attrNameLst>
                                      </p:cBhvr>
                                      <p:rCtr x="262" y="-190"/>
                                    </p:animMotion>
                                  </p:childTnLst>
                                </p:cTn>
                              </p:par>
                            </p:childTnLst>
                          </p:cTn>
                        </p:par>
                      </p:childTnLst>
                    </p:cTn>
                  </p:par>
                </p:childTnLst>
              </p:cTn>
              <p:nextCondLst>
                <p:cond evt="onClick" delay="0">
                  <p:tgtEl>
                    <p:spTgt spid="16408"/>
                  </p:tgtEl>
                </p:cond>
              </p:nextCondLst>
            </p:seq>
            <p:seq concurrent="1" nextAc="seek">
              <p:cTn id="173" restart="whenNotActive" fill="hold" evtFilter="cancelBubble" nodeType="interactiveSeq">
                <p:stCondLst>
                  <p:cond evt="onClick" delay="0">
                    <p:tgtEl>
                      <p:spTgt spid="16409"/>
                    </p:tgtEl>
                  </p:cond>
                </p:stCondLst>
                <p:endSync evt="end" delay="0">
                  <p:rtn val="all"/>
                </p:endSync>
                <p:childTnLst>
                  <p:par>
                    <p:cTn id="174" fill="hold">
                      <p:stCondLst>
                        <p:cond delay="0"/>
                      </p:stCondLst>
                      <p:childTnLst>
                        <p:par>
                          <p:cTn id="175" fill="hold">
                            <p:stCondLst>
                              <p:cond delay="0"/>
                            </p:stCondLst>
                            <p:childTnLst>
                              <p:par>
                                <p:cTn id="176" presetID="2" presetClass="entr" presetSubtype="4" fill="hold" grpId="0" nodeType="clickEffect">
                                  <p:stCondLst>
                                    <p:cond delay="0"/>
                                  </p:stCondLst>
                                  <p:childTnLst>
                                    <p:set>
                                      <p:cBhvr>
                                        <p:cTn id="177" dur="1" fill="hold">
                                          <p:stCondLst>
                                            <p:cond delay="0"/>
                                          </p:stCondLst>
                                        </p:cTn>
                                        <p:tgtEl>
                                          <p:spTgt spid="16419"/>
                                        </p:tgtEl>
                                        <p:attrNameLst>
                                          <p:attrName>style.visibility</p:attrName>
                                        </p:attrNameLst>
                                      </p:cBhvr>
                                      <p:to>
                                        <p:strVal val="visible"/>
                                      </p:to>
                                    </p:set>
                                    <p:anim calcmode="lin" valueType="num">
                                      <p:cBhvr additive="base">
                                        <p:cTn id="178" dur="500" fill="hold"/>
                                        <p:tgtEl>
                                          <p:spTgt spid="16419"/>
                                        </p:tgtEl>
                                        <p:attrNameLst>
                                          <p:attrName>ppt_x</p:attrName>
                                        </p:attrNameLst>
                                      </p:cBhvr>
                                      <p:tavLst>
                                        <p:tav tm="0">
                                          <p:val>
                                            <p:strVal val="#ppt_x"/>
                                          </p:val>
                                        </p:tav>
                                        <p:tav tm="100000">
                                          <p:val>
                                            <p:strVal val="#ppt_x"/>
                                          </p:val>
                                        </p:tav>
                                      </p:tavLst>
                                    </p:anim>
                                    <p:anim calcmode="lin" valueType="num">
                                      <p:cBhvr additive="base">
                                        <p:cTn id="179" dur="500" fill="hold"/>
                                        <p:tgtEl>
                                          <p:spTgt spid="164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6"/>
                                            </p:cond>
                                          </p:stCondLst>
                                          <p:endCondLst>
                                            <p:cond evt="onStopAudio" delay="0">
                                              <p:tgtEl>
                                                <p:sldTgt/>
                                              </p:tgtEl>
                                            </p:cond>
                                          </p:endCondLst>
                                        </p:cTn>
                                        <p:tgtEl>
                                          <p:sndTgt r:embed="rId5" name="sCColdAttack.wav"/>
                                        </p:tgtEl>
                                      </p:cMediaNode>
                                    </p:audio>
                                  </p:subTnLst>
                                </p:cTn>
                              </p:par>
                            </p:childTnLst>
                          </p:cTn>
                        </p:par>
                        <p:par>
                          <p:cTn id="180" fill="hold">
                            <p:stCondLst>
                              <p:cond delay="500"/>
                            </p:stCondLst>
                            <p:childTnLst>
                              <p:par>
                                <p:cTn id="181" presetID="0" presetClass="path" presetSubtype="0" accel="50000" decel="50000" fill="hold" grpId="1" nodeType="afterEffect">
                                  <p:stCondLst>
                                    <p:cond delay="0"/>
                                  </p:stCondLst>
                                  <p:childTnLst>
                                    <p:animMotion origin="layout" path="M 0 0 C 0.00538 -0.01412 0.01285 -0.02708 0.01719 -0.04166 C 0.02014 -0.05139 0.02188 -0.0625 0.02344 -0.07291 C 0.02135 -0.10208 0.01997 -0.13125 0.01719 -0.16041 C 0.01667 -0.16551 0.01059 -0.18379 0.00938 -0.1875 C -0.00781 -0.23611 -0.03056 -0.26504 -0.07187 -0.27291 C -0.10903 -0.29143 -0.14792 -0.31018 -0.1875 -0.31458 C -0.22708 -0.31319 -0.26667 -0.31365 -0.30625 -0.31041 C -0.3158 -0.30972 -0.3342 -0.29791 -0.34375 -0.29375 C -0.35885 -0.28703 -0.37448 -0.28194 -0.38906 -0.27291 C -0.40625 -0.26227 -0.42187 -0.24814 -0.43906 -0.2375 C -0.45781 -0.22592 -0.44288 -0.23356 -0.45781 -0.22083 C -0.47812 -0.2037 -0.50035 -0.19004 -0.52344 -0.18125 C -0.53646 -0.16967 -0.55069 -0.1662 -0.56562 -0.16041 C -0.58073 -0.15463 -0.59601 -0.14652 -0.61094 -0.13958 C -0.61615 -0.13703 -0.62118 -0.13287 -0.62656 -0.13125 C -0.63472 -0.1287 -0.65156 -0.12708 -0.65156 -0.12708 C -0.68906 -0.13055 -0.72674 -0.13217 -0.76406 -0.1375 C -0.78368 -0.14027 -0.78212 -0.1456 -0.79687 -0.15208 C -0.82639 -0.16527 -0.86024 -0.17986 -0.87969 -0.21458 C -0.89149 -0.23564 -0.89531 -0.26481 -0.9 -0.28958 C -0.89931 -0.31227 -0.90642 -0.41435 -0.88125 -0.44791 C -0.87569 -0.47014 -0.84896 -0.4956 -0.83281 -0.50416 C -0.82066 -0.52037 -0.83628 -0.50092 -0.82187 -0.51458 C -0.81111 -0.52477 -0.81701 -0.52199 -0.80156 -0.525 C -0.79497 -0.53078 -0.79097 -0.53148 -0.78281 -0.53333 C -0.75885 -0.55463 -0.70365 -0.53773 -0.69219 -0.5375 C -0.6901 -0.5368 -0.68785 -0.53657 -0.68594 -0.53541 C -0.6842 -0.53449 -0.68299 -0.53217 -0.68125 -0.53125 C -0.67674 -0.52893 -0.6717 -0.52916 -0.66719 -0.52708 C -0.65417 -0.52129 -0.6434 -0.51134 -0.62969 -0.50833 C -0.61389 -0.49977 -0.59722 -0.49398 -0.58125 -0.48541 C -0.57917 -0.48426 -0.57726 -0.48194 -0.575 -0.48125 C -0.56892 -0.47916 -0.55625 -0.47708 -0.55625 -0.47708 C -0.53403 -0.46527 -0.51198 -0.45416 -0.48906 -0.44583 C -0.48594 -0.44467 -0.48247 -0.44421 -0.47969 -0.44166 C -0.47812 -0.44027 -0.47674 -0.43842 -0.475 -0.4375 C -0.46736 -0.43356 -0.45816 -0.43125 -0.45 -0.42916 C -0.41215 -0.3956 -0.3684 -0.41898 -0.33125 -0.43541 C -0.32656 -0.44166 -0.32396 -0.44583 -0.32187 -0.45416 C -0.3224 -0.45625 -0.32222 -0.45879 -0.32344 -0.46041 C -0.32465 -0.46203 -0.32674 -0.46157 -0.32812 -0.4625 C -0.32986 -0.46365 -0.33108 -0.46574 -0.33281 -0.46666 C -0.33576 -0.46852 -0.33941 -0.46828 -0.34219 -0.47083 C -0.34375 -0.47222 -0.34687 -0.475 -0.34687 -0.475 " pathEditMode="relative" ptsTypes="ffffffffffffffffffffffffffffffffffffffffffffA">
                                      <p:cBhvr>
                                        <p:cTn id="182" dur="2000" fill="hold"/>
                                        <p:tgtEl>
                                          <p:spTgt spid="16419"/>
                                        </p:tgtEl>
                                        <p:attrNameLst>
                                          <p:attrName>ppt_x</p:attrName>
                                          <p:attrName>ppt_y</p:attrName>
                                        </p:attrNameLst>
                                      </p:cBhvr>
                                    </p:animMotion>
                                  </p:childTnLst>
                                </p:cTn>
                              </p:par>
                            </p:childTnLst>
                          </p:cTn>
                        </p:par>
                        <p:par>
                          <p:cTn id="183" fill="hold">
                            <p:stCondLst>
                              <p:cond delay="2500"/>
                            </p:stCondLst>
                            <p:childTnLst>
                              <p:par>
                                <p:cTn id="184" presetID="2" presetClass="exit" presetSubtype="4" fill="hold" grpId="2" nodeType="afterEffect">
                                  <p:stCondLst>
                                    <p:cond delay="0"/>
                                  </p:stCondLst>
                                  <p:childTnLst>
                                    <p:anim calcmode="lin" valueType="num">
                                      <p:cBhvr additive="base">
                                        <p:cTn id="185" dur="2000"/>
                                        <p:tgtEl>
                                          <p:spTgt spid="16419"/>
                                        </p:tgtEl>
                                        <p:attrNameLst>
                                          <p:attrName>ppt_x</p:attrName>
                                        </p:attrNameLst>
                                      </p:cBhvr>
                                      <p:tavLst>
                                        <p:tav tm="0">
                                          <p:val>
                                            <p:strVal val="ppt_x"/>
                                          </p:val>
                                        </p:tav>
                                        <p:tav tm="100000">
                                          <p:val>
                                            <p:strVal val="ppt_x"/>
                                          </p:val>
                                        </p:tav>
                                      </p:tavLst>
                                    </p:anim>
                                    <p:anim calcmode="lin" valueType="num">
                                      <p:cBhvr additive="base">
                                        <p:cTn id="186" dur="2000"/>
                                        <p:tgtEl>
                                          <p:spTgt spid="16419"/>
                                        </p:tgtEl>
                                        <p:attrNameLst>
                                          <p:attrName>ppt_y</p:attrName>
                                        </p:attrNameLst>
                                      </p:cBhvr>
                                      <p:tavLst>
                                        <p:tav tm="0">
                                          <p:val>
                                            <p:strVal val="ppt_y"/>
                                          </p:val>
                                        </p:tav>
                                        <p:tav tm="100000">
                                          <p:val>
                                            <p:strVal val="1+ppt_h/2"/>
                                          </p:val>
                                        </p:tav>
                                      </p:tavLst>
                                    </p:anim>
                                    <p:set>
                                      <p:cBhvr>
                                        <p:cTn id="187" dur="1" fill="hold">
                                          <p:stCondLst>
                                            <p:cond delay="1999"/>
                                          </p:stCondLst>
                                        </p:cTn>
                                        <p:tgtEl>
                                          <p:spTgt spid="16419"/>
                                        </p:tgtEl>
                                        <p:attrNameLst>
                                          <p:attrName>style.visibility</p:attrName>
                                        </p:attrNameLst>
                                      </p:cBhvr>
                                      <p:to>
                                        <p:strVal val="hidden"/>
                                      </p:to>
                                    </p:set>
                                  </p:childTnLst>
                                </p:cTn>
                              </p:par>
                            </p:childTnLst>
                          </p:cTn>
                        </p:par>
                      </p:childTnLst>
                    </p:cTn>
                  </p:par>
                </p:childTnLst>
              </p:cTn>
              <p:nextCondLst>
                <p:cond evt="onClick" delay="0">
                  <p:tgtEl>
                    <p:spTgt spid="16409"/>
                  </p:tgtEl>
                </p:cond>
              </p:nextCondLst>
            </p:seq>
            <p:seq concurrent="1" nextAc="seek">
              <p:cTn id="188" restart="whenNotActive" fill="hold" evtFilter="cancelBubble" nodeType="interactiveSeq">
                <p:stCondLst>
                  <p:cond evt="onClick" delay="0">
                    <p:tgtEl>
                      <p:spTgt spid="16410"/>
                    </p:tgtEl>
                  </p:cond>
                </p:stCondLst>
                <p:endSync evt="end" delay="0">
                  <p:rtn val="all"/>
                </p:endSync>
                <p:childTnLst>
                  <p:par>
                    <p:cTn id="189" fill="hold">
                      <p:stCondLst>
                        <p:cond delay="0"/>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16420"/>
                                        </p:tgtEl>
                                        <p:attrNameLst>
                                          <p:attrName>style.visibility</p:attrName>
                                        </p:attrNameLst>
                                      </p:cBhvr>
                                      <p:to>
                                        <p:strVal val="visible"/>
                                      </p:to>
                                    </p:set>
                                    <p:anim calcmode="lin" valueType="num">
                                      <p:cBhvr additive="base">
                                        <p:cTn id="193" dur="500" fill="hold"/>
                                        <p:tgtEl>
                                          <p:spTgt spid="16420"/>
                                        </p:tgtEl>
                                        <p:attrNameLst>
                                          <p:attrName>ppt_x</p:attrName>
                                        </p:attrNameLst>
                                      </p:cBhvr>
                                      <p:tavLst>
                                        <p:tav tm="0">
                                          <p:val>
                                            <p:strVal val="#ppt_x"/>
                                          </p:val>
                                        </p:tav>
                                        <p:tav tm="100000">
                                          <p:val>
                                            <p:strVal val="#ppt_x"/>
                                          </p:val>
                                        </p:tav>
                                      </p:tavLst>
                                    </p:anim>
                                    <p:anim calcmode="lin" valueType="num">
                                      <p:cBhvr additive="base">
                                        <p:cTn id="194" dur="500" fill="hold"/>
                                        <p:tgtEl>
                                          <p:spTgt spid="164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1"/>
                                            </p:cond>
                                          </p:stCondLst>
                                          <p:endCondLst>
                                            <p:cond evt="onStopAudio" delay="0">
                                              <p:tgtEl>
                                                <p:sldTgt/>
                                              </p:tgtEl>
                                            </p:cond>
                                          </p:endCondLst>
                                        </p:cTn>
                                        <p:tgtEl>
                                          <p:sndTgt r:embed="rId5" name="sCColdAttack.wav"/>
                                        </p:tgtEl>
                                      </p:cMediaNode>
                                    </p:audio>
                                  </p:subTnLst>
                                </p:cTn>
                              </p:par>
                            </p:childTnLst>
                          </p:cTn>
                        </p:par>
                        <p:par>
                          <p:cTn id="195" fill="hold">
                            <p:stCondLst>
                              <p:cond delay="500"/>
                            </p:stCondLst>
                            <p:childTnLst>
                              <p:par>
                                <p:cTn id="196" presetID="0" presetClass="path" presetSubtype="0" accel="50000" decel="50000" fill="hold" grpId="1" nodeType="afterEffect">
                                  <p:stCondLst>
                                    <p:cond delay="0"/>
                                  </p:stCondLst>
                                  <p:childTnLst>
                                    <p:animMotion origin="layout" path="M 0 0 C 0.00538 -0.01412 0.01285 -0.02708 0.01719 -0.04166 C 0.02014 -0.05139 0.02188 -0.0625 0.02344 -0.07291 C 0.02135 -0.10208 0.01997 -0.13125 0.01719 -0.16041 C 0.01667 -0.16551 0.01059 -0.18379 0.00938 -0.1875 C -0.00781 -0.23611 -0.03056 -0.26504 -0.07187 -0.27291 C -0.10903 -0.29143 -0.14792 -0.31018 -0.1875 -0.31458 C -0.22708 -0.31319 -0.26667 -0.31365 -0.30625 -0.31041 C -0.3158 -0.30972 -0.3342 -0.29791 -0.34375 -0.29375 C -0.35885 -0.28703 -0.37448 -0.28194 -0.38906 -0.27291 C -0.40625 -0.26227 -0.42187 -0.24814 -0.43906 -0.2375 C -0.45781 -0.22592 -0.44288 -0.23356 -0.45781 -0.22083 C -0.47812 -0.2037 -0.50035 -0.19004 -0.52344 -0.18125 C -0.53646 -0.16967 -0.55069 -0.1662 -0.56562 -0.16041 C -0.58073 -0.15463 -0.59601 -0.14652 -0.61094 -0.13958 C -0.61615 -0.13703 -0.62118 -0.13287 -0.62656 -0.13125 C -0.63472 -0.1287 -0.65156 -0.12708 -0.65156 -0.12708 C -0.68906 -0.13055 -0.72674 -0.13217 -0.76406 -0.1375 C -0.78368 -0.14027 -0.78212 -0.1456 -0.79687 -0.15208 C -0.82639 -0.16527 -0.86024 -0.17986 -0.87969 -0.21458 C -0.89149 -0.23564 -0.89531 -0.26481 -0.9 -0.28958 C -0.89931 -0.31227 -0.90642 -0.41435 -0.88125 -0.44791 C -0.87569 -0.47014 -0.84896 -0.4956 -0.83281 -0.50416 C -0.82066 -0.52037 -0.83628 -0.50092 -0.82187 -0.51458 C -0.81111 -0.52477 -0.81701 -0.52199 -0.80156 -0.525 C -0.79497 -0.53078 -0.79097 -0.53148 -0.78281 -0.53333 C -0.75885 -0.55463 -0.70365 -0.53773 -0.69219 -0.5375 C -0.6901 -0.5368 -0.68785 -0.53657 -0.68594 -0.53541 C -0.6842 -0.53449 -0.68299 -0.53217 -0.68125 -0.53125 C -0.67674 -0.52893 -0.6717 -0.52916 -0.66719 -0.52708 C -0.65417 -0.52129 -0.6434 -0.51134 -0.62969 -0.50833 C -0.61389 -0.49977 -0.59722 -0.49398 -0.58125 -0.48541 C -0.57917 -0.48426 -0.57726 -0.48194 -0.575 -0.48125 C -0.56892 -0.47916 -0.55625 -0.47708 -0.55625 -0.47708 C -0.53403 -0.46527 -0.51198 -0.45416 -0.48906 -0.44583 C -0.48594 -0.44467 -0.48247 -0.44421 -0.47969 -0.44166 C -0.47812 -0.44027 -0.47674 -0.43842 -0.475 -0.4375 C -0.46736 -0.43356 -0.45816 -0.43125 -0.45 -0.42916 C -0.41215 -0.3956 -0.3684 -0.41898 -0.33125 -0.43541 C -0.32656 -0.44166 -0.32396 -0.44583 -0.32187 -0.45416 C -0.3224 -0.45625 -0.32222 -0.45879 -0.32344 -0.46041 C -0.32465 -0.46203 -0.32674 -0.46157 -0.32812 -0.4625 C -0.32986 -0.46365 -0.33108 -0.46574 -0.33281 -0.46666 C -0.33576 -0.46852 -0.33941 -0.46828 -0.34219 -0.47083 C -0.34375 -0.47222 -0.34687 -0.475 -0.34687 -0.475 " pathEditMode="relative" ptsTypes="ffffffffffffffffffffffffffffffffffffffffffffA">
                                      <p:cBhvr>
                                        <p:cTn id="197" dur="2000" fill="hold"/>
                                        <p:tgtEl>
                                          <p:spTgt spid="16420"/>
                                        </p:tgtEl>
                                        <p:attrNameLst>
                                          <p:attrName>ppt_x</p:attrName>
                                          <p:attrName>ppt_y</p:attrName>
                                        </p:attrNameLst>
                                      </p:cBhvr>
                                    </p:animMotion>
                                  </p:childTnLst>
                                </p:cTn>
                              </p:par>
                            </p:childTnLst>
                          </p:cTn>
                        </p:par>
                        <p:par>
                          <p:cTn id="198" fill="hold">
                            <p:stCondLst>
                              <p:cond delay="2500"/>
                            </p:stCondLst>
                            <p:childTnLst>
                              <p:par>
                                <p:cTn id="199" presetID="2" presetClass="exit" presetSubtype="4" fill="hold" grpId="2" nodeType="afterEffect">
                                  <p:stCondLst>
                                    <p:cond delay="0"/>
                                  </p:stCondLst>
                                  <p:childTnLst>
                                    <p:anim calcmode="lin" valueType="num">
                                      <p:cBhvr additive="base">
                                        <p:cTn id="200" dur="2000"/>
                                        <p:tgtEl>
                                          <p:spTgt spid="16420"/>
                                        </p:tgtEl>
                                        <p:attrNameLst>
                                          <p:attrName>ppt_x</p:attrName>
                                        </p:attrNameLst>
                                      </p:cBhvr>
                                      <p:tavLst>
                                        <p:tav tm="0">
                                          <p:val>
                                            <p:strVal val="ppt_x"/>
                                          </p:val>
                                        </p:tav>
                                        <p:tav tm="100000">
                                          <p:val>
                                            <p:strVal val="ppt_x"/>
                                          </p:val>
                                        </p:tav>
                                      </p:tavLst>
                                    </p:anim>
                                    <p:anim calcmode="lin" valueType="num">
                                      <p:cBhvr additive="base">
                                        <p:cTn id="201" dur="2000"/>
                                        <p:tgtEl>
                                          <p:spTgt spid="16420"/>
                                        </p:tgtEl>
                                        <p:attrNameLst>
                                          <p:attrName>ppt_y</p:attrName>
                                        </p:attrNameLst>
                                      </p:cBhvr>
                                      <p:tavLst>
                                        <p:tav tm="0">
                                          <p:val>
                                            <p:strVal val="ppt_y"/>
                                          </p:val>
                                        </p:tav>
                                        <p:tav tm="100000">
                                          <p:val>
                                            <p:strVal val="1+ppt_h/2"/>
                                          </p:val>
                                        </p:tav>
                                      </p:tavLst>
                                    </p:anim>
                                    <p:set>
                                      <p:cBhvr>
                                        <p:cTn id="202" dur="1" fill="hold">
                                          <p:stCondLst>
                                            <p:cond delay="1999"/>
                                          </p:stCondLst>
                                        </p:cTn>
                                        <p:tgtEl>
                                          <p:spTgt spid="16420"/>
                                        </p:tgtEl>
                                        <p:attrNameLst>
                                          <p:attrName>style.visibility</p:attrName>
                                        </p:attrNameLst>
                                      </p:cBhvr>
                                      <p:to>
                                        <p:strVal val="hidden"/>
                                      </p:to>
                                    </p:set>
                                  </p:childTnLst>
                                </p:cTn>
                              </p:par>
                            </p:childTnLst>
                          </p:cTn>
                        </p:par>
                      </p:childTnLst>
                    </p:cTn>
                  </p:par>
                </p:childTnLst>
              </p:cTn>
              <p:nextCondLst>
                <p:cond evt="onClick" delay="0">
                  <p:tgtEl>
                    <p:spTgt spid="16410"/>
                  </p:tgtEl>
                </p:cond>
              </p:nextCondLst>
            </p:seq>
            <p:seq concurrent="1" nextAc="seek">
              <p:cTn id="203" restart="whenNotActive" fill="hold" evtFilter="cancelBubble" nodeType="interactiveSeq">
                <p:stCondLst>
                  <p:cond evt="onClick" delay="0">
                    <p:tgtEl>
                      <p:spTgt spid="16424"/>
                    </p:tgtEl>
                  </p:cond>
                </p:stCondLst>
                <p:endSync evt="end" delay="0">
                  <p:rtn val="all"/>
                </p:endSync>
                <p:childTnLst>
                  <p:par>
                    <p:cTn id="204" fill="hold">
                      <p:stCondLst>
                        <p:cond delay="0"/>
                      </p:stCondLst>
                      <p:childTnLst>
                        <p:par>
                          <p:cTn id="205" fill="hold">
                            <p:stCondLst>
                              <p:cond delay="0"/>
                            </p:stCondLst>
                            <p:childTnLst>
                              <p:par>
                                <p:cTn id="206" presetID="30" presetClass="entr" presetSubtype="0" fill="hold" nodeType="clickEffect">
                                  <p:stCondLst>
                                    <p:cond delay="0"/>
                                  </p:stCondLst>
                                  <p:childTnLst>
                                    <p:set>
                                      <p:cBhvr>
                                        <p:cTn id="207" dur="1" fill="hold">
                                          <p:stCondLst>
                                            <p:cond delay="0"/>
                                          </p:stCondLst>
                                        </p:cTn>
                                        <p:tgtEl>
                                          <p:spTgt spid="6"/>
                                        </p:tgtEl>
                                        <p:attrNameLst>
                                          <p:attrName>style.visibility</p:attrName>
                                        </p:attrNameLst>
                                      </p:cBhvr>
                                      <p:to>
                                        <p:strVal val="visible"/>
                                      </p:to>
                                    </p:set>
                                    <p:animEffect transition="in" filter="fade">
                                      <p:cBhvr>
                                        <p:cTn id="208" dur="800" decel="100000"/>
                                        <p:tgtEl>
                                          <p:spTgt spid="6"/>
                                        </p:tgtEl>
                                      </p:cBhvr>
                                    </p:animEffect>
                                    <p:anim calcmode="lin" valueType="num">
                                      <p:cBhvr>
                                        <p:cTn id="209" dur="800" decel="100000" fill="hold"/>
                                        <p:tgtEl>
                                          <p:spTgt spid="6"/>
                                        </p:tgtEl>
                                        <p:attrNameLst>
                                          <p:attrName>style.rotation</p:attrName>
                                        </p:attrNameLst>
                                      </p:cBhvr>
                                      <p:tavLst>
                                        <p:tav tm="0">
                                          <p:val>
                                            <p:fltVal val="-90"/>
                                          </p:val>
                                        </p:tav>
                                        <p:tav tm="100000">
                                          <p:val>
                                            <p:fltVal val="0"/>
                                          </p:val>
                                        </p:tav>
                                      </p:tavLst>
                                    </p:anim>
                                    <p:anim calcmode="lin" valueType="num">
                                      <p:cBhvr>
                                        <p:cTn id="210" dur="800" decel="100000" fill="hold"/>
                                        <p:tgtEl>
                                          <p:spTgt spid="6"/>
                                        </p:tgtEl>
                                        <p:attrNameLst>
                                          <p:attrName>ppt_x</p:attrName>
                                        </p:attrNameLst>
                                      </p:cBhvr>
                                      <p:tavLst>
                                        <p:tav tm="0">
                                          <p:val>
                                            <p:strVal val="#ppt_x+0.4"/>
                                          </p:val>
                                        </p:tav>
                                        <p:tav tm="100000">
                                          <p:val>
                                            <p:strVal val="#ppt_x-0.05"/>
                                          </p:val>
                                        </p:tav>
                                      </p:tavLst>
                                    </p:anim>
                                    <p:anim calcmode="lin" valueType="num">
                                      <p:cBhvr>
                                        <p:cTn id="211" dur="800" decel="100000" fill="hold"/>
                                        <p:tgtEl>
                                          <p:spTgt spid="6"/>
                                        </p:tgtEl>
                                        <p:attrNameLst>
                                          <p:attrName>ppt_y</p:attrName>
                                        </p:attrNameLst>
                                      </p:cBhvr>
                                      <p:tavLst>
                                        <p:tav tm="0">
                                          <p:val>
                                            <p:strVal val="#ppt_y-0.4"/>
                                          </p:val>
                                        </p:tav>
                                        <p:tav tm="100000">
                                          <p:val>
                                            <p:strVal val="#ppt_y+0.1"/>
                                          </p:val>
                                        </p:tav>
                                      </p:tavLst>
                                    </p:anim>
                                    <p:anim calcmode="lin" valueType="num">
                                      <p:cBhvr>
                                        <p:cTn id="212"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13" dur="200" accel="100000" fill="hold">
                                          <p:stCondLst>
                                            <p:cond delay="800"/>
                                          </p:stCondLst>
                                        </p:cTn>
                                        <p:tgtEl>
                                          <p:spTgt spid="6"/>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206"/>
                                            </p:cond>
                                          </p:stCondLst>
                                          <p:endCondLst>
                                            <p:cond evt="onStopAudio" delay="0">
                                              <p:tgtEl>
                                                <p:sldTgt/>
                                              </p:tgtEl>
                                            </p:cond>
                                          </p:endCondLst>
                                        </p:cTn>
                                        <p:tgtEl>
                                          <p:sndTgt r:embed="rId4" name="applause.wav"/>
                                        </p:tgtEl>
                                      </p:cMediaNode>
                                    </p:audio>
                                  </p:subTnLst>
                                </p:cTn>
                              </p:par>
                            </p:childTnLst>
                          </p:cTn>
                        </p:par>
                        <p:par>
                          <p:cTn id="214" fill="hold">
                            <p:stCondLst>
                              <p:cond delay="1000"/>
                            </p:stCondLst>
                            <p:childTnLst>
                              <p:par>
                                <p:cTn id="215" presetID="2" presetClass="exit" presetSubtype="8" fill="hold" nodeType="afterEffect">
                                  <p:stCondLst>
                                    <p:cond delay="0"/>
                                  </p:stCondLst>
                                  <p:childTnLst>
                                    <p:anim calcmode="lin" valueType="num">
                                      <p:cBhvr additive="base">
                                        <p:cTn id="216" dur="500"/>
                                        <p:tgtEl>
                                          <p:spTgt spid="6"/>
                                        </p:tgtEl>
                                        <p:attrNameLst>
                                          <p:attrName>ppt_x</p:attrName>
                                        </p:attrNameLst>
                                      </p:cBhvr>
                                      <p:tavLst>
                                        <p:tav tm="0">
                                          <p:val>
                                            <p:strVal val="ppt_x"/>
                                          </p:val>
                                        </p:tav>
                                        <p:tav tm="100000">
                                          <p:val>
                                            <p:strVal val="0-ppt_w/2"/>
                                          </p:val>
                                        </p:tav>
                                      </p:tavLst>
                                    </p:anim>
                                    <p:anim calcmode="lin" valueType="num">
                                      <p:cBhvr additive="base">
                                        <p:cTn id="217" dur="500"/>
                                        <p:tgtEl>
                                          <p:spTgt spid="6"/>
                                        </p:tgtEl>
                                        <p:attrNameLst>
                                          <p:attrName>ppt_y</p:attrName>
                                        </p:attrNameLst>
                                      </p:cBhvr>
                                      <p:tavLst>
                                        <p:tav tm="0">
                                          <p:val>
                                            <p:strVal val="ppt_y"/>
                                          </p:val>
                                        </p:tav>
                                        <p:tav tm="100000">
                                          <p:val>
                                            <p:strVal val="ppt_y"/>
                                          </p:val>
                                        </p:tav>
                                      </p:tavLst>
                                    </p:anim>
                                    <p:set>
                                      <p:cBhvr>
                                        <p:cTn id="218" dur="1" fill="hold">
                                          <p:stCondLst>
                                            <p:cond delay="499"/>
                                          </p:stCondLst>
                                        </p:cTn>
                                        <p:tgtEl>
                                          <p:spTgt spid="6"/>
                                        </p:tgtEl>
                                        <p:attrNameLst>
                                          <p:attrName>style.visibility</p:attrName>
                                        </p:attrNameLst>
                                      </p:cBhvr>
                                      <p:to>
                                        <p:strVal val="hidden"/>
                                      </p:to>
                                    </p:set>
                                  </p:childTnLst>
                                </p:cTn>
                              </p:par>
                            </p:childTnLst>
                          </p:cTn>
                        </p:par>
                        <p:par>
                          <p:cTn id="219" fill="hold">
                            <p:stCondLst>
                              <p:cond delay="1500"/>
                            </p:stCondLst>
                            <p:childTnLst>
                              <p:par>
                                <p:cTn id="220" presetID="0" presetClass="path" presetSubtype="0" accel="50000" decel="50000" fill="hold" nodeType="afterEffect">
                                  <p:stCondLst>
                                    <p:cond delay="0"/>
                                  </p:stCondLst>
                                  <p:childTnLst>
                                    <p:animMotion origin="layout" path="M -0.10417 -0.02662 C 0.1059 -0.07153 0.31615 -0.11598 0.3684 -0.17963 C 0.42083 -0.24283 0.23594 -0.36898 0.20938 -0.40695 " pathEditMode="relative" rAng="0" ptsTypes="aaA">
                                      <p:cBhvr>
                                        <p:cTn id="221" dur="2000" fill="hold"/>
                                        <p:tgtEl>
                                          <p:spTgt spid="6"/>
                                        </p:tgtEl>
                                        <p:attrNameLst>
                                          <p:attrName>ppt_x</p:attrName>
                                          <p:attrName>ppt_y</p:attrName>
                                        </p:attrNameLst>
                                      </p:cBhvr>
                                      <p:rCtr x="262" y="-190"/>
                                    </p:animMotion>
                                  </p:childTnLst>
                                </p:cTn>
                              </p:par>
                            </p:childTnLst>
                          </p:cTn>
                        </p:par>
                      </p:childTnLst>
                    </p:cTn>
                  </p:par>
                </p:childTnLst>
              </p:cTn>
              <p:nextCondLst>
                <p:cond evt="onClick" delay="0">
                  <p:tgtEl>
                    <p:spTgt spid="16424"/>
                  </p:tgtEl>
                </p:cond>
              </p:nextCondLst>
            </p:seq>
            <p:seq concurrent="1" nextAc="seek">
              <p:cTn id="222" restart="whenNotActive" fill="hold" evtFilter="cancelBubble" nodeType="interactiveSeq">
                <p:stCondLst>
                  <p:cond evt="onClick" delay="0">
                    <p:tgtEl>
                      <p:spTgt spid="16422"/>
                    </p:tgtEl>
                  </p:cond>
                </p:stCondLst>
                <p:endSync evt="end" delay="0">
                  <p:rtn val="all"/>
                </p:endSync>
                <p:childTnLst>
                  <p:par>
                    <p:cTn id="223" fill="hold">
                      <p:stCondLst>
                        <p:cond delay="0"/>
                      </p:stCondLst>
                      <p:childTnLst>
                        <p:par>
                          <p:cTn id="224" fill="hold">
                            <p:stCondLst>
                              <p:cond delay="0"/>
                            </p:stCondLst>
                            <p:childTnLst>
                              <p:par>
                                <p:cTn id="225" presetID="2" presetClass="entr" presetSubtype="4" fill="hold" grpId="0" nodeType="clickEffect">
                                  <p:stCondLst>
                                    <p:cond delay="0"/>
                                  </p:stCondLst>
                                  <p:childTnLst>
                                    <p:set>
                                      <p:cBhvr>
                                        <p:cTn id="226" dur="1" fill="hold">
                                          <p:stCondLst>
                                            <p:cond delay="0"/>
                                          </p:stCondLst>
                                        </p:cTn>
                                        <p:tgtEl>
                                          <p:spTgt spid="16428"/>
                                        </p:tgtEl>
                                        <p:attrNameLst>
                                          <p:attrName>style.visibility</p:attrName>
                                        </p:attrNameLst>
                                      </p:cBhvr>
                                      <p:to>
                                        <p:strVal val="visible"/>
                                      </p:to>
                                    </p:set>
                                    <p:anim calcmode="lin" valueType="num">
                                      <p:cBhvr additive="base">
                                        <p:cTn id="227" dur="500" fill="hold"/>
                                        <p:tgtEl>
                                          <p:spTgt spid="16428"/>
                                        </p:tgtEl>
                                        <p:attrNameLst>
                                          <p:attrName>ppt_x</p:attrName>
                                        </p:attrNameLst>
                                      </p:cBhvr>
                                      <p:tavLst>
                                        <p:tav tm="0">
                                          <p:val>
                                            <p:strVal val="#ppt_x"/>
                                          </p:val>
                                        </p:tav>
                                        <p:tav tm="100000">
                                          <p:val>
                                            <p:strVal val="#ppt_x"/>
                                          </p:val>
                                        </p:tav>
                                      </p:tavLst>
                                    </p:anim>
                                    <p:anim calcmode="lin" valueType="num">
                                      <p:cBhvr additive="base">
                                        <p:cTn id="228" dur="500" fill="hold"/>
                                        <p:tgtEl>
                                          <p:spTgt spid="164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5"/>
                                            </p:cond>
                                          </p:stCondLst>
                                          <p:endCondLst>
                                            <p:cond evt="onStopAudio" delay="0">
                                              <p:tgtEl>
                                                <p:sldTgt/>
                                              </p:tgtEl>
                                            </p:cond>
                                          </p:endCondLst>
                                        </p:cTn>
                                        <p:tgtEl>
                                          <p:sndTgt r:embed="rId5" name="sCColdAttack.wav"/>
                                        </p:tgtEl>
                                      </p:cMediaNode>
                                    </p:audio>
                                  </p:subTnLst>
                                </p:cTn>
                              </p:par>
                            </p:childTnLst>
                          </p:cTn>
                        </p:par>
                        <p:par>
                          <p:cTn id="229" fill="hold">
                            <p:stCondLst>
                              <p:cond delay="500"/>
                            </p:stCondLst>
                            <p:childTnLst>
                              <p:par>
                                <p:cTn id="230" presetID="0" presetClass="path" presetSubtype="0" accel="50000" decel="50000" fill="hold" grpId="1" nodeType="afterEffect">
                                  <p:stCondLst>
                                    <p:cond delay="0"/>
                                  </p:stCondLst>
                                  <p:childTnLst>
                                    <p:animMotion origin="layout" path="M 0 0 C 0.00538 -0.01412 0.01285 -0.02708 0.01719 -0.04166 C 0.02014 -0.05139 0.02188 -0.0625 0.02344 -0.07291 C 0.02135 -0.10208 0.01997 -0.13125 0.01719 -0.16041 C 0.01667 -0.16551 0.01059 -0.18379 0.00938 -0.1875 C -0.00781 -0.23611 -0.03056 -0.26504 -0.07187 -0.27291 C -0.10903 -0.29143 -0.14792 -0.31018 -0.1875 -0.31458 C -0.22708 -0.31319 -0.26667 -0.31365 -0.30625 -0.31041 C -0.3158 -0.30972 -0.3342 -0.29791 -0.34375 -0.29375 C -0.35885 -0.28703 -0.37448 -0.28194 -0.38906 -0.27291 C -0.40625 -0.26227 -0.42187 -0.24814 -0.43906 -0.2375 C -0.45781 -0.22592 -0.44288 -0.23356 -0.45781 -0.22083 C -0.47812 -0.2037 -0.50035 -0.19004 -0.52344 -0.18125 C -0.53646 -0.16967 -0.55069 -0.1662 -0.56562 -0.16041 C -0.58073 -0.15463 -0.59601 -0.14652 -0.61094 -0.13958 C -0.61615 -0.13703 -0.62118 -0.13287 -0.62656 -0.13125 C -0.63472 -0.1287 -0.65156 -0.12708 -0.65156 -0.12708 C -0.68906 -0.13055 -0.72674 -0.13217 -0.76406 -0.1375 C -0.78368 -0.14027 -0.78212 -0.1456 -0.79687 -0.15208 C -0.82639 -0.16527 -0.86024 -0.17986 -0.87969 -0.21458 C -0.89149 -0.23564 -0.89531 -0.26481 -0.9 -0.28958 C -0.89931 -0.31227 -0.90642 -0.41435 -0.88125 -0.44791 C -0.87569 -0.47014 -0.84896 -0.4956 -0.83281 -0.50416 C -0.82066 -0.52037 -0.83628 -0.50092 -0.82187 -0.51458 C -0.81111 -0.52477 -0.81701 -0.52199 -0.80156 -0.525 C -0.79497 -0.53078 -0.79097 -0.53148 -0.78281 -0.53333 C -0.75885 -0.55463 -0.70365 -0.53773 -0.69219 -0.5375 C -0.6901 -0.5368 -0.68785 -0.53657 -0.68594 -0.53541 C -0.6842 -0.53449 -0.68299 -0.53217 -0.68125 -0.53125 C -0.67674 -0.52893 -0.6717 -0.52916 -0.66719 -0.52708 C -0.65417 -0.52129 -0.6434 -0.51134 -0.62969 -0.50833 C -0.61389 -0.49977 -0.59722 -0.49398 -0.58125 -0.48541 C -0.57917 -0.48426 -0.57726 -0.48194 -0.575 -0.48125 C -0.56892 -0.47916 -0.55625 -0.47708 -0.55625 -0.47708 C -0.53403 -0.46527 -0.51198 -0.45416 -0.48906 -0.44583 C -0.48594 -0.44467 -0.48247 -0.44421 -0.47969 -0.44166 C -0.47812 -0.44027 -0.47674 -0.43842 -0.475 -0.4375 C -0.46736 -0.43356 -0.45816 -0.43125 -0.45 -0.42916 C -0.41215 -0.3956 -0.3684 -0.41898 -0.33125 -0.43541 C -0.32656 -0.44166 -0.32396 -0.44583 -0.32187 -0.45416 C -0.3224 -0.45625 -0.32222 -0.45879 -0.32344 -0.46041 C -0.32465 -0.46203 -0.32674 -0.46157 -0.32812 -0.4625 C -0.32986 -0.46365 -0.33108 -0.46574 -0.33281 -0.46666 C -0.33576 -0.46852 -0.33941 -0.46828 -0.34219 -0.47083 C -0.34375 -0.47222 -0.34687 -0.475 -0.34687 -0.475 " pathEditMode="relative" ptsTypes="ffffffffffffffffffffffffffffffffffffffffffffA">
                                      <p:cBhvr>
                                        <p:cTn id="231" dur="2000" fill="hold"/>
                                        <p:tgtEl>
                                          <p:spTgt spid="16428"/>
                                        </p:tgtEl>
                                        <p:attrNameLst>
                                          <p:attrName>ppt_x</p:attrName>
                                          <p:attrName>ppt_y</p:attrName>
                                        </p:attrNameLst>
                                      </p:cBhvr>
                                    </p:animMotion>
                                  </p:childTnLst>
                                </p:cTn>
                              </p:par>
                            </p:childTnLst>
                          </p:cTn>
                        </p:par>
                        <p:par>
                          <p:cTn id="232" fill="hold">
                            <p:stCondLst>
                              <p:cond delay="2500"/>
                            </p:stCondLst>
                            <p:childTnLst>
                              <p:par>
                                <p:cTn id="233" presetID="2" presetClass="exit" presetSubtype="4" fill="hold" grpId="2" nodeType="afterEffect">
                                  <p:stCondLst>
                                    <p:cond delay="0"/>
                                  </p:stCondLst>
                                  <p:childTnLst>
                                    <p:anim calcmode="lin" valueType="num">
                                      <p:cBhvr additive="base">
                                        <p:cTn id="234" dur="2000"/>
                                        <p:tgtEl>
                                          <p:spTgt spid="16428"/>
                                        </p:tgtEl>
                                        <p:attrNameLst>
                                          <p:attrName>ppt_x</p:attrName>
                                        </p:attrNameLst>
                                      </p:cBhvr>
                                      <p:tavLst>
                                        <p:tav tm="0">
                                          <p:val>
                                            <p:strVal val="ppt_x"/>
                                          </p:val>
                                        </p:tav>
                                        <p:tav tm="100000">
                                          <p:val>
                                            <p:strVal val="ppt_x"/>
                                          </p:val>
                                        </p:tav>
                                      </p:tavLst>
                                    </p:anim>
                                    <p:anim calcmode="lin" valueType="num">
                                      <p:cBhvr additive="base">
                                        <p:cTn id="235" dur="2000"/>
                                        <p:tgtEl>
                                          <p:spTgt spid="16428"/>
                                        </p:tgtEl>
                                        <p:attrNameLst>
                                          <p:attrName>ppt_y</p:attrName>
                                        </p:attrNameLst>
                                      </p:cBhvr>
                                      <p:tavLst>
                                        <p:tav tm="0">
                                          <p:val>
                                            <p:strVal val="ppt_y"/>
                                          </p:val>
                                        </p:tav>
                                        <p:tav tm="100000">
                                          <p:val>
                                            <p:strVal val="1+ppt_h/2"/>
                                          </p:val>
                                        </p:tav>
                                      </p:tavLst>
                                    </p:anim>
                                    <p:set>
                                      <p:cBhvr>
                                        <p:cTn id="236" dur="1" fill="hold">
                                          <p:stCondLst>
                                            <p:cond delay="1999"/>
                                          </p:stCondLst>
                                        </p:cTn>
                                        <p:tgtEl>
                                          <p:spTgt spid="16428"/>
                                        </p:tgtEl>
                                        <p:attrNameLst>
                                          <p:attrName>style.visibility</p:attrName>
                                        </p:attrNameLst>
                                      </p:cBhvr>
                                      <p:to>
                                        <p:strVal val="hidden"/>
                                      </p:to>
                                    </p:set>
                                  </p:childTnLst>
                                </p:cTn>
                              </p:par>
                            </p:childTnLst>
                          </p:cTn>
                        </p:par>
                      </p:childTnLst>
                    </p:cTn>
                  </p:par>
                </p:childTnLst>
              </p:cTn>
              <p:nextCondLst>
                <p:cond evt="onClick" delay="0">
                  <p:tgtEl>
                    <p:spTgt spid="16422"/>
                  </p:tgtEl>
                </p:cond>
              </p:nextCondLst>
            </p:seq>
            <p:seq concurrent="1" nextAc="seek">
              <p:cTn id="237" restart="whenNotActive" fill="hold" evtFilter="cancelBubble" nodeType="interactiveSeq">
                <p:stCondLst>
                  <p:cond evt="onClick" delay="0">
                    <p:tgtEl>
                      <p:spTgt spid="16386"/>
                    </p:tgtEl>
                  </p:cond>
                </p:stCondLst>
                <p:endSync evt="end" delay="0">
                  <p:rtn val="all"/>
                </p:endSync>
                <p:childTnLst>
                  <p:par>
                    <p:cTn id="238" fill="hold">
                      <p:stCondLst>
                        <p:cond delay="0"/>
                      </p:stCondLst>
                      <p:childTnLst>
                        <p:par>
                          <p:cTn id="239" fill="hold">
                            <p:stCondLst>
                              <p:cond delay="0"/>
                            </p:stCondLst>
                            <p:childTnLst>
                              <p:par>
                                <p:cTn id="240" presetID="3" presetClass="entr" presetSubtype="10" fill="hold" nodeType="clickEffect">
                                  <p:stCondLst>
                                    <p:cond delay="0"/>
                                  </p:stCondLst>
                                  <p:childTnLst>
                                    <p:set>
                                      <p:cBhvr>
                                        <p:cTn id="241" dur="1" fill="hold">
                                          <p:stCondLst>
                                            <p:cond delay="0"/>
                                          </p:stCondLst>
                                        </p:cTn>
                                        <p:tgtEl>
                                          <p:spTgt spid="16405"/>
                                        </p:tgtEl>
                                        <p:attrNameLst>
                                          <p:attrName>style.visibility</p:attrName>
                                        </p:attrNameLst>
                                      </p:cBhvr>
                                      <p:to>
                                        <p:strVal val="visible"/>
                                      </p:to>
                                    </p:set>
                                    <p:animEffect transition="in" filter="blinds(horizontal)">
                                      <p:cBhvr>
                                        <p:cTn id="242" dur="500"/>
                                        <p:tgtEl>
                                          <p:spTgt spid="16405"/>
                                        </p:tgtEl>
                                      </p:cBhvr>
                                    </p:animEffect>
                                  </p:childTnLst>
                                  <p:subTnLst>
                                    <p:audio>
                                      <p:cMediaNode>
                                        <p:cTn display="0" masterRel="sameClick">
                                          <p:stCondLst>
                                            <p:cond evt="begin" delay="0">
                                              <p:tn val="240"/>
                                            </p:cond>
                                          </p:stCondLst>
                                          <p:endCondLst>
                                            <p:cond evt="onStopAudio" delay="0">
                                              <p:tgtEl>
                                                <p:sldTgt/>
                                              </p:tgtEl>
                                            </p:cond>
                                          </p:endCondLst>
                                        </p:cTn>
                                        <p:tgtEl>
                                          <p:sndTgt r:embed="rId6" name="sDMagicCancel.wav"/>
                                        </p:tgtEl>
                                      </p:cMediaNode>
                                    </p:audio>
                                  </p:subTnLst>
                                </p:cTn>
                              </p:par>
                            </p:childTnLst>
                          </p:cTn>
                        </p:par>
                      </p:childTnLst>
                    </p:cTn>
                  </p:par>
                </p:childTnLst>
              </p:cTn>
              <p:nextCondLst>
                <p:cond evt="onClick" delay="0">
                  <p:tgtEl>
                    <p:spTgt spid="16386"/>
                  </p:tgtEl>
                </p:cond>
              </p:nextCondLst>
            </p:seq>
            <p:seq concurrent="1" nextAc="seek">
              <p:cTn id="243" restart="whenNotActive" fill="hold" evtFilter="cancelBubble" nodeType="interactiveSeq">
                <p:stCondLst>
                  <p:cond evt="onClick" delay="0">
                    <p:tgtEl>
                      <p:spTgt spid="16405"/>
                    </p:tgtEl>
                  </p:cond>
                </p:stCondLst>
                <p:endSync evt="end" delay="0">
                  <p:rtn val="all"/>
                </p:endSync>
                <p:childTnLst>
                  <p:par>
                    <p:cTn id="244" fill="hold">
                      <p:stCondLst>
                        <p:cond delay="0"/>
                      </p:stCondLst>
                      <p:childTnLst>
                        <p:par>
                          <p:cTn id="245" fill="hold">
                            <p:stCondLst>
                              <p:cond delay="0"/>
                            </p:stCondLst>
                            <p:childTnLst>
                              <p:par>
                                <p:cTn id="246" presetID="8" presetClass="entr" presetSubtype="16" fill="hold" grpId="0" nodeType="clickEffect">
                                  <p:stCondLst>
                                    <p:cond delay="0"/>
                                  </p:stCondLst>
                                  <p:childTnLst>
                                    <p:set>
                                      <p:cBhvr>
                                        <p:cTn id="247" dur="1" fill="hold">
                                          <p:stCondLst>
                                            <p:cond delay="0"/>
                                          </p:stCondLst>
                                        </p:cTn>
                                        <p:tgtEl>
                                          <p:spTgt spid="16424"/>
                                        </p:tgtEl>
                                        <p:attrNameLst>
                                          <p:attrName>style.visibility</p:attrName>
                                        </p:attrNameLst>
                                      </p:cBhvr>
                                      <p:to>
                                        <p:strVal val="visible"/>
                                      </p:to>
                                    </p:set>
                                    <p:animEffect transition="in" filter="diamond(in)">
                                      <p:cBhvr>
                                        <p:cTn id="248" dur="2000"/>
                                        <p:tgtEl>
                                          <p:spTgt spid="16424"/>
                                        </p:tgtEl>
                                      </p:cBhvr>
                                    </p:animEffect>
                                  </p:childTnLst>
                                </p:cTn>
                              </p:par>
                              <p:par>
                                <p:cTn id="249" presetID="8" presetClass="entr" presetSubtype="16" fill="hold" grpId="0" nodeType="withEffect">
                                  <p:stCondLst>
                                    <p:cond delay="0"/>
                                  </p:stCondLst>
                                  <p:childTnLst>
                                    <p:set>
                                      <p:cBhvr>
                                        <p:cTn id="250" dur="1" fill="hold">
                                          <p:stCondLst>
                                            <p:cond delay="0"/>
                                          </p:stCondLst>
                                        </p:cTn>
                                        <p:tgtEl>
                                          <p:spTgt spid="16422"/>
                                        </p:tgtEl>
                                        <p:attrNameLst>
                                          <p:attrName>style.visibility</p:attrName>
                                        </p:attrNameLst>
                                      </p:cBhvr>
                                      <p:to>
                                        <p:strVal val="visible"/>
                                      </p:to>
                                    </p:set>
                                    <p:animEffect transition="in" filter="diamond(in)">
                                      <p:cBhvr>
                                        <p:cTn id="251" dur="2000"/>
                                        <p:tgtEl>
                                          <p:spTgt spid="16422"/>
                                        </p:tgtEl>
                                      </p:cBhvr>
                                    </p:animEffect>
                                  </p:childTnLst>
                                </p:cTn>
                              </p:par>
                              <p:par>
                                <p:cTn id="252" presetID="8" presetClass="entr" presetSubtype="16" fill="hold" grpId="0" nodeType="withEffect">
                                  <p:stCondLst>
                                    <p:cond delay="0"/>
                                  </p:stCondLst>
                                  <p:childTnLst>
                                    <p:set>
                                      <p:cBhvr>
                                        <p:cTn id="253" dur="1" fill="hold">
                                          <p:stCondLst>
                                            <p:cond delay="0"/>
                                          </p:stCondLst>
                                        </p:cTn>
                                        <p:tgtEl>
                                          <p:spTgt spid="16423"/>
                                        </p:tgtEl>
                                        <p:attrNameLst>
                                          <p:attrName>style.visibility</p:attrName>
                                        </p:attrNameLst>
                                      </p:cBhvr>
                                      <p:to>
                                        <p:strVal val="visible"/>
                                      </p:to>
                                    </p:set>
                                    <p:animEffect transition="in" filter="diamond(in)">
                                      <p:cBhvr>
                                        <p:cTn id="254" dur="2000"/>
                                        <p:tgtEl>
                                          <p:spTgt spid="16423"/>
                                        </p:tgtEl>
                                      </p:cBhvr>
                                    </p:animEffect>
                                  </p:childTnLst>
                                </p:cTn>
                              </p:par>
                              <p:par>
                                <p:cTn id="255" presetID="8" presetClass="entr" presetSubtype="16" fill="hold" grpId="0" nodeType="withEffect">
                                  <p:stCondLst>
                                    <p:cond delay="0"/>
                                  </p:stCondLst>
                                  <p:childTnLst>
                                    <p:set>
                                      <p:cBhvr>
                                        <p:cTn id="256" dur="1" fill="hold">
                                          <p:stCondLst>
                                            <p:cond delay="0"/>
                                          </p:stCondLst>
                                        </p:cTn>
                                        <p:tgtEl>
                                          <p:spTgt spid="16421"/>
                                        </p:tgtEl>
                                        <p:attrNameLst>
                                          <p:attrName>style.visibility</p:attrName>
                                        </p:attrNameLst>
                                      </p:cBhvr>
                                      <p:to>
                                        <p:strVal val="visible"/>
                                      </p:to>
                                    </p:set>
                                    <p:animEffect transition="in" filter="diamond(in)">
                                      <p:cBhvr>
                                        <p:cTn id="257" dur="2000"/>
                                        <p:tgtEl>
                                          <p:spTgt spid="16421"/>
                                        </p:tgtEl>
                                      </p:cBhvr>
                                    </p:animEffect>
                                  </p:childTnLst>
                                </p:cTn>
                              </p:par>
                            </p:childTnLst>
                          </p:cTn>
                        </p:par>
                      </p:childTnLst>
                    </p:cTn>
                  </p:par>
                  <p:par>
                    <p:cTn id="258" fill="hold">
                      <p:stCondLst>
                        <p:cond delay="indefinite"/>
                      </p:stCondLst>
                      <p:childTnLst>
                        <p:par>
                          <p:cTn id="259" fill="hold">
                            <p:stCondLst>
                              <p:cond delay="0"/>
                            </p:stCondLst>
                            <p:childTnLst>
                              <p:par>
                                <p:cTn id="260" presetID="5" presetClass="exit" presetSubtype="10" fill="hold" grpId="1" nodeType="clickEffect">
                                  <p:stCondLst>
                                    <p:cond delay="0"/>
                                  </p:stCondLst>
                                  <p:childTnLst>
                                    <p:animEffect transition="out" filter="checkerboard(across)">
                                      <p:cBhvr>
                                        <p:cTn id="261" dur="500"/>
                                        <p:tgtEl>
                                          <p:spTgt spid="16424"/>
                                        </p:tgtEl>
                                      </p:cBhvr>
                                    </p:animEffect>
                                    <p:set>
                                      <p:cBhvr>
                                        <p:cTn id="262" dur="1" fill="hold">
                                          <p:stCondLst>
                                            <p:cond delay="499"/>
                                          </p:stCondLst>
                                        </p:cTn>
                                        <p:tgtEl>
                                          <p:spTgt spid="16424"/>
                                        </p:tgtEl>
                                        <p:attrNameLst>
                                          <p:attrName>style.visibility</p:attrName>
                                        </p:attrNameLst>
                                      </p:cBhvr>
                                      <p:to>
                                        <p:strVal val="hidden"/>
                                      </p:to>
                                    </p:set>
                                  </p:childTnLst>
                                </p:cTn>
                              </p:par>
                              <p:par>
                                <p:cTn id="263" presetID="5" presetClass="exit" presetSubtype="10" fill="hold" grpId="1" nodeType="withEffect">
                                  <p:stCondLst>
                                    <p:cond delay="0"/>
                                  </p:stCondLst>
                                  <p:childTnLst>
                                    <p:animEffect transition="out" filter="checkerboard(across)">
                                      <p:cBhvr>
                                        <p:cTn id="264" dur="500"/>
                                        <p:tgtEl>
                                          <p:spTgt spid="16422"/>
                                        </p:tgtEl>
                                      </p:cBhvr>
                                    </p:animEffect>
                                    <p:set>
                                      <p:cBhvr>
                                        <p:cTn id="265" dur="1" fill="hold">
                                          <p:stCondLst>
                                            <p:cond delay="499"/>
                                          </p:stCondLst>
                                        </p:cTn>
                                        <p:tgtEl>
                                          <p:spTgt spid="16422"/>
                                        </p:tgtEl>
                                        <p:attrNameLst>
                                          <p:attrName>style.visibility</p:attrName>
                                        </p:attrNameLst>
                                      </p:cBhvr>
                                      <p:to>
                                        <p:strVal val="hidden"/>
                                      </p:to>
                                    </p:set>
                                  </p:childTnLst>
                                </p:cTn>
                              </p:par>
                              <p:par>
                                <p:cTn id="266" presetID="5" presetClass="exit" presetSubtype="10" fill="hold" grpId="1" nodeType="withEffect">
                                  <p:stCondLst>
                                    <p:cond delay="0"/>
                                  </p:stCondLst>
                                  <p:childTnLst>
                                    <p:animEffect transition="out" filter="checkerboard(across)">
                                      <p:cBhvr>
                                        <p:cTn id="267" dur="500"/>
                                        <p:tgtEl>
                                          <p:spTgt spid="16423"/>
                                        </p:tgtEl>
                                      </p:cBhvr>
                                    </p:animEffect>
                                    <p:set>
                                      <p:cBhvr>
                                        <p:cTn id="268" dur="1" fill="hold">
                                          <p:stCondLst>
                                            <p:cond delay="499"/>
                                          </p:stCondLst>
                                        </p:cTn>
                                        <p:tgtEl>
                                          <p:spTgt spid="16423"/>
                                        </p:tgtEl>
                                        <p:attrNameLst>
                                          <p:attrName>style.visibility</p:attrName>
                                        </p:attrNameLst>
                                      </p:cBhvr>
                                      <p:to>
                                        <p:strVal val="hidden"/>
                                      </p:to>
                                    </p:set>
                                  </p:childTnLst>
                                </p:cTn>
                              </p:par>
                              <p:par>
                                <p:cTn id="269" presetID="5" presetClass="exit" presetSubtype="10" fill="hold" grpId="0" nodeType="withEffect">
                                  <p:stCondLst>
                                    <p:cond delay="0"/>
                                  </p:stCondLst>
                                  <p:childTnLst>
                                    <p:animEffect transition="out" filter="checkerboard(across)">
                                      <p:cBhvr>
                                        <p:cTn id="270" dur="500"/>
                                        <p:tgtEl>
                                          <p:spTgt spid="16386"/>
                                        </p:tgtEl>
                                      </p:cBhvr>
                                    </p:animEffect>
                                    <p:set>
                                      <p:cBhvr>
                                        <p:cTn id="271" dur="1" fill="hold">
                                          <p:stCondLst>
                                            <p:cond delay="499"/>
                                          </p:stCondLst>
                                        </p:cTn>
                                        <p:tgtEl>
                                          <p:spTgt spid="16386"/>
                                        </p:tgtEl>
                                        <p:attrNameLst>
                                          <p:attrName>style.visibility</p:attrName>
                                        </p:attrNameLst>
                                      </p:cBhvr>
                                      <p:to>
                                        <p:strVal val="hidden"/>
                                      </p:to>
                                    </p:set>
                                  </p:childTnLst>
                                </p:cTn>
                              </p:par>
                              <p:par>
                                <p:cTn id="272" presetID="5" presetClass="exit" presetSubtype="10" fill="hold" nodeType="withEffect">
                                  <p:stCondLst>
                                    <p:cond delay="0"/>
                                  </p:stCondLst>
                                  <p:childTnLst>
                                    <p:animEffect transition="out" filter="checkerboard(across)">
                                      <p:cBhvr>
                                        <p:cTn id="273" dur="500"/>
                                        <p:tgtEl>
                                          <p:spTgt spid="16405"/>
                                        </p:tgtEl>
                                      </p:cBhvr>
                                    </p:animEffect>
                                    <p:set>
                                      <p:cBhvr>
                                        <p:cTn id="274" dur="1" fill="hold">
                                          <p:stCondLst>
                                            <p:cond delay="499"/>
                                          </p:stCondLst>
                                        </p:cTn>
                                        <p:tgtEl>
                                          <p:spTgt spid="16405"/>
                                        </p:tgtEl>
                                        <p:attrNameLst>
                                          <p:attrName>style.visibility</p:attrName>
                                        </p:attrNameLst>
                                      </p:cBhvr>
                                      <p:to>
                                        <p:strVal val="hidden"/>
                                      </p:to>
                                    </p:set>
                                  </p:childTnLst>
                                </p:cTn>
                              </p:par>
                              <p:par>
                                <p:cTn id="275" presetID="5" presetClass="exit" presetSubtype="10" fill="hold" grpId="1" nodeType="withEffect">
                                  <p:stCondLst>
                                    <p:cond delay="0"/>
                                  </p:stCondLst>
                                  <p:childTnLst>
                                    <p:animEffect transition="out" filter="checkerboard(across)">
                                      <p:cBhvr>
                                        <p:cTn id="276" dur="500"/>
                                        <p:tgtEl>
                                          <p:spTgt spid="16421"/>
                                        </p:tgtEl>
                                      </p:cBhvr>
                                    </p:animEffect>
                                    <p:set>
                                      <p:cBhvr>
                                        <p:cTn id="277" dur="1" fill="hold">
                                          <p:stCondLst>
                                            <p:cond delay="499"/>
                                          </p:stCondLst>
                                        </p:cTn>
                                        <p:tgtEl>
                                          <p:spTgt spid="16421"/>
                                        </p:tgtEl>
                                        <p:attrNameLst>
                                          <p:attrName>style.visibility</p:attrName>
                                        </p:attrNameLst>
                                      </p:cBhvr>
                                      <p:to>
                                        <p:strVal val="hidden"/>
                                      </p:to>
                                    </p:set>
                                  </p:childTnLst>
                                </p:cTn>
                              </p:par>
                            </p:childTnLst>
                          </p:cTn>
                        </p:par>
                      </p:childTnLst>
                    </p:cTn>
                  </p:par>
                </p:childTnLst>
              </p:cTn>
              <p:nextCondLst>
                <p:cond evt="onClick" delay="0">
                  <p:tgtEl>
                    <p:spTgt spid="16405"/>
                  </p:tgtEl>
                </p:cond>
              </p:nextCondLst>
            </p:seq>
          </p:childTnLst>
        </p:cTn>
      </p:par>
    </p:tnLst>
    <p:bldLst>
      <p:bldP spid="16386" grpId="0" animBg="1"/>
      <p:bldP spid="16387" grpId="0" animBg="1"/>
      <p:bldP spid="16388" grpId="0" animBg="1"/>
      <p:bldP spid="16390" grpId="0" animBg="1"/>
      <p:bldP spid="16391" grpId="0" animBg="1"/>
      <p:bldP spid="16400" grpId="0"/>
      <p:bldP spid="16400" grpId="1"/>
      <p:bldP spid="16401" grpId="0" animBg="1"/>
      <p:bldP spid="16401" grpId="1" animBg="1"/>
      <p:bldP spid="16402" grpId="0" animBg="1"/>
      <p:bldP spid="16402" grpId="1" animBg="1"/>
      <p:bldP spid="16406" grpId="0" animBg="1"/>
      <p:bldP spid="16406" grpId="1" animBg="1"/>
      <p:bldP spid="16407" grpId="0"/>
      <p:bldP spid="16407" grpId="1"/>
      <p:bldP spid="16408" grpId="0" animBg="1"/>
      <p:bldP spid="16408" grpId="1" animBg="1"/>
      <p:bldP spid="16409" grpId="0" animBg="1"/>
      <p:bldP spid="16409" grpId="1" animBg="1"/>
      <p:bldP spid="16410" grpId="0" animBg="1"/>
      <p:bldP spid="16410" grpId="1" animBg="1"/>
      <p:bldP spid="16414" grpId="0" animBg="1"/>
      <p:bldP spid="16414" grpId="1" animBg="1"/>
      <p:bldP spid="16414" grpId="2" animBg="1"/>
      <p:bldP spid="16415" grpId="0" animBg="1"/>
      <p:bldP spid="16415" grpId="1" animBg="1"/>
      <p:bldP spid="16415" grpId="2" animBg="1"/>
      <p:bldP spid="16419" grpId="0" animBg="1"/>
      <p:bldP spid="16419" grpId="1" animBg="1"/>
      <p:bldP spid="16419" grpId="2" animBg="1"/>
      <p:bldP spid="16420" grpId="0" animBg="1"/>
      <p:bldP spid="16420" grpId="1" animBg="1"/>
      <p:bldP spid="16420" grpId="2" animBg="1"/>
      <p:bldP spid="16421" grpId="0"/>
      <p:bldP spid="16421" grpId="1"/>
      <p:bldP spid="16422" grpId="0" animBg="1"/>
      <p:bldP spid="16422" grpId="1" animBg="1"/>
      <p:bldP spid="16423" grpId="0" animBg="1"/>
      <p:bldP spid="16423" grpId="1" animBg="1"/>
      <p:bldP spid="16424" grpId="0" animBg="1"/>
      <p:bldP spid="16424" grpId="1" animBg="1"/>
      <p:bldP spid="16428" grpId="0" animBg="1"/>
      <p:bldP spid="16428" grpId="1" animBg="1"/>
      <p:bldP spid="16428" grpId="2" animBg="1"/>
      <p:bldP spid="16429" grpId="0" animBg="1"/>
      <p:bldP spid="16430" grpId="0" animBg="1"/>
      <p:bldP spid="164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Ba cong di cho"/>
          <p:cNvPicPr>
            <a:picLocks noChangeAspect="1" noChangeArrowheads="1"/>
          </p:cNvPicPr>
          <p:nvPr/>
        </p:nvPicPr>
        <p:blipFill>
          <a:blip r:embed="rId2" cstate="print"/>
          <a:srcRect/>
          <a:stretch>
            <a:fillRect/>
          </a:stretch>
        </p:blipFill>
        <p:spPr bwMode="auto">
          <a:xfrm>
            <a:off x="457200" y="990600"/>
            <a:ext cx="8686800" cy="5867400"/>
          </a:xfrm>
          <a:prstGeom prst="rect">
            <a:avLst/>
          </a:prstGeom>
          <a:noFill/>
          <a:ln w="9525">
            <a:noFill/>
            <a:miter lim="800000"/>
            <a:headEnd/>
            <a:tailEnd/>
          </a:ln>
        </p:spPr>
      </p:pic>
      <p:pic>
        <p:nvPicPr>
          <p:cNvPr id="13315" name="Picture 6" descr="BAR"/>
          <p:cNvPicPr preferRelativeResize="0">
            <a:picLocks noChangeAspect="1" noChangeArrowheads="1"/>
          </p:cNvPicPr>
          <p:nvPr/>
        </p:nvPicPr>
        <p:blipFill>
          <a:blip r:embed="rId3" cstate="print"/>
          <a:srcRect/>
          <a:stretch>
            <a:fillRect/>
          </a:stretch>
        </p:blipFill>
        <p:spPr bwMode="auto">
          <a:xfrm>
            <a:off x="0" y="0"/>
            <a:ext cx="9144000" cy="100013"/>
          </a:xfrm>
          <a:prstGeom prst="rect">
            <a:avLst/>
          </a:prstGeom>
          <a:noFill/>
          <a:ln w="9525">
            <a:noFill/>
            <a:miter lim="800000"/>
            <a:headEnd/>
            <a:tailEnd/>
          </a:ln>
        </p:spPr>
      </p:pic>
      <p:pic>
        <p:nvPicPr>
          <p:cNvPr id="13316" name="Picture 7" descr="BAR"/>
          <p:cNvPicPr preferRelativeResize="0">
            <a:picLocks noChangeAspect="1" noChangeArrowheads="1"/>
          </p:cNvPicPr>
          <p:nvPr/>
        </p:nvPicPr>
        <p:blipFill>
          <a:blip r:embed="rId3" cstate="print"/>
          <a:srcRect/>
          <a:stretch>
            <a:fillRect/>
          </a:stretch>
        </p:blipFill>
        <p:spPr bwMode="auto">
          <a:xfrm rot="-5400000">
            <a:off x="5677694" y="3391694"/>
            <a:ext cx="6858000" cy="74612"/>
          </a:xfrm>
          <a:prstGeom prst="rect">
            <a:avLst/>
          </a:prstGeom>
          <a:noFill/>
          <a:ln w="9525">
            <a:noFill/>
            <a:miter lim="800000"/>
            <a:headEnd/>
            <a:tailEnd/>
          </a:ln>
        </p:spPr>
      </p:pic>
      <p:pic>
        <p:nvPicPr>
          <p:cNvPr id="13317" name="Picture 8" descr="BAR"/>
          <p:cNvPicPr preferRelativeResize="0">
            <a:picLocks noChangeAspect="1" noChangeArrowheads="1"/>
          </p:cNvPicPr>
          <p:nvPr/>
        </p:nvPicPr>
        <p:blipFill>
          <a:blip r:embed="rId3" cstate="print"/>
          <a:srcRect/>
          <a:stretch>
            <a:fillRect/>
          </a:stretch>
        </p:blipFill>
        <p:spPr bwMode="auto">
          <a:xfrm rot="-5400000">
            <a:off x="-3391693" y="3391693"/>
            <a:ext cx="6858000" cy="74613"/>
          </a:xfrm>
          <a:prstGeom prst="rect">
            <a:avLst/>
          </a:prstGeom>
          <a:noFill/>
          <a:ln w="9525">
            <a:noFill/>
            <a:miter lim="800000"/>
            <a:headEnd/>
            <a:tailEnd/>
          </a:ln>
        </p:spPr>
      </p:pic>
      <p:pic>
        <p:nvPicPr>
          <p:cNvPr id="13318" name="Picture 9" descr="BAR"/>
          <p:cNvPicPr preferRelativeResize="0">
            <a:picLocks noChangeAspect="1" noChangeArrowheads="1"/>
          </p:cNvPicPr>
          <p:nvPr/>
        </p:nvPicPr>
        <p:blipFill>
          <a:blip r:embed="rId3" cstate="print"/>
          <a:srcRect/>
          <a:stretch>
            <a:fillRect/>
          </a:stretch>
        </p:blipFill>
        <p:spPr bwMode="auto">
          <a:xfrm>
            <a:off x="0" y="6757988"/>
            <a:ext cx="9144000" cy="100012"/>
          </a:xfrm>
          <a:prstGeom prst="rect">
            <a:avLst/>
          </a:prstGeom>
          <a:noFill/>
          <a:ln w="9525">
            <a:noFill/>
            <a:miter lim="800000"/>
            <a:headEnd/>
            <a:tailEnd/>
          </a:ln>
        </p:spPr>
      </p:pic>
      <p:sp>
        <p:nvSpPr>
          <p:cNvPr id="13319" name="Rectangle 9"/>
          <p:cNvSpPr>
            <a:spLocks noChangeArrowheads="1"/>
          </p:cNvSpPr>
          <p:nvPr/>
        </p:nvSpPr>
        <p:spPr bwMode="auto">
          <a:xfrm>
            <a:off x="1295400" y="152400"/>
            <a:ext cx="6553200" cy="784225"/>
          </a:xfrm>
          <a:prstGeom prst="rect">
            <a:avLst/>
          </a:prstGeom>
          <a:noFill/>
          <a:ln w="9525">
            <a:noFill/>
            <a:miter lim="800000"/>
            <a:headEnd/>
            <a:tailEnd/>
          </a:ln>
        </p:spPr>
        <p:txBody>
          <a:bodyPr>
            <a:spAutoFit/>
          </a:bodyPr>
          <a:lstStyle/>
          <a:p>
            <a:pPr algn="ctr">
              <a:spcBef>
                <a:spcPct val="50000"/>
              </a:spcBef>
            </a:pPr>
            <a:r>
              <a:rPr lang="en-US" b="1">
                <a:solidFill>
                  <a:srgbClr val="000066"/>
                </a:solidFill>
                <a:latin typeface="Times New Roman" pitchFamily="18" charset="0"/>
              </a:rPr>
              <a:t>Thứ năm, ngày 15 tháng12 năm 2016</a:t>
            </a:r>
          </a:p>
          <a:p>
            <a:pPr algn="ctr">
              <a:spcBef>
                <a:spcPct val="50000"/>
              </a:spcBef>
            </a:pPr>
            <a:r>
              <a:rPr lang="en-US" b="1" u="sng">
                <a:solidFill>
                  <a:srgbClr val="000066"/>
                </a:solidFill>
                <a:latin typeface="Times New Roman" pitchFamily="18" charset="0"/>
              </a:rPr>
              <a:t>Âm nhạc</a:t>
            </a:r>
            <a:r>
              <a:rPr lang="en-US" b="1">
                <a:solidFill>
                  <a:srgbClr val="000066"/>
                </a:solidFill>
                <a:latin typeface="Times New Roman" pitchFamily="18" charset="0"/>
              </a:rPr>
              <a:t>                   Tiết 17</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BAR"/>
          <p:cNvPicPr preferRelativeResize="0">
            <a:picLocks noChangeAspect="1" noChangeArrowheads="1"/>
          </p:cNvPicPr>
          <p:nvPr/>
        </p:nvPicPr>
        <p:blipFill>
          <a:blip r:embed="rId2" cstate="print"/>
          <a:srcRect/>
          <a:stretch>
            <a:fillRect/>
          </a:stretch>
        </p:blipFill>
        <p:spPr bwMode="auto">
          <a:xfrm rot="-5400000">
            <a:off x="-3391693" y="3391693"/>
            <a:ext cx="6858000" cy="74613"/>
          </a:xfrm>
          <a:prstGeom prst="rect">
            <a:avLst/>
          </a:prstGeom>
          <a:noFill/>
          <a:ln w="9525">
            <a:noFill/>
            <a:miter lim="800000"/>
            <a:headEnd/>
            <a:tailEnd/>
          </a:ln>
        </p:spPr>
      </p:pic>
      <p:pic>
        <p:nvPicPr>
          <p:cNvPr id="14339" name="Picture 6" descr="BAR"/>
          <p:cNvPicPr preferRelativeResize="0">
            <a:picLocks noChangeAspect="1" noChangeArrowheads="1"/>
          </p:cNvPicPr>
          <p:nvPr/>
        </p:nvPicPr>
        <p:blipFill>
          <a:blip r:embed="rId2" cstate="print"/>
          <a:srcRect/>
          <a:stretch>
            <a:fillRect/>
          </a:stretch>
        </p:blipFill>
        <p:spPr bwMode="auto">
          <a:xfrm rot="-5400000">
            <a:off x="5677694" y="3391694"/>
            <a:ext cx="6858000" cy="74612"/>
          </a:xfrm>
          <a:prstGeom prst="rect">
            <a:avLst/>
          </a:prstGeom>
          <a:noFill/>
          <a:ln w="9525">
            <a:noFill/>
            <a:miter lim="800000"/>
            <a:headEnd/>
            <a:tailEnd/>
          </a:ln>
        </p:spPr>
      </p:pic>
      <p:pic>
        <p:nvPicPr>
          <p:cNvPr id="14340" name="Picture 7" descr="BAR"/>
          <p:cNvPicPr preferRelativeResize="0">
            <a:picLocks noChangeAspect="1" noChangeArrowheads="1"/>
          </p:cNvPicPr>
          <p:nvPr/>
        </p:nvPicPr>
        <p:blipFill>
          <a:blip r:embed="rId2" cstate="print"/>
          <a:srcRect/>
          <a:stretch>
            <a:fillRect/>
          </a:stretch>
        </p:blipFill>
        <p:spPr bwMode="auto">
          <a:xfrm>
            <a:off x="0" y="0"/>
            <a:ext cx="9144000" cy="100013"/>
          </a:xfrm>
          <a:prstGeom prst="rect">
            <a:avLst/>
          </a:prstGeom>
          <a:noFill/>
          <a:ln w="9525">
            <a:noFill/>
            <a:miter lim="800000"/>
            <a:headEnd/>
            <a:tailEnd/>
          </a:ln>
        </p:spPr>
      </p:pic>
      <p:pic>
        <p:nvPicPr>
          <p:cNvPr id="14341" name="Picture 8" descr="BAR"/>
          <p:cNvPicPr preferRelativeResize="0">
            <a:picLocks noChangeAspect="1" noChangeArrowheads="1"/>
          </p:cNvPicPr>
          <p:nvPr/>
        </p:nvPicPr>
        <p:blipFill>
          <a:blip r:embed="rId2" cstate="print"/>
          <a:srcRect/>
          <a:stretch>
            <a:fillRect/>
          </a:stretch>
        </p:blipFill>
        <p:spPr bwMode="auto">
          <a:xfrm>
            <a:off x="0" y="6757988"/>
            <a:ext cx="9144000" cy="100012"/>
          </a:xfrm>
          <a:prstGeom prst="rect">
            <a:avLst/>
          </a:prstGeom>
          <a:noFill/>
          <a:ln w="9525">
            <a:noFill/>
            <a:miter lim="800000"/>
            <a:headEnd/>
            <a:tailEnd/>
          </a:ln>
        </p:spPr>
      </p:pic>
      <p:pic>
        <p:nvPicPr>
          <p:cNvPr id="14342" name="Picture 9" descr="Gio hoa"/>
          <p:cNvPicPr>
            <a:picLocks noChangeAspect="1" noChangeArrowheads="1" noCrop="1"/>
          </p:cNvPicPr>
          <p:nvPr/>
        </p:nvPicPr>
        <p:blipFill>
          <a:blip r:embed="rId3" cstate="print"/>
          <a:srcRect/>
          <a:stretch>
            <a:fillRect/>
          </a:stretch>
        </p:blipFill>
        <p:spPr bwMode="auto">
          <a:xfrm>
            <a:off x="2895600" y="3886200"/>
            <a:ext cx="3200400" cy="2628900"/>
          </a:xfrm>
          <a:prstGeom prst="rect">
            <a:avLst/>
          </a:prstGeom>
          <a:noFill/>
          <a:ln w="9525">
            <a:noFill/>
            <a:miter lim="800000"/>
            <a:headEnd/>
            <a:tailEnd/>
          </a:ln>
        </p:spPr>
      </p:pic>
      <p:sp>
        <p:nvSpPr>
          <p:cNvPr id="14343" name="Rectangle 9"/>
          <p:cNvSpPr>
            <a:spLocks noChangeArrowheads="1"/>
          </p:cNvSpPr>
          <p:nvPr/>
        </p:nvSpPr>
        <p:spPr bwMode="auto">
          <a:xfrm>
            <a:off x="914400" y="1447800"/>
            <a:ext cx="7772400" cy="1816100"/>
          </a:xfrm>
          <a:prstGeom prst="rect">
            <a:avLst/>
          </a:prstGeom>
          <a:noFill/>
          <a:ln w="9525">
            <a:noFill/>
            <a:miter lim="800000"/>
            <a:headEnd/>
            <a:tailEnd/>
          </a:ln>
        </p:spPr>
        <p:txBody>
          <a:bodyPr>
            <a:spAutoFit/>
          </a:bodyPr>
          <a:lstStyle/>
          <a:p>
            <a:pPr algn="just" eaLnBrk="0" hangingPunct="0">
              <a:spcBef>
                <a:spcPct val="50000"/>
              </a:spcBef>
            </a:pPr>
            <a:r>
              <a:rPr lang="en-US" sz="2800" b="1" i="1">
                <a:solidFill>
                  <a:srgbClr val="0000FF"/>
                </a:solidFill>
                <a:latin typeface="Times New Roman" pitchFamily="18" charset="0"/>
              </a:rPr>
              <a:t>Về nhà học thuộc lời ca bài hát kết hợp gõ đệm theo theo phách, theo nhịp. Tập các động tác phụ hoạ đơn giản theo lời ca. Ôn tập và tập biểu diễn các bài hát đã học trong học kỳ I.</a:t>
            </a:r>
          </a:p>
        </p:txBody>
      </p:sp>
      <p:sp>
        <p:nvSpPr>
          <p:cNvPr id="14344" name="Rectangle 10"/>
          <p:cNvSpPr>
            <a:spLocks noChangeArrowheads="1"/>
          </p:cNvSpPr>
          <p:nvPr/>
        </p:nvSpPr>
        <p:spPr bwMode="auto">
          <a:xfrm>
            <a:off x="914400" y="762000"/>
            <a:ext cx="1371600" cy="523875"/>
          </a:xfrm>
          <a:prstGeom prst="rect">
            <a:avLst/>
          </a:prstGeom>
          <a:noFill/>
          <a:ln w="9525">
            <a:noFill/>
            <a:miter lim="800000"/>
            <a:headEnd/>
            <a:tailEnd/>
          </a:ln>
        </p:spPr>
        <p:txBody>
          <a:bodyPr wrap="none">
            <a:spAutoFit/>
          </a:bodyPr>
          <a:lstStyle/>
          <a:p>
            <a:pPr>
              <a:spcBef>
                <a:spcPct val="50000"/>
              </a:spcBef>
            </a:pPr>
            <a:r>
              <a:rPr lang="en-US" sz="2800" b="1">
                <a:solidFill>
                  <a:srgbClr val="0000CC"/>
                </a:solidFill>
                <a:latin typeface="Times New Roman" pitchFamily="18" charset="0"/>
              </a:rPr>
              <a:t>Dặn dò</a:t>
            </a:r>
            <a:r>
              <a:rPr lang="en-US" b="1">
                <a:solidFill>
                  <a:srgbClr val="0000CC"/>
                </a:solidFill>
                <a:latin typeface="Times New Roman" pitchFamily="18"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BAR"/>
          <p:cNvPicPr preferRelativeResize="0">
            <a:picLocks noChangeAspect="1" noChangeArrowheads="1"/>
          </p:cNvPicPr>
          <p:nvPr/>
        </p:nvPicPr>
        <p:blipFill>
          <a:blip r:embed="rId2" cstate="print"/>
          <a:srcRect/>
          <a:stretch>
            <a:fillRect/>
          </a:stretch>
        </p:blipFill>
        <p:spPr bwMode="auto">
          <a:xfrm rot="-5400000">
            <a:off x="-3391693" y="3391693"/>
            <a:ext cx="6858000" cy="74613"/>
          </a:xfrm>
          <a:prstGeom prst="rect">
            <a:avLst/>
          </a:prstGeom>
          <a:noFill/>
          <a:ln w="9525">
            <a:noFill/>
            <a:miter lim="800000"/>
            <a:headEnd/>
            <a:tailEnd/>
          </a:ln>
        </p:spPr>
      </p:pic>
      <p:pic>
        <p:nvPicPr>
          <p:cNvPr id="15363" name="Picture 6" descr="BAR"/>
          <p:cNvPicPr preferRelativeResize="0">
            <a:picLocks noChangeAspect="1" noChangeArrowheads="1"/>
          </p:cNvPicPr>
          <p:nvPr/>
        </p:nvPicPr>
        <p:blipFill>
          <a:blip r:embed="rId2" cstate="print"/>
          <a:srcRect/>
          <a:stretch>
            <a:fillRect/>
          </a:stretch>
        </p:blipFill>
        <p:spPr bwMode="auto">
          <a:xfrm rot="-5400000">
            <a:off x="5677694" y="3391694"/>
            <a:ext cx="6858000" cy="74612"/>
          </a:xfrm>
          <a:prstGeom prst="rect">
            <a:avLst/>
          </a:prstGeom>
          <a:noFill/>
          <a:ln w="9525">
            <a:noFill/>
            <a:miter lim="800000"/>
            <a:headEnd/>
            <a:tailEnd/>
          </a:ln>
        </p:spPr>
      </p:pic>
      <p:pic>
        <p:nvPicPr>
          <p:cNvPr id="15364" name="Picture 7" descr="BAR"/>
          <p:cNvPicPr preferRelativeResize="0">
            <a:picLocks noChangeAspect="1" noChangeArrowheads="1"/>
          </p:cNvPicPr>
          <p:nvPr/>
        </p:nvPicPr>
        <p:blipFill>
          <a:blip r:embed="rId2" cstate="print"/>
          <a:srcRect/>
          <a:stretch>
            <a:fillRect/>
          </a:stretch>
        </p:blipFill>
        <p:spPr bwMode="auto">
          <a:xfrm>
            <a:off x="0" y="0"/>
            <a:ext cx="9144000" cy="100013"/>
          </a:xfrm>
          <a:prstGeom prst="rect">
            <a:avLst/>
          </a:prstGeom>
          <a:noFill/>
          <a:ln w="9525">
            <a:noFill/>
            <a:miter lim="800000"/>
            <a:headEnd/>
            <a:tailEnd/>
          </a:ln>
        </p:spPr>
      </p:pic>
      <p:pic>
        <p:nvPicPr>
          <p:cNvPr id="15365" name="Picture 8" descr="BAR"/>
          <p:cNvPicPr preferRelativeResize="0">
            <a:picLocks noChangeAspect="1" noChangeArrowheads="1"/>
          </p:cNvPicPr>
          <p:nvPr/>
        </p:nvPicPr>
        <p:blipFill>
          <a:blip r:embed="rId2" cstate="print"/>
          <a:srcRect/>
          <a:stretch>
            <a:fillRect/>
          </a:stretch>
        </p:blipFill>
        <p:spPr bwMode="auto">
          <a:xfrm>
            <a:off x="0" y="6757988"/>
            <a:ext cx="9144000" cy="100012"/>
          </a:xfrm>
          <a:prstGeom prst="rect">
            <a:avLst/>
          </a:prstGeom>
          <a:noFill/>
          <a:ln w="9525">
            <a:noFill/>
            <a:miter lim="800000"/>
            <a:headEnd/>
            <a:tailEnd/>
          </a:ln>
        </p:spPr>
      </p:pic>
      <p:pic>
        <p:nvPicPr>
          <p:cNvPr id="15366" name="Picture 9" descr="Gio hoa"/>
          <p:cNvPicPr>
            <a:picLocks noChangeAspect="1" noChangeArrowheads="1" noCrop="1"/>
          </p:cNvPicPr>
          <p:nvPr/>
        </p:nvPicPr>
        <p:blipFill>
          <a:blip r:embed="rId3" cstate="print"/>
          <a:srcRect/>
          <a:stretch>
            <a:fillRect/>
          </a:stretch>
        </p:blipFill>
        <p:spPr bwMode="auto">
          <a:xfrm>
            <a:off x="2895600" y="3886200"/>
            <a:ext cx="3200400" cy="2628900"/>
          </a:xfrm>
          <a:prstGeom prst="rect">
            <a:avLst/>
          </a:prstGeom>
          <a:noFill/>
          <a:ln w="9525">
            <a:noFill/>
            <a:miter lim="800000"/>
            <a:headEnd/>
            <a:tailEnd/>
          </a:ln>
        </p:spPr>
      </p:pic>
      <p:pic>
        <p:nvPicPr>
          <p:cNvPr id="15367" name="Picture 2" descr="ẢnhSỐ.net ~ Bạn hãy click vào đây để thay đổi kích cỡ ảnh">
            <a:hlinkClick r:id="rId4" action="ppaction://hlinksldjump"/>
          </p:cNvPr>
          <p:cNvPicPr>
            <a:picLocks noChangeAspect="1" noChangeArrowheads="1"/>
          </p:cNvPicPr>
          <p:nvPr/>
        </p:nvPicPr>
        <p:blipFill>
          <a:blip r:embed="rId5" cstate="print"/>
          <a:srcRect/>
          <a:stretch>
            <a:fillRect/>
          </a:stretch>
        </p:blipFill>
        <p:spPr bwMode="auto">
          <a:xfrm>
            <a:off x="152400" y="228600"/>
            <a:ext cx="8763000" cy="6400800"/>
          </a:xfrm>
          <a:prstGeom prst="rect">
            <a:avLst/>
          </a:prstGeom>
          <a:noFill/>
          <a:ln w="9525">
            <a:noFill/>
            <a:miter lim="800000"/>
            <a:headEnd/>
            <a:tailEnd/>
          </a:ln>
        </p:spPr>
      </p:pic>
      <p:pic>
        <p:nvPicPr>
          <p:cNvPr id="15368" name="Picture 4" descr="nguoi40"/>
          <p:cNvPicPr>
            <a:picLocks noChangeAspect="1" noChangeArrowheads="1" noCrop="1"/>
          </p:cNvPicPr>
          <p:nvPr/>
        </p:nvPicPr>
        <p:blipFill>
          <a:blip r:embed="rId6" cstate="print"/>
          <a:srcRect/>
          <a:stretch>
            <a:fillRect/>
          </a:stretch>
        </p:blipFill>
        <p:spPr bwMode="auto">
          <a:xfrm>
            <a:off x="-152400" y="3657600"/>
            <a:ext cx="1676400" cy="3200400"/>
          </a:xfrm>
          <a:prstGeom prst="rect">
            <a:avLst/>
          </a:prstGeom>
          <a:noFill/>
          <a:ln w="9525">
            <a:noFill/>
            <a:miter lim="800000"/>
            <a:headEnd/>
            <a:tailEnd/>
          </a:ln>
        </p:spPr>
      </p:pic>
      <p:sp>
        <p:nvSpPr>
          <p:cNvPr id="15369" name="Rectangle 12"/>
          <p:cNvSpPr>
            <a:spLocks noChangeArrowheads="1"/>
          </p:cNvSpPr>
          <p:nvPr/>
        </p:nvSpPr>
        <p:spPr bwMode="auto">
          <a:xfrm>
            <a:off x="2209800" y="2743200"/>
            <a:ext cx="5827713" cy="1200150"/>
          </a:xfrm>
          <a:prstGeom prst="rect">
            <a:avLst/>
          </a:prstGeom>
          <a:noFill/>
          <a:ln w="9525">
            <a:noFill/>
            <a:miter lim="800000"/>
            <a:headEnd/>
            <a:tailEnd/>
          </a:ln>
        </p:spPr>
        <p:txBody>
          <a:bodyPr wrap="none">
            <a:spAutoFit/>
          </a:bodyPr>
          <a:lstStyle/>
          <a:p>
            <a:pPr algn="ctr"/>
            <a:r>
              <a:rPr lang="en-US" sz="3600" b="1">
                <a:solidFill>
                  <a:srgbClr val="0000CC"/>
                </a:solidFill>
                <a:latin typeface="Times New Roman" pitchFamily="18" charset="0"/>
                <a:cs typeface="Times New Roman" pitchFamily="18" charset="0"/>
              </a:rPr>
              <a:t>Xin chân thành cảm ơn</a:t>
            </a:r>
          </a:p>
          <a:p>
            <a:pPr algn="ctr"/>
            <a:r>
              <a:rPr lang="en-US" sz="3600" b="1">
                <a:solidFill>
                  <a:srgbClr val="0000CC"/>
                </a:solidFill>
                <a:latin typeface="Times New Roman" pitchFamily="18" charset="0"/>
                <a:cs typeface="Times New Roman" pitchFamily="18" charset="0"/>
              </a:rPr>
              <a:t>Thầy Cô và các em học sinh!</a:t>
            </a:r>
            <a:endParaRPr lang="en-US" sz="3600">
              <a:solidFill>
                <a:srgbClr val="0000CC"/>
              </a:solidFill>
              <a:latin typeface="Times New Roman" pitchFamily="18" charset="0"/>
              <a:cs typeface="Times New Roman" pitchFamily="18" charset="0"/>
            </a:endParaRPr>
          </a:p>
        </p:txBody>
      </p:sp>
      <p:sp>
        <p:nvSpPr>
          <p:cNvPr id="14" name="AutoShape 6"/>
          <p:cNvSpPr>
            <a:spLocks noEditPoints="1" noChangeArrowheads="1"/>
          </p:cNvSpPr>
          <p:nvPr/>
        </p:nvSpPr>
        <p:spPr bwMode="auto">
          <a:xfrm rot="-1423823">
            <a:off x="914400" y="3048000"/>
            <a:ext cx="1219200" cy="762000"/>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00FF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pic>
        <p:nvPicPr>
          <p:cNvPr id="15371" name="Picture 3" descr="C78050FB9F484BAE8E8262A9851A74CA"/>
          <p:cNvPicPr>
            <a:picLocks noChangeAspect="1" noChangeArrowheads="1" noCrop="1"/>
          </p:cNvPicPr>
          <p:nvPr/>
        </p:nvPicPr>
        <p:blipFill>
          <a:blip r:embed="rId7" cstate="print">
            <a:lum bright="-12000"/>
          </a:blip>
          <a:srcRect/>
          <a:stretch>
            <a:fillRect/>
          </a:stretch>
        </p:blipFill>
        <p:spPr bwMode="auto">
          <a:xfrm>
            <a:off x="228600" y="228600"/>
            <a:ext cx="2012950"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5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0" fill="hold"/>
                                        <p:tgtEl>
                                          <p:spTgt spid="14"/>
                                        </p:tgtEl>
                                        <p:attrNameLst>
                                          <p:attrName>ppt_w</p:attrName>
                                        </p:attrNameLst>
                                      </p:cBhvr>
                                      <p:tavLst>
                                        <p:tav tm="0" fmla="#ppt_w*sin(2.5*pi*$)">
                                          <p:val>
                                            <p:fltVal val="0"/>
                                          </p:val>
                                        </p:tav>
                                        <p:tav tm="100000">
                                          <p:val>
                                            <p:fltVal val="1"/>
                                          </p:val>
                                        </p:tav>
                                      </p:tavLst>
                                    </p:anim>
                                    <p:anim calcmode="lin" valueType="num">
                                      <p:cBhvr>
                                        <p:cTn id="8" dur="5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762000" y="228600"/>
            <a:ext cx="8229600" cy="366713"/>
          </a:xfrm>
          <a:prstGeom prst="rect">
            <a:avLst/>
          </a:prstGeom>
          <a:noFill/>
          <a:ln w="9525">
            <a:noFill/>
            <a:miter lim="800000"/>
            <a:headEnd/>
            <a:tailEnd/>
          </a:ln>
        </p:spPr>
        <p:txBody>
          <a:bodyPr>
            <a:spAutoFit/>
          </a:bodyPr>
          <a:lstStyle/>
          <a:p>
            <a:pPr>
              <a:spcBef>
                <a:spcPct val="50000"/>
              </a:spcBef>
            </a:pPr>
            <a:endParaRPr lang="en-US"/>
          </a:p>
        </p:txBody>
      </p:sp>
      <p:pic>
        <p:nvPicPr>
          <p:cNvPr id="16387" name="Picture 5" descr="untitled 1"/>
          <p:cNvPicPr>
            <a:picLocks noChangeAspect="1" noChangeArrowheads="1"/>
          </p:cNvPicPr>
          <p:nvPr/>
        </p:nvPicPr>
        <p:blipFill>
          <a:blip r:embed="rId2" cstate="print"/>
          <a:srcRect/>
          <a:stretch>
            <a:fillRect/>
          </a:stretch>
        </p:blipFill>
        <p:spPr bwMode="auto">
          <a:xfrm>
            <a:off x="1066800" y="609600"/>
            <a:ext cx="7391400" cy="762000"/>
          </a:xfrm>
          <a:prstGeom prst="rect">
            <a:avLst/>
          </a:prstGeom>
          <a:noFill/>
          <a:ln w="9525">
            <a:noFill/>
            <a:miter lim="800000"/>
            <a:headEnd/>
            <a:tailEnd/>
          </a:ln>
        </p:spPr>
      </p:pic>
      <p:pic>
        <p:nvPicPr>
          <p:cNvPr id="16388" name="Picture 6" descr="untitled 2"/>
          <p:cNvPicPr>
            <a:picLocks noChangeAspect="1" noChangeArrowheads="1"/>
          </p:cNvPicPr>
          <p:nvPr/>
        </p:nvPicPr>
        <p:blipFill>
          <a:blip r:embed="rId3" cstate="print"/>
          <a:srcRect/>
          <a:stretch>
            <a:fillRect/>
          </a:stretch>
        </p:blipFill>
        <p:spPr bwMode="auto">
          <a:xfrm>
            <a:off x="1066800" y="1524000"/>
            <a:ext cx="7239000" cy="685800"/>
          </a:xfrm>
          <a:prstGeom prst="rect">
            <a:avLst/>
          </a:prstGeom>
          <a:noFill/>
          <a:ln w="9525">
            <a:noFill/>
            <a:miter lim="800000"/>
            <a:headEnd/>
            <a:tailEnd/>
          </a:ln>
        </p:spPr>
      </p:pic>
      <p:pic>
        <p:nvPicPr>
          <p:cNvPr id="16389" name="Picture 7" descr="untitled 3"/>
          <p:cNvPicPr>
            <a:picLocks noChangeAspect="1" noChangeArrowheads="1"/>
          </p:cNvPicPr>
          <p:nvPr/>
        </p:nvPicPr>
        <p:blipFill>
          <a:blip r:embed="rId4" cstate="print"/>
          <a:srcRect/>
          <a:stretch>
            <a:fillRect/>
          </a:stretch>
        </p:blipFill>
        <p:spPr bwMode="auto">
          <a:xfrm>
            <a:off x="1219200" y="2438400"/>
            <a:ext cx="7162800" cy="762000"/>
          </a:xfrm>
          <a:prstGeom prst="rect">
            <a:avLst/>
          </a:prstGeom>
          <a:noFill/>
          <a:ln w="9525">
            <a:noFill/>
            <a:miter lim="800000"/>
            <a:headEnd/>
            <a:tailEnd/>
          </a:ln>
        </p:spPr>
      </p:pic>
      <p:pic>
        <p:nvPicPr>
          <p:cNvPr id="16390" name="Picture 8" descr="untitled 4"/>
          <p:cNvPicPr>
            <a:picLocks noChangeAspect="1" noChangeArrowheads="1"/>
          </p:cNvPicPr>
          <p:nvPr/>
        </p:nvPicPr>
        <p:blipFill>
          <a:blip r:embed="rId5" cstate="print"/>
          <a:srcRect/>
          <a:stretch>
            <a:fillRect/>
          </a:stretch>
        </p:blipFill>
        <p:spPr bwMode="auto">
          <a:xfrm>
            <a:off x="1143000" y="3429000"/>
            <a:ext cx="7239000" cy="914400"/>
          </a:xfrm>
          <a:prstGeom prst="rect">
            <a:avLst/>
          </a:prstGeom>
          <a:noFill/>
          <a:ln w="9525">
            <a:noFill/>
            <a:miter lim="800000"/>
            <a:headEnd/>
            <a:tailEnd/>
          </a:ln>
        </p:spPr>
      </p:pic>
      <p:pic>
        <p:nvPicPr>
          <p:cNvPr id="16391" name="Picture 9" descr="untitled 5"/>
          <p:cNvPicPr>
            <a:picLocks noChangeAspect="1" noChangeArrowheads="1"/>
          </p:cNvPicPr>
          <p:nvPr/>
        </p:nvPicPr>
        <p:blipFill>
          <a:blip r:embed="rId6" cstate="print"/>
          <a:srcRect/>
          <a:stretch>
            <a:fillRect/>
          </a:stretch>
        </p:blipFill>
        <p:spPr bwMode="auto">
          <a:xfrm>
            <a:off x="1219200" y="4495800"/>
            <a:ext cx="7239000" cy="762000"/>
          </a:xfrm>
          <a:prstGeom prst="rect">
            <a:avLst/>
          </a:prstGeom>
          <a:noFill/>
          <a:ln w="9525">
            <a:noFill/>
            <a:miter lim="800000"/>
            <a:headEnd/>
            <a:tailEnd/>
          </a:ln>
        </p:spPr>
      </p:pic>
      <p:pic>
        <p:nvPicPr>
          <p:cNvPr id="16392" name="Picture 10" descr="untitled 6"/>
          <p:cNvPicPr>
            <a:picLocks noChangeAspect="1" noChangeArrowheads="1"/>
          </p:cNvPicPr>
          <p:nvPr/>
        </p:nvPicPr>
        <p:blipFill>
          <a:blip r:embed="rId7" cstate="print"/>
          <a:srcRect/>
          <a:stretch>
            <a:fillRect/>
          </a:stretch>
        </p:blipFill>
        <p:spPr bwMode="auto">
          <a:xfrm>
            <a:off x="1295400" y="5486400"/>
            <a:ext cx="7162800" cy="838200"/>
          </a:xfrm>
          <a:prstGeom prst="rect">
            <a:avLst/>
          </a:prstGeom>
          <a:noFill/>
          <a:ln w="9525">
            <a:noFill/>
            <a:miter lim="800000"/>
            <a:headEnd/>
            <a:tailEnd/>
          </a:ln>
        </p:spPr>
      </p:pic>
      <p:sp>
        <p:nvSpPr>
          <p:cNvPr id="16393" name="Text Box 11"/>
          <p:cNvSpPr txBox="1">
            <a:spLocks noChangeArrowheads="1"/>
          </p:cNvSpPr>
          <p:nvPr/>
        </p:nvSpPr>
        <p:spPr bwMode="auto">
          <a:xfrm>
            <a:off x="1752600" y="0"/>
            <a:ext cx="5638800" cy="366713"/>
          </a:xfrm>
          <a:prstGeom prst="rect">
            <a:avLst/>
          </a:prstGeom>
          <a:noFill/>
          <a:ln w="9525">
            <a:noFill/>
            <a:miter lim="800000"/>
            <a:headEnd/>
            <a:tailEnd/>
          </a:ln>
        </p:spPr>
        <p:txBody>
          <a:bodyPr>
            <a:spAutoFit/>
          </a:bodyPr>
          <a:lstStyle/>
          <a:p>
            <a:pPr>
              <a:spcBef>
                <a:spcPct val="50000"/>
              </a:spcBef>
            </a:pPr>
            <a:r>
              <a:rPr lang="en-US"/>
              <a:t> </a:t>
            </a:r>
          </a:p>
        </p:txBody>
      </p:sp>
      <p:sp>
        <p:nvSpPr>
          <p:cNvPr id="16394" name="WordArt 12"/>
          <p:cNvSpPr>
            <a:spLocks noChangeArrowheads="1" noChangeShapeType="1" noTextEdit="1"/>
          </p:cNvSpPr>
          <p:nvPr/>
        </p:nvSpPr>
        <p:spPr bwMode="auto">
          <a:xfrm>
            <a:off x="1676400" y="152400"/>
            <a:ext cx="5638800" cy="342900"/>
          </a:xfrm>
          <a:prstGeom prst="rect">
            <a:avLst/>
          </a:prstGeom>
        </p:spPr>
        <p:txBody>
          <a:bodyPr wrap="none" fromWordArt="1">
            <a:prstTxWarp prst="textPlain">
              <a:avLst>
                <a:gd name="adj" fmla="val 50000"/>
              </a:avLst>
            </a:prstTxWarp>
          </a:bodyPr>
          <a:lstStyle/>
          <a:p>
            <a:pPr algn="ctr"/>
            <a:r>
              <a:rPr lang="vi-VN" sz="2400" b="1" kern="10">
                <a:ln w="9525">
                  <a:solidFill>
                    <a:srgbClr val="0000CC"/>
                  </a:solidFill>
                  <a:round/>
                  <a:headEnd/>
                  <a:tailEnd/>
                </a:ln>
                <a:solidFill>
                  <a:srgbClr val="FF0000"/>
                </a:solidFill>
                <a:latin typeface="Times New Roman"/>
                <a:cs typeface="Times New Roman"/>
              </a:rPr>
              <a:t>Học bài hát tự chọn: Bà Còng đi chợ</a:t>
            </a:r>
            <a:endParaRPr lang="en-US" sz="2400" b="1" kern="10">
              <a:ln w="9525">
                <a:solidFill>
                  <a:srgbClr val="0000CC"/>
                </a:solidFill>
                <a:round/>
                <a:headEnd/>
                <a:tailEnd/>
              </a:ln>
              <a:solidFill>
                <a:srgbClr val="FF0000"/>
              </a:solidFill>
              <a:latin typeface="Times New Roman"/>
              <a:cs typeface="Times New Roman"/>
            </a:endParaRPr>
          </a:p>
        </p:txBody>
      </p:sp>
      <p:sp>
        <p:nvSpPr>
          <p:cNvPr id="11279" name="Text Box 15"/>
          <p:cNvSpPr txBox="1">
            <a:spLocks noChangeArrowheads="1"/>
          </p:cNvSpPr>
          <p:nvPr/>
        </p:nvSpPr>
        <p:spPr bwMode="auto">
          <a:xfrm>
            <a:off x="1219200" y="1219200"/>
            <a:ext cx="6324600" cy="427038"/>
          </a:xfrm>
          <a:prstGeom prst="rect">
            <a:avLst/>
          </a:prstGeom>
          <a:noFill/>
          <a:ln w="9525">
            <a:noFill/>
            <a:miter lim="800000"/>
            <a:headEnd/>
            <a:tailEnd/>
          </a:ln>
        </p:spPr>
        <p:txBody>
          <a:bodyPr>
            <a:spAutoFit/>
          </a:bodyPr>
          <a:lstStyle/>
          <a:p>
            <a:pPr>
              <a:spcBef>
                <a:spcPct val="50000"/>
              </a:spcBef>
            </a:pPr>
            <a:r>
              <a:rPr lang="en-US" sz="2000"/>
              <a:t>                    </a:t>
            </a:r>
            <a:r>
              <a:rPr lang="en-US" sz="2200" b="1" i="1">
                <a:solidFill>
                  <a:srgbClr val="0000CC"/>
                </a:solidFill>
                <a:latin typeface="Times New Roman" pitchFamily="18" charset="0"/>
              </a:rPr>
              <a:t>Bà       Còng     đi      chợ    trời      mưa.</a:t>
            </a:r>
          </a:p>
        </p:txBody>
      </p:sp>
      <p:sp>
        <p:nvSpPr>
          <p:cNvPr id="11280" name="Text Box 16"/>
          <p:cNvSpPr txBox="1">
            <a:spLocks noChangeArrowheads="1"/>
          </p:cNvSpPr>
          <p:nvPr/>
        </p:nvSpPr>
        <p:spPr bwMode="auto">
          <a:xfrm>
            <a:off x="1219200" y="1219200"/>
            <a:ext cx="6324600" cy="427038"/>
          </a:xfrm>
          <a:prstGeom prst="rect">
            <a:avLst/>
          </a:prstGeom>
          <a:noFill/>
          <a:ln w="9525">
            <a:noFill/>
            <a:miter lim="800000"/>
            <a:headEnd/>
            <a:tailEnd/>
          </a:ln>
        </p:spPr>
        <p:txBody>
          <a:bodyPr>
            <a:spAutoFit/>
          </a:bodyPr>
          <a:lstStyle/>
          <a:p>
            <a:pPr>
              <a:spcBef>
                <a:spcPct val="50000"/>
              </a:spcBef>
            </a:pPr>
            <a:r>
              <a:rPr lang="en-US" sz="2200" b="1" i="1">
                <a:solidFill>
                  <a:srgbClr val="FF0000"/>
                </a:solidFill>
                <a:latin typeface="Times New Roman" pitchFamily="18" charset="0"/>
              </a:rPr>
              <a:t>                    Bà       Còng     đi      chợ    trời      mưa.</a:t>
            </a:r>
          </a:p>
        </p:txBody>
      </p:sp>
      <p:sp>
        <p:nvSpPr>
          <p:cNvPr id="11281" name="Text Box 17"/>
          <p:cNvSpPr txBox="1">
            <a:spLocks noChangeArrowheads="1"/>
          </p:cNvSpPr>
          <p:nvPr/>
        </p:nvSpPr>
        <p:spPr bwMode="auto">
          <a:xfrm>
            <a:off x="7467600" y="1219200"/>
            <a:ext cx="6096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Cái</a:t>
            </a:r>
          </a:p>
        </p:txBody>
      </p:sp>
      <p:sp>
        <p:nvSpPr>
          <p:cNvPr id="11282" name="Text Box 18"/>
          <p:cNvSpPr txBox="1">
            <a:spLocks noChangeArrowheads="1"/>
          </p:cNvSpPr>
          <p:nvPr/>
        </p:nvSpPr>
        <p:spPr bwMode="auto">
          <a:xfrm>
            <a:off x="1600200" y="2133600"/>
            <a:ext cx="6477000" cy="427038"/>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 </a:t>
            </a:r>
            <a:r>
              <a:rPr lang="en-US" sz="2200" b="1" i="1">
                <a:solidFill>
                  <a:srgbClr val="0000CC"/>
                </a:solidFill>
                <a:latin typeface="Times New Roman" pitchFamily="18" charset="0"/>
              </a:rPr>
              <a:t>Tôm    cái       Tép     đi            </a:t>
            </a:r>
            <a:r>
              <a:rPr lang="en-US" sz="2200" b="1" i="1">
                <a:solidFill>
                  <a:srgbClr val="009900"/>
                </a:solidFill>
                <a:latin typeface="Times New Roman" pitchFamily="18" charset="0"/>
              </a:rPr>
              <a:t>đưa </a:t>
            </a:r>
            <a:r>
              <a:rPr lang="en-US" sz="2200" b="1" i="1">
                <a:solidFill>
                  <a:srgbClr val="0000CC"/>
                </a:solidFill>
                <a:latin typeface="Times New Roman" pitchFamily="18" charset="0"/>
              </a:rPr>
              <a:t>    bà           Còng.</a:t>
            </a:r>
          </a:p>
        </p:txBody>
      </p:sp>
      <p:sp>
        <p:nvSpPr>
          <p:cNvPr id="11285" name="Text Box 21"/>
          <p:cNvSpPr txBox="1">
            <a:spLocks noChangeArrowheads="1"/>
          </p:cNvSpPr>
          <p:nvPr/>
        </p:nvSpPr>
        <p:spPr bwMode="auto">
          <a:xfrm>
            <a:off x="7467600" y="1219200"/>
            <a:ext cx="609600" cy="427038"/>
          </a:xfrm>
          <a:prstGeom prst="rect">
            <a:avLst/>
          </a:prstGeom>
          <a:noFill/>
          <a:ln w="9525">
            <a:noFill/>
            <a:miter lim="800000"/>
            <a:headEnd/>
            <a:tailEnd/>
          </a:ln>
        </p:spPr>
        <p:txBody>
          <a:bodyPr>
            <a:spAutoFit/>
          </a:bodyPr>
          <a:lstStyle/>
          <a:p>
            <a:pPr>
              <a:spcBef>
                <a:spcPct val="50000"/>
              </a:spcBef>
            </a:pPr>
            <a:r>
              <a:rPr lang="en-US" sz="2200" b="1" i="1">
                <a:solidFill>
                  <a:srgbClr val="FF0000"/>
                </a:solidFill>
                <a:latin typeface="Times New Roman" pitchFamily="18" charset="0"/>
              </a:rPr>
              <a:t>Cái</a:t>
            </a:r>
          </a:p>
        </p:txBody>
      </p:sp>
      <p:sp>
        <p:nvSpPr>
          <p:cNvPr id="11286" name="Text Box 22"/>
          <p:cNvSpPr txBox="1">
            <a:spLocks noChangeArrowheads="1"/>
          </p:cNvSpPr>
          <p:nvPr/>
        </p:nvSpPr>
        <p:spPr bwMode="auto">
          <a:xfrm>
            <a:off x="1600200" y="2133600"/>
            <a:ext cx="6477000" cy="427038"/>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 </a:t>
            </a:r>
            <a:r>
              <a:rPr lang="en-US" sz="2200" b="1" i="1">
                <a:solidFill>
                  <a:srgbClr val="FF0000"/>
                </a:solidFill>
                <a:latin typeface="Times New Roman" pitchFamily="18" charset="0"/>
              </a:rPr>
              <a:t>Tôm    cái       Tép     đi            </a:t>
            </a:r>
            <a:r>
              <a:rPr lang="en-US" sz="2200" b="1" i="1">
                <a:solidFill>
                  <a:srgbClr val="6600CC"/>
                </a:solidFill>
                <a:latin typeface="Times New Roman" pitchFamily="18" charset="0"/>
              </a:rPr>
              <a:t>đưa </a:t>
            </a:r>
            <a:r>
              <a:rPr lang="en-US" sz="2200" b="1" i="1">
                <a:solidFill>
                  <a:srgbClr val="FF0000"/>
                </a:solidFill>
                <a:latin typeface="Times New Roman" pitchFamily="18" charset="0"/>
              </a:rPr>
              <a:t>    bà           Còng.</a:t>
            </a:r>
          </a:p>
        </p:txBody>
      </p:sp>
      <p:sp>
        <p:nvSpPr>
          <p:cNvPr id="11287" name="Text Box 23"/>
          <p:cNvSpPr txBox="1">
            <a:spLocks noChangeArrowheads="1"/>
          </p:cNvSpPr>
          <p:nvPr/>
        </p:nvSpPr>
        <p:spPr bwMode="auto">
          <a:xfrm>
            <a:off x="1828800" y="3124200"/>
            <a:ext cx="45720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     Đưa   bà   đến quãng  </a:t>
            </a:r>
            <a:r>
              <a:rPr lang="en-US" sz="2200" b="1" i="1">
                <a:solidFill>
                  <a:srgbClr val="009900"/>
                </a:solidFill>
                <a:latin typeface="Times New Roman" pitchFamily="18" charset="0"/>
              </a:rPr>
              <a:t>đường</a:t>
            </a:r>
            <a:r>
              <a:rPr lang="en-US" sz="2200" b="1" i="1">
                <a:solidFill>
                  <a:srgbClr val="0000CC"/>
                </a:solidFill>
                <a:latin typeface="Times New Roman" pitchFamily="18" charset="0"/>
              </a:rPr>
              <a:t>  cong</a:t>
            </a:r>
          </a:p>
        </p:txBody>
      </p:sp>
      <p:sp>
        <p:nvSpPr>
          <p:cNvPr id="11288" name="Text Box 24"/>
          <p:cNvSpPr txBox="1">
            <a:spLocks noChangeArrowheads="1"/>
          </p:cNvSpPr>
          <p:nvPr/>
        </p:nvSpPr>
        <p:spPr bwMode="auto">
          <a:xfrm>
            <a:off x="1828800" y="3124200"/>
            <a:ext cx="46482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     </a:t>
            </a:r>
            <a:r>
              <a:rPr lang="en-US" sz="2200" b="1" i="1">
                <a:solidFill>
                  <a:srgbClr val="FF0000"/>
                </a:solidFill>
                <a:latin typeface="Times New Roman" pitchFamily="18" charset="0"/>
              </a:rPr>
              <a:t>Đưa   bà   đến quãng  </a:t>
            </a:r>
            <a:r>
              <a:rPr lang="en-US" sz="2200" b="1" i="1">
                <a:solidFill>
                  <a:srgbClr val="6600CC"/>
                </a:solidFill>
                <a:latin typeface="Times New Roman" pitchFamily="18" charset="0"/>
              </a:rPr>
              <a:t>đường</a:t>
            </a:r>
            <a:r>
              <a:rPr lang="en-US" sz="2200" b="1" i="1">
                <a:solidFill>
                  <a:srgbClr val="FF0000"/>
                </a:solidFill>
                <a:latin typeface="Times New Roman" pitchFamily="18" charset="0"/>
              </a:rPr>
              <a:t>  cong</a:t>
            </a:r>
          </a:p>
        </p:txBody>
      </p:sp>
      <p:sp>
        <p:nvSpPr>
          <p:cNvPr id="11289" name="Text Box 25"/>
          <p:cNvSpPr txBox="1">
            <a:spLocks noChangeArrowheads="1"/>
          </p:cNvSpPr>
          <p:nvPr/>
        </p:nvSpPr>
        <p:spPr bwMode="auto">
          <a:xfrm>
            <a:off x="1676400" y="4191000"/>
            <a:ext cx="46482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  tận  ngõ   trong  </a:t>
            </a:r>
            <a:r>
              <a:rPr lang="en-US" sz="2200" b="1" i="1">
                <a:solidFill>
                  <a:srgbClr val="009900"/>
                </a:solidFill>
                <a:latin typeface="Times New Roman" pitchFamily="18" charset="0"/>
              </a:rPr>
              <a:t>nhà </a:t>
            </a:r>
            <a:r>
              <a:rPr lang="en-US" sz="2200" b="1" i="1">
                <a:solidFill>
                  <a:srgbClr val="0000CC"/>
                </a:solidFill>
                <a:latin typeface="Times New Roman" pitchFamily="18" charset="0"/>
              </a:rPr>
              <a:t>          bà.</a:t>
            </a:r>
          </a:p>
        </p:txBody>
      </p:sp>
      <p:sp>
        <p:nvSpPr>
          <p:cNvPr id="11290" name="Text Box 26"/>
          <p:cNvSpPr txBox="1">
            <a:spLocks noChangeArrowheads="1"/>
          </p:cNvSpPr>
          <p:nvPr/>
        </p:nvSpPr>
        <p:spPr bwMode="auto">
          <a:xfrm>
            <a:off x="6324600" y="3124200"/>
            <a:ext cx="19812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đưa   bà   vào</a:t>
            </a:r>
            <a:r>
              <a:rPr lang="en-US" sz="2200">
                <a:latin typeface="Times New Roman" pitchFamily="18" charset="0"/>
              </a:rPr>
              <a:t> </a:t>
            </a:r>
          </a:p>
        </p:txBody>
      </p:sp>
      <p:sp>
        <p:nvSpPr>
          <p:cNvPr id="11293" name="Text Box 29"/>
          <p:cNvSpPr txBox="1">
            <a:spLocks noChangeArrowheads="1"/>
          </p:cNvSpPr>
          <p:nvPr/>
        </p:nvSpPr>
        <p:spPr bwMode="auto">
          <a:xfrm>
            <a:off x="6096000" y="4191000"/>
            <a:ext cx="23622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Tiền    bà   trong</a:t>
            </a:r>
            <a:r>
              <a:rPr lang="en-US" sz="2200">
                <a:latin typeface="Times New Roman" pitchFamily="18" charset="0"/>
              </a:rPr>
              <a:t> </a:t>
            </a:r>
          </a:p>
        </p:txBody>
      </p:sp>
      <p:sp>
        <p:nvSpPr>
          <p:cNvPr id="11294" name="Text Box 30"/>
          <p:cNvSpPr txBox="1">
            <a:spLocks noChangeArrowheads="1"/>
          </p:cNvSpPr>
          <p:nvPr/>
        </p:nvSpPr>
        <p:spPr bwMode="auto">
          <a:xfrm>
            <a:off x="1828800" y="5181600"/>
            <a:ext cx="23622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  </a:t>
            </a:r>
            <a:r>
              <a:rPr lang="en-US" sz="2200" b="1" i="1">
                <a:solidFill>
                  <a:srgbClr val="009900"/>
                </a:solidFill>
                <a:latin typeface="Times New Roman" pitchFamily="18" charset="0"/>
              </a:rPr>
              <a:t>túi      rơi</a:t>
            </a:r>
            <a:r>
              <a:rPr lang="en-US" sz="2200" b="1" i="1">
                <a:solidFill>
                  <a:srgbClr val="0000CC"/>
                </a:solidFill>
                <a:latin typeface="Times New Roman" pitchFamily="18" charset="0"/>
              </a:rPr>
              <a:t>        ra        </a:t>
            </a:r>
          </a:p>
        </p:txBody>
      </p:sp>
      <p:sp>
        <p:nvSpPr>
          <p:cNvPr id="11295" name="Text Box 31"/>
          <p:cNvSpPr txBox="1">
            <a:spLocks noChangeArrowheads="1"/>
          </p:cNvSpPr>
          <p:nvPr/>
        </p:nvSpPr>
        <p:spPr bwMode="auto">
          <a:xfrm>
            <a:off x="1676400" y="4191000"/>
            <a:ext cx="46482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  </a:t>
            </a:r>
            <a:r>
              <a:rPr lang="en-US" sz="2200" b="1" i="1">
                <a:solidFill>
                  <a:srgbClr val="FF0000"/>
                </a:solidFill>
                <a:latin typeface="Times New Roman" pitchFamily="18" charset="0"/>
              </a:rPr>
              <a:t>tận  ngõ   trong</a:t>
            </a:r>
            <a:r>
              <a:rPr lang="en-US" sz="2200" b="1" i="1">
                <a:solidFill>
                  <a:srgbClr val="0000CC"/>
                </a:solidFill>
                <a:latin typeface="Times New Roman" pitchFamily="18" charset="0"/>
              </a:rPr>
              <a:t>  </a:t>
            </a:r>
            <a:r>
              <a:rPr lang="en-US" sz="2200" b="1" i="1">
                <a:solidFill>
                  <a:srgbClr val="6600CC"/>
                </a:solidFill>
                <a:latin typeface="Times New Roman" pitchFamily="18" charset="0"/>
              </a:rPr>
              <a:t>nhà</a:t>
            </a:r>
            <a:r>
              <a:rPr lang="en-US" sz="2200" b="1" i="1">
                <a:solidFill>
                  <a:srgbClr val="0000CC"/>
                </a:solidFill>
                <a:latin typeface="Times New Roman" pitchFamily="18" charset="0"/>
              </a:rPr>
              <a:t>           </a:t>
            </a:r>
            <a:r>
              <a:rPr lang="en-US" sz="2200" b="1" i="1">
                <a:solidFill>
                  <a:srgbClr val="FF0000"/>
                </a:solidFill>
                <a:latin typeface="Times New Roman" pitchFamily="18" charset="0"/>
              </a:rPr>
              <a:t>bà.</a:t>
            </a:r>
          </a:p>
        </p:txBody>
      </p:sp>
      <p:sp>
        <p:nvSpPr>
          <p:cNvPr id="11296" name="Text Box 32"/>
          <p:cNvSpPr txBox="1">
            <a:spLocks noChangeArrowheads="1"/>
          </p:cNvSpPr>
          <p:nvPr/>
        </p:nvSpPr>
        <p:spPr bwMode="auto">
          <a:xfrm>
            <a:off x="6324600" y="3124200"/>
            <a:ext cx="1981200" cy="427038"/>
          </a:xfrm>
          <a:prstGeom prst="rect">
            <a:avLst/>
          </a:prstGeom>
          <a:noFill/>
          <a:ln w="9525">
            <a:noFill/>
            <a:miter lim="800000"/>
            <a:headEnd/>
            <a:tailEnd/>
          </a:ln>
        </p:spPr>
        <p:txBody>
          <a:bodyPr>
            <a:spAutoFit/>
          </a:bodyPr>
          <a:lstStyle/>
          <a:p>
            <a:pPr>
              <a:spcBef>
                <a:spcPct val="50000"/>
              </a:spcBef>
            </a:pPr>
            <a:r>
              <a:rPr lang="en-US" sz="2200" b="1" i="1">
                <a:solidFill>
                  <a:srgbClr val="FF0000"/>
                </a:solidFill>
                <a:latin typeface="Times New Roman" pitchFamily="18" charset="0"/>
              </a:rPr>
              <a:t>đưa   bà   vào</a:t>
            </a:r>
            <a:r>
              <a:rPr lang="en-US" sz="2200">
                <a:latin typeface="Times New Roman" pitchFamily="18" charset="0"/>
              </a:rPr>
              <a:t> </a:t>
            </a:r>
          </a:p>
        </p:txBody>
      </p:sp>
      <p:sp>
        <p:nvSpPr>
          <p:cNvPr id="11297" name="Text Box 33"/>
          <p:cNvSpPr txBox="1">
            <a:spLocks noChangeArrowheads="1"/>
          </p:cNvSpPr>
          <p:nvPr/>
        </p:nvSpPr>
        <p:spPr bwMode="auto">
          <a:xfrm>
            <a:off x="6096000" y="4191000"/>
            <a:ext cx="2362200" cy="427038"/>
          </a:xfrm>
          <a:prstGeom prst="rect">
            <a:avLst/>
          </a:prstGeom>
          <a:noFill/>
          <a:ln w="9525">
            <a:noFill/>
            <a:miter lim="800000"/>
            <a:headEnd/>
            <a:tailEnd/>
          </a:ln>
        </p:spPr>
        <p:txBody>
          <a:bodyPr>
            <a:spAutoFit/>
          </a:bodyPr>
          <a:lstStyle/>
          <a:p>
            <a:pPr>
              <a:spcBef>
                <a:spcPct val="50000"/>
              </a:spcBef>
            </a:pPr>
            <a:r>
              <a:rPr lang="en-US" sz="2200" b="1" i="1">
                <a:solidFill>
                  <a:srgbClr val="FF0000"/>
                </a:solidFill>
                <a:latin typeface="Times New Roman" pitchFamily="18" charset="0"/>
              </a:rPr>
              <a:t>Tiền    bà   trong</a:t>
            </a:r>
            <a:r>
              <a:rPr lang="en-US" sz="2200">
                <a:solidFill>
                  <a:srgbClr val="FF0000"/>
                </a:solidFill>
                <a:latin typeface="Times New Roman" pitchFamily="18" charset="0"/>
              </a:rPr>
              <a:t> </a:t>
            </a:r>
          </a:p>
        </p:txBody>
      </p:sp>
      <p:sp>
        <p:nvSpPr>
          <p:cNvPr id="11298" name="Text Box 34"/>
          <p:cNvSpPr txBox="1">
            <a:spLocks noChangeArrowheads="1"/>
          </p:cNvSpPr>
          <p:nvPr/>
        </p:nvSpPr>
        <p:spPr bwMode="auto">
          <a:xfrm>
            <a:off x="1828800" y="5181600"/>
            <a:ext cx="23622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  </a:t>
            </a:r>
            <a:r>
              <a:rPr lang="en-US" sz="2200" b="1" i="1">
                <a:solidFill>
                  <a:srgbClr val="6600CC"/>
                </a:solidFill>
                <a:latin typeface="Times New Roman" pitchFamily="18" charset="0"/>
              </a:rPr>
              <a:t>túi      rơi</a:t>
            </a:r>
            <a:r>
              <a:rPr lang="en-US" sz="2200" b="1" i="1">
                <a:solidFill>
                  <a:srgbClr val="0000CC"/>
                </a:solidFill>
                <a:latin typeface="Times New Roman" pitchFamily="18" charset="0"/>
              </a:rPr>
              <a:t>        </a:t>
            </a:r>
            <a:r>
              <a:rPr lang="en-US" sz="2200" b="1" i="1">
                <a:solidFill>
                  <a:srgbClr val="FF0000"/>
                </a:solidFill>
                <a:latin typeface="Times New Roman" pitchFamily="18" charset="0"/>
              </a:rPr>
              <a:t>ra </a:t>
            </a:r>
            <a:r>
              <a:rPr lang="en-US" sz="2200" b="1" i="1">
                <a:solidFill>
                  <a:srgbClr val="0000CC"/>
                </a:solidFill>
                <a:latin typeface="Times New Roman" pitchFamily="18" charset="0"/>
              </a:rPr>
              <a:t>       </a:t>
            </a:r>
          </a:p>
        </p:txBody>
      </p:sp>
      <p:sp>
        <p:nvSpPr>
          <p:cNvPr id="11299" name="Text Box 35"/>
          <p:cNvSpPr txBox="1">
            <a:spLocks noChangeArrowheads="1"/>
          </p:cNvSpPr>
          <p:nvPr/>
        </p:nvSpPr>
        <p:spPr bwMode="auto">
          <a:xfrm>
            <a:off x="4343400" y="5181600"/>
            <a:ext cx="43434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Tép     </a:t>
            </a:r>
            <a:r>
              <a:rPr lang="en-US" sz="2200" b="1" i="1">
                <a:solidFill>
                  <a:srgbClr val="009900"/>
                </a:solidFill>
                <a:latin typeface="Times New Roman" pitchFamily="18" charset="0"/>
              </a:rPr>
              <a:t>Tôm</a:t>
            </a:r>
            <a:r>
              <a:rPr lang="en-US" sz="2200" b="1" i="1">
                <a:solidFill>
                  <a:srgbClr val="0000CC"/>
                </a:solidFill>
                <a:latin typeface="Times New Roman" pitchFamily="18" charset="0"/>
              </a:rPr>
              <a:t>  nhặt   được    </a:t>
            </a:r>
            <a:r>
              <a:rPr lang="en-US" sz="2200" b="1" i="1">
                <a:solidFill>
                  <a:srgbClr val="009900"/>
                </a:solidFill>
                <a:latin typeface="Times New Roman" pitchFamily="18" charset="0"/>
              </a:rPr>
              <a:t>trả</a:t>
            </a:r>
            <a:endParaRPr lang="en-US" sz="2200">
              <a:solidFill>
                <a:srgbClr val="009900"/>
              </a:solidFill>
              <a:latin typeface="Times New Roman" pitchFamily="18" charset="0"/>
            </a:endParaRPr>
          </a:p>
        </p:txBody>
      </p:sp>
      <p:sp>
        <p:nvSpPr>
          <p:cNvPr id="11300" name="Text Box 36"/>
          <p:cNvSpPr txBox="1">
            <a:spLocks noChangeArrowheads="1"/>
          </p:cNvSpPr>
          <p:nvPr/>
        </p:nvSpPr>
        <p:spPr bwMode="auto">
          <a:xfrm>
            <a:off x="1752600" y="6248400"/>
            <a:ext cx="28956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  bà     mua       rau.        </a:t>
            </a:r>
          </a:p>
        </p:txBody>
      </p:sp>
      <p:sp>
        <p:nvSpPr>
          <p:cNvPr id="11301" name="Text Box 37"/>
          <p:cNvSpPr txBox="1">
            <a:spLocks noChangeArrowheads="1"/>
          </p:cNvSpPr>
          <p:nvPr/>
        </p:nvSpPr>
        <p:spPr bwMode="auto">
          <a:xfrm>
            <a:off x="4343400" y="5181600"/>
            <a:ext cx="4343400" cy="427038"/>
          </a:xfrm>
          <a:prstGeom prst="rect">
            <a:avLst/>
          </a:prstGeom>
          <a:noFill/>
          <a:ln w="9525">
            <a:noFill/>
            <a:miter lim="800000"/>
            <a:headEnd/>
            <a:tailEnd/>
          </a:ln>
        </p:spPr>
        <p:txBody>
          <a:bodyPr>
            <a:spAutoFit/>
          </a:bodyPr>
          <a:lstStyle/>
          <a:p>
            <a:pPr>
              <a:spcBef>
                <a:spcPct val="50000"/>
              </a:spcBef>
            </a:pPr>
            <a:r>
              <a:rPr lang="en-US" sz="2200" b="1" i="1">
                <a:solidFill>
                  <a:srgbClr val="FF0000"/>
                </a:solidFill>
                <a:latin typeface="Times New Roman" pitchFamily="18" charset="0"/>
              </a:rPr>
              <a:t>Tép     </a:t>
            </a:r>
            <a:r>
              <a:rPr lang="en-US" sz="2200" b="1" i="1">
                <a:solidFill>
                  <a:srgbClr val="6600CC"/>
                </a:solidFill>
                <a:latin typeface="Times New Roman" pitchFamily="18" charset="0"/>
              </a:rPr>
              <a:t>Tôm</a:t>
            </a:r>
            <a:r>
              <a:rPr lang="en-US" sz="2200" b="1" i="1">
                <a:solidFill>
                  <a:srgbClr val="FF0000"/>
                </a:solidFill>
                <a:latin typeface="Times New Roman" pitchFamily="18" charset="0"/>
              </a:rPr>
              <a:t>  nhặt   được   </a:t>
            </a:r>
            <a:r>
              <a:rPr lang="en-US" sz="2200" b="1" i="1">
                <a:solidFill>
                  <a:srgbClr val="6600CC"/>
                </a:solidFill>
                <a:latin typeface="Times New Roman" pitchFamily="18" charset="0"/>
              </a:rPr>
              <a:t> trả</a:t>
            </a:r>
            <a:endParaRPr lang="en-US" sz="2200">
              <a:solidFill>
                <a:srgbClr val="6600CC"/>
              </a:solidFill>
              <a:latin typeface="Times New Roman" pitchFamily="18" charset="0"/>
            </a:endParaRPr>
          </a:p>
        </p:txBody>
      </p:sp>
      <p:sp>
        <p:nvSpPr>
          <p:cNvPr id="11302" name="Text Box 38"/>
          <p:cNvSpPr txBox="1">
            <a:spLocks noChangeArrowheads="1"/>
          </p:cNvSpPr>
          <p:nvPr/>
        </p:nvSpPr>
        <p:spPr bwMode="auto">
          <a:xfrm>
            <a:off x="1752600" y="6248400"/>
            <a:ext cx="28956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  </a:t>
            </a:r>
            <a:r>
              <a:rPr lang="en-US" sz="2200" b="1" i="1">
                <a:solidFill>
                  <a:srgbClr val="FF0000"/>
                </a:solidFill>
                <a:latin typeface="Times New Roman" pitchFamily="18" charset="0"/>
              </a:rPr>
              <a:t>bà     mua       rau.</a:t>
            </a:r>
            <a:r>
              <a:rPr lang="en-US" sz="2200" b="1" i="1">
                <a:solidFill>
                  <a:srgbClr val="0000CC"/>
                </a:solidFill>
                <a:latin typeface="Times New Roman" pitchFamily="18" charset="0"/>
              </a:rPr>
              <a:t>        </a:t>
            </a:r>
          </a:p>
        </p:txBody>
      </p:sp>
      <p:pic>
        <p:nvPicPr>
          <p:cNvPr id="16415" name="Picture 39" descr="BAR"/>
          <p:cNvPicPr preferRelativeResize="0">
            <a:picLocks noChangeAspect="1" noChangeArrowheads="1"/>
          </p:cNvPicPr>
          <p:nvPr/>
        </p:nvPicPr>
        <p:blipFill>
          <a:blip r:embed="rId8" cstate="print"/>
          <a:srcRect/>
          <a:stretch>
            <a:fillRect/>
          </a:stretch>
        </p:blipFill>
        <p:spPr bwMode="auto">
          <a:xfrm rot="-5400000">
            <a:off x="-3391693" y="3391693"/>
            <a:ext cx="6858000" cy="74613"/>
          </a:xfrm>
          <a:prstGeom prst="rect">
            <a:avLst/>
          </a:prstGeom>
          <a:noFill/>
          <a:ln w="9525">
            <a:noFill/>
            <a:miter lim="800000"/>
            <a:headEnd/>
            <a:tailEnd/>
          </a:ln>
        </p:spPr>
      </p:pic>
      <p:pic>
        <p:nvPicPr>
          <p:cNvPr id="16416" name="Picture 40" descr="BAR"/>
          <p:cNvPicPr preferRelativeResize="0">
            <a:picLocks noChangeAspect="1" noChangeArrowheads="1"/>
          </p:cNvPicPr>
          <p:nvPr/>
        </p:nvPicPr>
        <p:blipFill>
          <a:blip r:embed="rId8" cstate="print"/>
          <a:srcRect/>
          <a:stretch>
            <a:fillRect/>
          </a:stretch>
        </p:blipFill>
        <p:spPr bwMode="auto">
          <a:xfrm rot="-5400000">
            <a:off x="5677694" y="3391694"/>
            <a:ext cx="6858000" cy="74612"/>
          </a:xfrm>
          <a:prstGeom prst="rect">
            <a:avLst/>
          </a:prstGeom>
          <a:noFill/>
          <a:ln w="9525">
            <a:noFill/>
            <a:miter lim="800000"/>
            <a:headEnd/>
            <a:tailEnd/>
          </a:ln>
        </p:spPr>
      </p:pic>
      <p:pic>
        <p:nvPicPr>
          <p:cNvPr id="16417" name="Picture 41" descr="BAR"/>
          <p:cNvPicPr preferRelativeResize="0">
            <a:picLocks noChangeAspect="1" noChangeArrowheads="1"/>
          </p:cNvPicPr>
          <p:nvPr/>
        </p:nvPicPr>
        <p:blipFill>
          <a:blip r:embed="rId8" cstate="print"/>
          <a:srcRect/>
          <a:stretch>
            <a:fillRect/>
          </a:stretch>
        </p:blipFill>
        <p:spPr bwMode="auto">
          <a:xfrm>
            <a:off x="0" y="0"/>
            <a:ext cx="9144000" cy="100013"/>
          </a:xfrm>
          <a:prstGeom prst="rect">
            <a:avLst/>
          </a:prstGeom>
          <a:noFill/>
          <a:ln w="9525">
            <a:noFill/>
            <a:miter lim="800000"/>
            <a:headEnd/>
            <a:tailEnd/>
          </a:ln>
        </p:spPr>
      </p:pic>
      <p:pic>
        <p:nvPicPr>
          <p:cNvPr id="16418" name="Picture 42" descr="BAR"/>
          <p:cNvPicPr preferRelativeResize="0">
            <a:picLocks noChangeAspect="1" noChangeArrowheads="1"/>
          </p:cNvPicPr>
          <p:nvPr/>
        </p:nvPicPr>
        <p:blipFill>
          <a:blip r:embed="rId8" cstate="print"/>
          <a:srcRect/>
          <a:stretch>
            <a:fillRect/>
          </a:stretch>
        </p:blipFill>
        <p:spPr bwMode="auto">
          <a:xfrm>
            <a:off x="0" y="6757988"/>
            <a:ext cx="9144000" cy="1000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279"/>
                                        </p:tgtEl>
                                        <p:attrNameLst>
                                          <p:attrName>style.visibility</p:attrName>
                                        </p:attrNameLst>
                                      </p:cBhvr>
                                      <p:to>
                                        <p:strVal val="visible"/>
                                      </p:to>
                                    </p:set>
                                    <p:anim calcmode="discrete" valueType="clr">
                                      <p:cBhvr override="childStyle">
                                        <p:cTn id="7" dur="80"/>
                                        <p:tgtEl>
                                          <p:spTgt spid="1127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79"/>
                                        </p:tgtEl>
                                        <p:attrNameLst>
                                          <p:attrName>fillcolor</p:attrName>
                                        </p:attrNameLst>
                                      </p:cBhvr>
                                      <p:tavLst>
                                        <p:tav tm="0">
                                          <p:val>
                                            <p:clrVal>
                                              <a:schemeClr val="accent2"/>
                                            </p:clrVal>
                                          </p:val>
                                        </p:tav>
                                        <p:tav tm="50000">
                                          <p:val>
                                            <p:clrVal>
                                              <a:schemeClr val="hlink"/>
                                            </p:clrVal>
                                          </p:val>
                                        </p:tav>
                                      </p:tavLst>
                                    </p:anim>
                                    <p:set>
                                      <p:cBhvr>
                                        <p:cTn id="9" dur="80"/>
                                        <p:tgtEl>
                                          <p:spTgt spid="1127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1280"/>
                                        </p:tgtEl>
                                        <p:attrNameLst>
                                          <p:attrName>style.visibility</p:attrName>
                                        </p:attrNameLst>
                                      </p:cBhvr>
                                      <p:to>
                                        <p:strVal val="visible"/>
                                      </p:to>
                                    </p:set>
                                    <p:anim calcmode="discrete" valueType="clr">
                                      <p:cBhvr override="childStyle">
                                        <p:cTn id="14" dur="80"/>
                                        <p:tgtEl>
                                          <p:spTgt spid="1128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280"/>
                                        </p:tgtEl>
                                        <p:attrNameLst>
                                          <p:attrName>fillcolor</p:attrName>
                                        </p:attrNameLst>
                                      </p:cBhvr>
                                      <p:tavLst>
                                        <p:tav tm="0">
                                          <p:val>
                                            <p:clrVal>
                                              <a:schemeClr val="accent2"/>
                                            </p:clrVal>
                                          </p:val>
                                        </p:tav>
                                        <p:tav tm="50000">
                                          <p:val>
                                            <p:clrVal>
                                              <a:schemeClr val="hlink"/>
                                            </p:clrVal>
                                          </p:val>
                                        </p:tav>
                                      </p:tavLst>
                                    </p:anim>
                                    <p:set>
                                      <p:cBhvr>
                                        <p:cTn id="16" dur="80"/>
                                        <p:tgtEl>
                                          <p:spTgt spid="11280"/>
                                        </p:tgtEl>
                                        <p:attrNameLst>
                                          <p:attrName>fill.type</p:attrName>
                                        </p:attrNameLst>
                                      </p:cBhvr>
                                      <p:to>
                                        <p:strVal val="solid"/>
                                      </p:to>
                                    </p:se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11281"/>
                                        </p:tgtEl>
                                        <p:attrNameLst>
                                          <p:attrName>style.visibility</p:attrName>
                                        </p:attrNameLst>
                                      </p:cBhvr>
                                      <p:to>
                                        <p:strVal val="visible"/>
                                      </p:to>
                                    </p:set>
                                    <p:anim calcmode="discrete" valueType="clr">
                                      <p:cBhvr override="childStyle">
                                        <p:cTn id="19" dur="80"/>
                                        <p:tgtEl>
                                          <p:spTgt spid="1128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281"/>
                                        </p:tgtEl>
                                        <p:attrNameLst>
                                          <p:attrName>fillcolor</p:attrName>
                                        </p:attrNameLst>
                                      </p:cBhvr>
                                      <p:tavLst>
                                        <p:tav tm="0">
                                          <p:val>
                                            <p:clrVal>
                                              <a:schemeClr val="accent2"/>
                                            </p:clrVal>
                                          </p:val>
                                        </p:tav>
                                        <p:tav tm="50000">
                                          <p:val>
                                            <p:clrVal>
                                              <a:schemeClr val="hlink"/>
                                            </p:clrVal>
                                          </p:val>
                                        </p:tav>
                                      </p:tavLst>
                                    </p:anim>
                                    <p:set>
                                      <p:cBhvr>
                                        <p:cTn id="21" dur="80"/>
                                        <p:tgtEl>
                                          <p:spTgt spid="11281"/>
                                        </p:tgtEl>
                                        <p:attrNameLst>
                                          <p:attrName>fill.type</p:attrName>
                                        </p:attrNameLst>
                                      </p:cBhvr>
                                      <p:to>
                                        <p:strVal val="solid"/>
                                      </p:to>
                                    </p:set>
                                  </p:childTnLst>
                                </p:cTn>
                              </p:par>
                              <p:par>
                                <p:cTn id="22" presetID="27" presetClass="entr" presetSubtype="0" fill="hold" grpId="0" nodeType="withEffect">
                                  <p:stCondLst>
                                    <p:cond delay="0"/>
                                  </p:stCondLst>
                                  <p:iterate type="lt">
                                    <p:tmPct val="50000"/>
                                  </p:iterate>
                                  <p:childTnLst>
                                    <p:set>
                                      <p:cBhvr>
                                        <p:cTn id="23" dur="1" fill="hold">
                                          <p:stCondLst>
                                            <p:cond delay="0"/>
                                          </p:stCondLst>
                                        </p:cTn>
                                        <p:tgtEl>
                                          <p:spTgt spid="11282"/>
                                        </p:tgtEl>
                                        <p:attrNameLst>
                                          <p:attrName>style.visibility</p:attrName>
                                        </p:attrNameLst>
                                      </p:cBhvr>
                                      <p:to>
                                        <p:strVal val="visible"/>
                                      </p:to>
                                    </p:set>
                                    <p:anim calcmode="discrete" valueType="clr">
                                      <p:cBhvr override="childStyle">
                                        <p:cTn id="24" dur="80"/>
                                        <p:tgtEl>
                                          <p:spTgt spid="11282"/>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1282"/>
                                        </p:tgtEl>
                                        <p:attrNameLst>
                                          <p:attrName>fillcolor</p:attrName>
                                        </p:attrNameLst>
                                      </p:cBhvr>
                                      <p:tavLst>
                                        <p:tav tm="0">
                                          <p:val>
                                            <p:clrVal>
                                              <a:schemeClr val="accent2"/>
                                            </p:clrVal>
                                          </p:val>
                                        </p:tav>
                                        <p:tav tm="50000">
                                          <p:val>
                                            <p:clrVal>
                                              <a:schemeClr val="hlink"/>
                                            </p:clrVal>
                                          </p:val>
                                        </p:tav>
                                      </p:tavLst>
                                    </p:anim>
                                    <p:set>
                                      <p:cBhvr>
                                        <p:cTn id="26" dur="80"/>
                                        <p:tgtEl>
                                          <p:spTgt spid="11282"/>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1285"/>
                                        </p:tgtEl>
                                        <p:attrNameLst>
                                          <p:attrName>style.visibility</p:attrName>
                                        </p:attrNameLst>
                                      </p:cBhvr>
                                      <p:to>
                                        <p:strVal val="visible"/>
                                      </p:to>
                                    </p:set>
                                    <p:anim calcmode="discrete" valueType="clr">
                                      <p:cBhvr override="childStyle">
                                        <p:cTn id="31" dur="80"/>
                                        <p:tgtEl>
                                          <p:spTgt spid="11285"/>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1285"/>
                                        </p:tgtEl>
                                        <p:attrNameLst>
                                          <p:attrName>fillcolor</p:attrName>
                                        </p:attrNameLst>
                                      </p:cBhvr>
                                      <p:tavLst>
                                        <p:tav tm="0">
                                          <p:val>
                                            <p:clrVal>
                                              <a:schemeClr val="accent2"/>
                                            </p:clrVal>
                                          </p:val>
                                        </p:tav>
                                        <p:tav tm="50000">
                                          <p:val>
                                            <p:clrVal>
                                              <a:schemeClr val="hlink"/>
                                            </p:clrVal>
                                          </p:val>
                                        </p:tav>
                                      </p:tavLst>
                                    </p:anim>
                                    <p:set>
                                      <p:cBhvr>
                                        <p:cTn id="33" dur="80"/>
                                        <p:tgtEl>
                                          <p:spTgt spid="11285"/>
                                        </p:tgtEl>
                                        <p:attrNameLst>
                                          <p:attrName>fill.type</p:attrName>
                                        </p:attrNameLst>
                                      </p:cBhvr>
                                      <p:to>
                                        <p:strVal val="solid"/>
                                      </p:to>
                                    </p:set>
                                  </p:childTnLst>
                                </p:cTn>
                              </p:par>
                              <p:par>
                                <p:cTn id="34" presetID="27" presetClass="entr" presetSubtype="0" fill="hold" grpId="0" nodeType="withEffect">
                                  <p:stCondLst>
                                    <p:cond delay="0"/>
                                  </p:stCondLst>
                                  <p:iterate type="lt">
                                    <p:tmPct val="50000"/>
                                  </p:iterate>
                                  <p:childTnLst>
                                    <p:set>
                                      <p:cBhvr>
                                        <p:cTn id="35" dur="1" fill="hold">
                                          <p:stCondLst>
                                            <p:cond delay="0"/>
                                          </p:stCondLst>
                                        </p:cTn>
                                        <p:tgtEl>
                                          <p:spTgt spid="11286"/>
                                        </p:tgtEl>
                                        <p:attrNameLst>
                                          <p:attrName>style.visibility</p:attrName>
                                        </p:attrNameLst>
                                      </p:cBhvr>
                                      <p:to>
                                        <p:strVal val="visible"/>
                                      </p:to>
                                    </p:set>
                                    <p:anim calcmode="discrete" valueType="clr">
                                      <p:cBhvr override="childStyle">
                                        <p:cTn id="36" dur="80"/>
                                        <p:tgtEl>
                                          <p:spTgt spid="11286"/>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1286"/>
                                        </p:tgtEl>
                                        <p:attrNameLst>
                                          <p:attrName>fillcolor</p:attrName>
                                        </p:attrNameLst>
                                      </p:cBhvr>
                                      <p:tavLst>
                                        <p:tav tm="0">
                                          <p:val>
                                            <p:clrVal>
                                              <a:schemeClr val="accent2"/>
                                            </p:clrVal>
                                          </p:val>
                                        </p:tav>
                                        <p:tav tm="50000">
                                          <p:val>
                                            <p:clrVal>
                                              <a:schemeClr val="hlink"/>
                                            </p:clrVal>
                                          </p:val>
                                        </p:tav>
                                      </p:tavLst>
                                    </p:anim>
                                    <p:set>
                                      <p:cBhvr>
                                        <p:cTn id="38" dur="80"/>
                                        <p:tgtEl>
                                          <p:spTgt spid="11286"/>
                                        </p:tgtEl>
                                        <p:attrNameLst>
                                          <p:attrName>fill.type</p:attrName>
                                        </p:attrNameLst>
                                      </p:cBhvr>
                                      <p:to>
                                        <p:strVal val="solid"/>
                                      </p:to>
                                    </p:set>
                                  </p:childTnLst>
                                </p:cTn>
                              </p:par>
                              <p:par>
                                <p:cTn id="39" presetID="27" presetClass="entr" presetSubtype="0" fill="hold" grpId="0" nodeType="withEffect">
                                  <p:stCondLst>
                                    <p:cond delay="0"/>
                                  </p:stCondLst>
                                  <p:iterate type="lt">
                                    <p:tmPct val="50000"/>
                                  </p:iterate>
                                  <p:childTnLst>
                                    <p:set>
                                      <p:cBhvr>
                                        <p:cTn id="40" dur="1" fill="hold">
                                          <p:stCondLst>
                                            <p:cond delay="0"/>
                                          </p:stCondLst>
                                        </p:cTn>
                                        <p:tgtEl>
                                          <p:spTgt spid="11287"/>
                                        </p:tgtEl>
                                        <p:attrNameLst>
                                          <p:attrName>style.visibility</p:attrName>
                                        </p:attrNameLst>
                                      </p:cBhvr>
                                      <p:to>
                                        <p:strVal val="visible"/>
                                      </p:to>
                                    </p:set>
                                    <p:anim calcmode="discrete" valueType="clr">
                                      <p:cBhvr override="childStyle">
                                        <p:cTn id="41" dur="80"/>
                                        <p:tgtEl>
                                          <p:spTgt spid="11287"/>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1287"/>
                                        </p:tgtEl>
                                        <p:attrNameLst>
                                          <p:attrName>fillcolor</p:attrName>
                                        </p:attrNameLst>
                                      </p:cBhvr>
                                      <p:tavLst>
                                        <p:tav tm="0">
                                          <p:val>
                                            <p:clrVal>
                                              <a:schemeClr val="accent2"/>
                                            </p:clrVal>
                                          </p:val>
                                        </p:tav>
                                        <p:tav tm="50000">
                                          <p:val>
                                            <p:clrVal>
                                              <a:schemeClr val="hlink"/>
                                            </p:clrVal>
                                          </p:val>
                                        </p:tav>
                                      </p:tavLst>
                                    </p:anim>
                                    <p:set>
                                      <p:cBhvr>
                                        <p:cTn id="43" dur="80"/>
                                        <p:tgtEl>
                                          <p:spTgt spid="11287"/>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1288"/>
                                        </p:tgtEl>
                                        <p:attrNameLst>
                                          <p:attrName>style.visibility</p:attrName>
                                        </p:attrNameLst>
                                      </p:cBhvr>
                                      <p:to>
                                        <p:strVal val="visible"/>
                                      </p:to>
                                    </p:set>
                                    <p:anim calcmode="discrete" valueType="clr">
                                      <p:cBhvr override="childStyle">
                                        <p:cTn id="48" dur="80"/>
                                        <p:tgtEl>
                                          <p:spTgt spid="11288"/>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1288"/>
                                        </p:tgtEl>
                                        <p:attrNameLst>
                                          <p:attrName>fillcolor</p:attrName>
                                        </p:attrNameLst>
                                      </p:cBhvr>
                                      <p:tavLst>
                                        <p:tav tm="0">
                                          <p:val>
                                            <p:clrVal>
                                              <a:schemeClr val="accent2"/>
                                            </p:clrVal>
                                          </p:val>
                                        </p:tav>
                                        <p:tav tm="50000">
                                          <p:val>
                                            <p:clrVal>
                                              <a:schemeClr val="hlink"/>
                                            </p:clrVal>
                                          </p:val>
                                        </p:tav>
                                      </p:tavLst>
                                    </p:anim>
                                    <p:set>
                                      <p:cBhvr>
                                        <p:cTn id="50" dur="80"/>
                                        <p:tgtEl>
                                          <p:spTgt spid="11288"/>
                                        </p:tgtEl>
                                        <p:attrNameLst>
                                          <p:attrName>fill.type</p:attrName>
                                        </p:attrNameLst>
                                      </p:cBhvr>
                                      <p:to>
                                        <p:strVal val="solid"/>
                                      </p:to>
                                    </p:set>
                                  </p:childTnLst>
                                </p:cTn>
                              </p:par>
                              <p:par>
                                <p:cTn id="51" presetID="27" presetClass="entr" presetSubtype="0" fill="hold" grpId="0" nodeType="withEffect">
                                  <p:stCondLst>
                                    <p:cond delay="0"/>
                                  </p:stCondLst>
                                  <p:iterate type="lt">
                                    <p:tmPct val="50000"/>
                                  </p:iterate>
                                  <p:childTnLst>
                                    <p:set>
                                      <p:cBhvr>
                                        <p:cTn id="52" dur="1" fill="hold">
                                          <p:stCondLst>
                                            <p:cond delay="0"/>
                                          </p:stCondLst>
                                        </p:cTn>
                                        <p:tgtEl>
                                          <p:spTgt spid="11290"/>
                                        </p:tgtEl>
                                        <p:attrNameLst>
                                          <p:attrName>style.visibility</p:attrName>
                                        </p:attrNameLst>
                                      </p:cBhvr>
                                      <p:to>
                                        <p:strVal val="visible"/>
                                      </p:to>
                                    </p:set>
                                    <p:anim calcmode="discrete" valueType="clr">
                                      <p:cBhvr override="childStyle">
                                        <p:cTn id="53" dur="80"/>
                                        <p:tgtEl>
                                          <p:spTgt spid="11290"/>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1290"/>
                                        </p:tgtEl>
                                        <p:attrNameLst>
                                          <p:attrName>fillcolor</p:attrName>
                                        </p:attrNameLst>
                                      </p:cBhvr>
                                      <p:tavLst>
                                        <p:tav tm="0">
                                          <p:val>
                                            <p:clrVal>
                                              <a:schemeClr val="accent2"/>
                                            </p:clrVal>
                                          </p:val>
                                        </p:tav>
                                        <p:tav tm="50000">
                                          <p:val>
                                            <p:clrVal>
                                              <a:schemeClr val="hlink"/>
                                            </p:clrVal>
                                          </p:val>
                                        </p:tav>
                                      </p:tavLst>
                                    </p:anim>
                                    <p:set>
                                      <p:cBhvr>
                                        <p:cTn id="55" dur="80"/>
                                        <p:tgtEl>
                                          <p:spTgt spid="11290"/>
                                        </p:tgtEl>
                                        <p:attrNameLst>
                                          <p:attrName>fill.type</p:attrName>
                                        </p:attrNameLst>
                                      </p:cBhvr>
                                      <p:to>
                                        <p:strVal val="solid"/>
                                      </p:to>
                                    </p:set>
                                  </p:childTnLst>
                                </p:cTn>
                              </p:par>
                              <p:par>
                                <p:cTn id="56" presetID="27" presetClass="entr" presetSubtype="0" fill="hold" grpId="0" nodeType="withEffect">
                                  <p:stCondLst>
                                    <p:cond delay="0"/>
                                  </p:stCondLst>
                                  <p:iterate type="lt">
                                    <p:tmPct val="50000"/>
                                  </p:iterate>
                                  <p:childTnLst>
                                    <p:set>
                                      <p:cBhvr>
                                        <p:cTn id="57" dur="1" fill="hold">
                                          <p:stCondLst>
                                            <p:cond delay="0"/>
                                          </p:stCondLst>
                                        </p:cTn>
                                        <p:tgtEl>
                                          <p:spTgt spid="11289"/>
                                        </p:tgtEl>
                                        <p:attrNameLst>
                                          <p:attrName>style.visibility</p:attrName>
                                        </p:attrNameLst>
                                      </p:cBhvr>
                                      <p:to>
                                        <p:strVal val="visible"/>
                                      </p:to>
                                    </p:set>
                                    <p:anim calcmode="discrete" valueType="clr">
                                      <p:cBhvr override="childStyle">
                                        <p:cTn id="58" dur="80"/>
                                        <p:tgtEl>
                                          <p:spTgt spid="11289"/>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11289"/>
                                        </p:tgtEl>
                                        <p:attrNameLst>
                                          <p:attrName>fillcolor</p:attrName>
                                        </p:attrNameLst>
                                      </p:cBhvr>
                                      <p:tavLst>
                                        <p:tav tm="0">
                                          <p:val>
                                            <p:clrVal>
                                              <a:schemeClr val="accent2"/>
                                            </p:clrVal>
                                          </p:val>
                                        </p:tav>
                                        <p:tav tm="50000">
                                          <p:val>
                                            <p:clrVal>
                                              <a:schemeClr val="hlink"/>
                                            </p:clrVal>
                                          </p:val>
                                        </p:tav>
                                      </p:tavLst>
                                    </p:anim>
                                    <p:set>
                                      <p:cBhvr>
                                        <p:cTn id="60" dur="80"/>
                                        <p:tgtEl>
                                          <p:spTgt spid="11289"/>
                                        </p:tgtEl>
                                        <p:attrNameLst>
                                          <p:attrName>fill.type</p:attrName>
                                        </p:attrNameLst>
                                      </p:cBhvr>
                                      <p:to>
                                        <p:strVal val="solid"/>
                                      </p:to>
                                    </p:set>
                                  </p:childTnLst>
                                </p:cTn>
                              </p:par>
                            </p:childTnLst>
                          </p:cTn>
                        </p:par>
                      </p:childTnLst>
                    </p:cTn>
                  </p:par>
                  <p:par>
                    <p:cTn id="61" fill="hold">
                      <p:stCondLst>
                        <p:cond delay="indefinite"/>
                      </p:stCondLst>
                      <p:childTnLst>
                        <p:par>
                          <p:cTn id="62" fill="hold">
                            <p:stCondLst>
                              <p:cond delay="0"/>
                            </p:stCondLst>
                            <p:childTnLst>
                              <p:par>
                                <p:cTn id="63" presetID="27" presetClass="entr" presetSubtype="0" fill="hold" grpId="0" nodeType="clickEffect">
                                  <p:stCondLst>
                                    <p:cond delay="0"/>
                                  </p:stCondLst>
                                  <p:iterate type="lt">
                                    <p:tmPct val="50000"/>
                                  </p:iterate>
                                  <p:childTnLst>
                                    <p:set>
                                      <p:cBhvr>
                                        <p:cTn id="64" dur="1" fill="hold">
                                          <p:stCondLst>
                                            <p:cond delay="0"/>
                                          </p:stCondLst>
                                        </p:cTn>
                                        <p:tgtEl>
                                          <p:spTgt spid="11296"/>
                                        </p:tgtEl>
                                        <p:attrNameLst>
                                          <p:attrName>style.visibility</p:attrName>
                                        </p:attrNameLst>
                                      </p:cBhvr>
                                      <p:to>
                                        <p:strVal val="visible"/>
                                      </p:to>
                                    </p:set>
                                    <p:anim calcmode="discrete" valueType="clr">
                                      <p:cBhvr override="childStyle">
                                        <p:cTn id="65" dur="80"/>
                                        <p:tgtEl>
                                          <p:spTgt spid="11296"/>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11296"/>
                                        </p:tgtEl>
                                        <p:attrNameLst>
                                          <p:attrName>fillcolor</p:attrName>
                                        </p:attrNameLst>
                                      </p:cBhvr>
                                      <p:tavLst>
                                        <p:tav tm="0">
                                          <p:val>
                                            <p:clrVal>
                                              <a:schemeClr val="accent2"/>
                                            </p:clrVal>
                                          </p:val>
                                        </p:tav>
                                        <p:tav tm="50000">
                                          <p:val>
                                            <p:clrVal>
                                              <a:schemeClr val="hlink"/>
                                            </p:clrVal>
                                          </p:val>
                                        </p:tav>
                                      </p:tavLst>
                                    </p:anim>
                                    <p:set>
                                      <p:cBhvr>
                                        <p:cTn id="67" dur="80"/>
                                        <p:tgtEl>
                                          <p:spTgt spid="11296"/>
                                        </p:tgtEl>
                                        <p:attrNameLst>
                                          <p:attrName>fill.type</p:attrName>
                                        </p:attrNameLst>
                                      </p:cBhvr>
                                      <p:to>
                                        <p:strVal val="solid"/>
                                      </p:to>
                                    </p:set>
                                  </p:childTnLst>
                                </p:cTn>
                              </p:par>
                              <p:par>
                                <p:cTn id="68" presetID="27" presetClass="entr" presetSubtype="0" fill="hold" grpId="0" nodeType="withEffect">
                                  <p:stCondLst>
                                    <p:cond delay="0"/>
                                  </p:stCondLst>
                                  <p:iterate type="lt">
                                    <p:tmPct val="50000"/>
                                  </p:iterate>
                                  <p:childTnLst>
                                    <p:set>
                                      <p:cBhvr>
                                        <p:cTn id="69" dur="1" fill="hold">
                                          <p:stCondLst>
                                            <p:cond delay="0"/>
                                          </p:stCondLst>
                                        </p:cTn>
                                        <p:tgtEl>
                                          <p:spTgt spid="11295"/>
                                        </p:tgtEl>
                                        <p:attrNameLst>
                                          <p:attrName>style.visibility</p:attrName>
                                        </p:attrNameLst>
                                      </p:cBhvr>
                                      <p:to>
                                        <p:strVal val="visible"/>
                                      </p:to>
                                    </p:set>
                                    <p:anim calcmode="discrete" valueType="clr">
                                      <p:cBhvr override="childStyle">
                                        <p:cTn id="70" dur="80"/>
                                        <p:tgtEl>
                                          <p:spTgt spid="11295"/>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11295"/>
                                        </p:tgtEl>
                                        <p:attrNameLst>
                                          <p:attrName>fillcolor</p:attrName>
                                        </p:attrNameLst>
                                      </p:cBhvr>
                                      <p:tavLst>
                                        <p:tav tm="0">
                                          <p:val>
                                            <p:clrVal>
                                              <a:schemeClr val="accent2"/>
                                            </p:clrVal>
                                          </p:val>
                                        </p:tav>
                                        <p:tav tm="50000">
                                          <p:val>
                                            <p:clrVal>
                                              <a:schemeClr val="hlink"/>
                                            </p:clrVal>
                                          </p:val>
                                        </p:tav>
                                      </p:tavLst>
                                    </p:anim>
                                    <p:set>
                                      <p:cBhvr>
                                        <p:cTn id="72" dur="80"/>
                                        <p:tgtEl>
                                          <p:spTgt spid="11295"/>
                                        </p:tgtEl>
                                        <p:attrNameLst>
                                          <p:attrName>fill.type</p:attrName>
                                        </p:attrNameLst>
                                      </p:cBhvr>
                                      <p:to>
                                        <p:strVal val="solid"/>
                                      </p:to>
                                    </p:set>
                                  </p:childTnLst>
                                </p:cTn>
                              </p:par>
                              <p:par>
                                <p:cTn id="73" presetID="27" presetClass="entr" presetSubtype="0" fill="hold" grpId="0" nodeType="withEffect">
                                  <p:stCondLst>
                                    <p:cond delay="0"/>
                                  </p:stCondLst>
                                  <p:iterate type="lt">
                                    <p:tmPct val="50000"/>
                                  </p:iterate>
                                  <p:childTnLst>
                                    <p:set>
                                      <p:cBhvr>
                                        <p:cTn id="74" dur="1" fill="hold">
                                          <p:stCondLst>
                                            <p:cond delay="0"/>
                                          </p:stCondLst>
                                        </p:cTn>
                                        <p:tgtEl>
                                          <p:spTgt spid="11293"/>
                                        </p:tgtEl>
                                        <p:attrNameLst>
                                          <p:attrName>style.visibility</p:attrName>
                                        </p:attrNameLst>
                                      </p:cBhvr>
                                      <p:to>
                                        <p:strVal val="visible"/>
                                      </p:to>
                                    </p:set>
                                    <p:anim calcmode="discrete" valueType="clr">
                                      <p:cBhvr override="childStyle">
                                        <p:cTn id="75" dur="80"/>
                                        <p:tgtEl>
                                          <p:spTgt spid="11293"/>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11293"/>
                                        </p:tgtEl>
                                        <p:attrNameLst>
                                          <p:attrName>fillcolor</p:attrName>
                                        </p:attrNameLst>
                                      </p:cBhvr>
                                      <p:tavLst>
                                        <p:tav tm="0">
                                          <p:val>
                                            <p:clrVal>
                                              <a:schemeClr val="accent2"/>
                                            </p:clrVal>
                                          </p:val>
                                        </p:tav>
                                        <p:tav tm="50000">
                                          <p:val>
                                            <p:clrVal>
                                              <a:schemeClr val="hlink"/>
                                            </p:clrVal>
                                          </p:val>
                                        </p:tav>
                                      </p:tavLst>
                                    </p:anim>
                                    <p:set>
                                      <p:cBhvr>
                                        <p:cTn id="77" dur="80"/>
                                        <p:tgtEl>
                                          <p:spTgt spid="11293"/>
                                        </p:tgtEl>
                                        <p:attrNameLst>
                                          <p:attrName>fill.type</p:attrName>
                                        </p:attrNameLst>
                                      </p:cBhvr>
                                      <p:to>
                                        <p:strVal val="solid"/>
                                      </p:to>
                                    </p:set>
                                  </p:childTnLst>
                                </p:cTn>
                              </p:par>
                              <p:par>
                                <p:cTn id="78" presetID="27" presetClass="entr" presetSubtype="0" fill="hold" grpId="0" nodeType="withEffect">
                                  <p:stCondLst>
                                    <p:cond delay="0"/>
                                  </p:stCondLst>
                                  <p:iterate type="lt">
                                    <p:tmPct val="50000"/>
                                  </p:iterate>
                                  <p:childTnLst>
                                    <p:set>
                                      <p:cBhvr>
                                        <p:cTn id="79" dur="1" fill="hold">
                                          <p:stCondLst>
                                            <p:cond delay="0"/>
                                          </p:stCondLst>
                                        </p:cTn>
                                        <p:tgtEl>
                                          <p:spTgt spid="11294"/>
                                        </p:tgtEl>
                                        <p:attrNameLst>
                                          <p:attrName>style.visibility</p:attrName>
                                        </p:attrNameLst>
                                      </p:cBhvr>
                                      <p:to>
                                        <p:strVal val="visible"/>
                                      </p:to>
                                    </p:set>
                                    <p:anim calcmode="discrete" valueType="clr">
                                      <p:cBhvr override="childStyle">
                                        <p:cTn id="80" dur="80"/>
                                        <p:tgtEl>
                                          <p:spTgt spid="11294"/>
                                        </p:tgtEl>
                                        <p:attrNameLst>
                                          <p:attrName>style.color</p:attrName>
                                        </p:attrNameLst>
                                      </p:cBhvr>
                                      <p:tavLst>
                                        <p:tav tm="0">
                                          <p:val>
                                            <p:clrVal>
                                              <a:schemeClr val="accent2"/>
                                            </p:clrVal>
                                          </p:val>
                                        </p:tav>
                                        <p:tav tm="50000">
                                          <p:val>
                                            <p:clrVal>
                                              <a:schemeClr val="hlink"/>
                                            </p:clrVal>
                                          </p:val>
                                        </p:tav>
                                      </p:tavLst>
                                    </p:anim>
                                    <p:anim calcmode="discrete" valueType="clr">
                                      <p:cBhvr>
                                        <p:cTn id="81" dur="80"/>
                                        <p:tgtEl>
                                          <p:spTgt spid="11294"/>
                                        </p:tgtEl>
                                        <p:attrNameLst>
                                          <p:attrName>fillcolor</p:attrName>
                                        </p:attrNameLst>
                                      </p:cBhvr>
                                      <p:tavLst>
                                        <p:tav tm="0">
                                          <p:val>
                                            <p:clrVal>
                                              <a:schemeClr val="accent2"/>
                                            </p:clrVal>
                                          </p:val>
                                        </p:tav>
                                        <p:tav tm="50000">
                                          <p:val>
                                            <p:clrVal>
                                              <a:schemeClr val="hlink"/>
                                            </p:clrVal>
                                          </p:val>
                                        </p:tav>
                                      </p:tavLst>
                                    </p:anim>
                                    <p:set>
                                      <p:cBhvr>
                                        <p:cTn id="82" dur="80"/>
                                        <p:tgtEl>
                                          <p:spTgt spid="11294"/>
                                        </p:tgtEl>
                                        <p:attrNameLst>
                                          <p:attrName>fill.type</p:attrName>
                                        </p:attrNameLst>
                                      </p:cBhvr>
                                      <p:to>
                                        <p:strVal val="solid"/>
                                      </p:to>
                                    </p:set>
                                  </p:childTnLst>
                                </p:cTn>
                              </p:par>
                            </p:childTnLst>
                          </p:cTn>
                        </p:par>
                      </p:childTnLst>
                    </p:cTn>
                  </p:par>
                  <p:par>
                    <p:cTn id="83" fill="hold">
                      <p:stCondLst>
                        <p:cond delay="indefinite"/>
                      </p:stCondLst>
                      <p:childTnLst>
                        <p:par>
                          <p:cTn id="84" fill="hold">
                            <p:stCondLst>
                              <p:cond delay="0"/>
                            </p:stCondLst>
                            <p:childTnLst>
                              <p:par>
                                <p:cTn id="85" presetID="27" presetClass="entr" presetSubtype="0" fill="hold" nodeType="clickEffect">
                                  <p:stCondLst>
                                    <p:cond delay="0"/>
                                  </p:stCondLst>
                                  <p:iterate type="lt">
                                    <p:tmPct val="50000"/>
                                  </p:iterate>
                                  <p:childTnLst>
                                    <p:set>
                                      <p:cBhvr>
                                        <p:cTn id="86" dur="1" fill="hold">
                                          <p:stCondLst>
                                            <p:cond delay="0"/>
                                          </p:stCondLst>
                                        </p:cTn>
                                        <p:tgtEl>
                                          <p:spTgt spid="11297"/>
                                        </p:tgtEl>
                                        <p:attrNameLst>
                                          <p:attrName>style.visibility</p:attrName>
                                        </p:attrNameLst>
                                      </p:cBhvr>
                                      <p:to>
                                        <p:strVal val="visible"/>
                                      </p:to>
                                    </p:set>
                                    <p:anim calcmode="discrete" valueType="clr">
                                      <p:cBhvr override="childStyle">
                                        <p:cTn id="87" dur="80"/>
                                        <p:tgtEl>
                                          <p:spTgt spid="11297"/>
                                        </p:tgtEl>
                                        <p:attrNameLst>
                                          <p:attrName>style.color</p:attrName>
                                        </p:attrNameLst>
                                      </p:cBhvr>
                                      <p:tavLst>
                                        <p:tav tm="0">
                                          <p:val>
                                            <p:clrVal>
                                              <a:schemeClr val="accent2"/>
                                            </p:clrVal>
                                          </p:val>
                                        </p:tav>
                                        <p:tav tm="50000">
                                          <p:val>
                                            <p:clrVal>
                                              <a:schemeClr val="hlink"/>
                                            </p:clrVal>
                                          </p:val>
                                        </p:tav>
                                      </p:tavLst>
                                    </p:anim>
                                    <p:anim calcmode="discrete" valueType="clr">
                                      <p:cBhvr>
                                        <p:cTn id="88" dur="80"/>
                                        <p:tgtEl>
                                          <p:spTgt spid="11297"/>
                                        </p:tgtEl>
                                        <p:attrNameLst>
                                          <p:attrName>fillcolor</p:attrName>
                                        </p:attrNameLst>
                                      </p:cBhvr>
                                      <p:tavLst>
                                        <p:tav tm="0">
                                          <p:val>
                                            <p:clrVal>
                                              <a:schemeClr val="accent2"/>
                                            </p:clrVal>
                                          </p:val>
                                        </p:tav>
                                        <p:tav tm="50000">
                                          <p:val>
                                            <p:clrVal>
                                              <a:schemeClr val="hlink"/>
                                            </p:clrVal>
                                          </p:val>
                                        </p:tav>
                                      </p:tavLst>
                                    </p:anim>
                                    <p:set>
                                      <p:cBhvr>
                                        <p:cTn id="89" dur="80"/>
                                        <p:tgtEl>
                                          <p:spTgt spid="11297"/>
                                        </p:tgtEl>
                                        <p:attrNameLst>
                                          <p:attrName>fill.type</p:attrName>
                                        </p:attrNameLst>
                                      </p:cBhvr>
                                      <p:to>
                                        <p:strVal val="solid"/>
                                      </p:to>
                                    </p:set>
                                  </p:childTnLst>
                                </p:cTn>
                              </p:par>
                              <p:par>
                                <p:cTn id="90" presetID="27" presetClass="entr" presetSubtype="0" fill="hold" grpId="0" nodeType="withEffect">
                                  <p:stCondLst>
                                    <p:cond delay="0"/>
                                  </p:stCondLst>
                                  <p:iterate type="lt">
                                    <p:tmPct val="50000"/>
                                  </p:iterate>
                                  <p:childTnLst>
                                    <p:set>
                                      <p:cBhvr>
                                        <p:cTn id="91" dur="1" fill="hold">
                                          <p:stCondLst>
                                            <p:cond delay="0"/>
                                          </p:stCondLst>
                                        </p:cTn>
                                        <p:tgtEl>
                                          <p:spTgt spid="11298"/>
                                        </p:tgtEl>
                                        <p:attrNameLst>
                                          <p:attrName>style.visibility</p:attrName>
                                        </p:attrNameLst>
                                      </p:cBhvr>
                                      <p:to>
                                        <p:strVal val="visible"/>
                                      </p:to>
                                    </p:set>
                                    <p:anim calcmode="discrete" valueType="clr">
                                      <p:cBhvr override="childStyle">
                                        <p:cTn id="92" dur="80"/>
                                        <p:tgtEl>
                                          <p:spTgt spid="11298"/>
                                        </p:tgtEl>
                                        <p:attrNameLst>
                                          <p:attrName>style.color</p:attrName>
                                        </p:attrNameLst>
                                      </p:cBhvr>
                                      <p:tavLst>
                                        <p:tav tm="0">
                                          <p:val>
                                            <p:clrVal>
                                              <a:schemeClr val="accent2"/>
                                            </p:clrVal>
                                          </p:val>
                                        </p:tav>
                                        <p:tav tm="50000">
                                          <p:val>
                                            <p:clrVal>
                                              <a:schemeClr val="hlink"/>
                                            </p:clrVal>
                                          </p:val>
                                        </p:tav>
                                      </p:tavLst>
                                    </p:anim>
                                    <p:anim calcmode="discrete" valueType="clr">
                                      <p:cBhvr>
                                        <p:cTn id="93" dur="80"/>
                                        <p:tgtEl>
                                          <p:spTgt spid="11298"/>
                                        </p:tgtEl>
                                        <p:attrNameLst>
                                          <p:attrName>fillcolor</p:attrName>
                                        </p:attrNameLst>
                                      </p:cBhvr>
                                      <p:tavLst>
                                        <p:tav tm="0">
                                          <p:val>
                                            <p:clrVal>
                                              <a:schemeClr val="accent2"/>
                                            </p:clrVal>
                                          </p:val>
                                        </p:tav>
                                        <p:tav tm="50000">
                                          <p:val>
                                            <p:clrVal>
                                              <a:schemeClr val="hlink"/>
                                            </p:clrVal>
                                          </p:val>
                                        </p:tav>
                                      </p:tavLst>
                                    </p:anim>
                                    <p:set>
                                      <p:cBhvr>
                                        <p:cTn id="94" dur="80"/>
                                        <p:tgtEl>
                                          <p:spTgt spid="11298"/>
                                        </p:tgtEl>
                                        <p:attrNameLst>
                                          <p:attrName>fill.type</p:attrName>
                                        </p:attrNameLst>
                                      </p:cBhvr>
                                      <p:to>
                                        <p:strVal val="solid"/>
                                      </p:to>
                                    </p:set>
                                  </p:childTnLst>
                                </p:cTn>
                              </p:par>
                              <p:par>
                                <p:cTn id="95" presetID="27" presetClass="entr" presetSubtype="0" fill="hold" nodeType="withEffect">
                                  <p:stCondLst>
                                    <p:cond delay="0"/>
                                  </p:stCondLst>
                                  <p:iterate type="lt">
                                    <p:tmPct val="50000"/>
                                  </p:iterate>
                                  <p:childTnLst>
                                    <p:set>
                                      <p:cBhvr>
                                        <p:cTn id="96" dur="1" fill="hold">
                                          <p:stCondLst>
                                            <p:cond delay="0"/>
                                          </p:stCondLst>
                                        </p:cTn>
                                        <p:tgtEl>
                                          <p:spTgt spid="11299"/>
                                        </p:tgtEl>
                                        <p:attrNameLst>
                                          <p:attrName>style.visibility</p:attrName>
                                        </p:attrNameLst>
                                      </p:cBhvr>
                                      <p:to>
                                        <p:strVal val="visible"/>
                                      </p:to>
                                    </p:set>
                                    <p:anim calcmode="discrete" valueType="clr">
                                      <p:cBhvr override="childStyle">
                                        <p:cTn id="97" dur="80"/>
                                        <p:tgtEl>
                                          <p:spTgt spid="11299"/>
                                        </p:tgtEl>
                                        <p:attrNameLst>
                                          <p:attrName>style.color</p:attrName>
                                        </p:attrNameLst>
                                      </p:cBhvr>
                                      <p:tavLst>
                                        <p:tav tm="0">
                                          <p:val>
                                            <p:clrVal>
                                              <a:schemeClr val="accent2"/>
                                            </p:clrVal>
                                          </p:val>
                                        </p:tav>
                                        <p:tav tm="50000">
                                          <p:val>
                                            <p:clrVal>
                                              <a:schemeClr val="hlink"/>
                                            </p:clrVal>
                                          </p:val>
                                        </p:tav>
                                      </p:tavLst>
                                    </p:anim>
                                    <p:anim calcmode="discrete" valueType="clr">
                                      <p:cBhvr>
                                        <p:cTn id="98" dur="80"/>
                                        <p:tgtEl>
                                          <p:spTgt spid="11299"/>
                                        </p:tgtEl>
                                        <p:attrNameLst>
                                          <p:attrName>fillcolor</p:attrName>
                                        </p:attrNameLst>
                                      </p:cBhvr>
                                      <p:tavLst>
                                        <p:tav tm="0">
                                          <p:val>
                                            <p:clrVal>
                                              <a:schemeClr val="accent2"/>
                                            </p:clrVal>
                                          </p:val>
                                        </p:tav>
                                        <p:tav tm="50000">
                                          <p:val>
                                            <p:clrVal>
                                              <a:schemeClr val="hlink"/>
                                            </p:clrVal>
                                          </p:val>
                                        </p:tav>
                                      </p:tavLst>
                                    </p:anim>
                                    <p:set>
                                      <p:cBhvr>
                                        <p:cTn id="99" dur="80"/>
                                        <p:tgtEl>
                                          <p:spTgt spid="11299"/>
                                        </p:tgtEl>
                                        <p:attrNameLst>
                                          <p:attrName>fill.type</p:attrName>
                                        </p:attrNameLst>
                                      </p:cBhvr>
                                      <p:to>
                                        <p:strVal val="solid"/>
                                      </p:to>
                                    </p:set>
                                  </p:childTnLst>
                                </p:cTn>
                              </p:par>
                              <p:par>
                                <p:cTn id="100" presetID="27" presetClass="entr" presetSubtype="0" fill="hold" nodeType="withEffect">
                                  <p:stCondLst>
                                    <p:cond delay="0"/>
                                  </p:stCondLst>
                                  <p:iterate type="lt">
                                    <p:tmPct val="50000"/>
                                  </p:iterate>
                                  <p:childTnLst>
                                    <p:set>
                                      <p:cBhvr>
                                        <p:cTn id="101" dur="1" fill="hold">
                                          <p:stCondLst>
                                            <p:cond delay="0"/>
                                          </p:stCondLst>
                                        </p:cTn>
                                        <p:tgtEl>
                                          <p:spTgt spid="11300"/>
                                        </p:tgtEl>
                                        <p:attrNameLst>
                                          <p:attrName>style.visibility</p:attrName>
                                        </p:attrNameLst>
                                      </p:cBhvr>
                                      <p:to>
                                        <p:strVal val="visible"/>
                                      </p:to>
                                    </p:set>
                                    <p:anim calcmode="discrete" valueType="clr">
                                      <p:cBhvr override="childStyle">
                                        <p:cTn id="102" dur="80"/>
                                        <p:tgtEl>
                                          <p:spTgt spid="11300"/>
                                        </p:tgtEl>
                                        <p:attrNameLst>
                                          <p:attrName>style.color</p:attrName>
                                        </p:attrNameLst>
                                      </p:cBhvr>
                                      <p:tavLst>
                                        <p:tav tm="0">
                                          <p:val>
                                            <p:clrVal>
                                              <a:schemeClr val="accent2"/>
                                            </p:clrVal>
                                          </p:val>
                                        </p:tav>
                                        <p:tav tm="50000">
                                          <p:val>
                                            <p:clrVal>
                                              <a:schemeClr val="hlink"/>
                                            </p:clrVal>
                                          </p:val>
                                        </p:tav>
                                      </p:tavLst>
                                    </p:anim>
                                    <p:anim calcmode="discrete" valueType="clr">
                                      <p:cBhvr>
                                        <p:cTn id="103" dur="80"/>
                                        <p:tgtEl>
                                          <p:spTgt spid="11300"/>
                                        </p:tgtEl>
                                        <p:attrNameLst>
                                          <p:attrName>fillcolor</p:attrName>
                                        </p:attrNameLst>
                                      </p:cBhvr>
                                      <p:tavLst>
                                        <p:tav tm="0">
                                          <p:val>
                                            <p:clrVal>
                                              <a:schemeClr val="accent2"/>
                                            </p:clrVal>
                                          </p:val>
                                        </p:tav>
                                        <p:tav tm="50000">
                                          <p:val>
                                            <p:clrVal>
                                              <a:schemeClr val="hlink"/>
                                            </p:clrVal>
                                          </p:val>
                                        </p:tav>
                                      </p:tavLst>
                                    </p:anim>
                                    <p:set>
                                      <p:cBhvr>
                                        <p:cTn id="104" dur="80"/>
                                        <p:tgtEl>
                                          <p:spTgt spid="11300"/>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27" presetClass="entr" presetSubtype="0" fill="hold" grpId="0" nodeType="clickEffect">
                                  <p:stCondLst>
                                    <p:cond delay="0"/>
                                  </p:stCondLst>
                                  <p:iterate type="lt">
                                    <p:tmPct val="50000"/>
                                  </p:iterate>
                                  <p:childTnLst>
                                    <p:set>
                                      <p:cBhvr>
                                        <p:cTn id="108" dur="1" fill="hold">
                                          <p:stCondLst>
                                            <p:cond delay="0"/>
                                          </p:stCondLst>
                                        </p:cTn>
                                        <p:tgtEl>
                                          <p:spTgt spid="11301"/>
                                        </p:tgtEl>
                                        <p:attrNameLst>
                                          <p:attrName>style.visibility</p:attrName>
                                        </p:attrNameLst>
                                      </p:cBhvr>
                                      <p:to>
                                        <p:strVal val="visible"/>
                                      </p:to>
                                    </p:set>
                                    <p:anim calcmode="discrete" valueType="clr">
                                      <p:cBhvr override="childStyle">
                                        <p:cTn id="109" dur="80"/>
                                        <p:tgtEl>
                                          <p:spTgt spid="11301"/>
                                        </p:tgtEl>
                                        <p:attrNameLst>
                                          <p:attrName>style.color</p:attrName>
                                        </p:attrNameLst>
                                      </p:cBhvr>
                                      <p:tavLst>
                                        <p:tav tm="0">
                                          <p:val>
                                            <p:clrVal>
                                              <a:schemeClr val="accent2"/>
                                            </p:clrVal>
                                          </p:val>
                                        </p:tav>
                                        <p:tav tm="50000">
                                          <p:val>
                                            <p:clrVal>
                                              <a:schemeClr val="hlink"/>
                                            </p:clrVal>
                                          </p:val>
                                        </p:tav>
                                      </p:tavLst>
                                    </p:anim>
                                    <p:anim calcmode="discrete" valueType="clr">
                                      <p:cBhvr>
                                        <p:cTn id="110" dur="80"/>
                                        <p:tgtEl>
                                          <p:spTgt spid="11301"/>
                                        </p:tgtEl>
                                        <p:attrNameLst>
                                          <p:attrName>fillcolor</p:attrName>
                                        </p:attrNameLst>
                                      </p:cBhvr>
                                      <p:tavLst>
                                        <p:tav tm="0">
                                          <p:val>
                                            <p:clrVal>
                                              <a:schemeClr val="accent2"/>
                                            </p:clrVal>
                                          </p:val>
                                        </p:tav>
                                        <p:tav tm="50000">
                                          <p:val>
                                            <p:clrVal>
                                              <a:schemeClr val="hlink"/>
                                            </p:clrVal>
                                          </p:val>
                                        </p:tav>
                                      </p:tavLst>
                                    </p:anim>
                                    <p:set>
                                      <p:cBhvr>
                                        <p:cTn id="111" dur="80"/>
                                        <p:tgtEl>
                                          <p:spTgt spid="11301"/>
                                        </p:tgtEl>
                                        <p:attrNameLst>
                                          <p:attrName>fill.type</p:attrName>
                                        </p:attrNameLst>
                                      </p:cBhvr>
                                      <p:to>
                                        <p:strVal val="solid"/>
                                      </p:to>
                                    </p:set>
                                  </p:childTnLst>
                                </p:cTn>
                              </p:par>
                              <p:par>
                                <p:cTn id="112" presetID="27" presetClass="entr" presetSubtype="0" fill="hold" nodeType="withEffect">
                                  <p:stCondLst>
                                    <p:cond delay="0"/>
                                  </p:stCondLst>
                                  <p:iterate type="lt">
                                    <p:tmPct val="50000"/>
                                  </p:iterate>
                                  <p:childTnLst>
                                    <p:set>
                                      <p:cBhvr>
                                        <p:cTn id="113" dur="1" fill="hold">
                                          <p:stCondLst>
                                            <p:cond delay="0"/>
                                          </p:stCondLst>
                                        </p:cTn>
                                        <p:tgtEl>
                                          <p:spTgt spid="11302"/>
                                        </p:tgtEl>
                                        <p:attrNameLst>
                                          <p:attrName>style.visibility</p:attrName>
                                        </p:attrNameLst>
                                      </p:cBhvr>
                                      <p:to>
                                        <p:strVal val="visible"/>
                                      </p:to>
                                    </p:set>
                                    <p:anim calcmode="discrete" valueType="clr">
                                      <p:cBhvr override="childStyle">
                                        <p:cTn id="114" dur="80"/>
                                        <p:tgtEl>
                                          <p:spTgt spid="11302"/>
                                        </p:tgtEl>
                                        <p:attrNameLst>
                                          <p:attrName>style.color</p:attrName>
                                        </p:attrNameLst>
                                      </p:cBhvr>
                                      <p:tavLst>
                                        <p:tav tm="0">
                                          <p:val>
                                            <p:clrVal>
                                              <a:schemeClr val="accent2"/>
                                            </p:clrVal>
                                          </p:val>
                                        </p:tav>
                                        <p:tav tm="50000">
                                          <p:val>
                                            <p:clrVal>
                                              <a:schemeClr val="hlink"/>
                                            </p:clrVal>
                                          </p:val>
                                        </p:tav>
                                      </p:tavLst>
                                    </p:anim>
                                    <p:anim calcmode="discrete" valueType="clr">
                                      <p:cBhvr>
                                        <p:cTn id="115" dur="80"/>
                                        <p:tgtEl>
                                          <p:spTgt spid="11302"/>
                                        </p:tgtEl>
                                        <p:attrNameLst>
                                          <p:attrName>fillcolor</p:attrName>
                                        </p:attrNameLst>
                                      </p:cBhvr>
                                      <p:tavLst>
                                        <p:tav tm="0">
                                          <p:val>
                                            <p:clrVal>
                                              <a:schemeClr val="accent2"/>
                                            </p:clrVal>
                                          </p:val>
                                        </p:tav>
                                        <p:tav tm="50000">
                                          <p:val>
                                            <p:clrVal>
                                              <a:schemeClr val="hlink"/>
                                            </p:clrVal>
                                          </p:val>
                                        </p:tav>
                                      </p:tavLst>
                                    </p:anim>
                                    <p:set>
                                      <p:cBhvr>
                                        <p:cTn id="116" dur="80"/>
                                        <p:tgtEl>
                                          <p:spTgt spid="113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9" grpId="0"/>
      <p:bldP spid="11280" grpId="0"/>
      <p:bldP spid="11281" grpId="0"/>
      <p:bldP spid="11282" grpId="0"/>
      <p:bldP spid="11285" grpId="0"/>
      <p:bldP spid="11286" grpId="0"/>
      <p:bldP spid="11287" grpId="0"/>
      <p:bldP spid="11288" grpId="0"/>
      <p:bldP spid="11289" grpId="0"/>
      <p:bldP spid="11290" grpId="0"/>
      <p:bldP spid="11293" grpId="0"/>
      <p:bldP spid="11294" grpId="0"/>
      <p:bldP spid="11295" grpId="0"/>
      <p:bldP spid="11296" grpId="0"/>
      <p:bldP spid="11298" grpId="0"/>
      <p:bldP spid="1130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752600" y="1066800"/>
            <a:ext cx="6096000" cy="519113"/>
          </a:xfrm>
          <a:prstGeom prst="rect">
            <a:avLst/>
          </a:prstGeom>
          <a:noFill/>
          <a:ln w="9525">
            <a:noFill/>
            <a:miter lim="800000"/>
            <a:headEnd/>
            <a:tailEnd/>
          </a:ln>
        </p:spPr>
        <p:txBody>
          <a:bodyPr>
            <a:spAutoFit/>
          </a:bodyPr>
          <a:lstStyle/>
          <a:p>
            <a:pPr algn="ctr" eaLnBrk="0" hangingPunct="0">
              <a:spcBef>
                <a:spcPct val="50000"/>
              </a:spcBef>
            </a:pPr>
            <a:r>
              <a:rPr lang="en-US" sz="2800" b="1">
                <a:solidFill>
                  <a:srgbClr val="FF0000"/>
                </a:solidFill>
                <a:latin typeface="Courier New" pitchFamily="49" charset="0"/>
              </a:rPr>
              <a:t>Khởi động giọng</a:t>
            </a:r>
          </a:p>
        </p:txBody>
      </p:sp>
      <p:pic>
        <p:nvPicPr>
          <p:cNvPr id="17411" name="Picture 3"/>
          <p:cNvPicPr>
            <a:picLocks noChangeAspect="1" noChangeArrowheads="1"/>
          </p:cNvPicPr>
          <p:nvPr/>
        </p:nvPicPr>
        <p:blipFill>
          <a:blip r:embed="rId2" cstate="print"/>
          <a:srcRect/>
          <a:stretch>
            <a:fillRect/>
          </a:stretch>
        </p:blipFill>
        <p:spPr bwMode="auto">
          <a:xfrm>
            <a:off x="381000" y="1981200"/>
            <a:ext cx="8458200" cy="2233613"/>
          </a:xfrm>
          <a:prstGeom prst="rect">
            <a:avLst/>
          </a:prstGeom>
          <a:noFill/>
          <a:ln w="9525">
            <a:noFill/>
            <a:miter lim="800000"/>
            <a:headEnd/>
            <a:tailEnd/>
          </a:ln>
        </p:spPr>
      </p:pic>
      <p:sp>
        <p:nvSpPr>
          <p:cNvPr id="17412" name="Text Box 4"/>
          <p:cNvSpPr txBox="1">
            <a:spLocks noChangeArrowheads="1"/>
          </p:cNvSpPr>
          <p:nvPr/>
        </p:nvSpPr>
        <p:spPr bwMode="auto">
          <a:xfrm>
            <a:off x="838200" y="3124200"/>
            <a:ext cx="7772400" cy="641350"/>
          </a:xfrm>
          <a:prstGeom prst="rect">
            <a:avLst/>
          </a:prstGeom>
          <a:noFill/>
          <a:ln w="9525">
            <a:noFill/>
            <a:miter lim="800000"/>
            <a:headEnd/>
            <a:tailEnd/>
          </a:ln>
        </p:spPr>
        <p:txBody>
          <a:bodyPr>
            <a:spAutoFit/>
          </a:bodyPr>
          <a:lstStyle/>
          <a:p>
            <a:pPr eaLnBrk="0" hangingPunct="0">
              <a:spcBef>
                <a:spcPct val="50000"/>
              </a:spcBef>
            </a:pPr>
            <a:r>
              <a:rPr lang="pt-BR">
                <a:latin typeface="Courier New" pitchFamily="49" charset="0"/>
              </a:rPr>
              <a:t>  </a:t>
            </a:r>
            <a:r>
              <a:rPr lang="pt-BR" sz="2800" b="1">
                <a:solidFill>
                  <a:srgbClr val="0000CC"/>
                </a:solidFill>
                <a:latin typeface="Times New Roman" pitchFamily="18" charset="0"/>
              </a:rPr>
              <a:t>Mì      i        í        i      Mà     a       á       a         à</a:t>
            </a:r>
            <a:r>
              <a:rPr lang="en-US" sz="3600" b="1">
                <a:solidFill>
                  <a:srgbClr val="0000CC"/>
                </a:solidFill>
                <a:latin typeface="Times New Roman" pitchFamily="18" charset="0"/>
              </a:rPr>
              <a:t>  </a:t>
            </a:r>
          </a:p>
        </p:txBody>
      </p:sp>
      <p:pic>
        <p:nvPicPr>
          <p:cNvPr id="17413" name="Picture 5" descr="BAR"/>
          <p:cNvPicPr preferRelativeResize="0">
            <a:picLocks noChangeAspect="1" noChangeArrowheads="1"/>
          </p:cNvPicPr>
          <p:nvPr/>
        </p:nvPicPr>
        <p:blipFill>
          <a:blip r:embed="rId3" cstate="print"/>
          <a:srcRect/>
          <a:stretch>
            <a:fillRect/>
          </a:stretch>
        </p:blipFill>
        <p:spPr bwMode="auto">
          <a:xfrm rot="-5400000">
            <a:off x="-3391693" y="3391693"/>
            <a:ext cx="6858000" cy="74613"/>
          </a:xfrm>
          <a:prstGeom prst="rect">
            <a:avLst/>
          </a:prstGeom>
          <a:noFill/>
          <a:ln w="9525">
            <a:noFill/>
            <a:miter lim="800000"/>
            <a:headEnd/>
            <a:tailEnd/>
          </a:ln>
        </p:spPr>
      </p:pic>
      <p:pic>
        <p:nvPicPr>
          <p:cNvPr id="17414" name="Picture 6" descr="BAR"/>
          <p:cNvPicPr preferRelativeResize="0">
            <a:picLocks noChangeAspect="1" noChangeArrowheads="1"/>
          </p:cNvPicPr>
          <p:nvPr/>
        </p:nvPicPr>
        <p:blipFill>
          <a:blip r:embed="rId3" cstate="print"/>
          <a:srcRect/>
          <a:stretch>
            <a:fillRect/>
          </a:stretch>
        </p:blipFill>
        <p:spPr bwMode="auto">
          <a:xfrm rot="-5400000">
            <a:off x="5677694" y="3391694"/>
            <a:ext cx="6858000" cy="74612"/>
          </a:xfrm>
          <a:prstGeom prst="rect">
            <a:avLst/>
          </a:prstGeom>
          <a:noFill/>
          <a:ln w="9525">
            <a:noFill/>
            <a:miter lim="800000"/>
            <a:headEnd/>
            <a:tailEnd/>
          </a:ln>
        </p:spPr>
      </p:pic>
      <p:pic>
        <p:nvPicPr>
          <p:cNvPr id="17415" name="Picture 7" descr="BAR"/>
          <p:cNvPicPr preferRelativeResize="0">
            <a:picLocks noChangeAspect="1" noChangeArrowheads="1"/>
          </p:cNvPicPr>
          <p:nvPr/>
        </p:nvPicPr>
        <p:blipFill>
          <a:blip r:embed="rId3" cstate="print"/>
          <a:srcRect/>
          <a:stretch>
            <a:fillRect/>
          </a:stretch>
        </p:blipFill>
        <p:spPr bwMode="auto">
          <a:xfrm>
            <a:off x="0" y="0"/>
            <a:ext cx="9144000" cy="100013"/>
          </a:xfrm>
          <a:prstGeom prst="rect">
            <a:avLst/>
          </a:prstGeom>
          <a:noFill/>
          <a:ln w="9525">
            <a:noFill/>
            <a:miter lim="800000"/>
            <a:headEnd/>
            <a:tailEnd/>
          </a:ln>
        </p:spPr>
      </p:pic>
      <p:pic>
        <p:nvPicPr>
          <p:cNvPr id="17416" name="Picture 8" descr="BAR"/>
          <p:cNvPicPr preferRelativeResize="0">
            <a:picLocks noChangeAspect="1" noChangeArrowheads="1"/>
          </p:cNvPicPr>
          <p:nvPr/>
        </p:nvPicPr>
        <p:blipFill>
          <a:blip r:embed="rId3" cstate="print"/>
          <a:srcRect/>
          <a:stretch>
            <a:fillRect/>
          </a:stretch>
        </p:blipFill>
        <p:spPr bwMode="auto">
          <a:xfrm>
            <a:off x="0" y="6757988"/>
            <a:ext cx="9144000" cy="100012"/>
          </a:xfrm>
          <a:prstGeom prst="rect">
            <a:avLst/>
          </a:prstGeom>
          <a:noFill/>
          <a:ln w="9525">
            <a:noFill/>
            <a:miter lim="800000"/>
            <a:headEnd/>
            <a:tailEnd/>
          </a:ln>
        </p:spPr>
      </p:pic>
      <p:pic>
        <p:nvPicPr>
          <p:cNvPr id="17417" name="Picture 9" descr="Gio hoa"/>
          <p:cNvPicPr>
            <a:picLocks noChangeAspect="1" noChangeArrowheads="1" noCrop="1"/>
          </p:cNvPicPr>
          <p:nvPr/>
        </p:nvPicPr>
        <p:blipFill>
          <a:blip r:embed="rId4" cstate="print"/>
          <a:srcRect/>
          <a:stretch>
            <a:fillRect/>
          </a:stretch>
        </p:blipFill>
        <p:spPr bwMode="auto">
          <a:xfrm>
            <a:off x="2895600" y="3886200"/>
            <a:ext cx="3200400"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hinh"/>
          <p:cNvPicPr>
            <a:picLocks noChangeAspect="1" noChangeArrowheads="1" noCrop="1"/>
          </p:cNvPicPr>
          <p:nvPr/>
        </p:nvPicPr>
        <p:blipFill>
          <a:blip r:embed="rId2" cstate="print"/>
          <a:srcRect/>
          <a:stretch>
            <a:fillRect/>
          </a:stretch>
        </p:blipFill>
        <p:spPr bwMode="auto">
          <a:xfrm>
            <a:off x="-304800" y="0"/>
            <a:ext cx="9144000" cy="6934200"/>
          </a:xfrm>
          <a:prstGeom prst="rect">
            <a:avLst/>
          </a:prstGeom>
          <a:noFill/>
          <a:ln w="9525">
            <a:noFill/>
            <a:miter lim="800000"/>
            <a:headEnd/>
            <a:tailEnd/>
          </a:ln>
        </p:spPr>
      </p:pic>
      <p:sp>
        <p:nvSpPr>
          <p:cNvPr id="5" name="TextBox 4"/>
          <p:cNvSpPr txBox="1"/>
          <p:nvPr/>
        </p:nvSpPr>
        <p:spPr>
          <a:xfrm>
            <a:off x="2362200" y="1219200"/>
            <a:ext cx="4876800" cy="830263"/>
          </a:xfrm>
          <a:prstGeom prst="rect">
            <a:avLst/>
          </a:prstGeom>
          <a:noFill/>
        </p:spPr>
        <p:txBody>
          <a:bodyPr>
            <a:spAutoFit/>
          </a:bodyPr>
          <a:lstStyle/>
          <a:p>
            <a:pPr>
              <a:defRPr/>
            </a:pPr>
            <a:r>
              <a:rPr lang="en-US" sz="4800" b="1" dirty="0" err="1">
                <a:solidFill>
                  <a:srgbClr val="FF3300"/>
                </a:solidFill>
                <a:effectLst>
                  <a:outerShdw blurRad="38100" dist="38100" dir="2700000" algn="tl">
                    <a:srgbClr val="000000">
                      <a:alpha val="43137"/>
                    </a:srgbClr>
                  </a:outerShdw>
                </a:effectLst>
              </a:rPr>
              <a:t>Kiểm</a:t>
            </a:r>
            <a:r>
              <a:rPr lang="en-US" sz="4800" b="1" dirty="0">
                <a:solidFill>
                  <a:srgbClr val="FF3300"/>
                </a:solidFill>
                <a:effectLst>
                  <a:outerShdw blurRad="38100" dist="38100" dir="2700000" algn="tl">
                    <a:srgbClr val="000000">
                      <a:alpha val="43137"/>
                    </a:srgbClr>
                  </a:outerShdw>
                </a:effectLst>
              </a:rPr>
              <a:t> </a:t>
            </a:r>
            <a:r>
              <a:rPr lang="en-US" sz="4800" b="1" dirty="0" err="1">
                <a:solidFill>
                  <a:srgbClr val="FF3300"/>
                </a:solidFill>
                <a:effectLst>
                  <a:outerShdw blurRad="38100" dist="38100" dir="2700000" algn="tl">
                    <a:srgbClr val="000000">
                      <a:alpha val="43137"/>
                    </a:srgbClr>
                  </a:outerShdw>
                </a:effectLst>
              </a:rPr>
              <a:t>tra</a:t>
            </a:r>
            <a:r>
              <a:rPr lang="en-US" sz="4800" b="1" dirty="0">
                <a:solidFill>
                  <a:srgbClr val="FF3300"/>
                </a:solidFill>
                <a:effectLst>
                  <a:outerShdw blurRad="38100" dist="38100" dir="2700000" algn="tl">
                    <a:srgbClr val="000000">
                      <a:alpha val="43137"/>
                    </a:srgbClr>
                  </a:outerShdw>
                </a:effectLst>
              </a:rPr>
              <a:t> </a:t>
            </a:r>
            <a:r>
              <a:rPr lang="en-US" sz="4800" b="1" dirty="0" err="1">
                <a:solidFill>
                  <a:srgbClr val="FF3300"/>
                </a:solidFill>
                <a:effectLst>
                  <a:outerShdw blurRad="38100" dist="38100" dir="2700000" algn="tl">
                    <a:srgbClr val="000000">
                      <a:alpha val="43137"/>
                    </a:srgbClr>
                  </a:outerShdw>
                </a:effectLst>
              </a:rPr>
              <a:t>bài</a:t>
            </a:r>
            <a:r>
              <a:rPr lang="en-US" sz="4800" b="1" dirty="0">
                <a:solidFill>
                  <a:srgbClr val="FF3300"/>
                </a:solidFill>
                <a:effectLst>
                  <a:outerShdw blurRad="38100" dist="38100" dir="2700000" algn="tl">
                    <a:srgbClr val="000000">
                      <a:alpha val="43137"/>
                    </a:srgbClr>
                  </a:outerShdw>
                </a:effectLst>
              </a:rPr>
              <a:t> </a:t>
            </a:r>
            <a:r>
              <a:rPr lang="en-US" sz="4800" b="1" dirty="0" err="1">
                <a:solidFill>
                  <a:srgbClr val="FF3300"/>
                </a:solidFill>
                <a:effectLst>
                  <a:outerShdw blurRad="38100" dist="38100" dir="2700000" algn="tl">
                    <a:srgbClr val="000000">
                      <a:alpha val="43137"/>
                    </a:srgbClr>
                  </a:outerShdw>
                </a:effectLst>
              </a:rPr>
              <a:t>cũ</a:t>
            </a:r>
            <a:r>
              <a:rPr lang="en-US" sz="4800" b="1" dirty="0">
                <a:solidFill>
                  <a:srgbClr val="FF3300"/>
                </a:solidFill>
                <a:effectLst>
                  <a:outerShdw blurRad="38100" dist="38100" dir="2700000" algn="tl">
                    <a:srgbClr val="000000">
                      <a:alpha val="43137"/>
                    </a:srgbClr>
                  </a:outerShdw>
                </a:effectLst>
              </a:rPr>
              <a:t>:</a:t>
            </a:r>
          </a:p>
        </p:txBody>
      </p:sp>
      <p:sp>
        <p:nvSpPr>
          <p:cNvPr id="6" name="TextBox 5"/>
          <p:cNvSpPr txBox="1"/>
          <p:nvPr/>
        </p:nvSpPr>
        <p:spPr>
          <a:xfrm>
            <a:off x="1676400" y="3048000"/>
            <a:ext cx="5562600" cy="1570038"/>
          </a:xfrm>
          <a:prstGeom prst="rect">
            <a:avLst/>
          </a:prstGeom>
          <a:noFill/>
        </p:spPr>
        <p:txBody>
          <a:bodyPr>
            <a:spAutoFit/>
          </a:bodyPr>
          <a:lstStyle/>
          <a:p>
            <a:pPr algn="ctr">
              <a:defRPr/>
            </a:pPr>
            <a:r>
              <a:rPr lang="en-US" sz="3200" b="1" dirty="0">
                <a:solidFill>
                  <a:srgbClr val="7030A0"/>
                </a:solidFill>
                <a:effectLst>
                  <a:outerShdw blurRad="38100" dist="38100" dir="2700000" algn="tl">
                    <a:srgbClr val="000000">
                      <a:alpha val="43137"/>
                    </a:srgbClr>
                  </a:outerShdw>
                </a:effectLst>
              </a:rPr>
              <a:t>MODA </a:t>
            </a:r>
            <a:r>
              <a:rPr lang="en-US" sz="3200" b="1" dirty="0" err="1">
                <a:solidFill>
                  <a:srgbClr val="7030A0"/>
                </a:solidFill>
                <a:effectLst>
                  <a:outerShdw blurRad="38100" dist="38100" dir="2700000" algn="tl">
                    <a:srgbClr val="000000">
                      <a:alpha val="43137"/>
                    </a:srgbClr>
                  </a:outerShdw>
                </a:effectLst>
              </a:rPr>
              <a:t>là</a:t>
            </a:r>
            <a:r>
              <a:rPr lang="en-US" sz="3200" b="1" dirty="0">
                <a:solidFill>
                  <a:srgbClr val="7030A0"/>
                </a:solidFill>
                <a:effectLst>
                  <a:outerShdw blurRad="38100" dist="38100" dir="2700000" algn="tl">
                    <a:srgbClr val="000000">
                      <a:alpha val="43137"/>
                    </a:srgbClr>
                  </a:outerShdw>
                </a:effectLst>
              </a:rPr>
              <a:t> </a:t>
            </a:r>
            <a:r>
              <a:rPr lang="en-US" sz="3200" b="1" dirty="0" err="1">
                <a:solidFill>
                  <a:srgbClr val="7030A0"/>
                </a:solidFill>
                <a:effectLst>
                  <a:outerShdw blurRad="38100" dist="38100" dir="2700000" algn="tl">
                    <a:srgbClr val="000000">
                      <a:alpha val="43137"/>
                    </a:srgbClr>
                  </a:outerShdw>
                </a:effectLst>
              </a:rPr>
              <a:t>nhạc</a:t>
            </a:r>
            <a:r>
              <a:rPr lang="en-US" sz="3200" b="1" dirty="0">
                <a:solidFill>
                  <a:srgbClr val="7030A0"/>
                </a:solidFill>
                <a:effectLst>
                  <a:outerShdw blurRad="38100" dist="38100" dir="2700000" algn="tl">
                    <a:srgbClr val="000000">
                      <a:alpha val="43137"/>
                    </a:srgbClr>
                  </a:outerShdw>
                </a:effectLst>
              </a:rPr>
              <a:t> </a:t>
            </a:r>
            <a:r>
              <a:rPr lang="en-US" sz="3200" b="1" dirty="0" err="1">
                <a:solidFill>
                  <a:srgbClr val="7030A0"/>
                </a:solidFill>
                <a:effectLst>
                  <a:outerShdw blurRad="38100" dist="38100" dir="2700000" algn="tl">
                    <a:srgbClr val="000000">
                      <a:alpha val="43137"/>
                    </a:srgbClr>
                  </a:outerShdw>
                </a:effectLst>
              </a:rPr>
              <a:t>sĩ</a:t>
            </a:r>
            <a:r>
              <a:rPr lang="en-US" sz="3200" b="1" dirty="0">
                <a:solidFill>
                  <a:srgbClr val="7030A0"/>
                </a:solidFill>
                <a:effectLst>
                  <a:outerShdw blurRad="38100" dist="38100" dir="2700000" algn="tl">
                    <a:srgbClr val="000000">
                      <a:alpha val="43137"/>
                    </a:srgbClr>
                  </a:outerShdw>
                </a:effectLst>
              </a:rPr>
              <a:t> </a:t>
            </a:r>
            <a:r>
              <a:rPr lang="en-US" sz="3200" b="1" dirty="0" err="1">
                <a:solidFill>
                  <a:srgbClr val="7030A0"/>
                </a:solidFill>
                <a:effectLst>
                  <a:outerShdw blurRad="38100" dist="38100" dir="2700000" algn="tl">
                    <a:srgbClr val="000000">
                      <a:alpha val="43137"/>
                    </a:srgbClr>
                  </a:outerShdw>
                </a:effectLst>
              </a:rPr>
              <a:t>nước</a:t>
            </a:r>
            <a:r>
              <a:rPr lang="en-US" sz="3200" b="1" dirty="0">
                <a:solidFill>
                  <a:srgbClr val="7030A0"/>
                </a:solidFill>
                <a:effectLst>
                  <a:outerShdw blurRad="38100" dist="38100" dir="2700000" algn="tl">
                    <a:srgbClr val="000000">
                      <a:alpha val="43137"/>
                    </a:srgbClr>
                  </a:outerShdw>
                </a:effectLst>
              </a:rPr>
              <a:t> </a:t>
            </a:r>
            <a:r>
              <a:rPr lang="en-US" sz="3200" b="1" dirty="0" err="1">
                <a:solidFill>
                  <a:srgbClr val="7030A0"/>
                </a:solidFill>
                <a:effectLst>
                  <a:outerShdw blurRad="38100" dist="38100" dir="2700000" algn="tl">
                    <a:srgbClr val="000000">
                      <a:alpha val="43137"/>
                    </a:srgbClr>
                  </a:outerShdw>
                </a:effectLst>
              </a:rPr>
              <a:t>nào</a:t>
            </a:r>
            <a:r>
              <a:rPr lang="en-US" sz="3200" b="1" dirty="0">
                <a:solidFill>
                  <a:srgbClr val="7030A0"/>
                </a:solidFill>
                <a:effectLst>
                  <a:outerShdw blurRad="38100" dist="38100" dir="2700000" algn="tl">
                    <a:srgbClr val="000000">
                      <a:alpha val="43137"/>
                    </a:srgbClr>
                  </a:outerShdw>
                </a:effectLst>
              </a:rPr>
              <a:t>?</a:t>
            </a:r>
          </a:p>
          <a:p>
            <a:pPr algn="ctr">
              <a:defRPr/>
            </a:pPr>
            <a:endParaRPr lang="en-US" sz="3200" b="1" dirty="0">
              <a:solidFill>
                <a:srgbClr val="7030A0"/>
              </a:solidFill>
              <a:effectLst>
                <a:outerShdw blurRad="38100" dist="38100" dir="2700000" algn="tl">
                  <a:srgbClr val="000000">
                    <a:alpha val="43137"/>
                  </a:srgbClr>
                </a:outerShdw>
              </a:effectLst>
            </a:endParaRPr>
          </a:p>
        </p:txBody>
      </p:sp>
      <p:cxnSp>
        <p:nvCxnSpPr>
          <p:cNvPr id="8" name="Straight Connector 7"/>
          <p:cNvCxnSpPr/>
          <p:nvPr/>
        </p:nvCxnSpPr>
        <p:spPr>
          <a:xfrm>
            <a:off x="2362200" y="2286000"/>
            <a:ext cx="4572000" cy="1588"/>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sp>
        <p:nvSpPr>
          <p:cNvPr id="3078" name="TextBox 6"/>
          <p:cNvSpPr txBox="1">
            <a:spLocks noChangeArrowheads="1"/>
          </p:cNvSpPr>
          <p:nvPr/>
        </p:nvSpPr>
        <p:spPr bwMode="auto">
          <a:xfrm>
            <a:off x="3124200" y="6096000"/>
            <a:ext cx="3505200" cy="369888"/>
          </a:xfrm>
          <a:prstGeom prst="rect">
            <a:avLst/>
          </a:prstGeom>
          <a:noFill/>
          <a:ln w="9525">
            <a:noFill/>
            <a:miter lim="800000"/>
            <a:headEnd/>
            <a:tailEnd/>
          </a:ln>
        </p:spPr>
        <p:txBody>
          <a:bodyPr>
            <a:spAutoFit/>
          </a:bodyPr>
          <a:lstStyle/>
          <a:p>
            <a:endParaRPr lang="en-US"/>
          </a:p>
        </p:txBody>
      </p:sp>
      <p:sp>
        <p:nvSpPr>
          <p:cNvPr id="9" name="TextBox 8"/>
          <p:cNvSpPr txBox="1"/>
          <p:nvPr/>
        </p:nvSpPr>
        <p:spPr>
          <a:xfrm rot="10800000" flipH="1" flipV="1">
            <a:off x="1981200" y="4876800"/>
            <a:ext cx="4997450" cy="1077913"/>
          </a:xfrm>
          <a:prstGeom prst="rect">
            <a:avLst/>
          </a:prstGeom>
          <a:noFill/>
        </p:spPr>
        <p:txBody>
          <a:bodyPr>
            <a:spAutoFit/>
          </a:bodyPr>
          <a:lstStyle/>
          <a:p>
            <a:pPr algn="ctr">
              <a:defRPr/>
            </a:pPr>
            <a:r>
              <a:rPr lang="en-US" sz="3200" b="1" dirty="0" err="1">
                <a:solidFill>
                  <a:srgbClr val="7030A0"/>
                </a:solidFill>
                <a:effectLst>
                  <a:outerShdw blurRad="38100" dist="38100" dir="2700000" algn="tl">
                    <a:srgbClr val="000000">
                      <a:alpha val="43137"/>
                    </a:srgbClr>
                  </a:outerShdw>
                </a:effectLst>
              </a:rPr>
              <a:t>Nghe</a:t>
            </a:r>
            <a:r>
              <a:rPr lang="en-US" sz="3200" b="1" dirty="0">
                <a:solidFill>
                  <a:srgbClr val="7030A0"/>
                </a:solidFill>
                <a:effectLst>
                  <a:outerShdw blurRad="38100" dist="38100" dir="2700000" algn="tl">
                    <a:srgbClr val="000000">
                      <a:alpha val="43137"/>
                    </a:srgbClr>
                  </a:outerShdw>
                </a:effectLst>
              </a:rPr>
              <a:t> </a:t>
            </a:r>
            <a:r>
              <a:rPr lang="en-US" sz="3200" b="1" dirty="0" err="1">
                <a:solidFill>
                  <a:srgbClr val="7030A0"/>
                </a:solidFill>
                <a:effectLst>
                  <a:outerShdw blurRad="38100" dist="38100" dir="2700000" algn="tl">
                    <a:srgbClr val="000000">
                      <a:alpha val="43137"/>
                    </a:srgbClr>
                  </a:outerShdw>
                </a:effectLst>
              </a:rPr>
              <a:t>giai</a:t>
            </a:r>
            <a:r>
              <a:rPr lang="en-US" sz="3200" b="1" dirty="0">
                <a:solidFill>
                  <a:srgbClr val="7030A0"/>
                </a:solidFill>
                <a:effectLst>
                  <a:outerShdw blurRad="38100" dist="38100" dir="2700000" algn="tl">
                    <a:srgbClr val="000000">
                      <a:alpha val="43137"/>
                    </a:srgbClr>
                  </a:outerShdw>
                </a:effectLst>
              </a:rPr>
              <a:t> </a:t>
            </a:r>
            <a:r>
              <a:rPr lang="en-US" sz="3200" b="1" dirty="0" err="1">
                <a:solidFill>
                  <a:srgbClr val="7030A0"/>
                </a:solidFill>
                <a:effectLst>
                  <a:outerShdw blurRad="38100" dist="38100" dir="2700000" algn="tl">
                    <a:srgbClr val="000000">
                      <a:alpha val="43137"/>
                    </a:srgbClr>
                  </a:outerShdw>
                </a:effectLst>
              </a:rPr>
              <a:t>điệu</a:t>
            </a:r>
            <a:r>
              <a:rPr lang="en-US" sz="3200" b="1" dirty="0">
                <a:solidFill>
                  <a:srgbClr val="7030A0"/>
                </a:solidFill>
                <a:effectLst>
                  <a:outerShdw blurRad="38100" dist="38100" dir="2700000" algn="tl">
                    <a:srgbClr val="000000">
                      <a:alpha val="43137"/>
                    </a:srgbClr>
                  </a:outerShdw>
                </a:effectLst>
              </a:rPr>
              <a:t>, </a:t>
            </a:r>
            <a:r>
              <a:rPr lang="en-US" sz="3200" b="1" dirty="0" err="1">
                <a:solidFill>
                  <a:srgbClr val="7030A0"/>
                </a:solidFill>
                <a:effectLst>
                  <a:outerShdw blurRad="38100" dist="38100" dir="2700000" algn="tl">
                    <a:srgbClr val="000000">
                      <a:alpha val="43137"/>
                    </a:srgbClr>
                  </a:outerShdw>
                </a:effectLst>
              </a:rPr>
              <a:t>trình</a:t>
            </a:r>
            <a:r>
              <a:rPr lang="en-US" sz="3200" b="1" dirty="0">
                <a:solidFill>
                  <a:srgbClr val="7030A0"/>
                </a:solidFill>
                <a:effectLst>
                  <a:outerShdw blurRad="38100" dist="38100" dir="2700000" algn="tl">
                    <a:srgbClr val="000000">
                      <a:alpha val="43137"/>
                    </a:srgbClr>
                  </a:outerShdw>
                </a:effectLst>
              </a:rPr>
              <a:t> </a:t>
            </a:r>
            <a:r>
              <a:rPr lang="en-US" sz="3200" b="1" dirty="0" err="1">
                <a:solidFill>
                  <a:srgbClr val="7030A0"/>
                </a:solidFill>
                <a:effectLst>
                  <a:outerShdw blurRad="38100" dist="38100" dir="2700000" algn="tl">
                    <a:srgbClr val="000000">
                      <a:alpha val="43137"/>
                    </a:srgbClr>
                  </a:outerShdw>
                </a:effectLst>
              </a:rPr>
              <a:t>bày</a:t>
            </a:r>
            <a:r>
              <a:rPr lang="en-US" sz="3200" b="1" dirty="0">
                <a:solidFill>
                  <a:srgbClr val="7030A0"/>
                </a:solidFill>
                <a:effectLst>
                  <a:outerShdw blurRad="38100" dist="38100" dir="2700000" algn="tl">
                    <a:srgbClr val="000000">
                      <a:alpha val="43137"/>
                    </a:srgbClr>
                  </a:outerShdw>
                </a:effectLst>
              </a:rPr>
              <a:t> </a:t>
            </a:r>
            <a:r>
              <a:rPr lang="en-US" sz="3200" b="1" dirty="0" err="1">
                <a:solidFill>
                  <a:srgbClr val="7030A0"/>
                </a:solidFill>
                <a:effectLst>
                  <a:outerShdw blurRad="38100" dist="38100" dir="2700000" algn="tl">
                    <a:srgbClr val="000000">
                      <a:alpha val="43137"/>
                    </a:srgbClr>
                  </a:outerShdw>
                </a:effectLst>
              </a:rPr>
              <a:t>bài</a:t>
            </a:r>
            <a:r>
              <a:rPr lang="en-US" sz="3200" b="1" dirty="0">
                <a:solidFill>
                  <a:srgbClr val="7030A0"/>
                </a:solidFill>
                <a:effectLst>
                  <a:outerShdw blurRad="38100" dist="38100" dir="2700000" algn="tl">
                    <a:srgbClr val="000000">
                      <a:alpha val="43137"/>
                    </a:srgbClr>
                  </a:outerShdw>
                </a:effectLst>
              </a:rPr>
              <a:t> </a:t>
            </a:r>
            <a:r>
              <a:rPr lang="en-US" sz="3200" b="1" dirty="0" err="1">
                <a:solidFill>
                  <a:srgbClr val="7030A0"/>
                </a:solidFill>
                <a:effectLst>
                  <a:outerShdw blurRad="38100" dist="38100" dir="2700000" algn="tl">
                    <a:srgbClr val="000000">
                      <a:alpha val="43137"/>
                    </a:srgbClr>
                  </a:outerShdw>
                </a:effectLst>
              </a:rPr>
              <a:t>hát</a:t>
            </a:r>
            <a:r>
              <a:rPr lang="en-US" sz="3200" b="1" dirty="0">
                <a:solidFill>
                  <a:srgbClr val="7030A0"/>
                </a:solidFill>
                <a:effectLst>
                  <a:outerShdw blurRad="38100" dist="38100" dir="2700000" algn="tl">
                    <a:srgbClr val="000000">
                      <a:alpha val="43137"/>
                    </a:srgbClr>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4" presetClass="entr" presetSubtype="16" fill="hold" grpId="1"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Picture1"/>
          <p:cNvPicPr>
            <a:picLocks noChangeAspect="1" noChangeArrowheads="1"/>
          </p:cNvPicPr>
          <p:nvPr/>
        </p:nvPicPr>
        <p:blipFill>
          <a:blip r:embed="rId2" cstate="print"/>
          <a:srcRect/>
          <a:stretch>
            <a:fillRect/>
          </a:stretch>
        </p:blipFill>
        <p:spPr bwMode="auto">
          <a:xfrm>
            <a:off x="228600" y="0"/>
            <a:ext cx="8763000" cy="6858000"/>
          </a:xfrm>
          <a:prstGeom prst="rect">
            <a:avLst/>
          </a:prstGeom>
          <a:noFill/>
          <a:ln w="9525">
            <a:noFill/>
            <a:miter lim="800000"/>
            <a:headEnd/>
            <a:tailEnd/>
          </a:ln>
        </p:spPr>
      </p:pic>
      <p:pic>
        <p:nvPicPr>
          <p:cNvPr id="4099" name="Picture 5" descr="BAR"/>
          <p:cNvPicPr preferRelativeResize="0">
            <a:picLocks noChangeAspect="1" noChangeArrowheads="1"/>
          </p:cNvPicPr>
          <p:nvPr/>
        </p:nvPicPr>
        <p:blipFill>
          <a:blip r:embed="rId3" cstate="print"/>
          <a:srcRect/>
          <a:stretch>
            <a:fillRect/>
          </a:stretch>
        </p:blipFill>
        <p:spPr bwMode="auto">
          <a:xfrm>
            <a:off x="0" y="0"/>
            <a:ext cx="9144000" cy="100013"/>
          </a:xfrm>
          <a:prstGeom prst="rect">
            <a:avLst/>
          </a:prstGeom>
          <a:noFill/>
          <a:ln w="9525">
            <a:noFill/>
            <a:miter lim="800000"/>
            <a:headEnd/>
            <a:tailEnd/>
          </a:ln>
        </p:spPr>
      </p:pic>
      <p:pic>
        <p:nvPicPr>
          <p:cNvPr id="4100" name="Picture 6" descr="BAR"/>
          <p:cNvPicPr preferRelativeResize="0">
            <a:picLocks noChangeAspect="1" noChangeArrowheads="1"/>
          </p:cNvPicPr>
          <p:nvPr/>
        </p:nvPicPr>
        <p:blipFill>
          <a:blip r:embed="rId3" cstate="print"/>
          <a:srcRect/>
          <a:stretch>
            <a:fillRect/>
          </a:stretch>
        </p:blipFill>
        <p:spPr bwMode="auto">
          <a:xfrm rot="-5400000">
            <a:off x="5677694" y="3391694"/>
            <a:ext cx="6858000" cy="74612"/>
          </a:xfrm>
          <a:prstGeom prst="rect">
            <a:avLst/>
          </a:prstGeom>
          <a:noFill/>
          <a:ln w="9525">
            <a:noFill/>
            <a:miter lim="800000"/>
            <a:headEnd/>
            <a:tailEnd/>
          </a:ln>
        </p:spPr>
      </p:pic>
      <p:pic>
        <p:nvPicPr>
          <p:cNvPr id="4101" name="Picture 7" descr="BAR"/>
          <p:cNvPicPr preferRelativeResize="0">
            <a:picLocks noChangeAspect="1" noChangeArrowheads="1"/>
          </p:cNvPicPr>
          <p:nvPr/>
        </p:nvPicPr>
        <p:blipFill>
          <a:blip r:embed="rId3" cstate="print"/>
          <a:srcRect/>
          <a:stretch>
            <a:fillRect/>
          </a:stretch>
        </p:blipFill>
        <p:spPr bwMode="auto">
          <a:xfrm rot="-5400000">
            <a:off x="-3391693" y="3391693"/>
            <a:ext cx="6858000" cy="74613"/>
          </a:xfrm>
          <a:prstGeom prst="rect">
            <a:avLst/>
          </a:prstGeom>
          <a:noFill/>
          <a:ln w="9525">
            <a:noFill/>
            <a:miter lim="800000"/>
            <a:headEnd/>
            <a:tailEnd/>
          </a:ln>
        </p:spPr>
      </p:pic>
      <p:pic>
        <p:nvPicPr>
          <p:cNvPr id="4102" name="Picture 8" descr="BAR"/>
          <p:cNvPicPr preferRelativeResize="0">
            <a:picLocks noChangeAspect="1" noChangeArrowheads="1"/>
          </p:cNvPicPr>
          <p:nvPr/>
        </p:nvPicPr>
        <p:blipFill>
          <a:blip r:embed="rId3" cstate="print"/>
          <a:srcRect/>
          <a:stretch>
            <a:fillRect/>
          </a:stretch>
        </p:blipFill>
        <p:spPr bwMode="auto">
          <a:xfrm>
            <a:off x="0" y="6757988"/>
            <a:ext cx="9144000" cy="100012"/>
          </a:xfrm>
          <a:prstGeom prst="rect">
            <a:avLst/>
          </a:prstGeom>
          <a:noFill/>
          <a:ln w="9525">
            <a:noFill/>
            <a:miter lim="800000"/>
            <a:headEnd/>
            <a:tailEnd/>
          </a:ln>
        </p:spPr>
      </p:pic>
      <p:sp>
        <p:nvSpPr>
          <p:cNvPr id="4103" name="Text Box 9"/>
          <p:cNvSpPr txBox="1">
            <a:spLocks noChangeArrowheads="1"/>
          </p:cNvSpPr>
          <p:nvPr/>
        </p:nvSpPr>
        <p:spPr bwMode="auto">
          <a:xfrm>
            <a:off x="1295400" y="762000"/>
            <a:ext cx="6400800" cy="366713"/>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Ba cong di cho"/>
          <p:cNvPicPr>
            <a:picLocks noChangeAspect="1" noChangeArrowheads="1"/>
          </p:cNvPicPr>
          <p:nvPr/>
        </p:nvPicPr>
        <p:blipFill>
          <a:blip r:embed="rId2" cstate="print"/>
          <a:srcRect/>
          <a:stretch>
            <a:fillRect/>
          </a:stretch>
        </p:blipFill>
        <p:spPr bwMode="auto">
          <a:xfrm>
            <a:off x="457200" y="990600"/>
            <a:ext cx="8686800" cy="5867400"/>
          </a:xfrm>
          <a:prstGeom prst="rect">
            <a:avLst/>
          </a:prstGeom>
          <a:noFill/>
          <a:ln w="9525">
            <a:noFill/>
            <a:miter lim="800000"/>
            <a:headEnd/>
            <a:tailEnd/>
          </a:ln>
        </p:spPr>
      </p:pic>
      <p:pic>
        <p:nvPicPr>
          <p:cNvPr id="5123" name="Picture 6" descr="BAR"/>
          <p:cNvPicPr preferRelativeResize="0">
            <a:picLocks noChangeAspect="1" noChangeArrowheads="1"/>
          </p:cNvPicPr>
          <p:nvPr/>
        </p:nvPicPr>
        <p:blipFill>
          <a:blip r:embed="rId3" cstate="print"/>
          <a:srcRect/>
          <a:stretch>
            <a:fillRect/>
          </a:stretch>
        </p:blipFill>
        <p:spPr bwMode="auto">
          <a:xfrm>
            <a:off x="0" y="0"/>
            <a:ext cx="9144000" cy="100013"/>
          </a:xfrm>
          <a:prstGeom prst="rect">
            <a:avLst/>
          </a:prstGeom>
          <a:noFill/>
          <a:ln w="9525">
            <a:noFill/>
            <a:miter lim="800000"/>
            <a:headEnd/>
            <a:tailEnd/>
          </a:ln>
        </p:spPr>
      </p:pic>
      <p:pic>
        <p:nvPicPr>
          <p:cNvPr id="5124" name="Picture 7" descr="BAR"/>
          <p:cNvPicPr preferRelativeResize="0">
            <a:picLocks noChangeAspect="1" noChangeArrowheads="1"/>
          </p:cNvPicPr>
          <p:nvPr/>
        </p:nvPicPr>
        <p:blipFill>
          <a:blip r:embed="rId3" cstate="print"/>
          <a:srcRect/>
          <a:stretch>
            <a:fillRect/>
          </a:stretch>
        </p:blipFill>
        <p:spPr bwMode="auto">
          <a:xfrm rot="-5400000">
            <a:off x="5677694" y="3391694"/>
            <a:ext cx="6858000" cy="74612"/>
          </a:xfrm>
          <a:prstGeom prst="rect">
            <a:avLst/>
          </a:prstGeom>
          <a:noFill/>
          <a:ln w="9525">
            <a:noFill/>
            <a:miter lim="800000"/>
            <a:headEnd/>
            <a:tailEnd/>
          </a:ln>
        </p:spPr>
      </p:pic>
      <p:pic>
        <p:nvPicPr>
          <p:cNvPr id="5125" name="Picture 8" descr="BAR"/>
          <p:cNvPicPr preferRelativeResize="0">
            <a:picLocks noChangeAspect="1" noChangeArrowheads="1"/>
          </p:cNvPicPr>
          <p:nvPr/>
        </p:nvPicPr>
        <p:blipFill>
          <a:blip r:embed="rId3" cstate="print"/>
          <a:srcRect/>
          <a:stretch>
            <a:fillRect/>
          </a:stretch>
        </p:blipFill>
        <p:spPr bwMode="auto">
          <a:xfrm rot="-5400000">
            <a:off x="-3391693" y="3391693"/>
            <a:ext cx="6858000" cy="74613"/>
          </a:xfrm>
          <a:prstGeom prst="rect">
            <a:avLst/>
          </a:prstGeom>
          <a:noFill/>
          <a:ln w="9525">
            <a:noFill/>
            <a:miter lim="800000"/>
            <a:headEnd/>
            <a:tailEnd/>
          </a:ln>
        </p:spPr>
      </p:pic>
      <p:pic>
        <p:nvPicPr>
          <p:cNvPr id="5126" name="Picture 9" descr="BAR"/>
          <p:cNvPicPr preferRelativeResize="0">
            <a:picLocks noChangeAspect="1" noChangeArrowheads="1"/>
          </p:cNvPicPr>
          <p:nvPr/>
        </p:nvPicPr>
        <p:blipFill>
          <a:blip r:embed="rId3" cstate="print"/>
          <a:srcRect/>
          <a:stretch>
            <a:fillRect/>
          </a:stretch>
        </p:blipFill>
        <p:spPr bwMode="auto">
          <a:xfrm>
            <a:off x="0" y="6757988"/>
            <a:ext cx="9144000" cy="100012"/>
          </a:xfrm>
          <a:prstGeom prst="rect">
            <a:avLst/>
          </a:prstGeom>
          <a:noFill/>
          <a:ln w="9525">
            <a:noFill/>
            <a:miter lim="800000"/>
            <a:headEnd/>
            <a:tailEnd/>
          </a:ln>
        </p:spPr>
      </p:pic>
      <p:sp>
        <p:nvSpPr>
          <p:cNvPr id="5127" name="Rectangle 9"/>
          <p:cNvSpPr>
            <a:spLocks noChangeArrowheads="1"/>
          </p:cNvSpPr>
          <p:nvPr/>
        </p:nvSpPr>
        <p:spPr bwMode="auto">
          <a:xfrm>
            <a:off x="1295400" y="152400"/>
            <a:ext cx="6553200" cy="784225"/>
          </a:xfrm>
          <a:prstGeom prst="rect">
            <a:avLst/>
          </a:prstGeom>
          <a:noFill/>
          <a:ln w="9525">
            <a:noFill/>
            <a:miter lim="800000"/>
            <a:headEnd/>
            <a:tailEnd/>
          </a:ln>
        </p:spPr>
        <p:txBody>
          <a:bodyPr>
            <a:spAutoFit/>
          </a:bodyPr>
          <a:lstStyle/>
          <a:p>
            <a:pPr algn="ctr">
              <a:spcBef>
                <a:spcPct val="50000"/>
              </a:spcBef>
            </a:pPr>
            <a:r>
              <a:rPr lang="en-US" b="1">
                <a:solidFill>
                  <a:srgbClr val="000066"/>
                </a:solidFill>
                <a:latin typeface="Times New Roman" pitchFamily="18" charset="0"/>
              </a:rPr>
              <a:t>Thứ năm, ngày 15 tháng12 năm 2016</a:t>
            </a:r>
          </a:p>
          <a:p>
            <a:pPr algn="ctr">
              <a:spcBef>
                <a:spcPct val="50000"/>
              </a:spcBef>
            </a:pPr>
            <a:r>
              <a:rPr lang="en-US" b="1" u="sng">
                <a:solidFill>
                  <a:srgbClr val="000066"/>
                </a:solidFill>
                <a:latin typeface="Times New Roman" pitchFamily="18" charset="0"/>
              </a:rPr>
              <a:t>Âm nhạc</a:t>
            </a:r>
            <a:r>
              <a:rPr lang="en-US" b="1">
                <a:solidFill>
                  <a:srgbClr val="000066"/>
                </a:solidFill>
                <a:latin typeface="Times New Roman" pitchFamily="18" charset="0"/>
              </a:rPr>
              <a:t>                   Tiết 17</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822325" y="188913"/>
            <a:ext cx="8016875" cy="366712"/>
          </a:xfrm>
          <a:prstGeom prst="rect">
            <a:avLst/>
          </a:prstGeom>
          <a:noFill/>
          <a:ln w="9525">
            <a:noFill/>
            <a:miter lim="800000"/>
            <a:headEnd/>
            <a:tailEnd/>
          </a:ln>
        </p:spPr>
        <p:txBody>
          <a:bodyPr>
            <a:spAutoFit/>
          </a:bodyPr>
          <a:lstStyle/>
          <a:p>
            <a:endParaRPr lang="en-US"/>
          </a:p>
        </p:txBody>
      </p:sp>
      <p:sp>
        <p:nvSpPr>
          <p:cNvPr id="6147" name="Text Box 10"/>
          <p:cNvSpPr txBox="1">
            <a:spLocks noChangeArrowheads="1"/>
          </p:cNvSpPr>
          <p:nvPr/>
        </p:nvSpPr>
        <p:spPr bwMode="auto">
          <a:xfrm>
            <a:off x="1066800" y="0"/>
            <a:ext cx="7162800" cy="1160463"/>
          </a:xfrm>
          <a:prstGeom prst="rect">
            <a:avLst/>
          </a:prstGeom>
          <a:noFill/>
          <a:ln w="9525">
            <a:noFill/>
            <a:miter lim="800000"/>
            <a:headEnd/>
            <a:tailEnd/>
          </a:ln>
        </p:spPr>
        <p:txBody>
          <a:bodyPr>
            <a:spAutoFit/>
          </a:bodyPr>
          <a:lstStyle/>
          <a:p>
            <a:pPr algn="ctr">
              <a:spcBef>
                <a:spcPct val="50000"/>
              </a:spcBef>
            </a:pPr>
            <a:r>
              <a:rPr lang="en-US" sz="2800" b="1">
                <a:solidFill>
                  <a:srgbClr val="000066"/>
                </a:solidFill>
                <a:latin typeface="Times New Roman" pitchFamily="18" charset="0"/>
              </a:rPr>
              <a:t>Thứ năm, ngày 15 tháng12 năm 2016</a:t>
            </a:r>
          </a:p>
          <a:p>
            <a:pPr algn="ctr">
              <a:spcBef>
                <a:spcPct val="50000"/>
              </a:spcBef>
            </a:pPr>
            <a:r>
              <a:rPr lang="en-US" sz="2800" b="1" u="sng">
                <a:solidFill>
                  <a:srgbClr val="000066"/>
                </a:solidFill>
                <a:latin typeface="Times New Roman" pitchFamily="18" charset="0"/>
              </a:rPr>
              <a:t>Âm nhạc</a:t>
            </a:r>
            <a:r>
              <a:rPr lang="en-US" sz="2800" b="1">
                <a:solidFill>
                  <a:srgbClr val="000066"/>
                </a:solidFill>
                <a:latin typeface="Times New Roman" pitchFamily="18" charset="0"/>
              </a:rPr>
              <a:t>                   Tiết 17</a:t>
            </a:r>
          </a:p>
        </p:txBody>
      </p:sp>
      <p:sp>
        <p:nvSpPr>
          <p:cNvPr id="6148" name="WordArt 11"/>
          <p:cNvSpPr>
            <a:spLocks noChangeArrowheads="1" noChangeShapeType="1" noTextEdit="1"/>
          </p:cNvSpPr>
          <p:nvPr/>
        </p:nvSpPr>
        <p:spPr bwMode="auto">
          <a:xfrm>
            <a:off x="762000" y="1295400"/>
            <a:ext cx="7458075" cy="581025"/>
          </a:xfrm>
          <a:prstGeom prst="rect">
            <a:avLst/>
          </a:prstGeom>
        </p:spPr>
        <p:txBody>
          <a:bodyPr wrap="none" fromWordArt="1">
            <a:prstTxWarp prst="textPlain">
              <a:avLst>
                <a:gd name="adj" fmla="val 50000"/>
              </a:avLst>
            </a:prstTxWarp>
          </a:bodyPr>
          <a:lstStyle/>
          <a:p>
            <a:pPr algn="ctr"/>
            <a:r>
              <a:rPr lang="vi-VN" sz="4000" b="1" kern="10">
                <a:ln w="9525">
                  <a:solidFill>
                    <a:srgbClr val="0000CC"/>
                  </a:solidFill>
                  <a:round/>
                  <a:headEnd/>
                  <a:tailEnd/>
                </a:ln>
                <a:solidFill>
                  <a:srgbClr val="FF0000"/>
                </a:solidFill>
                <a:latin typeface="Times New Roman"/>
                <a:cs typeface="Times New Roman"/>
              </a:rPr>
              <a:t>Học bài hát tự chọn: Bà Còng đi chợ</a:t>
            </a:r>
            <a:endParaRPr lang="en-US" sz="4000" b="1" kern="10">
              <a:ln w="9525">
                <a:solidFill>
                  <a:srgbClr val="0000CC"/>
                </a:solidFill>
                <a:round/>
                <a:headEnd/>
                <a:tailEnd/>
              </a:ln>
              <a:solidFill>
                <a:srgbClr val="FF0000"/>
              </a:solidFill>
              <a:latin typeface="Times New Roman"/>
              <a:cs typeface="Times New Roman"/>
            </a:endParaRPr>
          </a:p>
        </p:txBody>
      </p:sp>
      <p:pic>
        <p:nvPicPr>
          <p:cNvPr id="6149" name="Picture 12" descr="1"/>
          <p:cNvPicPr>
            <a:picLocks noChangeAspect="1" noChangeArrowheads="1"/>
          </p:cNvPicPr>
          <p:nvPr/>
        </p:nvPicPr>
        <p:blipFill>
          <a:blip r:embed="rId2" cstate="print"/>
          <a:srcRect/>
          <a:stretch>
            <a:fillRect/>
          </a:stretch>
        </p:blipFill>
        <p:spPr bwMode="auto">
          <a:xfrm>
            <a:off x="228600" y="2819400"/>
            <a:ext cx="2905125" cy="3857625"/>
          </a:xfrm>
          <a:prstGeom prst="rect">
            <a:avLst/>
          </a:prstGeom>
          <a:noFill/>
          <a:ln w="9525">
            <a:noFill/>
            <a:miter lim="800000"/>
            <a:headEnd/>
            <a:tailEnd/>
          </a:ln>
        </p:spPr>
      </p:pic>
      <p:sp>
        <p:nvSpPr>
          <p:cNvPr id="6150" name="Text Box 13"/>
          <p:cNvSpPr txBox="1">
            <a:spLocks noChangeArrowheads="1"/>
          </p:cNvSpPr>
          <p:nvPr/>
        </p:nvSpPr>
        <p:spPr bwMode="auto">
          <a:xfrm>
            <a:off x="4800600" y="2057400"/>
            <a:ext cx="3581400" cy="366713"/>
          </a:xfrm>
          <a:prstGeom prst="rect">
            <a:avLst/>
          </a:prstGeom>
          <a:noFill/>
          <a:ln w="9525">
            <a:noFill/>
            <a:miter lim="800000"/>
            <a:headEnd/>
            <a:tailEnd/>
          </a:ln>
        </p:spPr>
        <p:txBody>
          <a:bodyPr>
            <a:spAutoFit/>
          </a:bodyPr>
          <a:lstStyle/>
          <a:p>
            <a:pPr>
              <a:spcBef>
                <a:spcPct val="50000"/>
              </a:spcBef>
            </a:pPr>
            <a:endParaRPr lang="en-US"/>
          </a:p>
        </p:txBody>
      </p:sp>
      <p:sp>
        <p:nvSpPr>
          <p:cNvPr id="6151" name="Text Box 14"/>
          <p:cNvSpPr txBox="1">
            <a:spLocks noChangeArrowheads="1"/>
          </p:cNvSpPr>
          <p:nvPr/>
        </p:nvSpPr>
        <p:spPr bwMode="auto">
          <a:xfrm>
            <a:off x="5334000" y="1905000"/>
            <a:ext cx="3581400" cy="1004888"/>
          </a:xfrm>
          <a:prstGeom prst="rect">
            <a:avLst/>
          </a:prstGeom>
          <a:noFill/>
          <a:ln w="9525">
            <a:noFill/>
            <a:miter lim="800000"/>
            <a:headEnd/>
            <a:tailEnd/>
          </a:ln>
        </p:spPr>
        <p:txBody>
          <a:bodyPr>
            <a:spAutoFit/>
          </a:bodyPr>
          <a:lstStyle/>
          <a:p>
            <a:pPr>
              <a:spcBef>
                <a:spcPct val="50000"/>
              </a:spcBef>
            </a:pPr>
            <a:r>
              <a:rPr lang="en-US" sz="2400" b="1">
                <a:solidFill>
                  <a:srgbClr val="000066"/>
                </a:solidFill>
                <a:latin typeface="Times New Roman" pitchFamily="18" charset="0"/>
              </a:rPr>
              <a:t>Nhạc: Phạm Tuyên</a:t>
            </a:r>
          </a:p>
          <a:p>
            <a:pPr>
              <a:spcBef>
                <a:spcPct val="50000"/>
              </a:spcBef>
            </a:pPr>
            <a:r>
              <a:rPr lang="en-US" sz="2400" b="1">
                <a:solidFill>
                  <a:srgbClr val="000066"/>
                </a:solidFill>
                <a:latin typeface="Times New Roman" pitchFamily="18" charset="0"/>
              </a:rPr>
              <a:t>Lời: Ca dao cổ</a:t>
            </a:r>
          </a:p>
        </p:txBody>
      </p:sp>
      <p:sp>
        <p:nvSpPr>
          <p:cNvPr id="6152" name="Text Box 15"/>
          <p:cNvSpPr txBox="1">
            <a:spLocks noChangeArrowheads="1"/>
          </p:cNvSpPr>
          <p:nvPr/>
        </p:nvSpPr>
        <p:spPr bwMode="auto">
          <a:xfrm>
            <a:off x="3352800" y="3276600"/>
            <a:ext cx="5562600" cy="3195638"/>
          </a:xfrm>
          <a:prstGeom prst="rect">
            <a:avLst/>
          </a:prstGeom>
          <a:noFill/>
          <a:ln w="9525">
            <a:noFill/>
            <a:miter lim="800000"/>
            <a:headEnd/>
            <a:tailEnd/>
          </a:ln>
        </p:spPr>
        <p:txBody>
          <a:bodyPr>
            <a:spAutoFit/>
          </a:bodyPr>
          <a:lstStyle/>
          <a:p>
            <a:pPr algn="just">
              <a:spcBef>
                <a:spcPct val="50000"/>
              </a:spcBef>
            </a:pPr>
            <a:r>
              <a:rPr lang="en-US" sz="2400" b="1" i="1">
                <a:latin typeface="Times New Roman" pitchFamily="18" charset="0"/>
              </a:rPr>
              <a:t>	Nhạc sỹ Phạm Tuyên sinh năm 1930 tại Hà Nội, quê gốc ở Bình Giang - Hải Dương hiện đã nghỉ hưu ở Hà Nội.</a:t>
            </a:r>
          </a:p>
          <a:p>
            <a:pPr algn="just">
              <a:spcBef>
                <a:spcPct val="50000"/>
              </a:spcBef>
            </a:pPr>
            <a:r>
              <a:rPr lang="en-US" sz="2400" b="1" i="1">
                <a:latin typeface="Times New Roman" pitchFamily="18" charset="0"/>
              </a:rPr>
              <a:t>	Một số ca khúc của ông: Tiến lên đoàn viên, Chiếc đèn ông sao, Cánh én tuổi thơ, Chú voi con ở Bản Đôn, Như có Bác trong ngày vui đại thắng, Bà Còng đi chợ.</a:t>
            </a:r>
          </a:p>
        </p:txBody>
      </p:sp>
      <p:pic>
        <p:nvPicPr>
          <p:cNvPr id="6153" name="Picture 16" descr="BAR"/>
          <p:cNvPicPr preferRelativeResize="0">
            <a:picLocks noChangeAspect="1" noChangeArrowheads="1"/>
          </p:cNvPicPr>
          <p:nvPr/>
        </p:nvPicPr>
        <p:blipFill>
          <a:blip r:embed="rId3" cstate="print"/>
          <a:srcRect/>
          <a:stretch>
            <a:fillRect/>
          </a:stretch>
        </p:blipFill>
        <p:spPr bwMode="auto">
          <a:xfrm>
            <a:off x="0" y="0"/>
            <a:ext cx="9144000" cy="100013"/>
          </a:xfrm>
          <a:prstGeom prst="rect">
            <a:avLst/>
          </a:prstGeom>
          <a:noFill/>
          <a:ln w="9525">
            <a:noFill/>
            <a:miter lim="800000"/>
            <a:headEnd/>
            <a:tailEnd/>
          </a:ln>
        </p:spPr>
      </p:pic>
      <p:pic>
        <p:nvPicPr>
          <p:cNvPr id="6154" name="Picture 17" descr="BAR"/>
          <p:cNvPicPr preferRelativeResize="0">
            <a:picLocks noChangeAspect="1" noChangeArrowheads="1"/>
          </p:cNvPicPr>
          <p:nvPr/>
        </p:nvPicPr>
        <p:blipFill>
          <a:blip r:embed="rId3" cstate="print"/>
          <a:srcRect/>
          <a:stretch>
            <a:fillRect/>
          </a:stretch>
        </p:blipFill>
        <p:spPr bwMode="auto">
          <a:xfrm rot="-5400000">
            <a:off x="5677694" y="3391694"/>
            <a:ext cx="6858000" cy="74612"/>
          </a:xfrm>
          <a:prstGeom prst="rect">
            <a:avLst/>
          </a:prstGeom>
          <a:noFill/>
          <a:ln w="9525">
            <a:noFill/>
            <a:miter lim="800000"/>
            <a:headEnd/>
            <a:tailEnd/>
          </a:ln>
        </p:spPr>
      </p:pic>
      <p:pic>
        <p:nvPicPr>
          <p:cNvPr id="6155" name="Picture 18" descr="BAR"/>
          <p:cNvPicPr preferRelativeResize="0">
            <a:picLocks noChangeAspect="1" noChangeArrowheads="1"/>
          </p:cNvPicPr>
          <p:nvPr/>
        </p:nvPicPr>
        <p:blipFill>
          <a:blip r:embed="rId3" cstate="print"/>
          <a:srcRect/>
          <a:stretch>
            <a:fillRect/>
          </a:stretch>
        </p:blipFill>
        <p:spPr bwMode="auto">
          <a:xfrm rot="-5400000">
            <a:off x="-3391693" y="3391693"/>
            <a:ext cx="6858000" cy="74613"/>
          </a:xfrm>
          <a:prstGeom prst="rect">
            <a:avLst/>
          </a:prstGeom>
          <a:noFill/>
          <a:ln w="9525">
            <a:noFill/>
            <a:miter lim="800000"/>
            <a:headEnd/>
            <a:tailEnd/>
          </a:ln>
        </p:spPr>
      </p:pic>
      <p:pic>
        <p:nvPicPr>
          <p:cNvPr id="6156" name="Picture 19" descr="BAR"/>
          <p:cNvPicPr preferRelativeResize="0">
            <a:picLocks noChangeAspect="1" noChangeArrowheads="1"/>
          </p:cNvPicPr>
          <p:nvPr/>
        </p:nvPicPr>
        <p:blipFill>
          <a:blip r:embed="rId3" cstate="print"/>
          <a:srcRect/>
          <a:stretch>
            <a:fillRect/>
          </a:stretch>
        </p:blipFill>
        <p:spPr bwMode="auto">
          <a:xfrm>
            <a:off x="0" y="6757988"/>
            <a:ext cx="9144000" cy="100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Ba cong di cho"/>
          <p:cNvPicPr>
            <a:picLocks noChangeAspect="1" noChangeArrowheads="1"/>
          </p:cNvPicPr>
          <p:nvPr/>
        </p:nvPicPr>
        <p:blipFill>
          <a:blip r:embed="rId3" cstate="print"/>
          <a:srcRect/>
          <a:stretch>
            <a:fillRect/>
          </a:stretch>
        </p:blipFill>
        <p:spPr bwMode="auto">
          <a:xfrm>
            <a:off x="228600" y="228600"/>
            <a:ext cx="8686800" cy="6343650"/>
          </a:xfrm>
          <a:prstGeom prst="rect">
            <a:avLst/>
          </a:prstGeom>
          <a:noFill/>
          <a:ln w="9525">
            <a:noFill/>
            <a:miter lim="800000"/>
            <a:headEnd/>
            <a:tailEnd/>
          </a:ln>
        </p:spPr>
      </p:pic>
      <p:pic>
        <p:nvPicPr>
          <p:cNvPr id="7171" name="Picture 6" descr="BAR"/>
          <p:cNvPicPr preferRelativeResize="0">
            <a:picLocks noChangeAspect="1" noChangeArrowheads="1"/>
          </p:cNvPicPr>
          <p:nvPr/>
        </p:nvPicPr>
        <p:blipFill>
          <a:blip r:embed="rId4" cstate="print"/>
          <a:srcRect/>
          <a:stretch>
            <a:fillRect/>
          </a:stretch>
        </p:blipFill>
        <p:spPr bwMode="auto">
          <a:xfrm>
            <a:off x="0" y="0"/>
            <a:ext cx="9144000" cy="100013"/>
          </a:xfrm>
          <a:prstGeom prst="rect">
            <a:avLst/>
          </a:prstGeom>
          <a:noFill/>
          <a:ln w="9525">
            <a:noFill/>
            <a:miter lim="800000"/>
            <a:headEnd/>
            <a:tailEnd/>
          </a:ln>
        </p:spPr>
      </p:pic>
      <p:pic>
        <p:nvPicPr>
          <p:cNvPr id="7172" name="Picture 7" descr="BAR"/>
          <p:cNvPicPr preferRelativeResize="0">
            <a:picLocks noChangeAspect="1" noChangeArrowheads="1"/>
          </p:cNvPicPr>
          <p:nvPr/>
        </p:nvPicPr>
        <p:blipFill>
          <a:blip r:embed="rId4" cstate="print"/>
          <a:srcRect/>
          <a:stretch>
            <a:fillRect/>
          </a:stretch>
        </p:blipFill>
        <p:spPr bwMode="auto">
          <a:xfrm rot="-5400000">
            <a:off x="5677694" y="3391694"/>
            <a:ext cx="6858000" cy="74612"/>
          </a:xfrm>
          <a:prstGeom prst="rect">
            <a:avLst/>
          </a:prstGeom>
          <a:noFill/>
          <a:ln w="9525">
            <a:noFill/>
            <a:miter lim="800000"/>
            <a:headEnd/>
            <a:tailEnd/>
          </a:ln>
        </p:spPr>
      </p:pic>
      <p:pic>
        <p:nvPicPr>
          <p:cNvPr id="7173" name="Picture 8" descr="BAR"/>
          <p:cNvPicPr preferRelativeResize="0">
            <a:picLocks noChangeAspect="1" noChangeArrowheads="1"/>
          </p:cNvPicPr>
          <p:nvPr/>
        </p:nvPicPr>
        <p:blipFill>
          <a:blip r:embed="rId4" cstate="print"/>
          <a:srcRect/>
          <a:stretch>
            <a:fillRect/>
          </a:stretch>
        </p:blipFill>
        <p:spPr bwMode="auto">
          <a:xfrm rot="-5400000">
            <a:off x="-3391693" y="3391693"/>
            <a:ext cx="6858000" cy="74613"/>
          </a:xfrm>
          <a:prstGeom prst="rect">
            <a:avLst/>
          </a:prstGeom>
          <a:noFill/>
          <a:ln w="9525">
            <a:noFill/>
            <a:miter lim="800000"/>
            <a:headEnd/>
            <a:tailEnd/>
          </a:ln>
        </p:spPr>
      </p:pic>
      <p:pic>
        <p:nvPicPr>
          <p:cNvPr id="7174" name="Picture 9" descr="BAR"/>
          <p:cNvPicPr preferRelativeResize="0">
            <a:picLocks noChangeAspect="1" noChangeArrowheads="1"/>
          </p:cNvPicPr>
          <p:nvPr/>
        </p:nvPicPr>
        <p:blipFill>
          <a:blip r:embed="rId4" cstate="print"/>
          <a:srcRect/>
          <a:stretch>
            <a:fillRect/>
          </a:stretch>
        </p:blipFill>
        <p:spPr bwMode="auto">
          <a:xfrm>
            <a:off x="0" y="6757988"/>
            <a:ext cx="9144000" cy="100012"/>
          </a:xfrm>
          <a:prstGeom prst="rect">
            <a:avLst/>
          </a:prstGeom>
          <a:noFill/>
          <a:ln w="9525">
            <a:noFill/>
            <a:miter lim="800000"/>
            <a:headEnd/>
            <a:tailEnd/>
          </a:ln>
        </p:spPr>
      </p:pic>
      <p:sp>
        <p:nvSpPr>
          <p:cNvPr id="25612" name="WordArt 12"/>
          <p:cNvSpPr>
            <a:spLocks noChangeArrowheads="1" noChangeShapeType="1" noTextEdit="1"/>
          </p:cNvSpPr>
          <p:nvPr/>
        </p:nvSpPr>
        <p:spPr bwMode="auto">
          <a:xfrm>
            <a:off x="-7448550" y="5486400"/>
            <a:ext cx="7448550" cy="466725"/>
          </a:xfrm>
          <a:prstGeom prst="rect">
            <a:avLst/>
          </a:prstGeom>
        </p:spPr>
        <p:txBody>
          <a:bodyPr wrap="none" fromWordArt="1">
            <a:prstTxWarp prst="textPlain">
              <a:avLst>
                <a:gd name="adj" fmla="val 50000"/>
              </a:avLst>
            </a:prstTxWarp>
          </a:bodyPr>
          <a:lstStyle/>
          <a:p>
            <a:pPr algn="ctr"/>
            <a:r>
              <a:rPr lang="en-US" sz="3200" b="1" kern="10">
                <a:ln w="9525">
                  <a:solidFill>
                    <a:srgbClr val="0000FF"/>
                  </a:solidFill>
                  <a:round/>
                  <a:headEnd/>
                  <a:tailEnd/>
                </a:ln>
                <a:solidFill>
                  <a:srgbClr val="FF0000">
                    <a:alpha val="89018"/>
                  </a:srgbClr>
                </a:solidFill>
                <a:latin typeface="Times New Roman"/>
                <a:cs typeface="Times New Roman"/>
              </a:rPr>
              <a:t>Lắng nghe và nêu cảm nhận của em về bài hát</a:t>
            </a:r>
          </a:p>
        </p:txBody>
      </p:sp>
      <p:pic>
        <p:nvPicPr>
          <p:cNvPr id="9" name="Bà còng đi chợ beat bài hát lớp 2.mp4">
            <a:hlinkClick r:id="" action="ppaction://media"/>
          </p:cNvPr>
          <p:cNvPicPr>
            <a:picLocks noRot="1" noChangeAspect="1"/>
          </p:cNvPicPr>
          <p:nvPr>
            <a:videoFile r:link="rId1"/>
          </p:nvPr>
        </p:nvPicPr>
        <p:blipFill>
          <a:blip r:embed="rId5" cstate="print"/>
          <a:srcRect/>
          <a:stretch>
            <a:fillRect/>
          </a:stretch>
        </p:blipFill>
        <p:spPr bwMode="auto">
          <a:xfrm>
            <a:off x="304800" y="457200"/>
            <a:ext cx="152400" cy="304800"/>
          </a:xfrm>
          <a:prstGeom prst="rect">
            <a:avLst/>
          </a:prstGeom>
          <a:noFill/>
          <a:ln w="9525">
            <a:noFill/>
            <a:miter lim="800000"/>
            <a:headEnd/>
            <a:tailEnd/>
          </a:ln>
        </p:spPr>
      </p:pic>
      <p:sp>
        <p:nvSpPr>
          <p:cNvPr id="10" name="TextBox 9"/>
          <p:cNvSpPr txBox="1">
            <a:spLocks noChangeArrowheads="1"/>
          </p:cNvSpPr>
          <p:nvPr/>
        </p:nvSpPr>
        <p:spPr bwMode="auto">
          <a:xfrm>
            <a:off x="1295400" y="609600"/>
            <a:ext cx="2209800" cy="461963"/>
          </a:xfrm>
          <a:prstGeom prst="rect">
            <a:avLst/>
          </a:prstGeom>
          <a:noFill/>
          <a:ln w="9525">
            <a:noFill/>
            <a:miter lim="800000"/>
            <a:headEnd/>
            <a:tailEnd/>
          </a:ln>
        </p:spPr>
        <p:txBody>
          <a:bodyPr>
            <a:spAutoFit/>
          </a:bodyPr>
          <a:lstStyle/>
          <a:p>
            <a:r>
              <a:rPr lang="en-US" sz="2400" b="1" i="1">
                <a:solidFill>
                  <a:srgbClr val="0000CC"/>
                </a:solidFill>
              </a:rPr>
              <a:t>Hơi nhanh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repeatCount="indefinite" fill="hold" grpId="0" nodeType="clickEffect">
                                  <p:stCondLst>
                                    <p:cond delay="0"/>
                                  </p:stCondLst>
                                  <p:childTnLst>
                                    <p:set>
                                      <p:cBhvr>
                                        <p:cTn id="6" dur="1" fill="hold">
                                          <p:stCondLst>
                                            <p:cond delay="0"/>
                                          </p:stCondLst>
                                        </p:cTn>
                                        <p:tgtEl>
                                          <p:spTgt spid="25612"/>
                                        </p:tgtEl>
                                        <p:attrNameLst>
                                          <p:attrName>style.visibility</p:attrName>
                                        </p:attrNameLst>
                                      </p:cBhvr>
                                      <p:to>
                                        <p:strVal val="visible"/>
                                      </p:to>
                                    </p:set>
                                    <p:anim calcmode="lin" valueType="num">
                                      <p:cBhvr additive="base">
                                        <p:cTn id="7" dur="22000" fill="hold"/>
                                        <p:tgtEl>
                                          <p:spTgt spid="25612"/>
                                        </p:tgtEl>
                                        <p:attrNameLst>
                                          <p:attrName>ppt_x</p:attrName>
                                        </p:attrNameLst>
                                      </p:cBhvr>
                                      <p:tavLst>
                                        <p:tav tm="0">
                                          <p:val>
                                            <p:strVal val="1+#ppt_w/2"/>
                                          </p:val>
                                        </p:tav>
                                        <p:tav tm="100000">
                                          <p:val>
                                            <p:strVal val="#ppt_x"/>
                                          </p:val>
                                        </p:tav>
                                      </p:tavLst>
                                    </p:anim>
                                    <p:anim calcmode="lin" valueType="num">
                                      <p:cBhvr additive="base">
                                        <p:cTn id="8" dur="22000" fill="hold"/>
                                        <p:tgtEl>
                                          <p:spTgt spid="25612"/>
                                        </p:tgtEl>
                                        <p:attrNameLst>
                                          <p:attrName>ppt_y</p:attrName>
                                        </p:attrNameLst>
                                      </p:cBhvr>
                                      <p:tavLst>
                                        <p:tav tm="0">
                                          <p:val>
                                            <p:strVal val="#ppt_y"/>
                                          </p:val>
                                        </p:tav>
                                        <p:tav tm="100000">
                                          <p:val>
                                            <p:strVal val="#ppt_y"/>
                                          </p:val>
                                        </p:tav>
                                      </p:tavLst>
                                    </p:anim>
                                  </p:childTnLst>
                                </p:cTn>
                              </p:par>
                            </p:childTnLst>
                          </p:cTn>
                        </p:par>
                        <p:par>
                          <p:cTn id="9" fill="hold">
                            <p:stCondLst>
                              <p:cond delay="22000"/>
                            </p:stCondLst>
                            <p:childTnLst>
                              <p:par>
                                <p:cTn id="10" presetID="1" presetClass="mediacall" presetSubtype="0" fill="hold" nodeType="afterEffect">
                                  <p:stCondLst>
                                    <p:cond delay="0"/>
                                  </p:stCondLst>
                                  <p:childTnLst>
                                    <p:cmd type="call" cmd="playFrom(0.0)">
                                      <p:cBhvr>
                                        <p:cTn id="11" dur="1" fill="hold"/>
                                        <p:tgtEl>
                                          <p:spTgt spid="9"/>
                                        </p:tgtEl>
                                      </p:cBhvr>
                                    </p:cmd>
                                  </p:childTnLst>
                                </p:cTn>
                              </p:par>
                            </p:childTnLst>
                          </p:cTn>
                        </p:par>
                      </p:childTnLst>
                    </p:cTn>
                  </p:par>
                  <p:par>
                    <p:cTn id="12" fill="hold">
                      <p:stCondLst>
                        <p:cond delay="indefinite"/>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9"/>
                                        </p:tgtEl>
                                      </p:cBhvr>
                                    </p:cmd>
                                  </p:childTnLst>
                                </p:cTn>
                              </p:par>
                            </p:childTnLst>
                          </p:cTn>
                        </p:par>
                      </p:childTnLst>
                    </p:cTn>
                  </p:par>
                  <p:par>
                    <p:cTn id="16" fill="hold">
                      <p:stCondLst>
                        <p:cond delay="indefinite"/>
                      </p:stCondLst>
                      <p:childTnLst>
                        <p:par>
                          <p:cTn id="17" fill="hold">
                            <p:stCondLst>
                              <p:cond delay="0"/>
                            </p:stCondLst>
                            <p:childTnLst>
                              <p:par>
                                <p:cTn id="18" presetID="43" presetClass="exit" presetSubtype="0" fill="hold" grpId="1" nodeType="clickEffect">
                                  <p:stCondLst>
                                    <p:cond delay="0"/>
                                  </p:stCondLst>
                                  <p:childTnLst>
                                    <p:anim calcmode="lin" valueType="num">
                                      <p:cBhvr>
                                        <p:cTn id="19" dur="600" decel="50000">
                                          <p:stCondLst>
                                            <p:cond delay="0"/>
                                          </p:stCondLst>
                                        </p:cTn>
                                        <p:tgtEl>
                                          <p:spTgt spid="256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400">
                                          <p:stCondLst>
                                            <p:cond delay="600"/>
                                          </p:stCondLst>
                                        </p:cTn>
                                        <p:tgtEl>
                                          <p:spTgt spid="25612"/>
                                        </p:tgtEl>
                                        <p:attrNameLst>
                                          <p:attrName>ppt_x</p:attrName>
                                        </p:attrNameLst>
                                      </p:cBhvr>
                                      <p:tavLst>
                                        <p:tav tm="0">
                                          <p:val>
                                            <p:strVal val="ppt_x"/>
                                          </p:val>
                                        </p:tav>
                                        <p:tav tm="100000">
                                          <p:val>
                                            <p:strVal val="ppt_x"/>
                                          </p:val>
                                        </p:tav>
                                      </p:tavLst>
                                    </p:anim>
                                    <p:anim calcmode="lin" valueType="num">
                                      <p:cBhvr>
                                        <p:cTn id="21" dur="600" decel="50000">
                                          <p:stCondLst>
                                            <p:cond delay="0"/>
                                          </p:stCondLst>
                                        </p:cTn>
                                        <p:tgtEl>
                                          <p:spTgt spid="25612"/>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22" dur="400">
                                          <p:stCondLst>
                                            <p:cond delay="600"/>
                                          </p:stCondLst>
                                        </p:cTn>
                                        <p:tgtEl>
                                          <p:spTgt spid="25612"/>
                                        </p:tgtEl>
                                        <p:attrNameLst>
                                          <p:attrName>ppt_y</p:attrName>
                                        </p:attrNameLst>
                                      </p:cBhvr>
                                      <p:tavLst>
                                        <p:tav tm="0">
                                          <p:val>
                                            <p:strVal val="ppt_y"/>
                                          </p:val>
                                        </p:tav>
                                        <p:tav tm="100000">
                                          <p:val>
                                            <p:strVal val="ppt_y"/>
                                          </p:val>
                                        </p:tav>
                                      </p:tavLst>
                                    </p:anim>
                                    <p:animEffect transition="out" filter="fade">
                                      <p:cBhvr>
                                        <p:cTn id="23" dur="100">
                                          <p:stCondLst>
                                            <p:cond delay="900"/>
                                          </p:stCondLst>
                                        </p:cTn>
                                        <p:tgtEl>
                                          <p:spTgt spid="25612"/>
                                        </p:tgtEl>
                                      </p:cBhvr>
                                    </p:animEffect>
                                    <p:set>
                                      <p:cBhvr>
                                        <p:cTn id="24" dur="1" fill="hold">
                                          <p:stCondLst>
                                            <p:cond delay="999"/>
                                          </p:stCondLst>
                                        </p:cTn>
                                        <p:tgtEl>
                                          <p:spTgt spid="256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box(in)">
                                      <p:cBhvr>
                                        <p:cTn id="2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30" fill="hold" display="0">
                  <p:stCondLst>
                    <p:cond delay="indefinite"/>
                  </p:stCondLst>
                  <p:endCondLst>
                    <p:cond evt="onNext" delay="0">
                      <p:tgtEl>
                        <p:sldTgt/>
                      </p:tgtEl>
                    </p:cond>
                    <p:cond evt="onPrev" delay="0">
                      <p:tgtEl>
                        <p:sldTgt/>
                      </p:tgtEl>
                    </p:cond>
                  </p:endCondLst>
                </p:cTn>
                <p:tgtEl>
                  <p:spTgt spid="9"/>
                </p:tgtEl>
              </p:cMediaNode>
            </p:video>
          </p:childTnLst>
        </p:cTn>
      </p:par>
    </p:tnLst>
    <p:bldLst>
      <p:bldP spid="25612" grpId="0" animBg="1"/>
      <p:bldP spid="2561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762000" y="228600"/>
            <a:ext cx="8229600" cy="366713"/>
          </a:xfrm>
          <a:prstGeom prst="rect">
            <a:avLst/>
          </a:prstGeom>
          <a:noFill/>
          <a:ln w="9525">
            <a:noFill/>
            <a:miter lim="800000"/>
            <a:headEnd/>
            <a:tailEnd/>
          </a:ln>
        </p:spPr>
        <p:txBody>
          <a:bodyPr>
            <a:spAutoFit/>
          </a:bodyPr>
          <a:lstStyle/>
          <a:p>
            <a:pPr>
              <a:spcBef>
                <a:spcPct val="50000"/>
              </a:spcBef>
            </a:pPr>
            <a:endParaRPr lang="en-US"/>
          </a:p>
        </p:txBody>
      </p:sp>
      <p:sp>
        <p:nvSpPr>
          <p:cNvPr id="8195" name="WordArt 6"/>
          <p:cNvSpPr>
            <a:spLocks noChangeArrowheads="1" noChangeShapeType="1" noTextEdit="1"/>
          </p:cNvSpPr>
          <p:nvPr/>
        </p:nvSpPr>
        <p:spPr bwMode="auto">
          <a:xfrm>
            <a:off x="1676400" y="152400"/>
            <a:ext cx="5638800" cy="342900"/>
          </a:xfrm>
          <a:prstGeom prst="rect">
            <a:avLst/>
          </a:prstGeom>
        </p:spPr>
        <p:txBody>
          <a:bodyPr wrap="none" fromWordArt="1">
            <a:prstTxWarp prst="textPlain">
              <a:avLst>
                <a:gd name="adj" fmla="val 50000"/>
              </a:avLst>
            </a:prstTxWarp>
          </a:bodyPr>
          <a:lstStyle/>
          <a:p>
            <a:pPr algn="ctr"/>
            <a:r>
              <a:rPr lang="vi-VN" sz="2400" b="1" kern="10">
                <a:ln w="9525">
                  <a:solidFill>
                    <a:srgbClr val="0000CC"/>
                  </a:solidFill>
                  <a:round/>
                  <a:headEnd/>
                  <a:tailEnd/>
                </a:ln>
                <a:solidFill>
                  <a:srgbClr val="FF0000"/>
                </a:solidFill>
                <a:latin typeface="Times New Roman"/>
                <a:cs typeface="Times New Roman"/>
              </a:rPr>
              <a:t>Học bài hát tự chọn: Bà Còng đi chợ</a:t>
            </a:r>
            <a:endParaRPr lang="en-US" sz="2400" b="1" kern="10">
              <a:ln w="9525">
                <a:solidFill>
                  <a:srgbClr val="0000CC"/>
                </a:solidFill>
                <a:round/>
                <a:headEnd/>
                <a:tailEnd/>
              </a:ln>
              <a:solidFill>
                <a:srgbClr val="FF0000"/>
              </a:solidFill>
              <a:latin typeface="Times New Roman"/>
              <a:cs typeface="Times New Roman"/>
            </a:endParaRPr>
          </a:p>
        </p:txBody>
      </p:sp>
      <p:pic>
        <p:nvPicPr>
          <p:cNvPr id="8196" name="Picture 7" descr="untitled 1"/>
          <p:cNvPicPr>
            <a:picLocks noChangeAspect="1" noChangeArrowheads="1"/>
          </p:cNvPicPr>
          <p:nvPr/>
        </p:nvPicPr>
        <p:blipFill>
          <a:blip r:embed="rId2" cstate="print"/>
          <a:srcRect/>
          <a:stretch>
            <a:fillRect/>
          </a:stretch>
        </p:blipFill>
        <p:spPr bwMode="auto">
          <a:xfrm>
            <a:off x="1066800" y="609600"/>
            <a:ext cx="7391400" cy="762000"/>
          </a:xfrm>
          <a:prstGeom prst="rect">
            <a:avLst/>
          </a:prstGeom>
          <a:noFill/>
          <a:ln w="9525">
            <a:noFill/>
            <a:miter lim="800000"/>
            <a:headEnd/>
            <a:tailEnd/>
          </a:ln>
        </p:spPr>
      </p:pic>
      <p:pic>
        <p:nvPicPr>
          <p:cNvPr id="8197" name="Picture 8" descr="untitled 2"/>
          <p:cNvPicPr>
            <a:picLocks noChangeAspect="1" noChangeArrowheads="1"/>
          </p:cNvPicPr>
          <p:nvPr/>
        </p:nvPicPr>
        <p:blipFill>
          <a:blip r:embed="rId3" cstate="print"/>
          <a:srcRect/>
          <a:stretch>
            <a:fillRect/>
          </a:stretch>
        </p:blipFill>
        <p:spPr bwMode="auto">
          <a:xfrm>
            <a:off x="1066800" y="1524000"/>
            <a:ext cx="7239000" cy="685800"/>
          </a:xfrm>
          <a:prstGeom prst="rect">
            <a:avLst/>
          </a:prstGeom>
          <a:noFill/>
          <a:ln w="9525">
            <a:noFill/>
            <a:miter lim="800000"/>
            <a:headEnd/>
            <a:tailEnd/>
          </a:ln>
        </p:spPr>
      </p:pic>
      <p:pic>
        <p:nvPicPr>
          <p:cNvPr id="8198" name="Picture 9" descr="untitled 3"/>
          <p:cNvPicPr>
            <a:picLocks noChangeAspect="1" noChangeArrowheads="1"/>
          </p:cNvPicPr>
          <p:nvPr/>
        </p:nvPicPr>
        <p:blipFill>
          <a:blip r:embed="rId4" cstate="print"/>
          <a:srcRect/>
          <a:stretch>
            <a:fillRect/>
          </a:stretch>
        </p:blipFill>
        <p:spPr bwMode="auto">
          <a:xfrm>
            <a:off x="1219200" y="2438400"/>
            <a:ext cx="7162800" cy="762000"/>
          </a:xfrm>
          <a:prstGeom prst="rect">
            <a:avLst/>
          </a:prstGeom>
          <a:noFill/>
          <a:ln w="9525">
            <a:noFill/>
            <a:miter lim="800000"/>
            <a:headEnd/>
            <a:tailEnd/>
          </a:ln>
        </p:spPr>
      </p:pic>
      <p:pic>
        <p:nvPicPr>
          <p:cNvPr id="8199" name="Picture 10" descr="untitled 4"/>
          <p:cNvPicPr>
            <a:picLocks noChangeAspect="1" noChangeArrowheads="1"/>
          </p:cNvPicPr>
          <p:nvPr/>
        </p:nvPicPr>
        <p:blipFill>
          <a:blip r:embed="rId5" cstate="print"/>
          <a:srcRect/>
          <a:stretch>
            <a:fillRect/>
          </a:stretch>
        </p:blipFill>
        <p:spPr bwMode="auto">
          <a:xfrm>
            <a:off x="1143000" y="3429000"/>
            <a:ext cx="7239000" cy="914400"/>
          </a:xfrm>
          <a:prstGeom prst="rect">
            <a:avLst/>
          </a:prstGeom>
          <a:noFill/>
          <a:ln w="9525">
            <a:noFill/>
            <a:miter lim="800000"/>
            <a:headEnd/>
            <a:tailEnd/>
          </a:ln>
        </p:spPr>
      </p:pic>
      <p:pic>
        <p:nvPicPr>
          <p:cNvPr id="8200" name="Picture 11" descr="untitled 5"/>
          <p:cNvPicPr>
            <a:picLocks noChangeAspect="1" noChangeArrowheads="1"/>
          </p:cNvPicPr>
          <p:nvPr/>
        </p:nvPicPr>
        <p:blipFill>
          <a:blip r:embed="rId6" cstate="print"/>
          <a:srcRect/>
          <a:stretch>
            <a:fillRect/>
          </a:stretch>
        </p:blipFill>
        <p:spPr bwMode="auto">
          <a:xfrm>
            <a:off x="1219200" y="4495800"/>
            <a:ext cx="7239000" cy="762000"/>
          </a:xfrm>
          <a:prstGeom prst="rect">
            <a:avLst/>
          </a:prstGeom>
          <a:noFill/>
          <a:ln w="9525">
            <a:noFill/>
            <a:miter lim="800000"/>
            <a:headEnd/>
            <a:tailEnd/>
          </a:ln>
        </p:spPr>
      </p:pic>
      <p:pic>
        <p:nvPicPr>
          <p:cNvPr id="8201" name="Picture 12" descr="untitled 6"/>
          <p:cNvPicPr>
            <a:picLocks noChangeAspect="1" noChangeArrowheads="1"/>
          </p:cNvPicPr>
          <p:nvPr/>
        </p:nvPicPr>
        <p:blipFill>
          <a:blip r:embed="rId7" cstate="print"/>
          <a:srcRect/>
          <a:stretch>
            <a:fillRect/>
          </a:stretch>
        </p:blipFill>
        <p:spPr bwMode="auto">
          <a:xfrm>
            <a:off x="1295400" y="5486400"/>
            <a:ext cx="7162800" cy="838200"/>
          </a:xfrm>
          <a:prstGeom prst="rect">
            <a:avLst/>
          </a:prstGeom>
          <a:noFill/>
          <a:ln w="9525">
            <a:noFill/>
            <a:miter lim="800000"/>
            <a:headEnd/>
            <a:tailEnd/>
          </a:ln>
        </p:spPr>
      </p:pic>
      <p:sp>
        <p:nvSpPr>
          <p:cNvPr id="8202" name="Text Box 13"/>
          <p:cNvSpPr txBox="1">
            <a:spLocks noChangeArrowheads="1"/>
          </p:cNvSpPr>
          <p:nvPr/>
        </p:nvSpPr>
        <p:spPr bwMode="auto">
          <a:xfrm>
            <a:off x="1219200" y="1219200"/>
            <a:ext cx="6324600" cy="427038"/>
          </a:xfrm>
          <a:prstGeom prst="rect">
            <a:avLst/>
          </a:prstGeom>
          <a:noFill/>
          <a:ln w="9525">
            <a:noFill/>
            <a:miter lim="800000"/>
            <a:headEnd/>
            <a:tailEnd/>
          </a:ln>
        </p:spPr>
        <p:txBody>
          <a:bodyPr>
            <a:spAutoFit/>
          </a:bodyPr>
          <a:lstStyle/>
          <a:p>
            <a:pPr>
              <a:spcBef>
                <a:spcPct val="50000"/>
              </a:spcBef>
            </a:pPr>
            <a:r>
              <a:rPr lang="en-US" sz="2000">
                <a:solidFill>
                  <a:srgbClr val="0000CC"/>
                </a:solidFill>
              </a:rPr>
              <a:t>                    </a:t>
            </a:r>
            <a:r>
              <a:rPr lang="en-US" sz="2200" b="1" i="1">
                <a:solidFill>
                  <a:srgbClr val="0000CC"/>
                </a:solidFill>
                <a:latin typeface="Times New Roman" pitchFamily="18" charset="0"/>
              </a:rPr>
              <a:t>Bà       Còng     đi      chợ    trời      mưa.</a:t>
            </a:r>
          </a:p>
        </p:txBody>
      </p:sp>
      <p:sp>
        <p:nvSpPr>
          <p:cNvPr id="8203" name="Text Box 14"/>
          <p:cNvSpPr txBox="1">
            <a:spLocks noChangeArrowheads="1"/>
          </p:cNvSpPr>
          <p:nvPr/>
        </p:nvSpPr>
        <p:spPr bwMode="auto">
          <a:xfrm>
            <a:off x="7467600" y="1219200"/>
            <a:ext cx="6096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Cái</a:t>
            </a:r>
          </a:p>
        </p:txBody>
      </p:sp>
      <p:sp>
        <p:nvSpPr>
          <p:cNvPr id="8204" name="Text Box 15"/>
          <p:cNvSpPr txBox="1">
            <a:spLocks noChangeArrowheads="1"/>
          </p:cNvSpPr>
          <p:nvPr/>
        </p:nvSpPr>
        <p:spPr bwMode="auto">
          <a:xfrm>
            <a:off x="1600200" y="2133600"/>
            <a:ext cx="6477000" cy="427038"/>
          </a:xfrm>
          <a:prstGeom prst="rect">
            <a:avLst/>
          </a:prstGeom>
          <a:noFill/>
          <a:ln w="9525">
            <a:noFill/>
            <a:miter lim="800000"/>
            <a:headEnd/>
            <a:tailEnd/>
          </a:ln>
        </p:spPr>
        <p:txBody>
          <a:bodyPr>
            <a:spAutoFit/>
          </a:bodyPr>
          <a:lstStyle/>
          <a:p>
            <a:pPr>
              <a:spcBef>
                <a:spcPct val="50000"/>
              </a:spcBef>
            </a:pPr>
            <a:r>
              <a:rPr lang="en-US">
                <a:solidFill>
                  <a:srgbClr val="0000CC"/>
                </a:solidFill>
                <a:latin typeface="Times New Roman" pitchFamily="18" charset="0"/>
              </a:rPr>
              <a:t> </a:t>
            </a:r>
            <a:r>
              <a:rPr lang="en-US" sz="2200" b="1" i="1">
                <a:solidFill>
                  <a:srgbClr val="0000CC"/>
                </a:solidFill>
                <a:latin typeface="Times New Roman" pitchFamily="18" charset="0"/>
              </a:rPr>
              <a:t>Tôm    cái       Tép     đi            đưa     bà           Còng.</a:t>
            </a:r>
          </a:p>
        </p:txBody>
      </p:sp>
      <p:sp>
        <p:nvSpPr>
          <p:cNvPr id="8205" name="Text Box 16"/>
          <p:cNvSpPr txBox="1">
            <a:spLocks noChangeArrowheads="1"/>
          </p:cNvSpPr>
          <p:nvPr/>
        </p:nvSpPr>
        <p:spPr bwMode="auto">
          <a:xfrm>
            <a:off x="1828800" y="3124200"/>
            <a:ext cx="46482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     Đưa   bà   đến quãng  đường  cong</a:t>
            </a:r>
          </a:p>
        </p:txBody>
      </p:sp>
      <p:sp>
        <p:nvSpPr>
          <p:cNvPr id="8206" name="Text Box 17"/>
          <p:cNvSpPr txBox="1">
            <a:spLocks noChangeArrowheads="1"/>
          </p:cNvSpPr>
          <p:nvPr/>
        </p:nvSpPr>
        <p:spPr bwMode="auto">
          <a:xfrm>
            <a:off x="1676400" y="4191000"/>
            <a:ext cx="46482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  tận  ngõ   trong  nhà           bà.</a:t>
            </a:r>
          </a:p>
        </p:txBody>
      </p:sp>
      <p:sp>
        <p:nvSpPr>
          <p:cNvPr id="8207" name="Text Box 18"/>
          <p:cNvSpPr txBox="1">
            <a:spLocks noChangeArrowheads="1"/>
          </p:cNvSpPr>
          <p:nvPr/>
        </p:nvSpPr>
        <p:spPr bwMode="auto">
          <a:xfrm>
            <a:off x="6324600" y="3124200"/>
            <a:ext cx="19812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đưa   bà   vào</a:t>
            </a:r>
            <a:r>
              <a:rPr lang="en-US" sz="2200">
                <a:solidFill>
                  <a:srgbClr val="0000CC"/>
                </a:solidFill>
                <a:latin typeface="Times New Roman" pitchFamily="18" charset="0"/>
              </a:rPr>
              <a:t> </a:t>
            </a:r>
          </a:p>
        </p:txBody>
      </p:sp>
      <p:sp>
        <p:nvSpPr>
          <p:cNvPr id="8208" name="Text Box 19"/>
          <p:cNvSpPr txBox="1">
            <a:spLocks noChangeArrowheads="1"/>
          </p:cNvSpPr>
          <p:nvPr/>
        </p:nvSpPr>
        <p:spPr bwMode="auto">
          <a:xfrm>
            <a:off x="6096000" y="4191000"/>
            <a:ext cx="23622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Tiền    bà   trong</a:t>
            </a:r>
            <a:r>
              <a:rPr lang="en-US" sz="2200">
                <a:solidFill>
                  <a:srgbClr val="0000CC"/>
                </a:solidFill>
                <a:latin typeface="Times New Roman" pitchFamily="18" charset="0"/>
              </a:rPr>
              <a:t> </a:t>
            </a:r>
          </a:p>
        </p:txBody>
      </p:sp>
      <p:sp>
        <p:nvSpPr>
          <p:cNvPr id="8209" name="Text Box 20"/>
          <p:cNvSpPr txBox="1">
            <a:spLocks noChangeArrowheads="1"/>
          </p:cNvSpPr>
          <p:nvPr/>
        </p:nvSpPr>
        <p:spPr bwMode="auto">
          <a:xfrm>
            <a:off x="1828800" y="5181600"/>
            <a:ext cx="23622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  túi      rơi        ra        </a:t>
            </a:r>
          </a:p>
        </p:txBody>
      </p:sp>
      <p:sp>
        <p:nvSpPr>
          <p:cNvPr id="8210" name="Text Box 21"/>
          <p:cNvSpPr txBox="1">
            <a:spLocks noChangeArrowheads="1"/>
          </p:cNvSpPr>
          <p:nvPr/>
        </p:nvSpPr>
        <p:spPr bwMode="auto">
          <a:xfrm>
            <a:off x="4343400" y="5181600"/>
            <a:ext cx="43434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Tép     Tôm  nhặt   được    trả</a:t>
            </a:r>
            <a:endParaRPr lang="en-US" sz="2200">
              <a:solidFill>
                <a:srgbClr val="0000CC"/>
              </a:solidFill>
              <a:latin typeface="Times New Roman" pitchFamily="18" charset="0"/>
            </a:endParaRPr>
          </a:p>
        </p:txBody>
      </p:sp>
      <p:sp>
        <p:nvSpPr>
          <p:cNvPr id="8211" name="Text Box 22"/>
          <p:cNvSpPr txBox="1">
            <a:spLocks noChangeArrowheads="1"/>
          </p:cNvSpPr>
          <p:nvPr/>
        </p:nvSpPr>
        <p:spPr bwMode="auto">
          <a:xfrm>
            <a:off x="1752600" y="6248400"/>
            <a:ext cx="28956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  bà     mua       rau.        </a:t>
            </a:r>
          </a:p>
        </p:txBody>
      </p:sp>
      <p:sp>
        <p:nvSpPr>
          <p:cNvPr id="8212" name="Text Box 29"/>
          <p:cNvSpPr txBox="1">
            <a:spLocks noChangeArrowheads="1"/>
          </p:cNvSpPr>
          <p:nvPr/>
        </p:nvSpPr>
        <p:spPr bwMode="auto">
          <a:xfrm>
            <a:off x="2057400" y="457200"/>
            <a:ext cx="1676400" cy="396875"/>
          </a:xfrm>
          <a:prstGeom prst="rect">
            <a:avLst/>
          </a:prstGeom>
          <a:noFill/>
          <a:ln w="9525">
            <a:noFill/>
            <a:miter lim="800000"/>
            <a:headEnd/>
            <a:tailEnd/>
          </a:ln>
        </p:spPr>
        <p:txBody>
          <a:bodyPr>
            <a:spAutoFit/>
          </a:bodyPr>
          <a:lstStyle/>
          <a:p>
            <a:pPr>
              <a:spcBef>
                <a:spcPct val="50000"/>
              </a:spcBef>
            </a:pPr>
            <a:r>
              <a:rPr lang="en-US" sz="2000" b="1" i="1">
                <a:latin typeface="Times New Roman" pitchFamily="18" charset="0"/>
              </a:rPr>
              <a:t>Hơi nhanh</a:t>
            </a:r>
          </a:p>
        </p:txBody>
      </p:sp>
      <p:pic>
        <p:nvPicPr>
          <p:cNvPr id="8213" name="Picture 30" descr="BAR"/>
          <p:cNvPicPr preferRelativeResize="0">
            <a:picLocks noChangeAspect="1" noChangeArrowheads="1"/>
          </p:cNvPicPr>
          <p:nvPr/>
        </p:nvPicPr>
        <p:blipFill>
          <a:blip r:embed="rId8" cstate="print"/>
          <a:srcRect/>
          <a:stretch>
            <a:fillRect/>
          </a:stretch>
        </p:blipFill>
        <p:spPr bwMode="auto">
          <a:xfrm rot="-5400000">
            <a:off x="-3391693" y="3391693"/>
            <a:ext cx="6858000" cy="74613"/>
          </a:xfrm>
          <a:prstGeom prst="rect">
            <a:avLst/>
          </a:prstGeom>
          <a:noFill/>
          <a:ln w="9525">
            <a:noFill/>
            <a:miter lim="800000"/>
            <a:headEnd/>
            <a:tailEnd/>
          </a:ln>
        </p:spPr>
      </p:pic>
      <p:pic>
        <p:nvPicPr>
          <p:cNvPr id="8214" name="Picture 31" descr="BAR"/>
          <p:cNvPicPr preferRelativeResize="0">
            <a:picLocks noChangeAspect="1" noChangeArrowheads="1"/>
          </p:cNvPicPr>
          <p:nvPr/>
        </p:nvPicPr>
        <p:blipFill>
          <a:blip r:embed="rId8" cstate="print"/>
          <a:srcRect/>
          <a:stretch>
            <a:fillRect/>
          </a:stretch>
        </p:blipFill>
        <p:spPr bwMode="auto">
          <a:xfrm rot="-5400000">
            <a:off x="5677694" y="3391694"/>
            <a:ext cx="6858000" cy="74612"/>
          </a:xfrm>
          <a:prstGeom prst="rect">
            <a:avLst/>
          </a:prstGeom>
          <a:noFill/>
          <a:ln w="9525">
            <a:noFill/>
            <a:miter lim="800000"/>
            <a:headEnd/>
            <a:tailEnd/>
          </a:ln>
        </p:spPr>
      </p:pic>
      <p:pic>
        <p:nvPicPr>
          <p:cNvPr id="8215" name="Picture 32" descr="BAR"/>
          <p:cNvPicPr preferRelativeResize="0">
            <a:picLocks noChangeAspect="1" noChangeArrowheads="1"/>
          </p:cNvPicPr>
          <p:nvPr/>
        </p:nvPicPr>
        <p:blipFill>
          <a:blip r:embed="rId8" cstate="print"/>
          <a:srcRect/>
          <a:stretch>
            <a:fillRect/>
          </a:stretch>
        </p:blipFill>
        <p:spPr bwMode="auto">
          <a:xfrm>
            <a:off x="0" y="0"/>
            <a:ext cx="9144000" cy="100013"/>
          </a:xfrm>
          <a:prstGeom prst="rect">
            <a:avLst/>
          </a:prstGeom>
          <a:noFill/>
          <a:ln w="9525">
            <a:noFill/>
            <a:miter lim="800000"/>
            <a:headEnd/>
            <a:tailEnd/>
          </a:ln>
        </p:spPr>
      </p:pic>
      <p:pic>
        <p:nvPicPr>
          <p:cNvPr id="8216" name="Picture 33" descr="BAR"/>
          <p:cNvPicPr preferRelativeResize="0">
            <a:picLocks noChangeAspect="1" noChangeArrowheads="1"/>
          </p:cNvPicPr>
          <p:nvPr/>
        </p:nvPicPr>
        <p:blipFill>
          <a:blip r:embed="rId8" cstate="print"/>
          <a:srcRect/>
          <a:stretch>
            <a:fillRect/>
          </a:stretch>
        </p:blipFill>
        <p:spPr bwMode="auto">
          <a:xfrm>
            <a:off x="0" y="6757988"/>
            <a:ext cx="9144000" cy="100012"/>
          </a:xfrm>
          <a:prstGeom prst="rect">
            <a:avLst/>
          </a:prstGeom>
          <a:noFill/>
          <a:ln w="9525">
            <a:noFill/>
            <a:miter lim="800000"/>
            <a:headEnd/>
            <a:tailEnd/>
          </a:ln>
        </p:spPr>
      </p:pic>
      <p:sp>
        <p:nvSpPr>
          <p:cNvPr id="4122" name="Text Box 34"/>
          <p:cNvSpPr txBox="1">
            <a:spLocks noChangeArrowheads="1"/>
          </p:cNvSpPr>
          <p:nvPr/>
        </p:nvSpPr>
        <p:spPr bwMode="auto">
          <a:xfrm>
            <a:off x="7620000" y="1905000"/>
            <a:ext cx="457200" cy="519113"/>
          </a:xfrm>
          <a:prstGeom prst="rect">
            <a:avLst/>
          </a:prstGeom>
          <a:noFill/>
          <a:ln w="9525">
            <a:noFill/>
            <a:miter lim="800000"/>
            <a:headEnd/>
            <a:tailEnd/>
          </a:ln>
        </p:spPr>
        <p:txBody>
          <a:bodyPr>
            <a:spAutoFit/>
          </a:bodyPr>
          <a:lstStyle/>
          <a:p>
            <a:pPr>
              <a:spcBef>
                <a:spcPct val="50000"/>
              </a:spcBef>
            </a:pPr>
            <a:r>
              <a:rPr lang="en-US" sz="2800" b="1">
                <a:solidFill>
                  <a:srgbClr val="FF0000"/>
                </a:solidFill>
                <a:latin typeface="Times New Roman" pitchFamily="18" charset="0"/>
                <a:sym typeface="Wingdings 2" pitchFamily="18" charset="2"/>
              </a:rPr>
              <a:t></a:t>
            </a:r>
          </a:p>
        </p:txBody>
      </p:sp>
      <p:sp>
        <p:nvSpPr>
          <p:cNvPr id="4123" name="Text Box 35"/>
          <p:cNvSpPr txBox="1">
            <a:spLocks noChangeArrowheads="1"/>
          </p:cNvSpPr>
          <p:nvPr/>
        </p:nvSpPr>
        <p:spPr bwMode="auto">
          <a:xfrm>
            <a:off x="5181600" y="3962400"/>
            <a:ext cx="457200" cy="519113"/>
          </a:xfrm>
          <a:prstGeom prst="rect">
            <a:avLst/>
          </a:prstGeom>
          <a:noFill/>
          <a:ln w="9525">
            <a:noFill/>
            <a:miter lim="800000"/>
            <a:headEnd/>
            <a:tailEnd/>
          </a:ln>
        </p:spPr>
        <p:txBody>
          <a:bodyPr>
            <a:spAutoFit/>
          </a:bodyPr>
          <a:lstStyle/>
          <a:p>
            <a:pPr>
              <a:spcBef>
                <a:spcPct val="50000"/>
              </a:spcBef>
            </a:pPr>
            <a:r>
              <a:rPr lang="en-US" sz="2800" b="1">
                <a:solidFill>
                  <a:srgbClr val="FF0000"/>
                </a:solidFill>
                <a:latin typeface="Times New Roman" pitchFamily="18" charset="0"/>
                <a:sym typeface="Wingdings 2" pitchFamily="18" charset="2"/>
              </a:rPr>
              <a:t></a:t>
            </a:r>
          </a:p>
        </p:txBody>
      </p:sp>
      <p:sp>
        <p:nvSpPr>
          <p:cNvPr id="4125" name="Text Box 37"/>
          <p:cNvSpPr txBox="1">
            <a:spLocks noChangeArrowheads="1"/>
          </p:cNvSpPr>
          <p:nvPr/>
        </p:nvSpPr>
        <p:spPr bwMode="auto">
          <a:xfrm>
            <a:off x="4038600" y="6096000"/>
            <a:ext cx="457200" cy="519113"/>
          </a:xfrm>
          <a:prstGeom prst="rect">
            <a:avLst/>
          </a:prstGeom>
          <a:noFill/>
          <a:ln w="9525">
            <a:noFill/>
            <a:miter lim="800000"/>
            <a:headEnd/>
            <a:tailEnd/>
          </a:ln>
        </p:spPr>
        <p:txBody>
          <a:bodyPr>
            <a:spAutoFit/>
          </a:bodyPr>
          <a:lstStyle/>
          <a:p>
            <a:pPr>
              <a:spcBef>
                <a:spcPct val="50000"/>
              </a:spcBef>
            </a:pPr>
            <a:r>
              <a:rPr lang="en-US" sz="2800" b="1">
                <a:solidFill>
                  <a:srgbClr val="FF0000"/>
                </a:solidFill>
                <a:latin typeface="Times New Roman" pitchFamily="18" charset="0"/>
                <a:sym typeface="Wingdings 2" pitchFamily="18" charset="2"/>
              </a:rPr>
              <a:t></a:t>
            </a:r>
          </a:p>
        </p:txBody>
      </p:sp>
      <p:sp>
        <p:nvSpPr>
          <p:cNvPr id="8220" name="TextBox 32"/>
          <p:cNvSpPr txBox="1">
            <a:spLocks noChangeArrowheads="1"/>
          </p:cNvSpPr>
          <p:nvPr/>
        </p:nvSpPr>
        <p:spPr bwMode="auto">
          <a:xfrm>
            <a:off x="4876800" y="6248400"/>
            <a:ext cx="479425" cy="369888"/>
          </a:xfrm>
          <a:prstGeom prst="rect">
            <a:avLst/>
          </a:prstGeom>
          <a:noFill/>
          <a:ln w="9525">
            <a:noFill/>
            <a:miter lim="800000"/>
            <a:headEnd/>
            <a:tailEnd/>
          </a:ln>
        </p:spPr>
        <p:txBody>
          <a:bodyPr wrap="none">
            <a:spAutoFit/>
          </a:bodyPr>
          <a:lstStyle/>
          <a:p>
            <a:r>
              <a:rPr lang="en-US" b="1">
                <a:solidFill>
                  <a:srgbClr val="0000CC"/>
                </a:solidFill>
              </a:rPr>
              <a:t>Bà</a:t>
            </a:r>
          </a:p>
        </p:txBody>
      </p:sp>
      <p:sp>
        <p:nvSpPr>
          <p:cNvPr id="8221" name="TextBox 34"/>
          <p:cNvSpPr txBox="1">
            <a:spLocks noChangeArrowheads="1"/>
          </p:cNvSpPr>
          <p:nvPr/>
        </p:nvSpPr>
        <p:spPr bwMode="auto">
          <a:xfrm>
            <a:off x="6248400" y="6172200"/>
            <a:ext cx="544513" cy="369888"/>
          </a:xfrm>
          <a:prstGeom prst="rect">
            <a:avLst/>
          </a:prstGeom>
          <a:noFill/>
          <a:ln w="9525">
            <a:noFill/>
            <a:miter lim="800000"/>
            <a:headEnd/>
            <a:tailEnd/>
          </a:ln>
        </p:spPr>
        <p:txBody>
          <a:bodyPr wrap="none">
            <a:spAutoFit/>
          </a:bodyPr>
          <a:lstStyle/>
          <a:p>
            <a:r>
              <a:rPr lang="en-US" b="1">
                <a:solidFill>
                  <a:srgbClr val="0000CC"/>
                </a:solidFill>
              </a:rPr>
              <a:t>rau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22"/>
                                        </p:tgtEl>
                                        <p:attrNameLst>
                                          <p:attrName>style.visibility</p:attrName>
                                        </p:attrNameLst>
                                      </p:cBhvr>
                                      <p:to>
                                        <p:strVal val="visible"/>
                                      </p:to>
                                    </p:set>
                                    <p:animEffect transition="in" filter="box(in)">
                                      <p:cBhvr>
                                        <p:cTn id="7" dur="500"/>
                                        <p:tgtEl>
                                          <p:spTgt spid="41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23"/>
                                        </p:tgtEl>
                                        <p:attrNameLst>
                                          <p:attrName>style.visibility</p:attrName>
                                        </p:attrNameLst>
                                      </p:cBhvr>
                                      <p:to>
                                        <p:strVal val="visible"/>
                                      </p:to>
                                    </p:set>
                                    <p:animEffect transition="in" filter="box(in)">
                                      <p:cBhvr>
                                        <p:cTn id="12" dur="500"/>
                                        <p:tgtEl>
                                          <p:spTgt spid="412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125"/>
                                        </p:tgtEl>
                                        <p:attrNameLst>
                                          <p:attrName>style.visibility</p:attrName>
                                        </p:attrNameLst>
                                      </p:cBhvr>
                                      <p:to>
                                        <p:strVal val="visible"/>
                                      </p:to>
                                    </p:set>
                                    <p:animEffect transition="in" filter="box(in)">
                                      <p:cBhvr>
                                        <p:cTn id="17" dur="500"/>
                                        <p:tgtEl>
                                          <p:spTgt spid="4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2" grpId="0"/>
      <p:bldP spid="4123" grpId="0"/>
      <p:bldP spid="41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WordArt 5"/>
          <p:cNvSpPr>
            <a:spLocks noChangeArrowheads="1" noChangeShapeType="1" noTextEdit="1"/>
          </p:cNvSpPr>
          <p:nvPr/>
        </p:nvSpPr>
        <p:spPr bwMode="auto">
          <a:xfrm>
            <a:off x="2209800" y="381000"/>
            <a:ext cx="5562600" cy="5334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FF0066"/>
                </a:solidFill>
                <a:effectLst>
                  <a:outerShdw dist="35921" dir="2700000" algn="ctr" rotWithShape="0">
                    <a:srgbClr val="C0C0C0">
                      <a:alpha val="79999"/>
                    </a:srgbClr>
                  </a:outerShdw>
                </a:effectLst>
                <a:latin typeface="Times New Roman"/>
                <a:cs typeface="Times New Roman"/>
              </a:rPr>
              <a:t>KHỞI ĐỘNG GIỌNG</a:t>
            </a:r>
          </a:p>
        </p:txBody>
      </p:sp>
      <p:pic>
        <p:nvPicPr>
          <p:cNvPr id="87046" name="Picture 6"/>
          <p:cNvPicPr>
            <a:picLocks noChangeAspect="1" noChangeArrowheads="1"/>
          </p:cNvPicPr>
          <p:nvPr/>
        </p:nvPicPr>
        <p:blipFill>
          <a:blip r:embed="rId2" cstate="print"/>
          <a:srcRect/>
          <a:stretch>
            <a:fillRect/>
          </a:stretch>
        </p:blipFill>
        <p:spPr bwMode="auto">
          <a:xfrm>
            <a:off x="2133600" y="2209800"/>
            <a:ext cx="6705600" cy="3276600"/>
          </a:xfrm>
          <a:prstGeom prst="rect">
            <a:avLst/>
          </a:prstGeom>
          <a:noFill/>
          <a:ln w="9525">
            <a:noFill/>
            <a:miter lim="800000"/>
            <a:headEnd/>
            <a:tailEnd/>
          </a:ln>
        </p:spPr>
      </p:pic>
      <p:pic>
        <p:nvPicPr>
          <p:cNvPr id="87047" name="Picture 7" descr="NOTESTAF"/>
          <p:cNvPicPr>
            <a:picLocks noChangeAspect="1" noChangeArrowheads="1" noCrop="1"/>
          </p:cNvPicPr>
          <p:nvPr/>
        </p:nvPicPr>
        <p:blipFill>
          <a:blip r:embed="rId3" cstate="print"/>
          <a:srcRect/>
          <a:stretch>
            <a:fillRect/>
          </a:stretch>
        </p:blipFill>
        <p:spPr bwMode="auto">
          <a:xfrm>
            <a:off x="381000" y="457200"/>
            <a:ext cx="1447800" cy="1158875"/>
          </a:xfrm>
          <a:prstGeom prst="rect">
            <a:avLst/>
          </a:prstGeom>
          <a:noFill/>
          <a:ln w="9525">
            <a:noFill/>
            <a:miter lim="800000"/>
            <a:headEnd/>
            <a:tailEnd/>
          </a:ln>
        </p:spPr>
      </p:pic>
      <p:pic>
        <p:nvPicPr>
          <p:cNvPr id="87048" name="Picture 8" descr="CHOI DÀN"/>
          <p:cNvPicPr>
            <a:picLocks noChangeAspect="1" noChangeArrowheads="1"/>
          </p:cNvPicPr>
          <p:nvPr/>
        </p:nvPicPr>
        <p:blipFill>
          <a:blip r:embed="rId4" cstate="print"/>
          <a:srcRect/>
          <a:stretch>
            <a:fillRect/>
          </a:stretch>
        </p:blipFill>
        <p:spPr bwMode="auto">
          <a:xfrm>
            <a:off x="0" y="2362200"/>
            <a:ext cx="2203450" cy="2971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87045"/>
                                        </p:tgtEl>
                                        <p:attrNameLst>
                                          <p:attrName>style.visibility</p:attrName>
                                        </p:attrNameLst>
                                      </p:cBhvr>
                                      <p:to>
                                        <p:strVal val="visible"/>
                                      </p:to>
                                    </p:set>
                                    <p:anim calcmode="lin" valueType="num">
                                      <p:cBhvr>
                                        <p:cTn id="7" dur="1000" fill="hold"/>
                                        <p:tgtEl>
                                          <p:spTgt spid="87045"/>
                                        </p:tgtEl>
                                        <p:attrNameLst>
                                          <p:attrName>ppt_x</p:attrName>
                                        </p:attrNameLst>
                                      </p:cBhvr>
                                      <p:tavLst>
                                        <p:tav tm="0">
                                          <p:val>
                                            <p:strVal val="#ppt_x-.2"/>
                                          </p:val>
                                        </p:tav>
                                        <p:tav tm="100000">
                                          <p:val>
                                            <p:strVal val="#ppt_x"/>
                                          </p:val>
                                        </p:tav>
                                      </p:tavLst>
                                    </p:anim>
                                    <p:anim calcmode="lin" valueType="num">
                                      <p:cBhvr>
                                        <p:cTn id="8" dur="1000" fill="hold"/>
                                        <p:tgtEl>
                                          <p:spTgt spid="87045"/>
                                        </p:tgtEl>
                                        <p:attrNameLst>
                                          <p:attrName>ppt_y</p:attrName>
                                        </p:attrNameLst>
                                      </p:cBhvr>
                                      <p:tavLst>
                                        <p:tav tm="0">
                                          <p:val>
                                            <p:strVal val="#ppt_y"/>
                                          </p:val>
                                        </p:tav>
                                        <p:tav tm="100000">
                                          <p:val>
                                            <p:strVal val="#ppt_y"/>
                                          </p:val>
                                        </p:tav>
                                      </p:tavLst>
                                    </p:anim>
                                    <p:animEffect transition="in" filter="wipe(right)" prLst="gradientSize: 0.1">
                                      <p:cBhvr>
                                        <p:cTn id="9" dur="1000"/>
                                        <p:tgtEl>
                                          <p:spTgt spid="87045"/>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87047"/>
                                        </p:tgtEl>
                                        <p:attrNameLst>
                                          <p:attrName>style.visibility</p:attrName>
                                        </p:attrNameLst>
                                      </p:cBhvr>
                                      <p:to>
                                        <p:strVal val="visible"/>
                                      </p:to>
                                    </p:set>
                                    <p:anim calcmode="lin" valueType="num">
                                      <p:cBhvr>
                                        <p:cTn id="13" dur="1000" fill="hold"/>
                                        <p:tgtEl>
                                          <p:spTgt spid="87047"/>
                                        </p:tgtEl>
                                        <p:attrNameLst>
                                          <p:attrName>ppt_x</p:attrName>
                                        </p:attrNameLst>
                                      </p:cBhvr>
                                      <p:tavLst>
                                        <p:tav tm="0">
                                          <p:val>
                                            <p:strVal val="#ppt_x-.2"/>
                                          </p:val>
                                        </p:tav>
                                        <p:tav tm="100000">
                                          <p:val>
                                            <p:strVal val="#ppt_x"/>
                                          </p:val>
                                        </p:tav>
                                      </p:tavLst>
                                    </p:anim>
                                    <p:anim calcmode="lin" valueType="num">
                                      <p:cBhvr>
                                        <p:cTn id="14" dur="1000" fill="hold"/>
                                        <p:tgtEl>
                                          <p:spTgt spid="8704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87047"/>
                                        </p:tgtEl>
                                      </p:cBhvr>
                                    </p:animEffect>
                                  </p:childTnLst>
                                </p:cTn>
                              </p:par>
                              <p:par>
                                <p:cTn id="16" presetID="29" presetClass="entr" presetSubtype="0" fill="hold" nodeType="withEffect">
                                  <p:stCondLst>
                                    <p:cond delay="0"/>
                                  </p:stCondLst>
                                  <p:childTnLst>
                                    <p:set>
                                      <p:cBhvr>
                                        <p:cTn id="17" dur="1" fill="hold">
                                          <p:stCondLst>
                                            <p:cond delay="0"/>
                                          </p:stCondLst>
                                        </p:cTn>
                                        <p:tgtEl>
                                          <p:spTgt spid="87048"/>
                                        </p:tgtEl>
                                        <p:attrNameLst>
                                          <p:attrName>style.visibility</p:attrName>
                                        </p:attrNameLst>
                                      </p:cBhvr>
                                      <p:to>
                                        <p:strVal val="visible"/>
                                      </p:to>
                                    </p:set>
                                    <p:anim calcmode="lin" valueType="num">
                                      <p:cBhvr>
                                        <p:cTn id="18" dur="1000" fill="hold"/>
                                        <p:tgtEl>
                                          <p:spTgt spid="87048"/>
                                        </p:tgtEl>
                                        <p:attrNameLst>
                                          <p:attrName>ppt_x</p:attrName>
                                        </p:attrNameLst>
                                      </p:cBhvr>
                                      <p:tavLst>
                                        <p:tav tm="0">
                                          <p:val>
                                            <p:strVal val="#ppt_x-.2"/>
                                          </p:val>
                                        </p:tav>
                                        <p:tav tm="100000">
                                          <p:val>
                                            <p:strVal val="#ppt_x"/>
                                          </p:val>
                                        </p:tav>
                                      </p:tavLst>
                                    </p:anim>
                                    <p:anim calcmode="lin" valueType="num">
                                      <p:cBhvr>
                                        <p:cTn id="19" dur="1000" fill="hold"/>
                                        <p:tgtEl>
                                          <p:spTgt spid="87048"/>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7048"/>
                                        </p:tgtEl>
                                      </p:cBhvr>
                                    </p:animEffect>
                                  </p:childTnLst>
                                </p:cTn>
                              </p:par>
                            </p:childTnLst>
                          </p:cTn>
                        </p:par>
                        <p:par>
                          <p:cTn id="21" fill="hold">
                            <p:stCondLst>
                              <p:cond delay="2000"/>
                            </p:stCondLst>
                            <p:childTnLst>
                              <p:par>
                                <p:cTn id="22" presetID="21" presetClass="entr" presetSubtype="4" fill="hold" nodeType="afterEffect">
                                  <p:stCondLst>
                                    <p:cond delay="0"/>
                                  </p:stCondLst>
                                  <p:childTnLst>
                                    <p:set>
                                      <p:cBhvr>
                                        <p:cTn id="23" dur="1" fill="hold">
                                          <p:stCondLst>
                                            <p:cond delay="0"/>
                                          </p:stCondLst>
                                        </p:cTn>
                                        <p:tgtEl>
                                          <p:spTgt spid="87046"/>
                                        </p:tgtEl>
                                        <p:attrNameLst>
                                          <p:attrName>style.visibility</p:attrName>
                                        </p:attrNameLst>
                                      </p:cBhvr>
                                      <p:to>
                                        <p:strVal val="visible"/>
                                      </p:to>
                                    </p:set>
                                    <p:animEffect transition="in" filter="wheel(4)">
                                      <p:cBhvr>
                                        <p:cTn id="24" dur="2000"/>
                                        <p:tgtEl>
                                          <p:spTgt spid="87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762000" y="381000"/>
            <a:ext cx="8229600" cy="366713"/>
          </a:xfrm>
          <a:prstGeom prst="rect">
            <a:avLst/>
          </a:prstGeom>
          <a:noFill/>
          <a:ln w="9525">
            <a:noFill/>
            <a:miter lim="800000"/>
            <a:headEnd/>
            <a:tailEnd/>
          </a:ln>
        </p:spPr>
        <p:txBody>
          <a:bodyPr>
            <a:spAutoFit/>
          </a:bodyPr>
          <a:lstStyle/>
          <a:p>
            <a:pPr>
              <a:spcBef>
                <a:spcPct val="50000"/>
              </a:spcBef>
            </a:pPr>
            <a:endParaRPr lang="en-US"/>
          </a:p>
        </p:txBody>
      </p:sp>
      <p:pic>
        <p:nvPicPr>
          <p:cNvPr id="10243" name="Picture 3" descr="untitled 1"/>
          <p:cNvPicPr>
            <a:picLocks noChangeAspect="1" noChangeArrowheads="1"/>
          </p:cNvPicPr>
          <p:nvPr/>
        </p:nvPicPr>
        <p:blipFill>
          <a:blip r:embed="rId2" cstate="print"/>
          <a:srcRect/>
          <a:stretch>
            <a:fillRect/>
          </a:stretch>
        </p:blipFill>
        <p:spPr bwMode="auto">
          <a:xfrm>
            <a:off x="1066800" y="762000"/>
            <a:ext cx="7391400" cy="762000"/>
          </a:xfrm>
          <a:prstGeom prst="rect">
            <a:avLst/>
          </a:prstGeom>
          <a:noFill/>
          <a:ln w="9525">
            <a:noFill/>
            <a:miter lim="800000"/>
            <a:headEnd/>
            <a:tailEnd/>
          </a:ln>
        </p:spPr>
      </p:pic>
      <p:pic>
        <p:nvPicPr>
          <p:cNvPr id="10244" name="Picture 4" descr="untitled 2"/>
          <p:cNvPicPr>
            <a:picLocks noChangeAspect="1" noChangeArrowheads="1"/>
          </p:cNvPicPr>
          <p:nvPr/>
        </p:nvPicPr>
        <p:blipFill>
          <a:blip r:embed="rId3" cstate="print"/>
          <a:srcRect/>
          <a:stretch>
            <a:fillRect/>
          </a:stretch>
        </p:blipFill>
        <p:spPr bwMode="auto">
          <a:xfrm>
            <a:off x="1066800" y="1676400"/>
            <a:ext cx="7239000" cy="685800"/>
          </a:xfrm>
          <a:prstGeom prst="rect">
            <a:avLst/>
          </a:prstGeom>
          <a:noFill/>
          <a:ln w="9525">
            <a:noFill/>
            <a:miter lim="800000"/>
            <a:headEnd/>
            <a:tailEnd/>
          </a:ln>
        </p:spPr>
      </p:pic>
      <p:pic>
        <p:nvPicPr>
          <p:cNvPr id="10245" name="Picture 5" descr="untitled 3"/>
          <p:cNvPicPr>
            <a:picLocks noChangeAspect="1" noChangeArrowheads="1"/>
          </p:cNvPicPr>
          <p:nvPr/>
        </p:nvPicPr>
        <p:blipFill>
          <a:blip r:embed="rId4" cstate="print"/>
          <a:srcRect/>
          <a:stretch>
            <a:fillRect/>
          </a:stretch>
        </p:blipFill>
        <p:spPr bwMode="auto">
          <a:xfrm>
            <a:off x="1219200" y="2590800"/>
            <a:ext cx="7162800" cy="762000"/>
          </a:xfrm>
          <a:prstGeom prst="rect">
            <a:avLst/>
          </a:prstGeom>
          <a:noFill/>
          <a:ln w="9525">
            <a:noFill/>
            <a:miter lim="800000"/>
            <a:headEnd/>
            <a:tailEnd/>
          </a:ln>
        </p:spPr>
      </p:pic>
      <p:pic>
        <p:nvPicPr>
          <p:cNvPr id="10246" name="Picture 6" descr="untitled 4"/>
          <p:cNvPicPr>
            <a:picLocks noChangeAspect="1" noChangeArrowheads="1"/>
          </p:cNvPicPr>
          <p:nvPr/>
        </p:nvPicPr>
        <p:blipFill>
          <a:blip r:embed="rId5" cstate="print"/>
          <a:srcRect/>
          <a:stretch>
            <a:fillRect/>
          </a:stretch>
        </p:blipFill>
        <p:spPr bwMode="auto">
          <a:xfrm>
            <a:off x="1143000" y="3581400"/>
            <a:ext cx="7239000" cy="914400"/>
          </a:xfrm>
          <a:prstGeom prst="rect">
            <a:avLst/>
          </a:prstGeom>
          <a:noFill/>
          <a:ln w="9525">
            <a:noFill/>
            <a:miter lim="800000"/>
            <a:headEnd/>
            <a:tailEnd/>
          </a:ln>
        </p:spPr>
      </p:pic>
      <p:pic>
        <p:nvPicPr>
          <p:cNvPr id="10247" name="Picture 7" descr="untitled 5"/>
          <p:cNvPicPr>
            <a:picLocks noChangeAspect="1" noChangeArrowheads="1"/>
          </p:cNvPicPr>
          <p:nvPr/>
        </p:nvPicPr>
        <p:blipFill>
          <a:blip r:embed="rId6" cstate="print"/>
          <a:srcRect/>
          <a:stretch>
            <a:fillRect/>
          </a:stretch>
        </p:blipFill>
        <p:spPr bwMode="auto">
          <a:xfrm>
            <a:off x="1219200" y="4648200"/>
            <a:ext cx="7239000" cy="762000"/>
          </a:xfrm>
          <a:prstGeom prst="rect">
            <a:avLst/>
          </a:prstGeom>
          <a:noFill/>
          <a:ln w="9525">
            <a:noFill/>
            <a:miter lim="800000"/>
            <a:headEnd/>
            <a:tailEnd/>
          </a:ln>
        </p:spPr>
      </p:pic>
      <p:pic>
        <p:nvPicPr>
          <p:cNvPr id="10248" name="Picture 8" descr="untitled 6"/>
          <p:cNvPicPr>
            <a:picLocks noChangeAspect="1" noChangeArrowheads="1"/>
          </p:cNvPicPr>
          <p:nvPr/>
        </p:nvPicPr>
        <p:blipFill>
          <a:blip r:embed="rId7" cstate="print"/>
          <a:srcRect/>
          <a:stretch>
            <a:fillRect/>
          </a:stretch>
        </p:blipFill>
        <p:spPr bwMode="auto">
          <a:xfrm>
            <a:off x="1295400" y="5638800"/>
            <a:ext cx="7162800" cy="838200"/>
          </a:xfrm>
          <a:prstGeom prst="rect">
            <a:avLst/>
          </a:prstGeom>
          <a:noFill/>
          <a:ln w="9525">
            <a:noFill/>
            <a:miter lim="800000"/>
            <a:headEnd/>
            <a:tailEnd/>
          </a:ln>
        </p:spPr>
      </p:pic>
      <p:sp>
        <p:nvSpPr>
          <p:cNvPr id="10249" name="Text Box 9"/>
          <p:cNvSpPr txBox="1">
            <a:spLocks noChangeArrowheads="1"/>
          </p:cNvSpPr>
          <p:nvPr/>
        </p:nvSpPr>
        <p:spPr bwMode="auto">
          <a:xfrm>
            <a:off x="5410200" y="609600"/>
            <a:ext cx="2667000" cy="366713"/>
          </a:xfrm>
          <a:prstGeom prst="rect">
            <a:avLst/>
          </a:prstGeom>
          <a:noFill/>
          <a:ln w="9525">
            <a:noFill/>
            <a:miter lim="800000"/>
            <a:headEnd/>
            <a:tailEnd/>
          </a:ln>
        </p:spPr>
        <p:txBody>
          <a:bodyPr>
            <a:spAutoFit/>
          </a:bodyPr>
          <a:lstStyle/>
          <a:p>
            <a:pPr>
              <a:spcBef>
                <a:spcPct val="50000"/>
              </a:spcBef>
            </a:pPr>
            <a:r>
              <a:rPr lang="en-US" i="1"/>
              <a:t>Nh</a:t>
            </a:r>
            <a:r>
              <a:rPr lang="en-US" sz="1400" i="1"/>
              <a:t>ạ</a:t>
            </a:r>
            <a:r>
              <a:rPr lang="en-US" i="1"/>
              <a:t>c và l</a:t>
            </a:r>
            <a:r>
              <a:rPr lang="en-US" sz="1400" i="1"/>
              <a:t>ờ</a:t>
            </a:r>
            <a:r>
              <a:rPr lang="en-US" i="1"/>
              <a:t>i : </a:t>
            </a:r>
            <a:r>
              <a:rPr lang="en-US" i="1">
                <a:latin typeface="Times New Roman" pitchFamily="18" charset="0"/>
                <a:cs typeface="Times New Roman" pitchFamily="18" charset="0"/>
              </a:rPr>
              <a:t>Phạm Tuyên</a:t>
            </a:r>
          </a:p>
        </p:txBody>
      </p:sp>
      <p:sp>
        <p:nvSpPr>
          <p:cNvPr id="10250" name="WordArt 10"/>
          <p:cNvSpPr>
            <a:spLocks noChangeArrowheads="1" noChangeShapeType="1" noTextEdit="1"/>
          </p:cNvSpPr>
          <p:nvPr/>
        </p:nvSpPr>
        <p:spPr bwMode="auto">
          <a:xfrm>
            <a:off x="2743200" y="304800"/>
            <a:ext cx="4267200" cy="304800"/>
          </a:xfrm>
          <a:prstGeom prst="rect">
            <a:avLst/>
          </a:prstGeom>
        </p:spPr>
        <p:txBody>
          <a:bodyPr wrap="none" fromWordArt="1">
            <a:prstTxWarp prst="textPlain">
              <a:avLst>
                <a:gd name="adj" fmla="val 50000"/>
              </a:avLst>
            </a:prstTxWarp>
          </a:bodyPr>
          <a:lstStyle/>
          <a:p>
            <a:r>
              <a:rPr lang="vi-VN" sz="2400" b="1" kern="10">
                <a:ln w="9525">
                  <a:solidFill>
                    <a:srgbClr val="0000CC"/>
                  </a:solidFill>
                  <a:round/>
                  <a:headEnd/>
                  <a:tailEnd/>
                </a:ln>
                <a:solidFill>
                  <a:srgbClr val="FF0000"/>
                </a:solidFill>
                <a:latin typeface="Times New Roman"/>
                <a:cs typeface="Times New Roman"/>
              </a:rPr>
              <a:t>Bà Còng đi chợ</a:t>
            </a:r>
            <a:endParaRPr lang="en-US" sz="2400" b="1" kern="10">
              <a:ln w="9525">
                <a:solidFill>
                  <a:srgbClr val="0000CC"/>
                </a:solidFill>
                <a:round/>
                <a:headEnd/>
                <a:tailEnd/>
              </a:ln>
              <a:solidFill>
                <a:srgbClr val="FF0000"/>
              </a:solidFill>
              <a:latin typeface="Times New Roman"/>
              <a:cs typeface="Times New Roman"/>
            </a:endParaRPr>
          </a:p>
        </p:txBody>
      </p:sp>
      <p:sp>
        <p:nvSpPr>
          <p:cNvPr id="213003" name="Text Box 11"/>
          <p:cNvSpPr txBox="1">
            <a:spLocks noChangeArrowheads="1"/>
          </p:cNvSpPr>
          <p:nvPr/>
        </p:nvSpPr>
        <p:spPr bwMode="auto">
          <a:xfrm>
            <a:off x="1219200" y="1371600"/>
            <a:ext cx="6324600" cy="427038"/>
          </a:xfrm>
          <a:prstGeom prst="rect">
            <a:avLst/>
          </a:prstGeom>
          <a:noFill/>
          <a:ln w="9525">
            <a:noFill/>
            <a:miter lim="800000"/>
            <a:headEnd/>
            <a:tailEnd/>
          </a:ln>
        </p:spPr>
        <p:txBody>
          <a:bodyPr>
            <a:spAutoFit/>
          </a:bodyPr>
          <a:lstStyle/>
          <a:p>
            <a:pPr>
              <a:spcBef>
                <a:spcPct val="50000"/>
              </a:spcBef>
            </a:pPr>
            <a:r>
              <a:rPr lang="en-US" sz="2000"/>
              <a:t>                    </a:t>
            </a:r>
            <a:r>
              <a:rPr lang="en-US" sz="2200" b="1" i="1">
                <a:solidFill>
                  <a:srgbClr val="0000CC"/>
                </a:solidFill>
                <a:latin typeface="Times New Roman" pitchFamily="18" charset="0"/>
              </a:rPr>
              <a:t>Bà       Còng     đi      chợ    trời      mưa.</a:t>
            </a:r>
          </a:p>
        </p:txBody>
      </p:sp>
      <p:sp>
        <p:nvSpPr>
          <p:cNvPr id="213004" name="Text Box 12"/>
          <p:cNvSpPr txBox="1">
            <a:spLocks noChangeArrowheads="1"/>
          </p:cNvSpPr>
          <p:nvPr/>
        </p:nvSpPr>
        <p:spPr bwMode="auto">
          <a:xfrm>
            <a:off x="1219200" y="1371600"/>
            <a:ext cx="6324600" cy="427038"/>
          </a:xfrm>
          <a:prstGeom prst="rect">
            <a:avLst/>
          </a:prstGeom>
          <a:noFill/>
          <a:ln w="9525">
            <a:noFill/>
            <a:miter lim="800000"/>
            <a:headEnd/>
            <a:tailEnd/>
          </a:ln>
        </p:spPr>
        <p:txBody>
          <a:bodyPr>
            <a:spAutoFit/>
          </a:bodyPr>
          <a:lstStyle/>
          <a:p>
            <a:pPr>
              <a:spcBef>
                <a:spcPct val="50000"/>
              </a:spcBef>
            </a:pPr>
            <a:r>
              <a:rPr lang="en-US" sz="2200" b="1" i="1">
                <a:solidFill>
                  <a:srgbClr val="FF0000"/>
                </a:solidFill>
                <a:latin typeface="Times New Roman" pitchFamily="18" charset="0"/>
              </a:rPr>
              <a:t>                    </a:t>
            </a:r>
            <a:r>
              <a:rPr lang="en-US" sz="2200" b="1" i="1">
                <a:solidFill>
                  <a:srgbClr val="000000"/>
                </a:solidFill>
                <a:latin typeface="Times New Roman" pitchFamily="18" charset="0"/>
              </a:rPr>
              <a:t>Bà       Còng     đi      chợ    trời      mưa.</a:t>
            </a:r>
          </a:p>
        </p:txBody>
      </p:sp>
      <p:sp>
        <p:nvSpPr>
          <p:cNvPr id="213005" name="Text Box 13"/>
          <p:cNvSpPr txBox="1">
            <a:spLocks noChangeArrowheads="1"/>
          </p:cNvSpPr>
          <p:nvPr/>
        </p:nvSpPr>
        <p:spPr bwMode="auto">
          <a:xfrm>
            <a:off x="7467600" y="1371600"/>
            <a:ext cx="6096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Cái</a:t>
            </a:r>
          </a:p>
        </p:txBody>
      </p:sp>
      <p:sp>
        <p:nvSpPr>
          <p:cNvPr id="213006" name="Text Box 14"/>
          <p:cNvSpPr txBox="1">
            <a:spLocks noChangeArrowheads="1"/>
          </p:cNvSpPr>
          <p:nvPr/>
        </p:nvSpPr>
        <p:spPr bwMode="auto">
          <a:xfrm>
            <a:off x="1600200" y="2286000"/>
            <a:ext cx="6477000" cy="427038"/>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 </a:t>
            </a:r>
            <a:r>
              <a:rPr lang="en-US" sz="2200" b="1" i="1">
                <a:solidFill>
                  <a:srgbClr val="0000CC"/>
                </a:solidFill>
                <a:latin typeface="Times New Roman" pitchFamily="18" charset="0"/>
              </a:rPr>
              <a:t>Tôm    cái       Tép     đi            </a:t>
            </a:r>
            <a:r>
              <a:rPr lang="en-US" sz="2200" b="1" i="1">
                <a:solidFill>
                  <a:srgbClr val="009900"/>
                </a:solidFill>
                <a:latin typeface="Times New Roman" pitchFamily="18" charset="0"/>
              </a:rPr>
              <a:t>đưa </a:t>
            </a:r>
            <a:r>
              <a:rPr lang="en-US" sz="2200" b="1" i="1">
                <a:solidFill>
                  <a:srgbClr val="0000CC"/>
                </a:solidFill>
                <a:latin typeface="Times New Roman" pitchFamily="18" charset="0"/>
              </a:rPr>
              <a:t>    bà           Còng.</a:t>
            </a:r>
          </a:p>
        </p:txBody>
      </p:sp>
      <p:sp>
        <p:nvSpPr>
          <p:cNvPr id="213007" name="Text Box 15"/>
          <p:cNvSpPr txBox="1">
            <a:spLocks noChangeArrowheads="1"/>
          </p:cNvSpPr>
          <p:nvPr/>
        </p:nvSpPr>
        <p:spPr bwMode="auto">
          <a:xfrm>
            <a:off x="7467600" y="1371600"/>
            <a:ext cx="609600" cy="427038"/>
          </a:xfrm>
          <a:prstGeom prst="rect">
            <a:avLst/>
          </a:prstGeom>
          <a:noFill/>
          <a:ln w="9525">
            <a:noFill/>
            <a:miter lim="800000"/>
            <a:headEnd/>
            <a:tailEnd/>
          </a:ln>
        </p:spPr>
        <p:txBody>
          <a:bodyPr>
            <a:spAutoFit/>
          </a:bodyPr>
          <a:lstStyle/>
          <a:p>
            <a:pPr>
              <a:spcBef>
                <a:spcPct val="50000"/>
              </a:spcBef>
            </a:pPr>
            <a:r>
              <a:rPr lang="en-US" sz="2200" b="1" i="1">
                <a:solidFill>
                  <a:srgbClr val="000000"/>
                </a:solidFill>
                <a:latin typeface="Times New Roman" pitchFamily="18" charset="0"/>
              </a:rPr>
              <a:t>Cái</a:t>
            </a:r>
          </a:p>
        </p:txBody>
      </p:sp>
      <p:sp>
        <p:nvSpPr>
          <p:cNvPr id="213008" name="Text Box 16"/>
          <p:cNvSpPr txBox="1">
            <a:spLocks noChangeArrowheads="1"/>
          </p:cNvSpPr>
          <p:nvPr/>
        </p:nvSpPr>
        <p:spPr bwMode="auto">
          <a:xfrm>
            <a:off x="1600200" y="2286000"/>
            <a:ext cx="6477000" cy="427038"/>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 </a:t>
            </a:r>
            <a:r>
              <a:rPr lang="en-US" sz="2200" b="1" i="1">
                <a:solidFill>
                  <a:srgbClr val="000000"/>
                </a:solidFill>
                <a:latin typeface="Times New Roman" pitchFamily="18" charset="0"/>
              </a:rPr>
              <a:t>Tôm    cái       Tép     đi            </a:t>
            </a:r>
            <a:r>
              <a:rPr lang="en-US" sz="2200" b="1" i="1">
                <a:solidFill>
                  <a:srgbClr val="2404E2"/>
                </a:solidFill>
                <a:latin typeface="Times New Roman" pitchFamily="18" charset="0"/>
              </a:rPr>
              <a:t>đưa </a:t>
            </a:r>
            <a:r>
              <a:rPr lang="en-US" sz="2200" b="1" i="1">
                <a:solidFill>
                  <a:srgbClr val="FF0000"/>
                </a:solidFill>
                <a:latin typeface="Times New Roman" pitchFamily="18" charset="0"/>
              </a:rPr>
              <a:t>    </a:t>
            </a:r>
            <a:r>
              <a:rPr lang="en-US" sz="2200" b="1" i="1">
                <a:solidFill>
                  <a:srgbClr val="000000"/>
                </a:solidFill>
                <a:latin typeface="Times New Roman" pitchFamily="18" charset="0"/>
              </a:rPr>
              <a:t>bà           Còng.</a:t>
            </a:r>
          </a:p>
        </p:txBody>
      </p:sp>
      <p:sp>
        <p:nvSpPr>
          <p:cNvPr id="213009" name="Text Box 17"/>
          <p:cNvSpPr txBox="1">
            <a:spLocks noChangeArrowheads="1"/>
          </p:cNvSpPr>
          <p:nvPr/>
        </p:nvSpPr>
        <p:spPr bwMode="auto">
          <a:xfrm>
            <a:off x="1981200" y="3276600"/>
            <a:ext cx="4724400" cy="427038"/>
          </a:xfrm>
          <a:prstGeom prst="rect">
            <a:avLst/>
          </a:prstGeom>
          <a:noFill/>
          <a:ln w="9525">
            <a:noFill/>
            <a:miter lim="800000"/>
            <a:headEnd/>
            <a:tailEnd/>
          </a:ln>
        </p:spPr>
        <p:txBody>
          <a:bodyPr>
            <a:spAutoFit/>
          </a:bodyPr>
          <a:lstStyle/>
          <a:p>
            <a:pPr>
              <a:spcBef>
                <a:spcPct val="50000"/>
              </a:spcBef>
            </a:pPr>
            <a:r>
              <a:rPr lang="en-US" sz="2200" b="1" i="1">
                <a:solidFill>
                  <a:srgbClr val="FF0000"/>
                </a:solidFill>
                <a:latin typeface="Times New Roman" pitchFamily="18" charset="0"/>
              </a:rPr>
              <a:t>     </a:t>
            </a:r>
            <a:r>
              <a:rPr lang="en-US" sz="2200" b="1" i="1">
                <a:solidFill>
                  <a:srgbClr val="000000"/>
                </a:solidFill>
                <a:latin typeface="Times New Roman" pitchFamily="18" charset="0"/>
              </a:rPr>
              <a:t>Đưa   bà   đến quãng  </a:t>
            </a:r>
            <a:r>
              <a:rPr lang="en-US" sz="2200" b="1" i="1">
                <a:solidFill>
                  <a:srgbClr val="2404E2"/>
                </a:solidFill>
                <a:latin typeface="Times New Roman" pitchFamily="18" charset="0"/>
              </a:rPr>
              <a:t>đường</a:t>
            </a:r>
            <a:r>
              <a:rPr lang="en-US" sz="2200" b="1" i="1">
                <a:solidFill>
                  <a:srgbClr val="009900"/>
                </a:solidFill>
                <a:latin typeface="Times New Roman" pitchFamily="18" charset="0"/>
              </a:rPr>
              <a:t> </a:t>
            </a:r>
            <a:r>
              <a:rPr lang="en-US" sz="2200" b="1" i="1">
                <a:solidFill>
                  <a:srgbClr val="000000"/>
                </a:solidFill>
                <a:latin typeface="Times New Roman" pitchFamily="18" charset="0"/>
              </a:rPr>
              <a:t>cong</a:t>
            </a:r>
          </a:p>
        </p:txBody>
      </p:sp>
      <p:sp>
        <p:nvSpPr>
          <p:cNvPr id="213011" name="Text Box 19"/>
          <p:cNvSpPr txBox="1">
            <a:spLocks noChangeArrowheads="1"/>
          </p:cNvSpPr>
          <p:nvPr/>
        </p:nvSpPr>
        <p:spPr bwMode="auto">
          <a:xfrm>
            <a:off x="1676400" y="4343400"/>
            <a:ext cx="46482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  tận  ngõ   trong  </a:t>
            </a:r>
            <a:r>
              <a:rPr lang="en-US" sz="2200" b="1" i="1">
                <a:solidFill>
                  <a:srgbClr val="009900"/>
                </a:solidFill>
                <a:latin typeface="Times New Roman" pitchFamily="18" charset="0"/>
              </a:rPr>
              <a:t>nhà </a:t>
            </a:r>
            <a:r>
              <a:rPr lang="en-US" sz="2200" b="1" i="1">
                <a:solidFill>
                  <a:srgbClr val="0000CC"/>
                </a:solidFill>
                <a:latin typeface="Times New Roman" pitchFamily="18" charset="0"/>
              </a:rPr>
              <a:t>          bà.</a:t>
            </a:r>
          </a:p>
        </p:txBody>
      </p:sp>
      <p:sp>
        <p:nvSpPr>
          <p:cNvPr id="213012" name="Text Box 20"/>
          <p:cNvSpPr txBox="1">
            <a:spLocks noChangeArrowheads="1"/>
          </p:cNvSpPr>
          <p:nvPr/>
        </p:nvSpPr>
        <p:spPr bwMode="auto">
          <a:xfrm>
            <a:off x="6324600" y="3276600"/>
            <a:ext cx="19812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đưa   bà   vào</a:t>
            </a:r>
            <a:r>
              <a:rPr lang="en-US" sz="2200">
                <a:latin typeface="Times New Roman" pitchFamily="18" charset="0"/>
              </a:rPr>
              <a:t> </a:t>
            </a:r>
          </a:p>
        </p:txBody>
      </p:sp>
      <p:sp>
        <p:nvSpPr>
          <p:cNvPr id="213013" name="Text Box 21"/>
          <p:cNvSpPr txBox="1">
            <a:spLocks noChangeArrowheads="1"/>
          </p:cNvSpPr>
          <p:nvPr/>
        </p:nvSpPr>
        <p:spPr bwMode="auto">
          <a:xfrm>
            <a:off x="6096000" y="4343400"/>
            <a:ext cx="23622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Tiền    bà   trong</a:t>
            </a:r>
            <a:r>
              <a:rPr lang="en-US" sz="2200">
                <a:latin typeface="Times New Roman" pitchFamily="18" charset="0"/>
              </a:rPr>
              <a:t> </a:t>
            </a:r>
          </a:p>
        </p:txBody>
      </p:sp>
      <p:sp>
        <p:nvSpPr>
          <p:cNvPr id="213014" name="Text Box 22"/>
          <p:cNvSpPr txBox="1">
            <a:spLocks noChangeArrowheads="1"/>
          </p:cNvSpPr>
          <p:nvPr/>
        </p:nvSpPr>
        <p:spPr bwMode="auto">
          <a:xfrm>
            <a:off x="1828800" y="5334000"/>
            <a:ext cx="23622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  </a:t>
            </a:r>
            <a:r>
              <a:rPr lang="en-US" sz="2200" b="1" i="1">
                <a:solidFill>
                  <a:srgbClr val="009900"/>
                </a:solidFill>
                <a:latin typeface="Times New Roman" pitchFamily="18" charset="0"/>
              </a:rPr>
              <a:t>túi      rơi</a:t>
            </a:r>
            <a:r>
              <a:rPr lang="en-US" sz="2200" b="1" i="1">
                <a:solidFill>
                  <a:srgbClr val="0000CC"/>
                </a:solidFill>
                <a:latin typeface="Times New Roman" pitchFamily="18" charset="0"/>
              </a:rPr>
              <a:t>        ra        </a:t>
            </a:r>
          </a:p>
        </p:txBody>
      </p:sp>
      <p:sp>
        <p:nvSpPr>
          <p:cNvPr id="213015" name="Text Box 23"/>
          <p:cNvSpPr txBox="1">
            <a:spLocks noChangeArrowheads="1"/>
          </p:cNvSpPr>
          <p:nvPr/>
        </p:nvSpPr>
        <p:spPr bwMode="auto">
          <a:xfrm>
            <a:off x="1676400" y="4343400"/>
            <a:ext cx="46482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  </a:t>
            </a:r>
            <a:r>
              <a:rPr lang="en-US" sz="2200" b="1" i="1">
                <a:solidFill>
                  <a:srgbClr val="000000"/>
                </a:solidFill>
                <a:latin typeface="Times New Roman" pitchFamily="18" charset="0"/>
              </a:rPr>
              <a:t>tận  ngõ   trong  </a:t>
            </a:r>
            <a:r>
              <a:rPr lang="en-US" sz="2200" b="1" i="1">
                <a:solidFill>
                  <a:srgbClr val="2404E2"/>
                </a:solidFill>
                <a:latin typeface="Times New Roman" pitchFamily="18" charset="0"/>
              </a:rPr>
              <a:t>nhà</a:t>
            </a:r>
            <a:r>
              <a:rPr lang="en-US" sz="2200" b="1" i="1">
                <a:solidFill>
                  <a:srgbClr val="0000CC"/>
                </a:solidFill>
                <a:latin typeface="Times New Roman" pitchFamily="18" charset="0"/>
              </a:rPr>
              <a:t>           </a:t>
            </a:r>
            <a:r>
              <a:rPr lang="en-US" sz="2200" b="1" i="1">
                <a:solidFill>
                  <a:srgbClr val="000000"/>
                </a:solidFill>
                <a:latin typeface="Times New Roman" pitchFamily="18" charset="0"/>
              </a:rPr>
              <a:t>bà.</a:t>
            </a:r>
          </a:p>
        </p:txBody>
      </p:sp>
      <p:sp>
        <p:nvSpPr>
          <p:cNvPr id="213016" name="Text Box 24"/>
          <p:cNvSpPr txBox="1">
            <a:spLocks noChangeArrowheads="1"/>
          </p:cNvSpPr>
          <p:nvPr/>
        </p:nvSpPr>
        <p:spPr bwMode="auto">
          <a:xfrm>
            <a:off x="6324600" y="3276600"/>
            <a:ext cx="1981200" cy="427038"/>
          </a:xfrm>
          <a:prstGeom prst="rect">
            <a:avLst/>
          </a:prstGeom>
          <a:noFill/>
          <a:ln w="9525">
            <a:noFill/>
            <a:miter lim="800000"/>
            <a:headEnd/>
            <a:tailEnd/>
          </a:ln>
        </p:spPr>
        <p:txBody>
          <a:bodyPr>
            <a:spAutoFit/>
          </a:bodyPr>
          <a:lstStyle/>
          <a:p>
            <a:pPr>
              <a:spcBef>
                <a:spcPct val="50000"/>
              </a:spcBef>
            </a:pPr>
            <a:r>
              <a:rPr lang="en-US" sz="2200" b="1" i="1">
                <a:solidFill>
                  <a:srgbClr val="000000"/>
                </a:solidFill>
                <a:latin typeface="Times New Roman" pitchFamily="18" charset="0"/>
              </a:rPr>
              <a:t>đưa   bà   vào</a:t>
            </a:r>
            <a:r>
              <a:rPr lang="en-US" sz="2200">
                <a:solidFill>
                  <a:srgbClr val="000000"/>
                </a:solidFill>
                <a:latin typeface="Times New Roman" pitchFamily="18" charset="0"/>
              </a:rPr>
              <a:t> </a:t>
            </a:r>
          </a:p>
        </p:txBody>
      </p:sp>
      <p:sp>
        <p:nvSpPr>
          <p:cNvPr id="213017" name="Text Box 25"/>
          <p:cNvSpPr txBox="1">
            <a:spLocks noChangeArrowheads="1"/>
          </p:cNvSpPr>
          <p:nvPr/>
        </p:nvSpPr>
        <p:spPr bwMode="auto">
          <a:xfrm>
            <a:off x="6096000" y="4343400"/>
            <a:ext cx="2362200" cy="427038"/>
          </a:xfrm>
          <a:prstGeom prst="rect">
            <a:avLst/>
          </a:prstGeom>
          <a:noFill/>
          <a:ln w="9525">
            <a:noFill/>
            <a:miter lim="800000"/>
            <a:headEnd/>
            <a:tailEnd/>
          </a:ln>
        </p:spPr>
        <p:txBody>
          <a:bodyPr>
            <a:spAutoFit/>
          </a:bodyPr>
          <a:lstStyle/>
          <a:p>
            <a:pPr>
              <a:spcBef>
                <a:spcPct val="50000"/>
              </a:spcBef>
            </a:pPr>
            <a:r>
              <a:rPr lang="en-US" sz="2200" b="1" i="1">
                <a:solidFill>
                  <a:srgbClr val="000000"/>
                </a:solidFill>
                <a:latin typeface="Times New Roman" pitchFamily="18" charset="0"/>
              </a:rPr>
              <a:t>Tiền    bà   trong</a:t>
            </a:r>
            <a:r>
              <a:rPr lang="en-US" sz="2200">
                <a:solidFill>
                  <a:srgbClr val="000000"/>
                </a:solidFill>
                <a:latin typeface="Times New Roman" pitchFamily="18" charset="0"/>
              </a:rPr>
              <a:t> </a:t>
            </a:r>
          </a:p>
        </p:txBody>
      </p:sp>
      <p:sp>
        <p:nvSpPr>
          <p:cNvPr id="213018" name="Text Box 26"/>
          <p:cNvSpPr txBox="1">
            <a:spLocks noChangeArrowheads="1"/>
          </p:cNvSpPr>
          <p:nvPr/>
        </p:nvSpPr>
        <p:spPr bwMode="auto">
          <a:xfrm>
            <a:off x="1828800" y="5334000"/>
            <a:ext cx="23622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  </a:t>
            </a:r>
            <a:r>
              <a:rPr lang="en-US" sz="2200" b="1" i="1">
                <a:solidFill>
                  <a:srgbClr val="2404E2"/>
                </a:solidFill>
                <a:latin typeface="Times New Roman" pitchFamily="18" charset="0"/>
              </a:rPr>
              <a:t>túi      rơi</a:t>
            </a:r>
            <a:r>
              <a:rPr lang="en-US" sz="2200" b="1" i="1">
                <a:solidFill>
                  <a:srgbClr val="0000CC"/>
                </a:solidFill>
                <a:latin typeface="Times New Roman" pitchFamily="18" charset="0"/>
              </a:rPr>
              <a:t>        </a:t>
            </a:r>
            <a:r>
              <a:rPr lang="en-US" sz="2200" b="1" i="1">
                <a:solidFill>
                  <a:srgbClr val="000000"/>
                </a:solidFill>
                <a:latin typeface="Times New Roman" pitchFamily="18" charset="0"/>
              </a:rPr>
              <a:t>ra </a:t>
            </a:r>
            <a:r>
              <a:rPr lang="en-US" sz="2200" b="1" i="1">
                <a:solidFill>
                  <a:srgbClr val="0000CC"/>
                </a:solidFill>
                <a:latin typeface="Times New Roman" pitchFamily="18" charset="0"/>
              </a:rPr>
              <a:t>       </a:t>
            </a:r>
          </a:p>
        </p:txBody>
      </p:sp>
      <p:sp>
        <p:nvSpPr>
          <p:cNvPr id="213019" name="Text Box 27"/>
          <p:cNvSpPr txBox="1">
            <a:spLocks noChangeArrowheads="1"/>
          </p:cNvSpPr>
          <p:nvPr/>
        </p:nvSpPr>
        <p:spPr bwMode="auto">
          <a:xfrm>
            <a:off x="4343400" y="5334000"/>
            <a:ext cx="4343400" cy="427038"/>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Tép     </a:t>
            </a:r>
            <a:r>
              <a:rPr lang="en-US" sz="2200" b="1" i="1">
                <a:solidFill>
                  <a:srgbClr val="009900"/>
                </a:solidFill>
                <a:latin typeface="Times New Roman" pitchFamily="18" charset="0"/>
              </a:rPr>
              <a:t>Tôm</a:t>
            </a:r>
            <a:r>
              <a:rPr lang="en-US" sz="2200" b="1" i="1">
                <a:solidFill>
                  <a:srgbClr val="0000CC"/>
                </a:solidFill>
                <a:latin typeface="Times New Roman" pitchFamily="18" charset="0"/>
              </a:rPr>
              <a:t>  nhặt   được    </a:t>
            </a:r>
            <a:r>
              <a:rPr lang="en-US" sz="2200" b="1" i="1">
                <a:solidFill>
                  <a:srgbClr val="009900"/>
                </a:solidFill>
                <a:latin typeface="Times New Roman" pitchFamily="18" charset="0"/>
              </a:rPr>
              <a:t>trả</a:t>
            </a:r>
            <a:endParaRPr lang="en-US" sz="2200">
              <a:solidFill>
                <a:srgbClr val="009900"/>
              </a:solidFill>
              <a:latin typeface="Times New Roman" pitchFamily="18" charset="0"/>
            </a:endParaRPr>
          </a:p>
        </p:txBody>
      </p:sp>
      <p:sp>
        <p:nvSpPr>
          <p:cNvPr id="213020" name="Text Box 28"/>
          <p:cNvSpPr txBox="1">
            <a:spLocks noChangeArrowheads="1"/>
          </p:cNvSpPr>
          <p:nvPr/>
        </p:nvSpPr>
        <p:spPr bwMode="auto">
          <a:xfrm>
            <a:off x="1752600" y="6278563"/>
            <a:ext cx="2895600" cy="427037"/>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  bà     mua       rau.        </a:t>
            </a:r>
          </a:p>
        </p:txBody>
      </p:sp>
      <p:sp>
        <p:nvSpPr>
          <p:cNvPr id="213021" name="Text Box 29"/>
          <p:cNvSpPr txBox="1">
            <a:spLocks noChangeArrowheads="1"/>
          </p:cNvSpPr>
          <p:nvPr/>
        </p:nvSpPr>
        <p:spPr bwMode="auto">
          <a:xfrm>
            <a:off x="4343400" y="5334000"/>
            <a:ext cx="4343400" cy="427038"/>
          </a:xfrm>
          <a:prstGeom prst="rect">
            <a:avLst/>
          </a:prstGeom>
          <a:noFill/>
          <a:ln w="9525">
            <a:noFill/>
            <a:miter lim="800000"/>
            <a:headEnd/>
            <a:tailEnd/>
          </a:ln>
        </p:spPr>
        <p:txBody>
          <a:bodyPr>
            <a:spAutoFit/>
          </a:bodyPr>
          <a:lstStyle/>
          <a:p>
            <a:pPr>
              <a:spcBef>
                <a:spcPct val="50000"/>
              </a:spcBef>
            </a:pPr>
            <a:r>
              <a:rPr lang="en-US" sz="2200" b="1" i="1">
                <a:solidFill>
                  <a:srgbClr val="000000"/>
                </a:solidFill>
                <a:latin typeface="Times New Roman" pitchFamily="18" charset="0"/>
              </a:rPr>
              <a:t>Tép </a:t>
            </a:r>
            <a:r>
              <a:rPr lang="en-US" sz="2200" b="1" i="1">
                <a:solidFill>
                  <a:srgbClr val="FF0000"/>
                </a:solidFill>
                <a:latin typeface="Times New Roman" pitchFamily="18" charset="0"/>
              </a:rPr>
              <a:t>    </a:t>
            </a:r>
            <a:r>
              <a:rPr lang="en-US" sz="2200" b="1" i="1">
                <a:solidFill>
                  <a:srgbClr val="2404E2"/>
                </a:solidFill>
                <a:latin typeface="Times New Roman" pitchFamily="18" charset="0"/>
              </a:rPr>
              <a:t>Tôm </a:t>
            </a:r>
            <a:r>
              <a:rPr lang="en-US" sz="2200" b="1" i="1">
                <a:solidFill>
                  <a:srgbClr val="FF0000"/>
                </a:solidFill>
                <a:latin typeface="Times New Roman" pitchFamily="18" charset="0"/>
              </a:rPr>
              <a:t> </a:t>
            </a:r>
            <a:r>
              <a:rPr lang="en-US" sz="2200" b="1" i="1">
                <a:solidFill>
                  <a:srgbClr val="000000"/>
                </a:solidFill>
                <a:latin typeface="Times New Roman" pitchFamily="18" charset="0"/>
              </a:rPr>
              <a:t>nhặt   được</a:t>
            </a:r>
            <a:r>
              <a:rPr lang="en-US" sz="2200" b="1" i="1">
                <a:solidFill>
                  <a:srgbClr val="FF0000"/>
                </a:solidFill>
                <a:latin typeface="Times New Roman" pitchFamily="18" charset="0"/>
              </a:rPr>
              <a:t>   </a:t>
            </a:r>
            <a:r>
              <a:rPr lang="en-US" sz="2200" b="1" i="1">
                <a:solidFill>
                  <a:srgbClr val="6600CC"/>
                </a:solidFill>
                <a:latin typeface="Times New Roman" pitchFamily="18" charset="0"/>
              </a:rPr>
              <a:t> </a:t>
            </a:r>
            <a:r>
              <a:rPr lang="en-US" sz="2200" b="1" i="1">
                <a:solidFill>
                  <a:srgbClr val="2404E2"/>
                </a:solidFill>
                <a:latin typeface="Times New Roman" pitchFamily="18" charset="0"/>
              </a:rPr>
              <a:t>trả</a:t>
            </a:r>
            <a:endParaRPr lang="en-US" sz="2200">
              <a:solidFill>
                <a:srgbClr val="2404E2"/>
              </a:solidFill>
              <a:latin typeface="Times New Roman" pitchFamily="18" charset="0"/>
            </a:endParaRPr>
          </a:p>
        </p:txBody>
      </p:sp>
      <p:sp>
        <p:nvSpPr>
          <p:cNvPr id="213022" name="Text Box 30"/>
          <p:cNvSpPr txBox="1">
            <a:spLocks noChangeArrowheads="1"/>
          </p:cNvSpPr>
          <p:nvPr/>
        </p:nvSpPr>
        <p:spPr bwMode="auto">
          <a:xfrm>
            <a:off x="1752600" y="6278563"/>
            <a:ext cx="2895600" cy="427037"/>
          </a:xfrm>
          <a:prstGeom prst="rect">
            <a:avLst/>
          </a:prstGeom>
          <a:noFill/>
          <a:ln w="9525">
            <a:noFill/>
            <a:miter lim="800000"/>
            <a:headEnd/>
            <a:tailEnd/>
          </a:ln>
        </p:spPr>
        <p:txBody>
          <a:bodyPr>
            <a:spAutoFit/>
          </a:bodyPr>
          <a:lstStyle/>
          <a:p>
            <a:pPr>
              <a:spcBef>
                <a:spcPct val="50000"/>
              </a:spcBef>
            </a:pPr>
            <a:r>
              <a:rPr lang="en-US" sz="2200" b="1" i="1">
                <a:solidFill>
                  <a:srgbClr val="0000CC"/>
                </a:solidFill>
                <a:latin typeface="Times New Roman" pitchFamily="18" charset="0"/>
              </a:rPr>
              <a:t>  </a:t>
            </a:r>
            <a:r>
              <a:rPr lang="en-US" sz="2200" b="1" i="1">
                <a:solidFill>
                  <a:srgbClr val="000000"/>
                </a:solidFill>
                <a:latin typeface="Times New Roman" pitchFamily="18" charset="0"/>
              </a:rPr>
              <a:t>bà     mua       rau.        </a:t>
            </a:r>
          </a:p>
        </p:txBody>
      </p:sp>
      <p:pic>
        <p:nvPicPr>
          <p:cNvPr id="10270" name="Picture 31" descr="BAR"/>
          <p:cNvPicPr preferRelativeResize="0">
            <a:picLocks noChangeAspect="1" noChangeArrowheads="1"/>
          </p:cNvPicPr>
          <p:nvPr/>
        </p:nvPicPr>
        <p:blipFill>
          <a:blip r:embed="rId8" cstate="print"/>
          <a:srcRect/>
          <a:stretch>
            <a:fillRect/>
          </a:stretch>
        </p:blipFill>
        <p:spPr bwMode="auto">
          <a:xfrm rot="-5400000">
            <a:off x="-3391693" y="3391693"/>
            <a:ext cx="6858000" cy="74613"/>
          </a:xfrm>
          <a:prstGeom prst="rect">
            <a:avLst/>
          </a:prstGeom>
          <a:noFill/>
          <a:ln w="9525">
            <a:noFill/>
            <a:miter lim="800000"/>
            <a:headEnd/>
            <a:tailEnd/>
          </a:ln>
        </p:spPr>
      </p:pic>
      <p:pic>
        <p:nvPicPr>
          <p:cNvPr id="10271" name="Picture 32" descr="BAR"/>
          <p:cNvPicPr preferRelativeResize="0">
            <a:picLocks noChangeAspect="1" noChangeArrowheads="1"/>
          </p:cNvPicPr>
          <p:nvPr/>
        </p:nvPicPr>
        <p:blipFill>
          <a:blip r:embed="rId8" cstate="print"/>
          <a:srcRect/>
          <a:stretch>
            <a:fillRect/>
          </a:stretch>
        </p:blipFill>
        <p:spPr bwMode="auto">
          <a:xfrm rot="-5400000">
            <a:off x="5677694" y="3391694"/>
            <a:ext cx="6858000" cy="74612"/>
          </a:xfrm>
          <a:prstGeom prst="rect">
            <a:avLst/>
          </a:prstGeom>
          <a:noFill/>
          <a:ln w="9525">
            <a:noFill/>
            <a:miter lim="800000"/>
            <a:headEnd/>
            <a:tailEnd/>
          </a:ln>
        </p:spPr>
      </p:pic>
      <p:pic>
        <p:nvPicPr>
          <p:cNvPr id="10272" name="Picture 33" descr="BAR"/>
          <p:cNvPicPr preferRelativeResize="0">
            <a:picLocks noChangeAspect="1" noChangeArrowheads="1"/>
          </p:cNvPicPr>
          <p:nvPr/>
        </p:nvPicPr>
        <p:blipFill>
          <a:blip r:embed="rId8" cstate="print"/>
          <a:srcRect/>
          <a:stretch>
            <a:fillRect/>
          </a:stretch>
        </p:blipFill>
        <p:spPr bwMode="auto">
          <a:xfrm>
            <a:off x="0" y="0"/>
            <a:ext cx="9144000" cy="100013"/>
          </a:xfrm>
          <a:prstGeom prst="rect">
            <a:avLst/>
          </a:prstGeom>
          <a:noFill/>
          <a:ln w="9525">
            <a:noFill/>
            <a:miter lim="800000"/>
            <a:headEnd/>
            <a:tailEnd/>
          </a:ln>
        </p:spPr>
      </p:pic>
      <p:pic>
        <p:nvPicPr>
          <p:cNvPr id="10273" name="Picture 34" descr="BAR"/>
          <p:cNvPicPr preferRelativeResize="0">
            <a:picLocks noChangeAspect="1" noChangeArrowheads="1"/>
          </p:cNvPicPr>
          <p:nvPr/>
        </p:nvPicPr>
        <p:blipFill>
          <a:blip r:embed="rId8" cstate="print"/>
          <a:srcRect/>
          <a:stretch>
            <a:fillRect/>
          </a:stretch>
        </p:blipFill>
        <p:spPr bwMode="auto">
          <a:xfrm>
            <a:off x="0" y="6757988"/>
            <a:ext cx="9144000" cy="100012"/>
          </a:xfrm>
          <a:prstGeom prst="rect">
            <a:avLst/>
          </a:prstGeom>
          <a:noFill/>
          <a:ln w="9525">
            <a:noFill/>
            <a:miter lim="800000"/>
            <a:headEnd/>
            <a:tailEnd/>
          </a:ln>
        </p:spPr>
      </p:pic>
      <p:sp>
        <p:nvSpPr>
          <p:cNvPr id="35" name="TextBox 34"/>
          <p:cNvSpPr txBox="1">
            <a:spLocks noChangeArrowheads="1"/>
          </p:cNvSpPr>
          <p:nvPr/>
        </p:nvSpPr>
        <p:spPr bwMode="auto">
          <a:xfrm>
            <a:off x="4724400" y="6324600"/>
            <a:ext cx="1219200" cy="369888"/>
          </a:xfrm>
          <a:prstGeom prst="rect">
            <a:avLst/>
          </a:prstGeom>
          <a:noFill/>
          <a:ln w="9525">
            <a:noFill/>
            <a:miter lim="800000"/>
            <a:headEnd/>
            <a:tailEnd/>
          </a:ln>
        </p:spPr>
        <p:txBody>
          <a:bodyPr>
            <a:spAutoFit/>
          </a:bodyPr>
          <a:lstStyle/>
          <a:p>
            <a:r>
              <a:rPr lang="en-US" b="1" i="1"/>
              <a:t>Bà</a:t>
            </a:r>
            <a:r>
              <a:rPr lang="en-US" b="1"/>
              <a:t> ….</a:t>
            </a:r>
          </a:p>
        </p:txBody>
      </p:sp>
      <p:sp>
        <p:nvSpPr>
          <p:cNvPr id="36" name="TextBox 35"/>
          <p:cNvSpPr txBox="1">
            <a:spLocks noChangeArrowheads="1"/>
          </p:cNvSpPr>
          <p:nvPr/>
        </p:nvSpPr>
        <p:spPr bwMode="auto">
          <a:xfrm>
            <a:off x="6477000" y="6324600"/>
            <a:ext cx="1066800" cy="369888"/>
          </a:xfrm>
          <a:prstGeom prst="rect">
            <a:avLst/>
          </a:prstGeom>
          <a:noFill/>
          <a:ln w="9525">
            <a:noFill/>
            <a:miter lim="800000"/>
            <a:headEnd/>
            <a:tailEnd/>
          </a:ln>
        </p:spPr>
        <p:txBody>
          <a:bodyPr>
            <a:spAutoFit/>
          </a:bodyPr>
          <a:lstStyle/>
          <a:p>
            <a:r>
              <a:rPr lang="en-US" b="1" i="1"/>
              <a:t>Rau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3003"/>
                                        </p:tgtEl>
                                        <p:attrNameLst>
                                          <p:attrName>style.visibility</p:attrName>
                                        </p:attrNameLst>
                                      </p:cBhvr>
                                      <p:to>
                                        <p:strVal val="visible"/>
                                      </p:to>
                                    </p:set>
                                    <p:anim calcmode="discrete" valueType="clr">
                                      <p:cBhvr override="childStyle">
                                        <p:cTn id="7" dur="80"/>
                                        <p:tgtEl>
                                          <p:spTgt spid="21300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3003"/>
                                        </p:tgtEl>
                                        <p:attrNameLst>
                                          <p:attrName>fillcolor</p:attrName>
                                        </p:attrNameLst>
                                      </p:cBhvr>
                                      <p:tavLst>
                                        <p:tav tm="0">
                                          <p:val>
                                            <p:clrVal>
                                              <a:schemeClr val="accent2"/>
                                            </p:clrVal>
                                          </p:val>
                                        </p:tav>
                                        <p:tav tm="50000">
                                          <p:val>
                                            <p:clrVal>
                                              <a:schemeClr val="hlink"/>
                                            </p:clrVal>
                                          </p:val>
                                        </p:tav>
                                      </p:tavLst>
                                    </p:anim>
                                    <p:set>
                                      <p:cBhvr>
                                        <p:cTn id="9" dur="80"/>
                                        <p:tgtEl>
                                          <p:spTgt spid="21300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13004"/>
                                        </p:tgtEl>
                                        <p:attrNameLst>
                                          <p:attrName>style.visibility</p:attrName>
                                        </p:attrNameLst>
                                      </p:cBhvr>
                                      <p:to>
                                        <p:strVal val="visible"/>
                                      </p:to>
                                    </p:set>
                                    <p:anim calcmode="discrete" valueType="clr">
                                      <p:cBhvr override="childStyle">
                                        <p:cTn id="14" dur="80"/>
                                        <p:tgtEl>
                                          <p:spTgt spid="21300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13004"/>
                                        </p:tgtEl>
                                        <p:attrNameLst>
                                          <p:attrName>fillcolor</p:attrName>
                                        </p:attrNameLst>
                                      </p:cBhvr>
                                      <p:tavLst>
                                        <p:tav tm="0">
                                          <p:val>
                                            <p:clrVal>
                                              <a:schemeClr val="accent2"/>
                                            </p:clrVal>
                                          </p:val>
                                        </p:tav>
                                        <p:tav tm="50000">
                                          <p:val>
                                            <p:clrVal>
                                              <a:schemeClr val="hlink"/>
                                            </p:clrVal>
                                          </p:val>
                                        </p:tav>
                                      </p:tavLst>
                                    </p:anim>
                                    <p:set>
                                      <p:cBhvr>
                                        <p:cTn id="16" dur="80"/>
                                        <p:tgtEl>
                                          <p:spTgt spid="213004"/>
                                        </p:tgtEl>
                                        <p:attrNameLst>
                                          <p:attrName>fill.type</p:attrName>
                                        </p:attrNameLst>
                                      </p:cBhvr>
                                      <p:to>
                                        <p:strVal val="solid"/>
                                      </p:to>
                                    </p:se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213005"/>
                                        </p:tgtEl>
                                        <p:attrNameLst>
                                          <p:attrName>style.visibility</p:attrName>
                                        </p:attrNameLst>
                                      </p:cBhvr>
                                      <p:to>
                                        <p:strVal val="visible"/>
                                      </p:to>
                                    </p:set>
                                    <p:anim calcmode="discrete" valueType="clr">
                                      <p:cBhvr override="childStyle">
                                        <p:cTn id="19" dur="80"/>
                                        <p:tgtEl>
                                          <p:spTgt spid="21300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13005"/>
                                        </p:tgtEl>
                                        <p:attrNameLst>
                                          <p:attrName>fillcolor</p:attrName>
                                        </p:attrNameLst>
                                      </p:cBhvr>
                                      <p:tavLst>
                                        <p:tav tm="0">
                                          <p:val>
                                            <p:clrVal>
                                              <a:schemeClr val="accent2"/>
                                            </p:clrVal>
                                          </p:val>
                                        </p:tav>
                                        <p:tav tm="50000">
                                          <p:val>
                                            <p:clrVal>
                                              <a:schemeClr val="hlink"/>
                                            </p:clrVal>
                                          </p:val>
                                        </p:tav>
                                      </p:tavLst>
                                    </p:anim>
                                    <p:set>
                                      <p:cBhvr>
                                        <p:cTn id="21" dur="80"/>
                                        <p:tgtEl>
                                          <p:spTgt spid="213005"/>
                                        </p:tgtEl>
                                        <p:attrNameLst>
                                          <p:attrName>fill.type</p:attrName>
                                        </p:attrNameLst>
                                      </p:cBhvr>
                                      <p:to>
                                        <p:strVal val="solid"/>
                                      </p:to>
                                    </p:set>
                                  </p:childTnLst>
                                </p:cTn>
                              </p:par>
                              <p:par>
                                <p:cTn id="22" presetID="27" presetClass="entr" presetSubtype="0" fill="hold" grpId="0" nodeType="withEffect">
                                  <p:stCondLst>
                                    <p:cond delay="0"/>
                                  </p:stCondLst>
                                  <p:iterate type="lt">
                                    <p:tmPct val="50000"/>
                                  </p:iterate>
                                  <p:childTnLst>
                                    <p:set>
                                      <p:cBhvr>
                                        <p:cTn id="23" dur="1" fill="hold">
                                          <p:stCondLst>
                                            <p:cond delay="0"/>
                                          </p:stCondLst>
                                        </p:cTn>
                                        <p:tgtEl>
                                          <p:spTgt spid="213006"/>
                                        </p:tgtEl>
                                        <p:attrNameLst>
                                          <p:attrName>style.visibility</p:attrName>
                                        </p:attrNameLst>
                                      </p:cBhvr>
                                      <p:to>
                                        <p:strVal val="visible"/>
                                      </p:to>
                                    </p:set>
                                    <p:anim calcmode="discrete" valueType="clr">
                                      <p:cBhvr override="childStyle">
                                        <p:cTn id="24" dur="80"/>
                                        <p:tgtEl>
                                          <p:spTgt spid="213006"/>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13006"/>
                                        </p:tgtEl>
                                        <p:attrNameLst>
                                          <p:attrName>fillcolor</p:attrName>
                                        </p:attrNameLst>
                                      </p:cBhvr>
                                      <p:tavLst>
                                        <p:tav tm="0">
                                          <p:val>
                                            <p:clrVal>
                                              <a:schemeClr val="accent2"/>
                                            </p:clrVal>
                                          </p:val>
                                        </p:tav>
                                        <p:tav tm="50000">
                                          <p:val>
                                            <p:clrVal>
                                              <a:schemeClr val="hlink"/>
                                            </p:clrVal>
                                          </p:val>
                                        </p:tav>
                                      </p:tavLst>
                                    </p:anim>
                                    <p:set>
                                      <p:cBhvr>
                                        <p:cTn id="26" dur="80"/>
                                        <p:tgtEl>
                                          <p:spTgt spid="213006"/>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213007"/>
                                        </p:tgtEl>
                                        <p:attrNameLst>
                                          <p:attrName>style.visibility</p:attrName>
                                        </p:attrNameLst>
                                      </p:cBhvr>
                                      <p:to>
                                        <p:strVal val="visible"/>
                                      </p:to>
                                    </p:set>
                                    <p:anim calcmode="discrete" valueType="clr">
                                      <p:cBhvr override="childStyle">
                                        <p:cTn id="31" dur="80"/>
                                        <p:tgtEl>
                                          <p:spTgt spid="213007"/>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13007"/>
                                        </p:tgtEl>
                                        <p:attrNameLst>
                                          <p:attrName>fillcolor</p:attrName>
                                        </p:attrNameLst>
                                      </p:cBhvr>
                                      <p:tavLst>
                                        <p:tav tm="0">
                                          <p:val>
                                            <p:clrVal>
                                              <a:schemeClr val="accent2"/>
                                            </p:clrVal>
                                          </p:val>
                                        </p:tav>
                                        <p:tav tm="50000">
                                          <p:val>
                                            <p:clrVal>
                                              <a:schemeClr val="hlink"/>
                                            </p:clrVal>
                                          </p:val>
                                        </p:tav>
                                      </p:tavLst>
                                    </p:anim>
                                    <p:set>
                                      <p:cBhvr>
                                        <p:cTn id="33" dur="80"/>
                                        <p:tgtEl>
                                          <p:spTgt spid="213007"/>
                                        </p:tgtEl>
                                        <p:attrNameLst>
                                          <p:attrName>fill.type</p:attrName>
                                        </p:attrNameLst>
                                      </p:cBhvr>
                                      <p:to>
                                        <p:strVal val="solid"/>
                                      </p:to>
                                    </p:set>
                                  </p:childTnLst>
                                </p:cTn>
                              </p:par>
                              <p:par>
                                <p:cTn id="34" presetID="27" presetClass="entr" presetSubtype="0" fill="hold" grpId="0" nodeType="withEffect">
                                  <p:stCondLst>
                                    <p:cond delay="0"/>
                                  </p:stCondLst>
                                  <p:iterate type="lt">
                                    <p:tmPct val="50000"/>
                                  </p:iterate>
                                  <p:childTnLst>
                                    <p:set>
                                      <p:cBhvr>
                                        <p:cTn id="35" dur="1" fill="hold">
                                          <p:stCondLst>
                                            <p:cond delay="0"/>
                                          </p:stCondLst>
                                        </p:cTn>
                                        <p:tgtEl>
                                          <p:spTgt spid="213008"/>
                                        </p:tgtEl>
                                        <p:attrNameLst>
                                          <p:attrName>style.visibility</p:attrName>
                                        </p:attrNameLst>
                                      </p:cBhvr>
                                      <p:to>
                                        <p:strVal val="visible"/>
                                      </p:to>
                                    </p:set>
                                    <p:anim calcmode="discrete" valueType="clr">
                                      <p:cBhvr override="childStyle">
                                        <p:cTn id="36" dur="80"/>
                                        <p:tgtEl>
                                          <p:spTgt spid="213008"/>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213008"/>
                                        </p:tgtEl>
                                        <p:attrNameLst>
                                          <p:attrName>fillcolor</p:attrName>
                                        </p:attrNameLst>
                                      </p:cBhvr>
                                      <p:tavLst>
                                        <p:tav tm="0">
                                          <p:val>
                                            <p:clrVal>
                                              <a:schemeClr val="accent2"/>
                                            </p:clrVal>
                                          </p:val>
                                        </p:tav>
                                        <p:tav tm="50000">
                                          <p:val>
                                            <p:clrVal>
                                              <a:schemeClr val="hlink"/>
                                            </p:clrVal>
                                          </p:val>
                                        </p:tav>
                                      </p:tavLst>
                                    </p:anim>
                                    <p:set>
                                      <p:cBhvr>
                                        <p:cTn id="38" dur="80"/>
                                        <p:tgtEl>
                                          <p:spTgt spid="213008"/>
                                        </p:tgtEl>
                                        <p:attrNameLst>
                                          <p:attrName>fill.type</p:attrName>
                                        </p:attrNameLst>
                                      </p:cBhvr>
                                      <p:to>
                                        <p:strVal val="solid"/>
                                      </p:to>
                                    </p:set>
                                  </p:childTnLst>
                                </p:cTn>
                              </p:par>
                              <p:par>
                                <p:cTn id="39" presetID="27" presetClass="entr" presetSubtype="0" fill="hold" grpId="0" nodeType="withEffect">
                                  <p:stCondLst>
                                    <p:cond delay="0"/>
                                  </p:stCondLst>
                                  <p:iterate type="lt">
                                    <p:tmPct val="50000"/>
                                  </p:iterate>
                                  <p:childTnLst>
                                    <p:set>
                                      <p:cBhvr>
                                        <p:cTn id="40" dur="1" fill="hold">
                                          <p:stCondLst>
                                            <p:cond delay="0"/>
                                          </p:stCondLst>
                                        </p:cTn>
                                        <p:tgtEl>
                                          <p:spTgt spid="213009"/>
                                        </p:tgtEl>
                                        <p:attrNameLst>
                                          <p:attrName>style.visibility</p:attrName>
                                        </p:attrNameLst>
                                      </p:cBhvr>
                                      <p:to>
                                        <p:strVal val="visible"/>
                                      </p:to>
                                    </p:set>
                                    <p:anim calcmode="discrete" valueType="clr">
                                      <p:cBhvr override="childStyle">
                                        <p:cTn id="41" dur="80"/>
                                        <p:tgtEl>
                                          <p:spTgt spid="213009"/>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213009"/>
                                        </p:tgtEl>
                                        <p:attrNameLst>
                                          <p:attrName>fillcolor</p:attrName>
                                        </p:attrNameLst>
                                      </p:cBhvr>
                                      <p:tavLst>
                                        <p:tav tm="0">
                                          <p:val>
                                            <p:clrVal>
                                              <a:schemeClr val="accent2"/>
                                            </p:clrVal>
                                          </p:val>
                                        </p:tav>
                                        <p:tav tm="50000">
                                          <p:val>
                                            <p:clrVal>
                                              <a:schemeClr val="hlink"/>
                                            </p:clrVal>
                                          </p:val>
                                        </p:tav>
                                      </p:tavLst>
                                    </p:anim>
                                    <p:set>
                                      <p:cBhvr>
                                        <p:cTn id="43" dur="80"/>
                                        <p:tgtEl>
                                          <p:spTgt spid="213009"/>
                                        </p:tgtEl>
                                        <p:attrNameLst>
                                          <p:attrName>fill.type</p:attrName>
                                        </p:attrNameLst>
                                      </p:cBhvr>
                                      <p:to>
                                        <p:strVal val="solid"/>
                                      </p:to>
                                    </p:set>
                                  </p:childTnLst>
                                </p:cTn>
                              </p:par>
                              <p:par>
                                <p:cTn id="44" presetID="27" presetClass="entr" presetSubtype="0" fill="hold" grpId="0" nodeType="withEffect">
                                  <p:stCondLst>
                                    <p:cond delay="0"/>
                                  </p:stCondLst>
                                  <p:iterate type="lt">
                                    <p:tmPct val="50000"/>
                                  </p:iterate>
                                  <p:childTnLst>
                                    <p:set>
                                      <p:cBhvr>
                                        <p:cTn id="45" dur="1" fill="hold">
                                          <p:stCondLst>
                                            <p:cond delay="0"/>
                                          </p:stCondLst>
                                        </p:cTn>
                                        <p:tgtEl>
                                          <p:spTgt spid="213012"/>
                                        </p:tgtEl>
                                        <p:attrNameLst>
                                          <p:attrName>style.visibility</p:attrName>
                                        </p:attrNameLst>
                                      </p:cBhvr>
                                      <p:to>
                                        <p:strVal val="visible"/>
                                      </p:to>
                                    </p:set>
                                    <p:anim calcmode="discrete" valueType="clr">
                                      <p:cBhvr override="childStyle">
                                        <p:cTn id="46" dur="80"/>
                                        <p:tgtEl>
                                          <p:spTgt spid="213012"/>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213012"/>
                                        </p:tgtEl>
                                        <p:attrNameLst>
                                          <p:attrName>fillcolor</p:attrName>
                                        </p:attrNameLst>
                                      </p:cBhvr>
                                      <p:tavLst>
                                        <p:tav tm="0">
                                          <p:val>
                                            <p:clrVal>
                                              <a:schemeClr val="accent2"/>
                                            </p:clrVal>
                                          </p:val>
                                        </p:tav>
                                        <p:tav tm="50000">
                                          <p:val>
                                            <p:clrVal>
                                              <a:schemeClr val="hlink"/>
                                            </p:clrVal>
                                          </p:val>
                                        </p:tav>
                                      </p:tavLst>
                                    </p:anim>
                                    <p:set>
                                      <p:cBhvr>
                                        <p:cTn id="48" dur="80"/>
                                        <p:tgtEl>
                                          <p:spTgt spid="213012"/>
                                        </p:tgtEl>
                                        <p:attrNameLst>
                                          <p:attrName>fill.type</p:attrName>
                                        </p:attrNameLst>
                                      </p:cBhvr>
                                      <p:to>
                                        <p:strVal val="solid"/>
                                      </p:to>
                                    </p:set>
                                  </p:childTnLst>
                                </p:cTn>
                              </p:par>
                              <p:par>
                                <p:cTn id="49" presetID="27" presetClass="entr" presetSubtype="0" fill="hold" grpId="0" nodeType="withEffect">
                                  <p:stCondLst>
                                    <p:cond delay="0"/>
                                  </p:stCondLst>
                                  <p:iterate type="lt">
                                    <p:tmPct val="50000"/>
                                  </p:iterate>
                                  <p:childTnLst>
                                    <p:set>
                                      <p:cBhvr>
                                        <p:cTn id="50" dur="1" fill="hold">
                                          <p:stCondLst>
                                            <p:cond delay="0"/>
                                          </p:stCondLst>
                                        </p:cTn>
                                        <p:tgtEl>
                                          <p:spTgt spid="213011"/>
                                        </p:tgtEl>
                                        <p:attrNameLst>
                                          <p:attrName>style.visibility</p:attrName>
                                        </p:attrNameLst>
                                      </p:cBhvr>
                                      <p:to>
                                        <p:strVal val="visible"/>
                                      </p:to>
                                    </p:set>
                                    <p:anim calcmode="discrete" valueType="clr">
                                      <p:cBhvr override="childStyle">
                                        <p:cTn id="51" dur="80"/>
                                        <p:tgtEl>
                                          <p:spTgt spid="213011"/>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213011"/>
                                        </p:tgtEl>
                                        <p:attrNameLst>
                                          <p:attrName>fillcolor</p:attrName>
                                        </p:attrNameLst>
                                      </p:cBhvr>
                                      <p:tavLst>
                                        <p:tav tm="0">
                                          <p:val>
                                            <p:clrVal>
                                              <a:schemeClr val="accent2"/>
                                            </p:clrVal>
                                          </p:val>
                                        </p:tav>
                                        <p:tav tm="50000">
                                          <p:val>
                                            <p:clrVal>
                                              <a:schemeClr val="hlink"/>
                                            </p:clrVal>
                                          </p:val>
                                        </p:tav>
                                      </p:tavLst>
                                    </p:anim>
                                    <p:set>
                                      <p:cBhvr>
                                        <p:cTn id="53" dur="80"/>
                                        <p:tgtEl>
                                          <p:spTgt spid="213011"/>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7" presetClass="entr" presetSubtype="0" fill="hold" grpId="0" nodeType="clickEffect">
                                  <p:stCondLst>
                                    <p:cond delay="0"/>
                                  </p:stCondLst>
                                  <p:iterate type="lt">
                                    <p:tmPct val="50000"/>
                                  </p:iterate>
                                  <p:childTnLst>
                                    <p:set>
                                      <p:cBhvr>
                                        <p:cTn id="57" dur="1" fill="hold">
                                          <p:stCondLst>
                                            <p:cond delay="0"/>
                                          </p:stCondLst>
                                        </p:cTn>
                                        <p:tgtEl>
                                          <p:spTgt spid="213016"/>
                                        </p:tgtEl>
                                        <p:attrNameLst>
                                          <p:attrName>style.visibility</p:attrName>
                                        </p:attrNameLst>
                                      </p:cBhvr>
                                      <p:to>
                                        <p:strVal val="visible"/>
                                      </p:to>
                                    </p:set>
                                    <p:anim calcmode="discrete" valueType="clr">
                                      <p:cBhvr override="childStyle">
                                        <p:cTn id="58" dur="80"/>
                                        <p:tgtEl>
                                          <p:spTgt spid="213016"/>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213016"/>
                                        </p:tgtEl>
                                        <p:attrNameLst>
                                          <p:attrName>fillcolor</p:attrName>
                                        </p:attrNameLst>
                                      </p:cBhvr>
                                      <p:tavLst>
                                        <p:tav tm="0">
                                          <p:val>
                                            <p:clrVal>
                                              <a:schemeClr val="accent2"/>
                                            </p:clrVal>
                                          </p:val>
                                        </p:tav>
                                        <p:tav tm="50000">
                                          <p:val>
                                            <p:clrVal>
                                              <a:schemeClr val="hlink"/>
                                            </p:clrVal>
                                          </p:val>
                                        </p:tav>
                                      </p:tavLst>
                                    </p:anim>
                                    <p:set>
                                      <p:cBhvr>
                                        <p:cTn id="60" dur="80"/>
                                        <p:tgtEl>
                                          <p:spTgt spid="213016"/>
                                        </p:tgtEl>
                                        <p:attrNameLst>
                                          <p:attrName>fill.type</p:attrName>
                                        </p:attrNameLst>
                                      </p:cBhvr>
                                      <p:to>
                                        <p:strVal val="solid"/>
                                      </p:to>
                                    </p:set>
                                  </p:childTnLst>
                                </p:cTn>
                              </p:par>
                              <p:par>
                                <p:cTn id="61" presetID="27" presetClass="entr" presetSubtype="0" fill="hold" grpId="0" nodeType="withEffect">
                                  <p:stCondLst>
                                    <p:cond delay="0"/>
                                  </p:stCondLst>
                                  <p:iterate type="lt">
                                    <p:tmPct val="50000"/>
                                  </p:iterate>
                                  <p:childTnLst>
                                    <p:set>
                                      <p:cBhvr>
                                        <p:cTn id="62" dur="1" fill="hold">
                                          <p:stCondLst>
                                            <p:cond delay="0"/>
                                          </p:stCondLst>
                                        </p:cTn>
                                        <p:tgtEl>
                                          <p:spTgt spid="213015"/>
                                        </p:tgtEl>
                                        <p:attrNameLst>
                                          <p:attrName>style.visibility</p:attrName>
                                        </p:attrNameLst>
                                      </p:cBhvr>
                                      <p:to>
                                        <p:strVal val="visible"/>
                                      </p:to>
                                    </p:set>
                                    <p:anim calcmode="discrete" valueType="clr">
                                      <p:cBhvr override="childStyle">
                                        <p:cTn id="63" dur="80"/>
                                        <p:tgtEl>
                                          <p:spTgt spid="213015"/>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213015"/>
                                        </p:tgtEl>
                                        <p:attrNameLst>
                                          <p:attrName>fillcolor</p:attrName>
                                        </p:attrNameLst>
                                      </p:cBhvr>
                                      <p:tavLst>
                                        <p:tav tm="0">
                                          <p:val>
                                            <p:clrVal>
                                              <a:schemeClr val="accent2"/>
                                            </p:clrVal>
                                          </p:val>
                                        </p:tav>
                                        <p:tav tm="50000">
                                          <p:val>
                                            <p:clrVal>
                                              <a:schemeClr val="hlink"/>
                                            </p:clrVal>
                                          </p:val>
                                        </p:tav>
                                      </p:tavLst>
                                    </p:anim>
                                    <p:set>
                                      <p:cBhvr>
                                        <p:cTn id="65" dur="80"/>
                                        <p:tgtEl>
                                          <p:spTgt spid="213015"/>
                                        </p:tgtEl>
                                        <p:attrNameLst>
                                          <p:attrName>fill.type</p:attrName>
                                        </p:attrNameLst>
                                      </p:cBhvr>
                                      <p:to>
                                        <p:strVal val="solid"/>
                                      </p:to>
                                    </p:set>
                                  </p:childTnLst>
                                </p:cTn>
                              </p:par>
                              <p:par>
                                <p:cTn id="66" presetID="27" presetClass="entr" presetSubtype="0" fill="hold" grpId="0" nodeType="withEffect">
                                  <p:stCondLst>
                                    <p:cond delay="0"/>
                                  </p:stCondLst>
                                  <p:iterate type="lt">
                                    <p:tmPct val="50000"/>
                                  </p:iterate>
                                  <p:childTnLst>
                                    <p:set>
                                      <p:cBhvr>
                                        <p:cTn id="67" dur="1" fill="hold">
                                          <p:stCondLst>
                                            <p:cond delay="0"/>
                                          </p:stCondLst>
                                        </p:cTn>
                                        <p:tgtEl>
                                          <p:spTgt spid="213013"/>
                                        </p:tgtEl>
                                        <p:attrNameLst>
                                          <p:attrName>style.visibility</p:attrName>
                                        </p:attrNameLst>
                                      </p:cBhvr>
                                      <p:to>
                                        <p:strVal val="visible"/>
                                      </p:to>
                                    </p:set>
                                    <p:anim calcmode="discrete" valueType="clr">
                                      <p:cBhvr override="childStyle">
                                        <p:cTn id="68" dur="80"/>
                                        <p:tgtEl>
                                          <p:spTgt spid="213013"/>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213013"/>
                                        </p:tgtEl>
                                        <p:attrNameLst>
                                          <p:attrName>fillcolor</p:attrName>
                                        </p:attrNameLst>
                                      </p:cBhvr>
                                      <p:tavLst>
                                        <p:tav tm="0">
                                          <p:val>
                                            <p:clrVal>
                                              <a:schemeClr val="accent2"/>
                                            </p:clrVal>
                                          </p:val>
                                        </p:tav>
                                        <p:tav tm="50000">
                                          <p:val>
                                            <p:clrVal>
                                              <a:schemeClr val="hlink"/>
                                            </p:clrVal>
                                          </p:val>
                                        </p:tav>
                                      </p:tavLst>
                                    </p:anim>
                                    <p:set>
                                      <p:cBhvr>
                                        <p:cTn id="70" dur="80"/>
                                        <p:tgtEl>
                                          <p:spTgt spid="213013"/>
                                        </p:tgtEl>
                                        <p:attrNameLst>
                                          <p:attrName>fill.type</p:attrName>
                                        </p:attrNameLst>
                                      </p:cBhvr>
                                      <p:to>
                                        <p:strVal val="solid"/>
                                      </p:to>
                                    </p:set>
                                  </p:childTnLst>
                                </p:cTn>
                              </p:par>
                              <p:par>
                                <p:cTn id="71" presetID="27" presetClass="entr" presetSubtype="0" fill="hold" grpId="0" nodeType="withEffect">
                                  <p:stCondLst>
                                    <p:cond delay="0"/>
                                  </p:stCondLst>
                                  <p:iterate type="lt">
                                    <p:tmPct val="50000"/>
                                  </p:iterate>
                                  <p:childTnLst>
                                    <p:set>
                                      <p:cBhvr>
                                        <p:cTn id="72" dur="1" fill="hold">
                                          <p:stCondLst>
                                            <p:cond delay="0"/>
                                          </p:stCondLst>
                                        </p:cTn>
                                        <p:tgtEl>
                                          <p:spTgt spid="213014"/>
                                        </p:tgtEl>
                                        <p:attrNameLst>
                                          <p:attrName>style.visibility</p:attrName>
                                        </p:attrNameLst>
                                      </p:cBhvr>
                                      <p:to>
                                        <p:strVal val="visible"/>
                                      </p:to>
                                    </p:set>
                                    <p:anim calcmode="discrete" valueType="clr">
                                      <p:cBhvr override="childStyle">
                                        <p:cTn id="73" dur="80"/>
                                        <p:tgtEl>
                                          <p:spTgt spid="213014"/>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213014"/>
                                        </p:tgtEl>
                                        <p:attrNameLst>
                                          <p:attrName>fillcolor</p:attrName>
                                        </p:attrNameLst>
                                      </p:cBhvr>
                                      <p:tavLst>
                                        <p:tav tm="0">
                                          <p:val>
                                            <p:clrVal>
                                              <a:schemeClr val="accent2"/>
                                            </p:clrVal>
                                          </p:val>
                                        </p:tav>
                                        <p:tav tm="50000">
                                          <p:val>
                                            <p:clrVal>
                                              <a:schemeClr val="hlink"/>
                                            </p:clrVal>
                                          </p:val>
                                        </p:tav>
                                      </p:tavLst>
                                    </p:anim>
                                    <p:set>
                                      <p:cBhvr>
                                        <p:cTn id="75" dur="80"/>
                                        <p:tgtEl>
                                          <p:spTgt spid="213014"/>
                                        </p:tgtEl>
                                        <p:attrNameLst>
                                          <p:attrName>fill.type</p:attrName>
                                        </p:attrNameLst>
                                      </p:cBhvr>
                                      <p:to>
                                        <p:strVal val="solid"/>
                                      </p:to>
                                    </p:set>
                                  </p:childTnLst>
                                </p:cTn>
                              </p:par>
                            </p:childTnLst>
                          </p:cTn>
                        </p:par>
                      </p:childTnLst>
                    </p:cTn>
                  </p:par>
                  <p:par>
                    <p:cTn id="76" fill="hold">
                      <p:stCondLst>
                        <p:cond delay="indefinite"/>
                      </p:stCondLst>
                      <p:childTnLst>
                        <p:par>
                          <p:cTn id="77" fill="hold">
                            <p:stCondLst>
                              <p:cond delay="0"/>
                            </p:stCondLst>
                            <p:childTnLst>
                              <p:par>
                                <p:cTn id="78" presetID="27" presetClass="entr" presetSubtype="0" fill="hold" nodeType="clickEffect">
                                  <p:stCondLst>
                                    <p:cond delay="0"/>
                                  </p:stCondLst>
                                  <p:iterate type="lt">
                                    <p:tmPct val="50000"/>
                                  </p:iterate>
                                  <p:childTnLst>
                                    <p:set>
                                      <p:cBhvr>
                                        <p:cTn id="79" dur="1" fill="hold">
                                          <p:stCondLst>
                                            <p:cond delay="0"/>
                                          </p:stCondLst>
                                        </p:cTn>
                                        <p:tgtEl>
                                          <p:spTgt spid="213017"/>
                                        </p:tgtEl>
                                        <p:attrNameLst>
                                          <p:attrName>style.visibility</p:attrName>
                                        </p:attrNameLst>
                                      </p:cBhvr>
                                      <p:to>
                                        <p:strVal val="visible"/>
                                      </p:to>
                                    </p:set>
                                    <p:anim calcmode="discrete" valueType="clr">
                                      <p:cBhvr override="childStyle">
                                        <p:cTn id="80" dur="80"/>
                                        <p:tgtEl>
                                          <p:spTgt spid="213017"/>
                                        </p:tgtEl>
                                        <p:attrNameLst>
                                          <p:attrName>style.color</p:attrName>
                                        </p:attrNameLst>
                                      </p:cBhvr>
                                      <p:tavLst>
                                        <p:tav tm="0">
                                          <p:val>
                                            <p:clrVal>
                                              <a:schemeClr val="accent2"/>
                                            </p:clrVal>
                                          </p:val>
                                        </p:tav>
                                        <p:tav tm="50000">
                                          <p:val>
                                            <p:clrVal>
                                              <a:schemeClr val="hlink"/>
                                            </p:clrVal>
                                          </p:val>
                                        </p:tav>
                                      </p:tavLst>
                                    </p:anim>
                                    <p:anim calcmode="discrete" valueType="clr">
                                      <p:cBhvr>
                                        <p:cTn id="81" dur="80"/>
                                        <p:tgtEl>
                                          <p:spTgt spid="213017"/>
                                        </p:tgtEl>
                                        <p:attrNameLst>
                                          <p:attrName>fillcolor</p:attrName>
                                        </p:attrNameLst>
                                      </p:cBhvr>
                                      <p:tavLst>
                                        <p:tav tm="0">
                                          <p:val>
                                            <p:clrVal>
                                              <a:schemeClr val="accent2"/>
                                            </p:clrVal>
                                          </p:val>
                                        </p:tav>
                                        <p:tav tm="50000">
                                          <p:val>
                                            <p:clrVal>
                                              <a:schemeClr val="hlink"/>
                                            </p:clrVal>
                                          </p:val>
                                        </p:tav>
                                      </p:tavLst>
                                    </p:anim>
                                    <p:set>
                                      <p:cBhvr>
                                        <p:cTn id="82" dur="80"/>
                                        <p:tgtEl>
                                          <p:spTgt spid="213017"/>
                                        </p:tgtEl>
                                        <p:attrNameLst>
                                          <p:attrName>fill.type</p:attrName>
                                        </p:attrNameLst>
                                      </p:cBhvr>
                                      <p:to>
                                        <p:strVal val="solid"/>
                                      </p:to>
                                    </p:set>
                                  </p:childTnLst>
                                </p:cTn>
                              </p:par>
                              <p:par>
                                <p:cTn id="83" presetID="27" presetClass="entr" presetSubtype="0" fill="hold" grpId="0" nodeType="withEffect">
                                  <p:stCondLst>
                                    <p:cond delay="0"/>
                                  </p:stCondLst>
                                  <p:iterate type="lt">
                                    <p:tmPct val="50000"/>
                                  </p:iterate>
                                  <p:childTnLst>
                                    <p:set>
                                      <p:cBhvr>
                                        <p:cTn id="84" dur="1" fill="hold">
                                          <p:stCondLst>
                                            <p:cond delay="0"/>
                                          </p:stCondLst>
                                        </p:cTn>
                                        <p:tgtEl>
                                          <p:spTgt spid="213018"/>
                                        </p:tgtEl>
                                        <p:attrNameLst>
                                          <p:attrName>style.visibility</p:attrName>
                                        </p:attrNameLst>
                                      </p:cBhvr>
                                      <p:to>
                                        <p:strVal val="visible"/>
                                      </p:to>
                                    </p:set>
                                    <p:anim calcmode="discrete" valueType="clr">
                                      <p:cBhvr override="childStyle">
                                        <p:cTn id="85" dur="80"/>
                                        <p:tgtEl>
                                          <p:spTgt spid="213018"/>
                                        </p:tgtEl>
                                        <p:attrNameLst>
                                          <p:attrName>style.color</p:attrName>
                                        </p:attrNameLst>
                                      </p:cBhvr>
                                      <p:tavLst>
                                        <p:tav tm="0">
                                          <p:val>
                                            <p:clrVal>
                                              <a:schemeClr val="accent2"/>
                                            </p:clrVal>
                                          </p:val>
                                        </p:tav>
                                        <p:tav tm="50000">
                                          <p:val>
                                            <p:clrVal>
                                              <a:schemeClr val="hlink"/>
                                            </p:clrVal>
                                          </p:val>
                                        </p:tav>
                                      </p:tavLst>
                                    </p:anim>
                                    <p:anim calcmode="discrete" valueType="clr">
                                      <p:cBhvr>
                                        <p:cTn id="86" dur="80"/>
                                        <p:tgtEl>
                                          <p:spTgt spid="213018"/>
                                        </p:tgtEl>
                                        <p:attrNameLst>
                                          <p:attrName>fillcolor</p:attrName>
                                        </p:attrNameLst>
                                      </p:cBhvr>
                                      <p:tavLst>
                                        <p:tav tm="0">
                                          <p:val>
                                            <p:clrVal>
                                              <a:schemeClr val="accent2"/>
                                            </p:clrVal>
                                          </p:val>
                                        </p:tav>
                                        <p:tav tm="50000">
                                          <p:val>
                                            <p:clrVal>
                                              <a:schemeClr val="hlink"/>
                                            </p:clrVal>
                                          </p:val>
                                        </p:tav>
                                      </p:tavLst>
                                    </p:anim>
                                    <p:set>
                                      <p:cBhvr>
                                        <p:cTn id="87" dur="80"/>
                                        <p:tgtEl>
                                          <p:spTgt spid="213018"/>
                                        </p:tgtEl>
                                        <p:attrNameLst>
                                          <p:attrName>fill.type</p:attrName>
                                        </p:attrNameLst>
                                      </p:cBhvr>
                                      <p:to>
                                        <p:strVal val="solid"/>
                                      </p:to>
                                    </p:set>
                                  </p:childTnLst>
                                </p:cTn>
                              </p:par>
                              <p:par>
                                <p:cTn id="88" presetID="27" presetClass="entr" presetSubtype="0" fill="hold" nodeType="withEffect">
                                  <p:stCondLst>
                                    <p:cond delay="0"/>
                                  </p:stCondLst>
                                  <p:iterate type="lt">
                                    <p:tmPct val="50000"/>
                                  </p:iterate>
                                  <p:childTnLst>
                                    <p:set>
                                      <p:cBhvr>
                                        <p:cTn id="89" dur="1" fill="hold">
                                          <p:stCondLst>
                                            <p:cond delay="0"/>
                                          </p:stCondLst>
                                        </p:cTn>
                                        <p:tgtEl>
                                          <p:spTgt spid="213019"/>
                                        </p:tgtEl>
                                        <p:attrNameLst>
                                          <p:attrName>style.visibility</p:attrName>
                                        </p:attrNameLst>
                                      </p:cBhvr>
                                      <p:to>
                                        <p:strVal val="visible"/>
                                      </p:to>
                                    </p:set>
                                    <p:anim calcmode="discrete" valueType="clr">
                                      <p:cBhvr override="childStyle">
                                        <p:cTn id="90" dur="80"/>
                                        <p:tgtEl>
                                          <p:spTgt spid="213019"/>
                                        </p:tgtEl>
                                        <p:attrNameLst>
                                          <p:attrName>style.color</p:attrName>
                                        </p:attrNameLst>
                                      </p:cBhvr>
                                      <p:tavLst>
                                        <p:tav tm="0">
                                          <p:val>
                                            <p:clrVal>
                                              <a:schemeClr val="accent2"/>
                                            </p:clrVal>
                                          </p:val>
                                        </p:tav>
                                        <p:tav tm="50000">
                                          <p:val>
                                            <p:clrVal>
                                              <a:schemeClr val="hlink"/>
                                            </p:clrVal>
                                          </p:val>
                                        </p:tav>
                                      </p:tavLst>
                                    </p:anim>
                                    <p:anim calcmode="discrete" valueType="clr">
                                      <p:cBhvr>
                                        <p:cTn id="91" dur="80"/>
                                        <p:tgtEl>
                                          <p:spTgt spid="213019"/>
                                        </p:tgtEl>
                                        <p:attrNameLst>
                                          <p:attrName>fillcolor</p:attrName>
                                        </p:attrNameLst>
                                      </p:cBhvr>
                                      <p:tavLst>
                                        <p:tav tm="0">
                                          <p:val>
                                            <p:clrVal>
                                              <a:schemeClr val="accent2"/>
                                            </p:clrVal>
                                          </p:val>
                                        </p:tav>
                                        <p:tav tm="50000">
                                          <p:val>
                                            <p:clrVal>
                                              <a:schemeClr val="hlink"/>
                                            </p:clrVal>
                                          </p:val>
                                        </p:tav>
                                      </p:tavLst>
                                    </p:anim>
                                    <p:set>
                                      <p:cBhvr>
                                        <p:cTn id="92" dur="80"/>
                                        <p:tgtEl>
                                          <p:spTgt spid="213019"/>
                                        </p:tgtEl>
                                        <p:attrNameLst>
                                          <p:attrName>fill.type</p:attrName>
                                        </p:attrNameLst>
                                      </p:cBhvr>
                                      <p:to>
                                        <p:strVal val="solid"/>
                                      </p:to>
                                    </p:set>
                                  </p:childTnLst>
                                </p:cTn>
                              </p:par>
                              <p:par>
                                <p:cTn id="93" presetID="27" presetClass="entr" presetSubtype="0" fill="hold" nodeType="withEffect">
                                  <p:stCondLst>
                                    <p:cond delay="0"/>
                                  </p:stCondLst>
                                  <p:iterate type="lt">
                                    <p:tmPct val="50000"/>
                                  </p:iterate>
                                  <p:childTnLst>
                                    <p:set>
                                      <p:cBhvr>
                                        <p:cTn id="94" dur="1" fill="hold">
                                          <p:stCondLst>
                                            <p:cond delay="0"/>
                                          </p:stCondLst>
                                        </p:cTn>
                                        <p:tgtEl>
                                          <p:spTgt spid="213020"/>
                                        </p:tgtEl>
                                        <p:attrNameLst>
                                          <p:attrName>style.visibility</p:attrName>
                                        </p:attrNameLst>
                                      </p:cBhvr>
                                      <p:to>
                                        <p:strVal val="visible"/>
                                      </p:to>
                                    </p:set>
                                    <p:anim calcmode="discrete" valueType="clr">
                                      <p:cBhvr override="childStyle">
                                        <p:cTn id="95" dur="80"/>
                                        <p:tgtEl>
                                          <p:spTgt spid="213020"/>
                                        </p:tgtEl>
                                        <p:attrNameLst>
                                          <p:attrName>style.color</p:attrName>
                                        </p:attrNameLst>
                                      </p:cBhvr>
                                      <p:tavLst>
                                        <p:tav tm="0">
                                          <p:val>
                                            <p:clrVal>
                                              <a:schemeClr val="accent2"/>
                                            </p:clrVal>
                                          </p:val>
                                        </p:tav>
                                        <p:tav tm="50000">
                                          <p:val>
                                            <p:clrVal>
                                              <a:schemeClr val="hlink"/>
                                            </p:clrVal>
                                          </p:val>
                                        </p:tav>
                                      </p:tavLst>
                                    </p:anim>
                                    <p:anim calcmode="discrete" valueType="clr">
                                      <p:cBhvr>
                                        <p:cTn id="96" dur="80"/>
                                        <p:tgtEl>
                                          <p:spTgt spid="213020"/>
                                        </p:tgtEl>
                                        <p:attrNameLst>
                                          <p:attrName>fillcolor</p:attrName>
                                        </p:attrNameLst>
                                      </p:cBhvr>
                                      <p:tavLst>
                                        <p:tav tm="0">
                                          <p:val>
                                            <p:clrVal>
                                              <a:schemeClr val="accent2"/>
                                            </p:clrVal>
                                          </p:val>
                                        </p:tav>
                                        <p:tav tm="50000">
                                          <p:val>
                                            <p:clrVal>
                                              <a:schemeClr val="hlink"/>
                                            </p:clrVal>
                                          </p:val>
                                        </p:tav>
                                      </p:tavLst>
                                    </p:anim>
                                    <p:set>
                                      <p:cBhvr>
                                        <p:cTn id="97" dur="80"/>
                                        <p:tgtEl>
                                          <p:spTgt spid="213020"/>
                                        </p:tgtEl>
                                        <p:attrNameLst>
                                          <p:attrName>fill.type</p:attrName>
                                        </p:attrNameLst>
                                      </p:cBhvr>
                                      <p:to>
                                        <p:strVal val="solid"/>
                                      </p:to>
                                    </p:set>
                                  </p:childTnLst>
                                </p:cTn>
                              </p:par>
                            </p:childTnLst>
                          </p:cTn>
                        </p:par>
                      </p:childTnLst>
                    </p:cTn>
                  </p:par>
                  <p:par>
                    <p:cTn id="98" fill="hold">
                      <p:stCondLst>
                        <p:cond delay="indefinite"/>
                      </p:stCondLst>
                      <p:childTnLst>
                        <p:par>
                          <p:cTn id="99" fill="hold">
                            <p:stCondLst>
                              <p:cond delay="0"/>
                            </p:stCondLst>
                            <p:childTnLst>
                              <p:par>
                                <p:cTn id="100" presetID="27" presetClass="entr" presetSubtype="0" fill="hold" grpId="0" nodeType="clickEffect">
                                  <p:stCondLst>
                                    <p:cond delay="0"/>
                                  </p:stCondLst>
                                  <p:iterate type="lt">
                                    <p:tmPct val="50000"/>
                                  </p:iterate>
                                  <p:childTnLst>
                                    <p:set>
                                      <p:cBhvr>
                                        <p:cTn id="101" dur="1" fill="hold">
                                          <p:stCondLst>
                                            <p:cond delay="0"/>
                                          </p:stCondLst>
                                        </p:cTn>
                                        <p:tgtEl>
                                          <p:spTgt spid="213021"/>
                                        </p:tgtEl>
                                        <p:attrNameLst>
                                          <p:attrName>style.visibility</p:attrName>
                                        </p:attrNameLst>
                                      </p:cBhvr>
                                      <p:to>
                                        <p:strVal val="visible"/>
                                      </p:to>
                                    </p:set>
                                    <p:anim calcmode="discrete" valueType="clr">
                                      <p:cBhvr override="childStyle">
                                        <p:cTn id="102" dur="80"/>
                                        <p:tgtEl>
                                          <p:spTgt spid="213021"/>
                                        </p:tgtEl>
                                        <p:attrNameLst>
                                          <p:attrName>style.color</p:attrName>
                                        </p:attrNameLst>
                                      </p:cBhvr>
                                      <p:tavLst>
                                        <p:tav tm="0">
                                          <p:val>
                                            <p:clrVal>
                                              <a:schemeClr val="accent2"/>
                                            </p:clrVal>
                                          </p:val>
                                        </p:tav>
                                        <p:tav tm="50000">
                                          <p:val>
                                            <p:clrVal>
                                              <a:schemeClr val="hlink"/>
                                            </p:clrVal>
                                          </p:val>
                                        </p:tav>
                                      </p:tavLst>
                                    </p:anim>
                                    <p:anim calcmode="discrete" valueType="clr">
                                      <p:cBhvr>
                                        <p:cTn id="103" dur="80"/>
                                        <p:tgtEl>
                                          <p:spTgt spid="213021"/>
                                        </p:tgtEl>
                                        <p:attrNameLst>
                                          <p:attrName>fillcolor</p:attrName>
                                        </p:attrNameLst>
                                      </p:cBhvr>
                                      <p:tavLst>
                                        <p:tav tm="0">
                                          <p:val>
                                            <p:clrVal>
                                              <a:schemeClr val="accent2"/>
                                            </p:clrVal>
                                          </p:val>
                                        </p:tav>
                                        <p:tav tm="50000">
                                          <p:val>
                                            <p:clrVal>
                                              <a:schemeClr val="hlink"/>
                                            </p:clrVal>
                                          </p:val>
                                        </p:tav>
                                      </p:tavLst>
                                    </p:anim>
                                    <p:set>
                                      <p:cBhvr>
                                        <p:cTn id="104" dur="80"/>
                                        <p:tgtEl>
                                          <p:spTgt spid="213021"/>
                                        </p:tgtEl>
                                        <p:attrNameLst>
                                          <p:attrName>fill.type</p:attrName>
                                        </p:attrNameLst>
                                      </p:cBhvr>
                                      <p:to>
                                        <p:strVal val="solid"/>
                                      </p:to>
                                    </p:set>
                                  </p:childTnLst>
                                </p:cTn>
                              </p:par>
                              <p:par>
                                <p:cTn id="105" presetID="27" presetClass="entr" presetSubtype="0" fill="hold" nodeType="withEffect">
                                  <p:stCondLst>
                                    <p:cond delay="0"/>
                                  </p:stCondLst>
                                  <p:iterate type="lt">
                                    <p:tmPct val="50000"/>
                                  </p:iterate>
                                  <p:childTnLst>
                                    <p:set>
                                      <p:cBhvr>
                                        <p:cTn id="106" dur="1" fill="hold">
                                          <p:stCondLst>
                                            <p:cond delay="0"/>
                                          </p:stCondLst>
                                        </p:cTn>
                                        <p:tgtEl>
                                          <p:spTgt spid="213022"/>
                                        </p:tgtEl>
                                        <p:attrNameLst>
                                          <p:attrName>style.visibility</p:attrName>
                                        </p:attrNameLst>
                                      </p:cBhvr>
                                      <p:to>
                                        <p:strVal val="visible"/>
                                      </p:to>
                                    </p:set>
                                    <p:anim calcmode="discrete" valueType="clr">
                                      <p:cBhvr override="childStyle">
                                        <p:cTn id="107" dur="80"/>
                                        <p:tgtEl>
                                          <p:spTgt spid="213022"/>
                                        </p:tgtEl>
                                        <p:attrNameLst>
                                          <p:attrName>style.color</p:attrName>
                                        </p:attrNameLst>
                                      </p:cBhvr>
                                      <p:tavLst>
                                        <p:tav tm="0">
                                          <p:val>
                                            <p:clrVal>
                                              <a:schemeClr val="accent2"/>
                                            </p:clrVal>
                                          </p:val>
                                        </p:tav>
                                        <p:tav tm="50000">
                                          <p:val>
                                            <p:clrVal>
                                              <a:schemeClr val="hlink"/>
                                            </p:clrVal>
                                          </p:val>
                                        </p:tav>
                                      </p:tavLst>
                                    </p:anim>
                                    <p:anim calcmode="discrete" valueType="clr">
                                      <p:cBhvr>
                                        <p:cTn id="108" dur="80"/>
                                        <p:tgtEl>
                                          <p:spTgt spid="213022"/>
                                        </p:tgtEl>
                                        <p:attrNameLst>
                                          <p:attrName>fillcolor</p:attrName>
                                        </p:attrNameLst>
                                      </p:cBhvr>
                                      <p:tavLst>
                                        <p:tav tm="0">
                                          <p:val>
                                            <p:clrVal>
                                              <a:schemeClr val="accent2"/>
                                            </p:clrVal>
                                          </p:val>
                                        </p:tav>
                                        <p:tav tm="50000">
                                          <p:val>
                                            <p:clrVal>
                                              <a:schemeClr val="hlink"/>
                                            </p:clrVal>
                                          </p:val>
                                        </p:tav>
                                      </p:tavLst>
                                    </p:anim>
                                    <p:set>
                                      <p:cBhvr>
                                        <p:cTn id="109" dur="80"/>
                                        <p:tgtEl>
                                          <p:spTgt spid="213022"/>
                                        </p:tgtEl>
                                        <p:attrNameLst>
                                          <p:attrName>fill.type</p:attrName>
                                        </p:attrNameLst>
                                      </p:cBhvr>
                                      <p:to>
                                        <p:strVal val="solid"/>
                                      </p:to>
                                    </p:set>
                                  </p:childTnLst>
                                </p:cTn>
                              </p:par>
                            </p:childTnLst>
                          </p:cTn>
                        </p:par>
                        <p:par>
                          <p:cTn id="110" fill="hold">
                            <p:stCondLst>
                              <p:cond delay="720"/>
                            </p:stCondLst>
                            <p:childTnLst>
                              <p:par>
                                <p:cTn id="111" presetID="4" presetClass="entr" presetSubtype="16"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box(in)">
                                      <p:cBhvr>
                                        <p:cTn id="113" dur="500"/>
                                        <p:tgtEl>
                                          <p:spTgt spid="35"/>
                                        </p:tgtEl>
                                      </p:cBhvr>
                                    </p:animEffect>
                                  </p:childTnLst>
                                </p:cTn>
                              </p:par>
                              <p:par>
                                <p:cTn id="114" presetID="4" presetClass="entr" presetSubtype="16" fill="hold" grpId="0" nodeType="withEffect">
                                  <p:stCondLst>
                                    <p:cond delay="0"/>
                                  </p:stCondLst>
                                  <p:childTnLst>
                                    <p:set>
                                      <p:cBhvr>
                                        <p:cTn id="115" dur="1" fill="hold">
                                          <p:stCondLst>
                                            <p:cond delay="0"/>
                                          </p:stCondLst>
                                        </p:cTn>
                                        <p:tgtEl>
                                          <p:spTgt spid="36"/>
                                        </p:tgtEl>
                                        <p:attrNameLst>
                                          <p:attrName>style.visibility</p:attrName>
                                        </p:attrNameLst>
                                      </p:cBhvr>
                                      <p:to>
                                        <p:strVal val="visible"/>
                                      </p:to>
                                    </p:set>
                                    <p:animEffect transition="in" filter="box(in)">
                                      <p:cBhvr>
                                        <p:cTn id="1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3" grpId="0"/>
      <p:bldP spid="213004" grpId="0"/>
      <p:bldP spid="213005" grpId="0"/>
      <p:bldP spid="213006" grpId="0"/>
      <p:bldP spid="213007" grpId="0"/>
      <p:bldP spid="213008" grpId="0"/>
      <p:bldP spid="213009" grpId="0"/>
      <p:bldP spid="213011" grpId="0"/>
      <p:bldP spid="213012" grpId="0"/>
      <p:bldP spid="213013" grpId="0"/>
      <p:bldP spid="213014" grpId="0"/>
      <p:bldP spid="213015" grpId="0"/>
      <p:bldP spid="213016" grpId="0"/>
      <p:bldP spid="213018" grpId="0"/>
      <p:bldP spid="213021" grpId="0"/>
      <p:bldP spid="35" grpId="0"/>
      <p:bldP spid="3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870</TotalTime>
  <Words>761</Words>
  <Application>Microsoft Office PowerPoint</Application>
  <PresentationFormat>On-screen Show (4:3)</PresentationFormat>
  <Paragraphs>182</Paragraphs>
  <Slides>16</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Times New Roman</vt:lpstr>
      <vt:lpstr>Wingdings 2</vt:lpstr>
      <vt:lpstr>.VnTime</vt:lpstr>
      <vt:lpstr>Courier New</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THIETBIVANPHONG.VN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FINTEC</dc:creator>
  <cp:lastModifiedBy>BachKim201</cp:lastModifiedBy>
  <cp:revision>107</cp:revision>
  <dcterms:created xsi:type="dcterms:W3CDTF">2010-05-10T13:43:59Z</dcterms:created>
  <dcterms:modified xsi:type="dcterms:W3CDTF">2018-10-19T07:34:02Z</dcterms:modified>
</cp:coreProperties>
</file>