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73" r:id="rId4"/>
    <p:sldId id="264" r:id="rId5"/>
    <p:sldId id="278" r:id="rId6"/>
    <p:sldId id="275" r:id="rId7"/>
    <p:sldId id="265" r:id="rId8"/>
    <p:sldId id="276" r:id="rId9"/>
    <p:sldId id="277" r:id="rId10"/>
    <p:sldId id="266" r:id="rId11"/>
    <p:sldId id="279" r:id="rId12"/>
    <p:sldId id="268" r:id="rId13"/>
    <p:sldId id="280" r:id="rId14"/>
    <p:sldId id="281" r:id="rId15"/>
    <p:sldId id="283" r:id="rId16"/>
    <p:sldId id="28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0033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13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051" name="Picture 3" descr="a7ef13e6488ebda4182295e359de718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6A8ED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4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365125" y="914400"/>
            <a:ext cx="823913" cy="7318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365125" y="3108325"/>
            <a:ext cx="441325" cy="519113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2695575" y="11113"/>
            <a:ext cx="549275" cy="82391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4389438" y="0"/>
            <a:ext cx="439737" cy="517525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auto">
          <a:xfrm>
            <a:off x="5578475" y="457200"/>
            <a:ext cx="482600" cy="4699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6765925" y="274638"/>
            <a:ext cx="441325" cy="479425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8412163" y="990600"/>
            <a:ext cx="731837" cy="822325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457200" y="5211763"/>
            <a:ext cx="463550" cy="5286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45" name="AutoShape 13"/>
          <p:cNvSpPr>
            <a:spLocks noChangeArrowheads="1"/>
          </p:cNvSpPr>
          <p:nvPr/>
        </p:nvSpPr>
        <p:spPr bwMode="auto">
          <a:xfrm>
            <a:off x="8305800" y="4343400"/>
            <a:ext cx="593725" cy="6477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>
            <a:off x="7772400" y="6388100"/>
            <a:ext cx="484188" cy="4699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>
            <a:off x="8077200" y="5105400"/>
            <a:ext cx="639763" cy="63976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48" name="AutoShape 16"/>
          <p:cNvSpPr>
            <a:spLocks noChangeArrowheads="1"/>
          </p:cNvSpPr>
          <p:nvPr/>
        </p:nvSpPr>
        <p:spPr bwMode="auto">
          <a:xfrm>
            <a:off x="6400800" y="5486400"/>
            <a:ext cx="547688" cy="82232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AutoShape 17"/>
          <p:cNvSpPr>
            <a:spLocks noChangeArrowheads="1"/>
          </p:cNvSpPr>
          <p:nvPr/>
        </p:nvSpPr>
        <p:spPr bwMode="auto">
          <a:xfrm>
            <a:off x="4648200" y="6378575"/>
            <a:ext cx="441325" cy="479425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0" name="AutoShape 18"/>
          <p:cNvSpPr>
            <a:spLocks noChangeArrowheads="1"/>
          </p:cNvSpPr>
          <p:nvPr/>
        </p:nvSpPr>
        <p:spPr bwMode="auto">
          <a:xfrm>
            <a:off x="2590800" y="5562600"/>
            <a:ext cx="1006475" cy="822325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1311275" y="1370806"/>
            <a:ext cx="6765925" cy="18295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58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LỚP </a:t>
            </a:r>
            <a:r>
              <a:rPr lang="en-US" sz="3600" kern="1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3</a:t>
            </a:r>
            <a:endParaRPr lang="en-US" sz="3600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  <a:p>
            <a:pPr algn="ctr"/>
            <a:r>
              <a:rPr lang="en-US" sz="3200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Toán</a:t>
            </a:r>
            <a:endParaRPr lang="en-US" sz="3200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2070" name="WordArt 7"/>
          <p:cNvSpPr>
            <a:spLocks noChangeArrowheads="1" noChangeShapeType="1" noTextEdit="1"/>
          </p:cNvSpPr>
          <p:nvPr/>
        </p:nvSpPr>
        <p:spPr bwMode="auto">
          <a:xfrm>
            <a:off x="1524001" y="3656806"/>
            <a:ext cx="68881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38: </a:t>
            </a:r>
            <a:r>
              <a:rPr lang="en-US" kern="10" dirty="0" err="1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tập</a:t>
            </a:r>
            <a:endParaRPr lang="en-US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311275" y="228600"/>
            <a:ext cx="5637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endParaRPr lang="en-US" sz="1600" b="0">
              <a:latin typeface="Verdana" pitchFamily="34" charset="0"/>
            </a:endParaRPr>
          </a:p>
        </p:txBody>
      </p:sp>
      <p:pic>
        <p:nvPicPr>
          <p:cNvPr id="2072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76993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03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2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nimBg="1"/>
      <p:bldP spid="95239" grpId="0" animBg="1"/>
      <p:bldP spid="95240" grpId="0" animBg="1"/>
      <p:bldP spid="95242" grpId="0" animBg="1"/>
      <p:bldP spid="95245" grpId="0" animBg="1"/>
      <p:bldP spid="95248" grpId="0" animBg="1"/>
      <p:bldP spid="952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301662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3:       </a:t>
            </a:r>
            <a:r>
              <a:rPr lang="en-US" sz="3200" dirty="0" smtClean="0">
                <a:latin typeface=".VnTime" pitchFamily="34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MN.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2400300" y="4829176"/>
            <a:ext cx="4572000" cy="533400"/>
            <a:chOff x="672" y="3024"/>
            <a:chExt cx="2880" cy="336"/>
          </a:xfrm>
        </p:grpSpPr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672" y="3248"/>
              <a:ext cx="2880" cy="112"/>
              <a:chOff x="672" y="3152"/>
              <a:chExt cx="2880" cy="112"/>
            </a:xfrm>
          </p:grpSpPr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>
                <a:off x="672" y="3216"/>
                <a:ext cx="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672" y="316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3552" y="315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AutoShape 15"/>
            <p:cNvSpPr>
              <a:spLocks/>
            </p:cNvSpPr>
            <p:nvPr/>
          </p:nvSpPr>
          <p:spPr bwMode="auto">
            <a:xfrm rot="-5400000">
              <a:off x="1984" y="1728"/>
              <a:ext cx="240" cy="2832"/>
            </a:xfrm>
            <a:prstGeom prst="rightBrace">
              <a:avLst>
                <a:gd name="adj1" fmla="val 98333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305300" y="4397376"/>
            <a:ext cx="1257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10cm</a:t>
            </a:r>
            <a:endParaRPr lang="en-US" sz="2400" dirty="0"/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2362200" y="5805488"/>
            <a:ext cx="1219200" cy="152400"/>
            <a:chOff x="672" y="3264"/>
            <a:chExt cx="768" cy="96"/>
          </a:xfrm>
        </p:grpSpPr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672" y="3312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672" y="326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1440" y="326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2590800" y="5957888"/>
            <a:ext cx="749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2cm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6781800" y="482917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2209800" y="55006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429000" y="54244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209800" y="482917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81000" y="228600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VNI-Times" pitchFamily="2" charset="0"/>
              </a:rPr>
              <a:t>Thöù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tư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ngaøy</a:t>
            </a:r>
            <a:r>
              <a:rPr lang="en-US" sz="3200" b="1" dirty="0" smtClean="0">
                <a:latin typeface="VNI-Times" pitchFamily="2" charset="0"/>
              </a:rPr>
              <a:t> 25 </a:t>
            </a:r>
            <a:r>
              <a:rPr lang="en-US" sz="3200" b="1" dirty="0" err="1" smtClean="0">
                <a:latin typeface="VNI-Times" pitchFamily="2" charset="0"/>
              </a:rPr>
              <a:t>thaùng</a:t>
            </a:r>
            <a:r>
              <a:rPr lang="en-US" sz="3200" b="1" dirty="0" smtClean="0">
                <a:latin typeface="VNI-Times" pitchFamily="2" charset="0"/>
              </a:rPr>
              <a:t> 10 </a:t>
            </a:r>
            <a:r>
              <a:rPr lang="en-US" sz="3200" b="1" dirty="0" err="1" smtClean="0">
                <a:latin typeface="VNI-Times" pitchFamily="2" charset="0"/>
              </a:rPr>
              <a:t>naêm</a:t>
            </a:r>
            <a:r>
              <a:rPr lang="en-US" sz="3200" b="1" dirty="0" smtClean="0">
                <a:latin typeface="VNI-Times" pitchFamily="2" charset="0"/>
              </a:rPr>
              <a:t> 2017</a:t>
            </a:r>
          </a:p>
          <a:p>
            <a:pPr algn="ctr"/>
            <a:r>
              <a:rPr lang="en-US" sz="3600" u="sng" dirty="0" err="1" smtClean="0">
                <a:latin typeface="VNI-Times" pitchFamily="2" charset="0"/>
              </a:rPr>
              <a:t>Toaùn</a:t>
            </a:r>
            <a:endParaRPr lang="en-US" sz="3600" u="sng" dirty="0">
              <a:latin typeface="VNI-Times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19400" y="1219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38: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31" grpId="0"/>
      <p:bldP spid="36" grpId="0"/>
      <p:bldP spid="39" grpId="0"/>
      <p:bldP spid="40" grpId="0"/>
      <p:bldP spid="41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278848"/>
              </p:ext>
            </p:extLst>
          </p:nvPr>
        </p:nvGraphicFramePr>
        <p:xfrm>
          <a:off x="0" y="-76795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76795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20574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766066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Luật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chơi</a:t>
            </a:r>
            <a:r>
              <a:rPr lang="en-US" sz="2800" b="1" dirty="0" smtClean="0"/>
              <a:t>: </a:t>
            </a:r>
            <a:r>
              <a:rPr lang="en-US" sz="2800" b="1" dirty="0" smtClean="0">
                <a:solidFill>
                  <a:srgbClr val="CC3300"/>
                </a:solidFill>
              </a:rPr>
              <a:t>GV </a:t>
            </a:r>
            <a:r>
              <a:rPr lang="en-US" sz="2800" b="1" dirty="0" err="1" smtClean="0">
                <a:solidFill>
                  <a:srgbClr val="CC3300"/>
                </a:solidFill>
              </a:rPr>
              <a:t>đưa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ra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nhanh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các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câu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hỏi</a:t>
            </a:r>
            <a:r>
              <a:rPr lang="en-US" sz="2800" b="1" dirty="0" smtClean="0">
                <a:solidFill>
                  <a:srgbClr val="CC3300"/>
                </a:solidFill>
              </a:rPr>
              <a:t>. </a:t>
            </a:r>
            <a:r>
              <a:rPr lang="en-US" sz="2800" b="1" dirty="0" err="1" smtClean="0">
                <a:solidFill>
                  <a:srgbClr val="CC3300"/>
                </a:solidFill>
              </a:rPr>
              <a:t>Học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sinh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xung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phong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trả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lời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nhanh</a:t>
            </a:r>
            <a:r>
              <a:rPr lang="en-US" sz="2800" b="1" dirty="0" smtClean="0">
                <a:solidFill>
                  <a:srgbClr val="CC3300"/>
                </a:solidFill>
              </a:rPr>
              <a:t>. </a:t>
            </a:r>
            <a:r>
              <a:rPr lang="en-US" sz="2800" b="1" dirty="0" err="1" smtClean="0">
                <a:solidFill>
                  <a:srgbClr val="CC3300"/>
                </a:solidFill>
              </a:rPr>
              <a:t>Bạn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nào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trả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lời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trước</a:t>
            </a:r>
            <a:r>
              <a:rPr lang="en-US" sz="2800" b="1" dirty="0" smtClean="0">
                <a:solidFill>
                  <a:srgbClr val="CC3300"/>
                </a:solidFill>
              </a:rPr>
              <a:t>, </a:t>
            </a:r>
            <a:r>
              <a:rPr lang="en-US" sz="2800" b="1" dirty="0" err="1" smtClean="0">
                <a:solidFill>
                  <a:srgbClr val="CC3300"/>
                </a:solidFill>
              </a:rPr>
              <a:t>đúng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sẽ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được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nhận</a:t>
            </a:r>
            <a:r>
              <a:rPr lang="en-US" sz="2800" b="1" dirty="0" smtClean="0">
                <a:solidFill>
                  <a:srgbClr val="CC3300"/>
                </a:solidFill>
              </a:rPr>
              <a:t> 1 </a:t>
            </a:r>
            <a:r>
              <a:rPr lang="en-US" sz="2800" b="1" dirty="0" err="1" smtClean="0">
                <a:solidFill>
                  <a:srgbClr val="CC3300"/>
                </a:solidFill>
              </a:rPr>
              <a:t>phần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quà</a:t>
            </a:r>
            <a:r>
              <a:rPr lang="en-US" sz="2800" b="1" dirty="0" smtClean="0">
                <a:solidFill>
                  <a:srgbClr val="CC3300"/>
                </a:solidFill>
              </a:rPr>
              <a:t>, </a:t>
            </a:r>
            <a:r>
              <a:rPr lang="en-US" sz="2800" b="1" dirty="0" err="1" smtClean="0">
                <a:solidFill>
                  <a:srgbClr val="CC3300"/>
                </a:solidFill>
              </a:rPr>
              <a:t>bạn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chậm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mất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quyền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trả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lời</a:t>
            </a:r>
            <a:endParaRPr lang="en-US" sz="28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4101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008055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Neâu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tieáp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cho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ñuû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phaàn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keát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luaän</a:t>
            </a:r>
            <a:endParaRPr lang="en-US" sz="4000" dirty="0">
              <a:solidFill>
                <a:srgbClr val="FF0000"/>
              </a:solidFill>
              <a:latin typeface="VNI-Times" pitchFamily="2" charset="0"/>
            </a:endParaRPr>
          </a:p>
          <a:p>
            <a:endParaRPr lang="en-US" sz="4000" dirty="0" smtClean="0">
              <a:latin typeface="VNI-Times" pitchFamily="2" charset="0"/>
            </a:endParaRPr>
          </a:p>
          <a:p>
            <a:r>
              <a:rPr lang="en-US" sz="4000" dirty="0" err="1" smtClean="0">
                <a:latin typeface="VNI-Times" pitchFamily="2" charset="0"/>
              </a:rPr>
              <a:t>Muoán</a:t>
            </a:r>
            <a:r>
              <a:rPr lang="en-US" sz="4000" dirty="0" smtClean="0">
                <a:latin typeface="VNI-Times" pitchFamily="2" charset="0"/>
              </a:rPr>
              <a:t> </a:t>
            </a:r>
            <a:r>
              <a:rPr lang="en-US" sz="4000" dirty="0" err="1" smtClean="0">
                <a:latin typeface="VNI-Times" pitchFamily="2" charset="0"/>
              </a:rPr>
              <a:t>giaûm</a:t>
            </a:r>
            <a:r>
              <a:rPr lang="en-US" sz="4000" dirty="0" smtClean="0">
                <a:latin typeface="VNI-Times" pitchFamily="2" charset="0"/>
              </a:rPr>
              <a:t> </a:t>
            </a:r>
            <a:r>
              <a:rPr lang="en-US" sz="4000" dirty="0" err="1" smtClean="0">
                <a:latin typeface="VNI-Times" pitchFamily="2" charset="0"/>
              </a:rPr>
              <a:t>moät</a:t>
            </a:r>
            <a:r>
              <a:rPr lang="en-US" sz="4000" dirty="0" smtClean="0">
                <a:latin typeface="VNI-Times" pitchFamily="2" charset="0"/>
              </a:rPr>
              <a:t> </a:t>
            </a:r>
            <a:r>
              <a:rPr lang="en-US" sz="4000" dirty="0" err="1" smtClean="0">
                <a:latin typeface="VNI-Times" pitchFamily="2" charset="0"/>
              </a:rPr>
              <a:t>soá</a:t>
            </a:r>
            <a:r>
              <a:rPr lang="en-US" sz="4000" dirty="0" smtClean="0">
                <a:latin typeface="VNI-Times" pitchFamily="2" charset="0"/>
              </a:rPr>
              <a:t> </a:t>
            </a:r>
            <a:r>
              <a:rPr lang="en-US" sz="4000" dirty="0" err="1" smtClean="0">
                <a:latin typeface="VNI-Times" pitchFamily="2" charset="0"/>
              </a:rPr>
              <a:t>ñi</a:t>
            </a:r>
            <a:r>
              <a:rPr lang="en-US" sz="4000" dirty="0" smtClean="0">
                <a:latin typeface="VNI-Times" pitchFamily="2" charset="0"/>
              </a:rPr>
              <a:t> </a:t>
            </a:r>
            <a:r>
              <a:rPr lang="en-US" sz="4000" dirty="0" err="1" smtClean="0">
                <a:latin typeface="VNI-Times" pitchFamily="2" charset="0"/>
              </a:rPr>
              <a:t>nhieàu</a:t>
            </a:r>
            <a:r>
              <a:rPr lang="en-US" sz="4000" dirty="0" smtClean="0">
                <a:latin typeface="VNI-Times" pitchFamily="2" charset="0"/>
              </a:rPr>
              <a:t> </a:t>
            </a:r>
            <a:r>
              <a:rPr lang="en-US" sz="4000" dirty="0" err="1" smtClean="0">
                <a:latin typeface="VNI-Times" pitchFamily="2" charset="0"/>
              </a:rPr>
              <a:t>laàn</a:t>
            </a:r>
            <a:r>
              <a:rPr lang="en-US" sz="4000" dirty="0" smtClean="0">
                <a:latin typeface="VNI-Times" pitchFamily="2" charset="0"/>
              </a:rPr>
              <a:t> ta . . . . 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4800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42451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264237"/>
              </p:ext>
            </p:extLst>
          </p:nvPr>
        </p:nvGraphicFramePr>
        <p:xfrm>
          <a:off x="76199" y="-7620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" y="-76200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9812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773956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810687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33"/>
                </a:solidFill>
                <a:latin typeface="VNI-Times" pitchFamily="2" charset="0"/>
              </a:rPr>
              <a:t>7</a:t>
            </a:r>
            <a:endParaRPr lang="en-US" sz="3600" b="1" dirty="0">
              <a:solidFill>
                <a:srgbClr val="990033"/>
              </a:solidFill>
              <a:latin typeface="VNI-Time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54535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giảm</a:t>
            </a:r>
            <a:r>
              <a:rPr lang="en-US" sz="3600" b="1" dirty="0" smtClean="0">
                <a:solidFill>
                  <a:srgbClr val="0000FF"/>
                </a:solidFill>
                <a:latin typeface="VNI-Times" pitchFamily="2" charset="0"/>
              </a:rPr>
              <a:t> 7 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laàn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3000" y="4115487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00200" y="4191687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10139" y="3505887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g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aáp</a:t>
            </a:r>
            <a:r>
              <a:rPr lang="en-US" sz="3600" b="1" dirty="0" smtClean="0">
                <a:solidFill>
                  <a:srgbClr val="0000FF"/>
                </a:solidFill>
                <a:latin typeface="VNI-Times" pitchFamily="2" charset="0"/>
              </a:rPr>
              <a:t> 5 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laàn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37732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35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39000" y="3773269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39000" y="3695701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60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/>
      <p:bldP spid="13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2391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008055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Neâu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tieáp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cho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ñuû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phaàn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keát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luaän</a:t>
            </a:r>
            <a:endParaRPr lang="en-US" sz="4000" dirty="0">
              <a:solidFill>
                <a:srgbClr val="FF0000"/>
              </a:solidFill>
              <a:latin typeface="VNI-Times" pitchFamily="2" charset="0"/>
            </a:endParaRPr>
          </a:p>
          <a:p>
            <a:endParaRPr lang="en-US" sz="4000" dirty="0" smtClean="0">
              <a:latin typeface="VNI-Times" pitchFamily="2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4000" dirty="0" smtClean="0">
                <a:latin typeface="VNI-Times" pitchFamily="2" charset="0"/>
              </a:rPr>
              <a:t>. . . . 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4800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42451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8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266168"/>
              </p:ext>
            </p:extLst>
          </p:nvPr>
        </p:nvGraphicFramePr>
        <p:xfrm>
          <a:off x="1143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9812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3773956"/>
            <a:ext cx="10668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10687"/>
            <a:ext cx="1143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33"/>
                </a:solidFill>
                <a:latin typeface="VNI-Times" pitchFamily="2" charset="0"/>
              </a:rPr>
              <a:t>20m</a:t>
            </a:r>
            <a:endParaRPr lang="en-US" sz="3600" b="1" dirty="0">
              <a:solidFill>
                <a:srgbClr val="990033"/>
              </a:solidFill>
              <a:latin typeface="VNI-Time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54535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giảm</a:t>
            </a:r>
            <a:r>
              <a:rPr lang="en-US" sz="3600" b="1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3</a:t>
            </a:r>
            <a:r>
              <a:rPr lang="en-US" sz="3600" b="1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laàn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3000" y="4115487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00200" y="4191687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10139" y="3606225"/>
            <a:ext cx="227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iảm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5m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37732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15m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39000" y="3773269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39000" y="3695701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5m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/>
      <p:bldP spid="13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53545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242608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4876800"/>
            <a:ext cx="723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C3300"/>
                </a:solidFill>
              </a:rPr>
              <a:t>Em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có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nhận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xét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gì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về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kết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quả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này</a:t>
            </a:r>
            <a:r>
              <a:rPr lang="en-US" sz="2800" b="1" dirty="0" smtClean="0">
                <a:solidFill>
                  <a:srgbClr val="CC3300"/>
                </a:solidFill>
              </a:rPr>
              <a:t> ?</a:t>
            </a:r>
            <a:endParaRPr lang="en-US" sz="28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Image" r:id="rId4" imgW="8469841" imgH="6184127" progId="">
                  <p:embed/>
                </p:oleObj>
              </mc:Choice>
              <mc:Fallback>
                <p:oleObj name="Image" r:id="rId4" imgW="8469841" imgH="618412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2098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Tieát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hoïc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keát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thuùc</a:t>
            </a:r>
            <a:endParaRPr lang="en-US" sz="4000" dirty="0" smtClean="0">
              <a:solidFill>
                <a:srgbClr val="FF0000"/>
              </a:solidFill>
              <a:latin typeface="VNI-Times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3352800" y="2667000"/>
            <a:ext cx="533400" cy="533400"/>
          </a:xfrm>
          <a:prstGeom prst="star5">
            <a:avLst/>
          </a:prstGeom>
          <a:solidFill>
            <a:srgbClr val="92D05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3352800" y="52578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3048000" y="7620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5181600" y="2057400"/>
            <a:ext cx="533400" cy="533400"/>
          </a:xfrm>
          <a:prstGeom prst="star5">
            <a:avLst/>
          </a:prstGeom>
          <a:solidFill>
            <a:srgbClr val="FFC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838200" y="38862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5562600" y="3581400"/>
            <a:ext cx="533400" cy="533400"/>
          </a:xfrm>
          <a:prstGeom prst="star5">
            <a:avLst/>
          </a:prstGeom>
          <a:solidFill>
            <a:srgbClr val="FFC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2743200" y="4191000"/>
            <a:ext cx="533400" cy="533400"/>
          </a:xfrm>
          <a:prstGeom prst="star5">
            <a:avLst/>
          </a:prstGeom>
          <a:solidFill>
            <a:srgbClr val="FFC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3505200" y="35814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4876800" y="1219200"/>
            <a:ext cx="533400" cy="533400"/>
          </a:xfrm>
          <a:prstGeom prst="star5">
            <a:avLst/>
          </a:prstGeom>
          <a:solidFill>
            <a:srgbClr val="92D05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AutoShape 30"/>
          <p:cNvSpPr>
            <a:spLocks noChangeArrowheads="1"/>
          </p:cNvSpPr>
          <p:nvPr/>
        </p:nvSpPr>
        <p:spPr bwMode="auto">
          <a:xfrm>
            <a:off x="4114800" y="16002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6934200" y="4267200"/>
            <a:ext cx="533400" cy="533400"/>
          </a:xfrm>
          <a:prstGeom prst="star5">
            <a:avLst/>
          </a:prstGeom>
          <a:solidFill>
            <a:srgbClr val="FFC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AutoShape 30"/>
          <p:cNvSpPr>
            <a:spLocks noChangeArrowheads="1"/>
          </p:cNvSpPr>
          <p:nvPr/>
        </p:nvSpPr>
        <p:spPr bwMode="auto">
          <a:xfrm>
            <a:off x="1981200" y="32766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utoShape 30"/>
          <p:cNvSpPr>
            <a:spLocks noChangeArrowheads="1"/>
          </p:cNvSpPr>
          <p:nvPr/>
        </p:nvSpPr>
        <p:spPr bwMode="auto">
          <a:xfrm>
            <a:off x="1676400" y="5257800"/>
            <a:ext cx="533400" cy="533400"/>
          </a:xfrm>
          <a:prstGeom prst="star5">
            <a:avLst/>
          </a:prstGeom>
          <a:solidFill>
            <a:srgbClr val="FFC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AutoShape 30"/>
          <p:cNvSpPr>
            <a:spLocks noChangeArrowheads="1"/>
          </p:cNvSpPr>
          <p:nvPr/>
        </p:nvSpPr>
        <p:spPr bwMode="auto">
          <a:xfrm>
            <a:off x="6400800" y="2362200"/>
            <a:ext cx="533400" cy="533400"/>
          </a:xfrm>
          <a:prstGeom prst="star5">
            <a:avLst/>
          </a:prstGeom>
          <a:solidFill>
            <a:srgbClr val="92D05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AutoShape 30"/>
          <p:cNvSpPr>
            <a:spLocks noChangeArrowheads="1"/>
          </p:cNvSpPr>
          <p:nvPr/>
        </p:nvSpPr>
        <p:spPr bwMode="auto">
          <a:xfrm>
            <a:off x="685800" y="2743200"/>
            <a:ext cx="533400" cy="533400"/>
          </a:xfrm>
          <a:prstGeom prst="star5">
            <a:avLst/>
          </a:prstGeom>
          <a:solidFill>
            <a:srgbClr val="FFC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1676400" y="44196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696200" y="38100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AutoShape 30"/>
          <p:cNvSpPr>
            <a:spLocks noChangeArrowheads="1"/>
          </p:cNvSpPr>
          <p:nvPr/>
        </p:nvSpPr>
        <p:spPr bwMode="auto">
          <a:xfrm>
            <a:off x="1676400" y="1828800"/>
            <a:ext cx="533400" cy="533400"/>
          </a:xfrm>
          <a:prstGeom prst="star5">
            <a:avLst/>
          </a:prstGeom>
          <a:solidFill>
            <a:srgbClr val="92D05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AutoShape 30"/>
          <p:cNvSpPr>
            <a:spLocks noChangeArrowheads="1"/>
          </p:cNvSpPr>
          <p:nvPr/>
        </p:nvSpPr>
        <p:spPr bwMode="auto">
          <a:xfrm>
            <a:off x="4953000" y="35052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30"/>
          <p:cNvSpPr>
            <a:spLocks noChangeArrowheads="1"/>
          </p:cNvSpPr>
          <p:nvPr/>
        </p:nvSpPr>
        <p:spPr bwMode="auto">
          <a:xfrm>
            <a:off x="4267200" y="34290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AutoShape 30"/>
          <p:cNvSpPr>
            <a:spLocks noChangeArrowheads="1"/>
          </p:cNvSpPr>
          <p:nvPr/>
        </p:nvSpPr>
        <p:spPr bwMode="auto">
          <a:xfrm>
            <a:off x="4267200" y="43434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6400800" y="16002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3505200" y="4495800"/>
            <a:ext cx="533400" cy="533400"/>
          </a:xfrm>
          <a:prstGeom prst="star5">
            <a:avLst/>
          </a:prstGeom>
          <a:solidFill>
            <a:srgbClr val="92D05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AutoShape 30"/>
          <p:cNvSpPr>
            <a:spLocks noChangeArrowheads="1"/>
          </p:cNvSpPr>
          <p:nvPr/>
        </p:nvSpPr>
        <p:spPr bwMode="auto">
          <a:xfrm>
            <a:off x="2590800" y="57912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5867400" y="42672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AutoShape 30"/>
          <p:cNvSpPr>
            <a:spLocks noChangeArrowheads="1"/>
          </p:cNvSpPr>
          <p:nvPr/>
        </p:nvSpPr>
        <p:spPr bwMode="auto">
          <a:xfrm>
            <a:off x="4343400" y="54864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AutoShape 30"/>
          <p:cNvSpPr>
            <a:spLocks noChangeArrowheads="1"/>
          </p:cNvSpPr>
          <p:nvPr/>
        </p:nvSpPr>
        <p:spPr bwMode="auto">
          <a:xfrm>
            <a:off x="4876800" y="26670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6248400" y="57150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7620000" y="2438400"/>
            <a:ext cx="533400" cy="533400"/>
          </a:xfrm>
          <a:prstGeom prst="star5">
            <a:avLst/>
          </a:prstGeom>
          <a:solidFill>
            <a:srgbClr val="FFC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7315200" y="5334000"/>
            <a:ext cx="533400" cy="533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5181600" y="5334000"/>
            <a:ext cx="533400" cy="533400"/>
          </a:xfrm>
          <a:prstGeom prst="star5">
            <a:avLst/>
          </a:prstGeom>
          <a:solidFill>
            <a:srgbClr val="FFC000"/>
          </a:soli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26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Muốn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gấp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một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lên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nhiều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lần</a:t>
            </a:r>
            <a:r>
              <a:rPr lang="en-US" sz="2800" b="1" dirty="0" smtClean="0">
                <a:solidFill>
                  <a:srgbClr val="C00000"/>
                </a:solidFill>
              </a:rPr>
              <a:t> ta </a:t>
            </a:r>
            <a:r>
              <a:rPr lang="en-US" sz="2800" b="1" dirty="0" err="1" smtClean="0">
                <a:solidFill>
                  <a:srgbClr val="C00000"/>
                </a:solidFill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như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thế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nào</a:t>
            </a:r>
            <a:r>
              <a:rPr lang="en-US" sz="2800" b="1" dirty="0" smtClean="0">
                <a:solidFill>
                  <a:srgbClr val="C00000"/>
                </a:solidFill>
              </a:rPr>
              <a:t> 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200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Muốn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giảm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nhiều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8095" y="4495800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NI-Times" pitchFamily="2" charset="0"/>
              </a:rPr>
              <a:t>7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0895" y="4419600"/>
            <a:ext cx="762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4853" y="5696634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678269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NI-Times" pitchFamily="2" charset="0"/>
              </a:rPr>
              <a:t>25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0895" y="572019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42304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Times" pitchFamily="2" charset="0"/>
              </a:rPr>
              <a:t>g</a:t>
            </a:r>
            <a:r>
              <a:rPr lang="en-US" sz="3600" b="1" dirty="0" err="1" smtClean="0">
                <a:latin typeface="VNI-Times" pitchFamily="2" charset="0"/>
              </a:rPr>
              <a:t>iảm</a:t>
            </a:r>
            <a:r>
              <a:rPr lang="en-US" sz="3600" b="1" dirty="0" smtClean="0">
                <a:latin typeface="VNI-Times" pitchFamily="2" charset="0"/>
              </a:rPr>
              <a:t> 2 </a:t>
            </a:r>
            <a:r>
              <a:rPr lang="en-US" sz="3600" b="1" dirty="0" err="1" smtClean="0">
                <a:latin typeface="VNI-Times" pitchFamily="2" charset="0"/>
              </a:rPr>
              <a:t>laàn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44590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 42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53734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VNI-Times" pitchFamily="2" charset="0"/>
              </a:rPr>
              <a:t>gaáp</a:t>
            </a:r>
            <a:r>
              <a:rPr lang="en-US" sz="3600" b="1" dirty="0" smtClean="0">
                <a:latin typeface="VNI-Times" pitchFamily="2" charset="0"/>
              </a:rPr>
              <a:t> 4 </a:t>
            </a:r>
            <a:r>
              <a:rPr lang="en-US" sz="3600" b="1" dirty="0" err="1" smtClean="0">
                <a:latin typeface="VNI-Times" pitchFamily="2" charset="0"/>
              </a:rPr>
              <a:t>laàn</a:t>
            </a:r>
            <a:endParaRPr lang="en-US" sz="3600" b="1" dirty="0">
              <a:latin typeface="VNI-Times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029200" y="5983069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953000" y="4802189"/>
            <a:ext cx="2209800" cy="17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864895" y="4782235"/>
            <a:ext cx="2286000" cy="18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76400" y="6059269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70034" y="4267200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Times" pitchFamily="2" charset="0"/>
              </a:rPr>
              <a:t>g</a:t>
            </a:r>
            <a:r>
              <a:rPr lang="en-US" sz="3600" b="1" dirty="0" err="1" smtClean="0">
                <a:latin typeface="VNI-Times" pitchFamily="2" charset="0"/>
              </a:rPr>
              <a:t>aáp</a:t>
            </a:r>
            <a:r>
              <a:rPr lang="en-US" sz="3600" b="1" dirty="0" smtClean="0">
                <a:latin typeface="VNI-Times" pitchFamily="2" charset="0"/>
              </a:rPr>
              <a:t> 6 </a:t>
            </a:r>
            <a:r>
              <a:rPr lang="en-US" sz="3600" b="1" dirty="0" err="1" smtClean="0">
                <a:latin typeface="VNI-Times" pitchFamily="2" charset="0"/>
              </a:rPr>
              <a:t>laàn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86339" y="5373469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Times" pitchFamily="2" charset="0"/>
              </a:rPr>
              <a:t>g</a:t>
            </a:r>
            <a:r>
              <a:rPr lang="en-US" sz="3600" b="1" dirty="0" err="1" smtClean="0">
                <a:latin typeface="VNI-Times" pitchFamily="2" charset="0"/>
              </a:rPr>
              <a:t>iảm</a:t>
            </a:r>
            <a:r>
              <a:rPr lang="en-US" sz="3600" b="1" dirty="0" smtClean="0">
                <a:latin typeface="VNI-Times" pitchFamily="2" charset="0"/>
              </a:rPr>
              <a:t> 5 </a:t>
            </a:r>
            <a:r>
              <a:rPr lang="en-US" sz="3600" b="1" dirty="0" err="1" smtClean="0">
                <a:latin typeface="VNI-Times" pitchFamily="2" charset="0"/>
              </a:rPr>
              <a:t>laàn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" y="3352800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VNI-Times" pitchFamily="2" charset="0"/>
              </a:rPr>
              <a:t>4</a:t>
            </a:r>
            <a:endParaRPr lang="en-US" sz="3600" dirty="0">
              <a:latin typeface="VNI-Times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3048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Times" pitchFamily="2" charset="0"/>
              </a:rPr>
              <a:t>g</a:t>
            </a:r>
            <a:r>
              <a:rPr lang="en-US" sz="3600" b="1" dirty="0" err="1" smtClean="0">
                <a:latin typeface="VNI-Times" pitchFamily="2" charset="0"/>
              </a:rPr>
              <a:t>iảm</a:t>
            </a:r>
            <a:r>
              <a:rPr lang="en-US" sz="3600" b="1" dirty="0" smtClean="0">
                <a:latin typeface="VNI-Times" pitchFamily="2" charset="0"/>
              </a:rPr>
              <a:t> 3 </a:t>
            </a:r>
            <a:r>
              <a:rPr lang="en-US" sz="3600" b="1" dirty="0" err="1" smtClean="0">
                <a:latin typeface="VNI-Times" pitchFamily="2" charset="0"/>
              </a:rPr>
              <a:t>laàn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55645" y="324768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 24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953000" y="3659189"/>
            <a:ext cx="2209800" cy="17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676400" y="3639235"/>
            <a:ext cx="2286000" cy="18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33939" y="3124200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Times" pitchFamily="2" charset="0"/>
              </a:rPr>
              <a:t>g</a:t>
            </a:r>
            <a:r>
              <a:rPr lang="en-US" sz="3600" b="1" dirty="0" err="1" smtClean="0">
                <a:latin typeface="VNI-Times" pitchFamily="2" charset="0"/>
              </a:rPr>
              <a:t>aáp</a:t>
            </a:r>
            <a:r>
              <a:rPr lang="en-US" sz="3600" b="1" dirty="0" smtClean="0">
                <a:latin typeface="VNI-Times" pitchFamily="2" charset="0"/>
              </a:rPr>
              <a:t> 6 </a:t>
            </a:r>
            <a:r>
              <a:rPr lang="en-US" sz="3600" b="1" dirty="0" err="1" smtClean="0">
                <a:latin typeface="VNI-Times" pitchFamily="2" charset="0"/>
              </a:rPr>
              <a:t>laàn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76700" y="3247683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14800" y="2173069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0" y="2209800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33"/>
                </a:solidFill>
                <a:latin typeface="VNI-Times" pitchFamily="2" charset="0"/>
              </a:rPr>
              <a:t>6</a:t>
            </a:r>
            <a:endParaRPr lang="en-US" sz="3600" b="1" dirty="0">
              <a:solidFill>
                <a:srgbClr val="990033"/>
              </a:solidFill>
              <a:latin typeface="VNI-Times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1730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30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48200" y="19444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giảm</a:t>
            </a:r>
            <a:r>
              <a:rPr lang="en-US" sz="3600" b="1" dirty="0" smtClean="0">
                <a:solidFill>
                  <a:srgbClr val="0000FF"/>
                </a:solidFill>
                <a:latin typeface="VNI-Times" pitchFamily="2" charset="0"/>
              </a:rPr>
              <a:t> 6 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laàn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953000" y="25146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600200" y="2590800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610139" y="1905000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g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aáp</a:t>
            </a:r>
            <a:r>
              <a:rPr lang="en-US" sz="3600" b="1" dirty="0" smtClean="0">
                <a:solidFill>
                  <a:srgbClr val="0000FF"/>
                </a:solidFill>
                <a:latin typeface="VNI-Times" pitchFamily="2" charset="0"/>
              </a:rPr>
              <a:t> 5 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laàn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315200" y="2056030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315200" y="3247683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353300" y="5517433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315200" y="4380131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315200" y="1994116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9" name="Oval 68"/>
          <p:cNvSpPr/>
          <p:nvPr/>
        </p:nvSpPr>
        <p:spPr>
          <a:xfrm>
            <a:off x="7275095" y="3219451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275095" y="4344084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353300" y="5495424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3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7" grpId="0"/>
      <p:bldP spid="18" grpId="0"/>
      <p:bldP spid="19" grpId="0"/>
      <p:bldP spid="21" grpId="0"/>
      <p:bldP spid="26" grpId="0"/>
      <p:bldP spid="30" grpId="0"/>
      <p:bldP spid="33" grpId="0" animBg="1"/>
      <p:bldP spid="35" grpId="0"/>
      <p:bldP spid="36" grpId="0"/>
      <p:bldP spid="40" grpId="0"/>
      <p:bldP spid="42" grpId="0" animBg="1"/>
      <p:bldP spid="43" grpId="0" animBg="1"/>
      <p:bldP spid="45" grpId="0" animBg="1"/>
      <p:bldP spid="46" grpId="0"/>
      <p:bldP spid="48" grpId="0"/>
      <p:bldP spid="51" grpId="0"/>
      <p:bldP spid="52" grpId="0" animBg="1"/>
      <p:bldP spid="57" grpId="0" animBg="1"/>
      <p:bldP spid="58" grpId="0" animBg="1"/>
      <p:bldP spid="59" grpId="0" animBg="1"/>
      <p:bldP spid="56" grpId="0" animBg="1"/>
      <p:bldP spid="69" grpId="0" animBg="1"/>
      <p:bldP spid="70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09600"/>
            <a:ext cx="8763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200" dirty="0" smtClean="0">
                <a:latin typeface="VNI-Times" pitchFamily="2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10668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15000" y="15240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62800" y="10668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05100" y="1981200"/>
            <a:ext cx="1638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962400" y="1524000"/>
            <a:ext cx="16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43000" y="23622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553200" y="1981200"/>
            <a:ext cx="15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400" y="3124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Thảo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luận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nhóm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đôi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phân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tích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toán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09600"/>
            <a:ext cx="8763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200" dirty="0" smtClean="0">
                <a:latin typeface="VNI-Times" pitchFamily="2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2000" y="29204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33CC"/>
                </a:solidFill>
                <a:latin typeface="VNI-Times" pitchFamily="2" charset="0"/>
              </a:rPr>
              <a:t>Toùm</a:t>
            </a:r>
            <a:r>
              <a:rPr lang="en-US" sz="3200" b="1" u="sng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3200" b="1" u="sng" dirty="0" err="1" smtClean="0">
                <a:solidFill>
                  <a:srgbClr val="0033CC"/>
                </a:solidFill>
                <a:latin typeface="VNI-Times" pitchFamily="2" charset="0"/>
              </a:rPr>
              <a:t>taét</a:t>
            </a:r>
            <a:endParaRPr lang="en-US" sz="3200" b="1" u="sng" dirty="0">
              <a:solidFill>
                <a:srgbClr val="0033CC"/>
              </a:solidFill>
              <a:latin typeface="VNI-Times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95800" y="3048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352800" y="30480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191000" y="10668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15000" y="15240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62800" y="10668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05100" y="1981200"/>
            <a:ext cx="1638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962400" y="1524000"/>
            <a:ext cx="16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43000" y="23622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553200" y="1981200"/>
            <a:ext cx="15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01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09600"/>
            <a:ext cx="899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2800" dirty="0" smtClean="0">
                <a:latin typeface="VNI-Times" pitchFamily="2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60l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71600" y="490734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 smtClean="0">
                <a:latin typeface="VNI-Times" pitchFamily="2" charset="0"/>
              </a:rPr>
              <a:t>                 60 : 3= 20 (</a:t>
            </a:r>
            <a:r>
              <a:rPr lang="en-US" sz="3200" b="1" i="1" dirty="0" smtClean="0">
                <a:latin typeface="VNI-Times" pitchFamily="2" charset="0"/>
              </a:rPr>
              <a:t>l</a:t>
            </a:r>
            <a:r>
              <a:rPr lang="en-US" sz="3200" b="1" dirty="0" smtClean="0">
                <a:latin typeface="VNI-Times" pitchFamily="2" charset="0"/>
              </a:rPr>
              <a:t>)</a:t>
            </a:r>
          </a:p>
          <a:p>
            <a:r>
              <a:rPr lang="en-US" sz="3200" b="1" dirty="0" smtClean="0">
                <a:latin typeface="VNI-Times" pitchFamily="2" charset="0"/>
              </a:rPr>
              <a:t>                        </a:t>
            </a:r>
            <a:r>
              <a:rPr lang="en-US" sz="3200" b="1" dirty="0" err="1" smtClean="0">
                <a:latin typeface="VNI-Times" pitchFamily="2" charset="0"/>
              </a:rPr>
              <a:t>Ñaùp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soá</a:t>
            </a:r>
            <a:r>
              <a:rPr lang="en-US" sz="3200" b="1" dirty="0" smtClean="0">
                <a:latin typeface="VNI-Times" pitchFamily="2" charset="0"/>
              </a:rPr>
              <a:t>: 20</a:t>
            </a:r>
            <a:r>
              <a:rPr lang="en-US" sz="3200" b="1" i="1" dirty="0" smtClean="0">
                <a:latin typeface="VNI-Times" pitchFamily="2" charset="0"/>
              </a:rPr>
              <a:t>l </a:t>
            </a:r>
            <a:r>
              <a:rPr lang="en-US" sz="3200" b="1" i="1" dirty="0" err="1" smtClean="0">
                <a:latin typeface="VNI-Times" pitchFamily="2" charset="0"/>
              </a:rPr>
              <a:t>dầu</a:t>
            </a:r>
            <a:endParaRPr lang="en-US" sz="3200" b="1" i="1" dirty="0">
              <a:latin typeface="VNI-Times" pitchFamily="2" charset="0"/>
            </a:endParaRPr>
          </a:p>
        </p:txBody>
      </p:sp>
      <p:grpSp>
        <p:nvGrpSpPr>
          <p:cNvPr id="35" name="Group 72"/>
          <p:cNvGrpSpPr>
            <a:grpSpLocks/>
          </p:cNvGrpSpPr>
          <p:nvPr/>
        </p:nvGrpSpPr>
        <p:grpSpPr bwMode="auto">
          <a:xfrm>
            <a:off x="673679" y="2438400"/>
            <a:ext cx="4431721" cy="1902402"/>
            <a:chOff x="895" y="2544"/>
            <a:chExt cx="2449" cy="1014"/>
          </a:xfrm>
        </p:grpSpPr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1907" y="3216"/>
              <a:ext cx="0" cy="9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68"/>
            <p:cNvSpPr>
              <a:spLocks noChangeShapeType="1"/>
            </p:cNvSpPr>
            <p:nvPr/>
          </p:nvSpPr>
          <p:spPr bwMode="auto">
            <a:xfrm>
              <a:off x="2380" y="3216"/>
              <a:ext cx="0" cy="9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" name="Group 71"/>
            <p:cNvGrpSpPr>
              <a:grpSpLocks/>
            </p:cNvGrpSpPr>
            <p:nvPr/>
          </p:nvGrpSpPr>
          <p:grpSpPr bwMode="auto">
            <a:xfrm>
              <a:off x="895" y="2544"/>
              <a:ext cx="2449" cy="1014"/>
              <a:chOff x="895" y="1920"/>
              <a:chExt cx="2449" cy="1014"/>
            </a:xfrm>
          </p:grpSpPr>
          <p:sp>
            <p:nvSpPr>
              <p:cNvPr id="39" name="Line 33"/>
              <p:cNvSpPr>
                <a:spLocks noChangeShapeType="1"/>
              </p:cNvSpPr>
              <p:nvPr/>
            </p:nvSpPr>
            <p:spPr bwMode="auto">
              <a:xfrm>
                <a:off x="1906" y="2352"/>
                <a:ext cx="1438" cy="1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" name="Group 70"/>
              <p:cNvGrpSpPr>
                <a:grpSpLocks/>
              </p:cNvGrpSpPr>
              <p:nvPr/>
            </p:nvGrpSpPr>
            <p:grpSpPr bwMode="auto">
              <a:xfrm>
                <a:off x="895" y="1920"/>
                <a:ext cx="2449" cy="1014"/>
                <a:chOff x="511" y="2400"/>
                <a:chExt cx="2449" cy="1014"/>
              </a:xfrm>
            </p:grpSpPr>
            <p:sp>
              <p:nvSpPr>
                <p:cNvPr id="4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11" y="2684"/>
                  <a:ext cx="888" cy="24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 dirty="0" err="1" smtClean="0">
                      <a:solidFill>
                        <a:srgbClr val="33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Buổi</a:t>
                  </a:r>
                  <a:r>
                    <a:rPr lang="en-US" sz="2400" b="1" dirty="0" smtClean="0">
                      <a:solidFill>
                        <a:srgbClr val="33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33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sáng</a:t>
                  </a:r>
                  <a:r>
                    <a:rPr lang="en-US" sz="2400" b="1" dirty="0" smtClean="0">
                      <a:solidFill>
                        <a:srgbClr val="33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en-US" sz="2400" dirty="0">
                    <a:solidFill>
                      <a:srgbClr val="33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9" y="2952"/>
                  <a:ext cx="1424" cy="24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Buổi</a:t>
                  </a:r>
                  <a:r>
                    <a:rPr lang="en-US" sz="24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chiều</a:t>
                  </a:r>
                  <a:r>
                    <a:rPr lang="en-US" sz="24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Line 35"/>
                <p:cNvSpPr>
                  <a:spLocks noChangeShapeType="1"/>
                </p:cNvSpPr>
                <p:nvPr/>
              </p:nvSpPr>
              <p:spPr bwMode="auto">
                <a:xfrm>
                  <a:off x="2960" y="278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6"/>
                <p:cNvSpPr>
                  <a:spLocks noChangeShapeType="1"/>
                </p:cNvSpPr>
                <p:nvPr/>
              </p:nvSpPr>
              <p:spPr bwMode="auto">
                <a:xfrm>
                  <a:off x="2480" y="278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732" y="2400"/>
                  <a:ext cx="1104" cy="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2400" b="1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</a:rPr>
                    <a:t> 60</a:t>
                  </a:r>
                  <a:r>
                    <a:rPr lang="en-US" sz="2400" b="1" i="1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</a:rPr>
                    <a:t>l</a:t>
                  </a:r>
                  <a:endParaRPr lang="en-US" sz="24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endParaRPr>
                </a:p>
              </p:txBody>
            </p:sp>
            <p:sp>
              <p:nvSpPr>
                <p:cNvPr id="53" name="Line 39"/>
                <p:cNvSpPr>
                  <a:spLocks noChangeShapeType="1"/>
                </p:cNvSpPr>
                <p:nvPr/>
              </p:nvSpPr>
              <p:spPr bwMode="auto">
                <a:xfrm>
                  <a:off x="2000" y="2832"/>
                  <a:ext cx="0" cy="336"/>
                </a:xfrm>
                <a:prstGeom prst="line">
                  <a:avLst/>
                </a:prstGeom>
                <a:noFill/>
                <a:ln w="28575" cap="rnd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0"/>
                <p:cNvSpPr>
                  <a:spLocks noChangeShapeType="1"/>
                </p:cNvSpPr>
                <p:nvPr/>
              </p:nvSpPr>
              <p:spPr bwMode="auto">
                <a:xfrm>
                  <a:off x="1520" y="2832"/>
                  <a:ext cx="0" cy="336"/>
                </a:xfrm>
                <a:prstGeom prst="line">
                  <a:avLst/>
                </a:prstGeom>
                <a:noFill/>
                <a:ln w="28575" cap="rnd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424" y="3168"/>
                  <a:ext cx="672" cy="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</a:rPr>
                    <a:t>? </a:t>
                  </a:r>
                  <a:r>
                    <a:rPr lang="en-US" sz="2400" b="1" i="1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</a:rPr>
                    <a:t>l</a:t>
                  </a:r>
                  <a:endParaRPr lang="en-US" sz="24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endParaRPr>
                </a:p>
              </p:txBody>
            </p:sp>
            <p:sp>
              <p:nvSpPr>
                <p:cNvPr id="56" name="AutoShape 48"/>
                <p:cNvSpPr>
                  <a:spLocks/>
                </p:cNvSpPr>
                <p:nvPr/>
              </p:nvSpPr>
              <p:spPr bwMode="auto">
                <a:xfrm rot="16200000">
                  <a:off x="2144" y="2016"/>
                  <a:ext cx="192" cy="1440"/>
                </a:xfrm>
                <a:prstGeom prst="rightBrace">
                  <a:avLst>
                    <a:gd name="adj1" fmla="val 104167"/>
                    <a:gd name="adj2" fmla="val 52083"/>
                  </a:avLst>
                </a:prstGeom>
                <a:noFill/>
                <a:ln w="1270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50"/>
                <p:cNvSpPr>
                  <a:spLocks noChangeShapeType="1"/>
                </p:cNvSpPr>
                <p:nvPr/>
              </p:nvSpPr>
              <p:spPr bwMode="auto">
                <a:xfrm>
                  <a:off x="2000" y="2797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51"/>
                <p:cNvSpPr>
                  <a:spLocks noChangeShapeType="1"/>
                </p:cNvSpPr>
                <p:nvPr/>
              </p:nvSpPr>
              <p:spPr bwMode="auto">
                <a:xfrm>
                  <a:off x="1515" y="278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67"/>
                <p:cNvSpPr>
                  <a:spLocks noChangeShapeType="1"/>
                </p:cNvSpPr>
                <p:nvPr/>
              </p:nvSpPr>
              <p:spPr bwMode="auto">
                <a:xfrm>
                  <a:off x="1529" y="3120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1" name="TextBox 60"/>
          <p:cNvSpPr txBox="1"/>
          <p:nvPr/>
        </p:nvSpPr>
        <p:spPr>
          <a:xfrm>
            <a:off x="2743200" y="18536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33CC"/>
                </a:solidFill>
                <a:latin typeface="VNI-Times" pitchFamily="2" charset="0"/>
              </a:rPr>
              <a:t>Toùm</a:t>
            </a:r>
            <a:r>
              <a:rPr lang="en-US" sz="3200" b="1" u="sng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3200" b="1" u="sng" dirty="0" err="1" smtClean="0">
                <a:solidFill>
                  <a:srgbClr val="0033CC"/>
                </a:solidFill>
                <a:latin typeface="VNI-Times" pitchFamily="2" charset="0"/>
              </a:rPr>
              <a:t>taét</a:t>
            </a:r>
            <a:endParaRPr lang="en-US" sz="3200" b="1" u="sng" dirty="0">
              <a:solidFill>
                <a:srgbClr val="0033CC"/>
              </a:solidFill>
              <a:latin typeface="VNI-Times" pitchFamily="2" charset="0"/>
            </a:endParaRPr>
          </a:p>
        </p:txBody>
      </p:sp>
      <p:sp>
        <p:nvSpPr>
          <p:cNvPr id="62" name="Line 51"/>
          <p:cNvSpPr>
            <a:spLocks noChangeShapeType="1"/>
          </p:cNvSpPr>
          <p:nvPr/>
        </p:nvSpPr>
        <p:spPr bwMode="auto">
          <a:xfrm>
            <a:off x="2514600" y="3657600"/>
            <a:ext cx="0" cy="180109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733800" y="43682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7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4"/>
              <p:cNvSpPr txBox="1">
                <a:spLocks noChangeArrowheads="1"/>
              </p:cNvSpPr>
              <p:nvPr/>
            </p:nvSpPr>
            <p:spPr bwMode="auto">
              <a:xfrm>
                <a:off x="152400" y="152400"/>
                <a:ext cx="8991600" cy="1815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  <a:defRPr/>
                </a:pPr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b)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Lúc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thùng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60</a:t>
                </a:r>
                <a:r>
                  <a:rPr lang="en-US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dầu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thùng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0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lít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dầu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thùng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8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lít</a:t>
                </a:r>
                <a:r>
                  <a:rPr lang="en-US" sz="28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dầu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52400"/>
                <a:ext cx="899160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831" t="-5034" r="-2915" b="-8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600200" y="25394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VNI-Times" pitchFamily="2" charset="0"/>
              </a:rPr>
              <a:t>Toùm</a:t>
            </a:r>
            <a:r>
              <a:rPr lang="en-US" sz="3200" b="1" u="sng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VNI-Times" pitchFamily="2" charset="0"/>
              </a:rPr>
              <a:t>taét</a:t>
            </a:r>
            <a:endParaRPr lang="en-US" sz="3200" b="1" u="sng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8600" y="26670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Times" pitchFamily="2" charset="0"/>
              </a:rPr>
              <a:t>          </a:t>
            </a:r>
            <a:r>
              <a:rPr lang="en-US" sz="3200" b="1" u="sng" dirty="0" err="1" smtClean="0">
                <a:latin typeface="VNI-Times" pitchFamily="2" charset="0"/>
              </a:rPr>
              <a:t>Baøi</a:t>
            </a:r>
            <a:r>
              <a:rPr lang="en-US" sz="3200" b="1" u="sng" dirty="0" smtClean="0">
                <a:latin typeface="VNI-Times" pitchFamily="2" charset="0"/>
              </a:rPr>
              <a:t> </a:t>
            </a:r>
            <a:r>
              <a:rPr lang="en-US" sz="3200" b="1" u="sng" dirty="0" err="1" smtClean="0">
                <a:latin typeface="VNI-Times" pitchFamily="2" charset="0"/>
              </a:rPr>
              <a:t>giaûi</a:t>
            </a:r>
            <a:endParaRPr lang="en-US" sz="3200" b="1" u="sng" dirty="0" smtClean="0">
              <a:latin typeface="VNI-Times" pitchFamily="2" charset="0"/>
            </a:endParaRP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038600" y="2831812"/>
            <a:ext cx="0" cy="3187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48200" y="609600"/>
            <a:ext cx="13335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76500" y="1295400"/>
            <a:ext cx="18669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95400" y="1295400"/>
            <a:ext cx="990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34100" y="619125"/>
            <a:ext cx="17907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43000" y="1958757"/>
            <a:ext cx="990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34250" y="1295400"/>
            <a:ext cx="10477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4"/>
              <p:cNvSpPr txBox="1">
                <a:spLocks noChangeArrowheads="1"/>
              </p:cNvSpPr>
              <p:nvPr/>
            </p:nvSpPr>
            <p:spPr bwMode="auto">
              <a:xfrm>
                <a:off x="152400" y="152400"/>
                <a:ext cx="8991600" cy="1815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  <a:defRPr/>
                </a:pPr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b)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Lúc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thùng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60</a:t>
                </a:r>
                <a:r>
                  <a:rPr lang="en-US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dầu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thùng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0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lít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dầu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thùng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lít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dầu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52400"/>
                <a:ext cx="899160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831" t="-5034" r="-2915" b="-8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578628" y="2706945"/>
            <a:ext cx="3682998" cy="1444624"/>
            <a:chOff x="1808" y="1920"/>
            <a:chExt cx="1536" cy="770"/>
          </a:xfrm>
        </p:grpSpPr>
        <p:sp>
          <p:nvSpPr>
            <p:cNvPr id="11" name="Line 33"/>
            <p:cNvSpPr>
              <a:spLocks noChangeShapeType="1"/>
            </p:cNvSpPr>
            <p:nvPr/>
          </p:nvSpPr>
          <p:spPr bwMode="auto">
            <a:xfrm flipV="1">
              <a:off x="1906" y="2352"/>
              <a:ext cx="14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70"/>
            <p:cNvGrpSpPr>
              <a:grpSpLocks/>
            </p:cNvGrpSpPr>
            <p:nvPr/>
          </p:nvGrpSpPr>
          <p:grpSpPr bwMode="auto">
            <a:xfrm>
              <a:off x="1808" y="1920"/>
              <a:ext cx="1536" cy="770"/>
              <a:chOff x="1424" y="2400"/>
              <a:chExt cx="1536" cy="770"/>
            </a:xfrm>
          </p:grpSpPr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>
                <a:off x="2960" y="2784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36"/>
              <p:cNvSpPr>
                <a:spLocks noChangeShapeType="1"/>
              </p:cNvSpPr>
              <p:nvPr/>
            </p:nvSpPr>
            <p:spPr bwMode="auto">
              <a:xfrm>
                <a:off x="2480" y="2784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38"/>
              <p:cNvSpPr txBox="1">
                <a:spLocks noChangeArrowheads="1"/>
              </p:cNvSpPr>
              <p:nvPr/>
            </p:nvSpPr>
            <p:spPr bwMode="auto">
              <a:xfrm>
                <a:off x="1609" y="2400"/>
                <a:ext cx="1104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60 </a:t>
                </a:r>
                <a:r>
                  <a:rPr lang="en-US" sz="2400" b="1" i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l</a:t>
                </a:r>
                <a:endParaRPr lang="en-US" sz="24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endParaRPr>
              </a:p>
            </p:txBody>
          </p:sp>
          <p:sp>
            <p:nvSpPr>
              <p:cNvPr id="21" name="Text Box 41"/>
              <p:cNvSpPr txBox="1">
                <a:spLocks noChangeArrowheads="1"/>
              </p:cNvSpPr>
              <p:nvPr/>
            </p:nvSpPr>
            <p:spPr bwMode="auto">
              <a:xfrm>
                <a:off x="1424" y="2924"/>
                <a:ext cx="672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? </a:t>
                </a:r>
                <a:r>
                  <a:rPr lang="en-US" sz="2400" b="1" i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l</a:t>
                </a:r>
                <a:endParaRPr lang="en-US" sz="24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endParaRPr>
              </a:p>
            </p:txBody>
          </p:sp>
          <p:sp>
            <p:nvSpPr>
              <p:cNvPr id="22" name="AutoShape 48"/>
              <p:cNvSpPr>
                <a:spLocks/>
              </p:cNvSpPr>
              <p:nvPr/>
            </p:nvSpPr>
            <p:spPr bwMode="auto">
              <a:xfrm rot="16200000">
                <a:off x="2144" y="2016"/>
                <a:ext cx="192" cy="1440"/>
              </a:xfrm>
              <a:prstGeom prst="rightBrace">
                <a:avLst>
                  <a:gd name="adj1" fmla="val 104167"/>
                  <a:gd name="adj2" fmla="val 52083"/>
                </a:avLst>
              </a:prstGeom>
              <a:noFill/>
              <a:ln w="127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50"/>
              <p:cNvSpPr>
                <a:spLocks noChangeShapeType="1"/>
              </p:cNvSpPr>
              <p:nvPr/>
            </p:nvSpPr>
            <p:spPr bwMode="auto">
              <a:xfrm>
                <a:off x="2000" y="2797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51"/>
              <p:cNvSpPr>
                <a:spLocks noChangeShapeType="1"/>
              </p:cNvSpPr>
              <p:nvPr/>
            </p:nvSpPr>
            <p:spPr bwMode="auto">
              <a:xfrm>
                <a:off x="1515" y="2784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1600200" y="213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VNI-Times" pitchFamily="2" charset="0"/>
              </a:rPr>
              <a:t>Toùm</a:t>
            </a:r>
            <a:r>
              <a:rPr lang="en-US" sz="3200" b="1" u="sng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VNI-Times" pitchFamily="2" charset="0"/>
              </a:rPr>
              <a:t>taét</a:t>
            </a:r>
            <a:endParaRPr lang="en-US" sz="3200" b="1" u="sng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9800" y="4151569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Times" pitchFamily="2" charset="0"/>
              </a:rPr>
              <a:t>                       </a:t>
            </a:r>
            <a:r>
              <a:rPr lang="en-US" sz="3200" b="1" u="sng" dirty="0" err="1" smtClean="0">
                <a:latin typeface="VNI-Times" pitchFamily="2" charset="0"/>
              </a:rPr>
              <a:t>Baøi</a:t>
            </a:r>
            <a:r>
              <a:rPr lang="en-US" sz="3200" b="1" u="sng" dirty="0" smtClean="0">
                <a:latin typeface="VNI-Times" pitchFamily="2" charset="0"/>
              </a:rPr>
              <a:t> </a:t>
            </a:r>
            <a:r>
              <a:rPr lang="en-US" sz="3200" b="1" u="sng" dirty="0" err="1" smtClean="0">
                <a:latin typeface="VNI-Times" pitchFamily="2" charset="0"/>
              </a:rPr>
              <a:t>giaûi</a:t>
            </a:r>
            <a:endParaRPr lang="en-US" sz="3200" b="1" u="sng" dirty="0" smtClean="0">
              <a:latin typeface="VNI-Times" pitchFamily="2" charset="0"/>
            </a:endParaRPr>
          </a:p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        60 : 3 = 20 (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)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                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Ñaùp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soá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: 20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l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dầu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</p:txBody>
      </p:sp>
      <p:sp>
        <p:nvSpPr>
          <p:cNvPr id="29" name="AutoShape 48"/>
          <p:cNvSpPr>
            <a:spLocks/>
          </p:cNvSpPr>
          <p:nvPr/>
        </p:nvSpPr>
        <p:spPr bwMode="auto">
          <a:xfrm rot="5400000">
            <a:off x="1297422" y="3150885"/>
            <a:ext cx="180111" cy="1047713"/>
          </a:xfrm>
          <a:prstGeom prst="rightBrace">
            <a:avLst>
              <a:gd name="adj1" fmla="val 104167"/>
              <a:gd name="adj2" fmla="val 53332"/>
            </a:avLst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4"/>
              <p:cNvSpPr txBox="1">
                <a:spLocks noChangeArrowheads="1"/>
              </p:cNvSpPr>
              <p:nvPr/>
            </p:nvSpPr>
            <p:spPr bwMode="auto">
              <a:xfrm>
                <a:off x="152400" y="3581400"/>
                <a:ext cx="8991600" cy="1022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  <a:defRPr/>
                </a:pPr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b) </a:t>
                </a:r>
                <a:r>
                  <a:rPr lang="en-US" sz="20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Lúc</a:t>
                </a:r>
                <a:r>
                  <a:rPr lang="en-US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thùng</a:t>
                </a:r>
                <a:r>
                  <a:rPr lang="en-US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60</a:t>
                </a:r>
                <a:r>
                  <a:rPr lang="en-US" sz="20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 </a:t>
                </a:r>
                <a:r>
                  <a:rPr lang="en-US" sz="20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dầu</a:t>
                </a:r>
                <a:r>
                  <a:rPr lang="en-US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thùng</a:t>
                </a:r>
                <a:r>
                  <a:rPr lang="en-US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lít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dầu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thùng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lít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dầu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581400"/>
                <a:ext cx="8991600" cy="1022459"/>
              </a:xfrm>
              <a:prstGeom prst="rect">
                <a:avLst/>
              </a:prstGeom>
              <a:blipFill rotWithShape="1">
                <a:blip r:embed="rId2"/>
                <a:stretch>
                  <a:fillRect l="-1153" r="-1356" b="-958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209800" y="4419600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NI-Times" pitchFamily="2" charset="0"/>
              </a:rPr>
              <a:t>                       </a:t>
            </a:r>
            <a:r>
              <a:rPr lang="en-US" sz="2000" b="1" u="sng" dirty="0" err="1" smtClean="0">
                <a:latin typeface="VNI-Times" pitchFamily="2" charset="0"/>
              </a:rPr>
              <a:t>Baøi</a:t>
            </a:r>
            <a:r>
              <a:rPr lang="en-US" sz="2000" b="1" u="sng" dirty="0" smtClean="0">
                <a:latin typeface="VNI-Times" pitchFamily="2" charset="0"/>
              </a:rPr>
              <a:t> </a:t>
            </a:r>
            <a:r>
              <a:rPr lang="en-US" sz="2000" b="1" u="sng" dirty="0" err="1" smtClean="0">
                <a:latin typeface="VNI-Times" pitchFamily="2" charset="0"/>
              </a:rPr>
              <a:t>giaûi</a:t>
            </a:r>
            <a:endParaRPr lang="en-US" sz="2000" b="1" u="sng" dirty="0" smtClean="0">
              <a:latin typeface="VNI-Times" pitchFamily="2" charset="0"/>
            </a:endParaRPr>
          </a:p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        60 : 3 = 20 (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)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                 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Ñaùp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soá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: 20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l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VNI-Times" pitchFamily="2" charset="0"/>
              </a:rPr>
              <a:t>dầu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3716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2400" dirty="0" smtClean="0">
                <a:latin typeface="VNI-Times" pitchFamily="2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25146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 smtClean="0">
                <a:latin typeface="VNI-Times" pitchFamily="2" charset="0"/>
              </a:rPr>
              <a:t>                 60 : 3= 20 (</a:t>
            </a:r>
            <a:r>
              <a:rPr lang="en-US" sz="2000" b="1" i="1" dirty="0" smtClean="0">
                <a:latin typeface="VNI-Times" pitchFamily="2" charset="0"/>
              </a:rPr>
              <a:t>l</a:t>
            </a:r>
            <a:r>
              <a:rPr lang="en-US" sz="2000" b="1" dirty="0" smtClean="0">
                <a:latin typeface="VNI-Times" pitchFamily="2" charset="0"/>
              </a:rPr>
              <a:t>)</a:t>
            </a:r>
          </a:p>
          <a:p>
            <a:r>
              <a:rPr lang="en-US" sz="2000" b="1" dirty="0" smtClean="0">
                <a:latin typeface="VNI-Times" pitchFamily="2" charset="0"/>
              </a:rPr>
              <a:t>                        </a:t>
            </a:r>
            <a:r>
              <a:rPr lang="en-US" sz="2000" b="1" dirty="0" err="1" smtClean="0">
                <a:latin typeface="VNI-Times" pitchFamily="2" charset="0"/>
              </a:rPr>
              <a:t>Ñaùp</a:t>
            </a:r>
            <a:r>
              <a:rPr lang="en-US" sz="2000" b="1" dirty="0" smtClean="0">
                <a:latin typeface="VNI-Times" pitchFamily="2" charset="0"/>
              </a:rPr>
              <a:t> </a:t>
            </a:r>
            <a:r>
              <a:rPr lang="en-US" sz="2000" b="1" dirty="0" err="1" smtClean="0">
                <a:latin typeface="VNI-Times" pitchFamily="2" charset="0"/>
              </a:rPr>
              <a:t>soá</a:t>
            </a:r>
            <a:r>
              <a:rPr lang="en-US" sz="2000" b="1" dirty="0" smtClean="0">
                <a:latin typeface="VNI-Times" pitchFamily="2" charset="0"/>
              </a:rPr>
              <a:t>: 20</a:t>
            </a:r>
            <a:r>
              <a:rPr lang="en-US" sz="2000" b="1" i="1" dirty="0" smtClean="0">
                <a:latin typeface="VNI-Times" pitchFamily="2" charset="0"/>
              </a:rPr>
              <a:t>l </a:t>
            </a:r>
            <a:r>
              <a:rPr lang="en-US" sz="2000" b="1" i="1" dirty="0" err="1" smtClean="0">
                <a:latin typeface="VNI-Times" pitchFamily="2" charset="0"/>
              </a:rPr>
              <a:t>dầu</a:t>
            </a:r>
            <a:endParaRPr lang="en-US" sz="2000" b="1" i="1" dirty="0">
              <a:latin typeface="VNI-Times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800" y="2209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228600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VNI-Times" pitchFamily="2" charset="0"/>
              </a:rPr>
              <a:t>Thöù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tư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ngaøy</a:t>
            </a:r>
            <a:r>
              <a:rPr lang="en-US" sz="3200" b="1" dirty="0" smtClean="0">
                <a:latin typeface="VNI-Times" pitchFamily="2" charset="0"/>
              </a:rPr>
              <a:t> 25 </a:t>
            </a:r>
            <a:r>
              <a:rPr lang="en-US" sz="3200" b="1" dirty="0" err="1" smtClean="0">
                <a:latin typeface="VNI-Times" pitchFamily="2" charset="0"/>
              </a:rPr>
              <a:t>thaùng</a:t>
            </a:r>
            <a:r>
              <a:rPr lang="en-US" sz="3200" b="1" dirty="0" smtClean="0">
                <a:latin typeface="VNI-Times" pitchFamily="2" charset="0"/>
              </a:rPr>
              <a:t> 10 </a:t>
            </a:r>
            <a:r>
              <a:rPr lang="en-US" sz="3200" b="1" dirty="0" err="1" smtClean="0">
                <a:latin typeface="VNI-Times" pitchFamily="2" charset="0"/>
              </a:rPr>
              <a:t>naêm</a:t>
            </a:r>
            <a:r>
              <a:rPr lang="en-US" sz="3200" b="1" dirty="0" smtClean="0">
                <a:latin typeface="VNI-Times" pitchFamily="2" charset="0"/>
              </a:rPr>
              <a:t> 2017</a:t>
            </a:r>
          </a:p>
          <a:p>
            <a:pPr algn="ctr"/>
            <a:r>
              <a:rPr lang="en-US" sz="3600" u="sng" dirty="0" err="1" smtClean="0">
                <a:latin typeface="VNI-Times" pitchFamily="2" charset="0"/>
              </a:rPr>
              <a:t>Toaùn</a:t>
            </a:r>
            <a:endParaRPr lang="en-US" sz="3600" u="sng" dirty="0">
              <a:latin typeface="VNI-Time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7544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xét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toán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</a:rPr>
              <a:t>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783</Words>
  <Application>Microsoft Office PowerPoint</Application>
  <PresentationFormat>On-screen Show (4:3)</PresentationFormat>
  <Paragraphs>113</Paragraphs>
  <Slides>17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Hoa</cp:lastModifiedBy>
  <cp:revision>75</cp:revision>
  <dcterms:created xsi:type="dcterms:W3CDTF">2006-08-16T00:00:00Z</dcterms:created>
  <dcterms:modified xsi:type="dcterms:W3CDTF">2018-01-24T02:27:50Z</dcterms:modified>
</cp:coreProperties>
</file>