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79" r:id="rId2"/>
    <p:sldId id="256" r:id="rId3"/>
    <p:sldId id="265" r:id="rId4"/>
    <p:sldId id="257" r:id="rId5"/>
    <p:sldId id="281" r:id="rId6"/>
    <p:sldId id="280" r:id="rId7"/>
    <p:sldId id="264" r:id="rId8"/>
    <p:sldId id="282" r:id="rId9"/>
    <p:sldId id="275" r:id="rId10"/>
    <p:sldId id="260" r:id="rId11"/>
    <p:sldId id="259" r:id="rId12"/>
    <p:sldId id="269" r:id="rId13"/>
    <p:sldId id="276" r:id="rId14"/>
    <p:sldId id="283" r:id="rId15"/>
    <p:sldId id="263" r:id="rId16"/>
    <p:sldId id="266" r:id="rId17"/>
    <p:sldId id="284" r:id="rId18"/>
    <p:sldId id="285" r:id="rId19"/>
    <p:sldId id="286" r:id="rId20"/>
    <p:sldId id="287" r:id="rId21"/>
  </p:sldIdLst>
  <p:sldSz cx="12192000" cy="6858000"/>
  <p:notesSz cx="6858000" cy="9144000"/>
  <p:embeddedFontLst>
    <p:embeddedFont>
      <p:font typeface="UTM American Sans" panose="02040603050506020204" pitchFamily="18" charset="0"/>
      <p:regular r:id="rId23"/>
    </p:embeddedFont>
    <p:embeddedFont>
      <p:font typeface="等线" panose="020B0604020202020204" charset="-122"/>
      <p:regular r:id="rId24"/>
      <p:bold r:id="rId25"/>
    </p:embeddedFont>
    <p:embeddedFont>
      <p:font typeface="UTM NguyenHa 02" panose="02040603050506020204" pitchFamily="18" charset="0"/>
      <p:regular r:id="rId26"/>
    </p:embeddedFont>
    <p:embeddedFont>
      <p:font typeface="Aharoni" panose="020B0604020202020204" charset="-79"/>
      <p:bold r:id="rId27"/>
    </p:embeddedFont>
    <p:embeddedFont>
      <p:font typeface="等线 Light" panose="020B0604020202020204" charset="-122"/>
      <p:regular r:id="rId28"/>
    </p:embeddedFont>
    <p:embeddedFont>
      <p:font typeface="Gadugi" panose="020B0502040204020203" pitchFamily="34" charset="0"/>
      <p:regular r:id="rId29"/>
      <p:bold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6A3"/>
    <a:srgbClr val="76B3C2"/>
    <a:srgbClr val="F4806E"/>
    <a:srgbClr val="A91539"/>
    <a:srgbClr val="FFE699"/>
    <a:srgbClr val="F5AFAA"/>
    <a:srgbClr val="F87156"/>
    <a:srgbClr val="F8664A"/>
    <a:srgbClr val="E55757"/>
    <a:srgbClr val="E87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5280" autoAdjust="0"/>
  </p:normalViewPr>
  <p:slideViewPr>
    <p:cSldViewPr snapToGrid="0">
      <p:cViewPr varScale="1">
        <p:scale>
          <a:sx n="81" d="100"/>
          <a:sy n="81" d="100"/>
        </p:scale>
        <p:origin x="77"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795A7-2B47-4F70-AFDD-A55924815F9A}"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277AB-D337-4C7F-A8AF-C82226F56F30}" type="slidenum">
              <a:rPr lang="zh-CN" altLang="en-US" smtClean="0"/>
              <a:t>‹#›</a:t>
            </a:fld>
            <a:endParaRPr lang="zh-CN" altLang="en-US"/>
          </a:p>
        </p:txBody>
      </p:sp>
    </p:spTree>
    <p:extLst>
      <p:ext uri="{BB962C8B-B14F-4D97-AF65-F5344CB8AC3E}">
        <p14:creationId xmlns:p14="http://schemas.microsoft.com/office/powerpoint/2010/main" val="147486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277AB-D337-4C7F-A8AF-C82226F56F30}" type="slidenum">
              <a:rPr lang="zh-CN" altLang="en-US" smtClean="0"/>
              <a:t>6</a:t>
            </a:fld>
            <a:endParaRPr lang="zh-CN" altLang="en-US"/>
          </a:p>
        </p:txBody>
      </p:sp>
    </p:spTree>
    <p:extLst>
      <p:ext uri="{BB962C8B-B14F-4D97-AF65-F5344CB8AC3E}">
        <p14:creationId xmlns:p14="http://schemas.microsoft.com/office/powerpoint/2010/main" val="316433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1E36D-5695-4E84-822E-5A7E3891A2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53B6DA-7A7D-4D80-B337-D038A50FD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ADDFA6-59F5-42BC-9AA4-28E0D7500C76}"/>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FDBCE73C-B485-420A-B72A-7EA8808B09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10E3A-5905-419F-B4AD-407A9AF3605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89071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64AF7-086F-4D3F-A6E8-6005AE62E7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08BA75B-D6F8-460D-8C06-5BC5F5249B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2FBE9C-45DC-4254-8EB2-70D5296E13C9}"/>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9D435D99-372C-4272-A59F-23548CCDB0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B49AFF-52B0-4477-9888-C27C3E736853}"/>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21528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1002F3-A876-443C-BB26-5024A8C3A0D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79F804-FEC8-4DDF-BE7C-E36F3D0CCB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B3213D-BD47-4343-8E93-764BFB7FCF56}"/>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F1BC7747-9462-4171-97D5-6D2EE1662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3574D2-CF30-4B68-9DE2-78243275FF22}"/>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423304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2094C8-E7FF-441C-8AB8-18D97A3A6C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79199C-5C24-4319-B118-669EAF91AAB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BD35EC-5FF1-4304-AE1B-ACC2DFECB8B9}"/>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C01F5EBC-21A8-452F-AEDD-71ECAE7DA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8A06E5-C913-4F2D-91C8-DFEB19F26DF1}"/>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96190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6B4E72-FF71-4A05-8B7C-01AF9E82AF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5A2B006-601C-44A5-8665-CEEE493D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7E07DD9-63A9-4748-BF4D-E1DCEBFDA674}"/>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AABB36FC-8503-49E3-9A3D-E48A996CDD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A4B471-C244-40D6-9EC3-45DB5F13BB5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91557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8C8E4-E5F9-41C3-8630-6A8E471492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8E5F17-929F-4717-BEFD-04074AD08CB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9E5AE03-1A37-4B36-9D1E-2C97A16E52F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7499648-C0BC-4279-AC25-A81B3AF61F5C}"/>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F3068B1C-EA2C-469C-AE5E-4488185441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D4BAD0-025A-47E5-889B-E0E7FA6540A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58434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29FEF-3B41-41B8-8A27-B8918F9E0C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B7627D3-65C1-4BA7-BA98-8CDF9A522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97ED22F-41EE-4DE2-92BD-2EFB482216C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5B19C1-74E9-49AD-967B-D431533A5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942A59-C298-47C3-9C88-D1FDF180FC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415358B-FCF5-4444-943B-3D62BB7FC280}"/>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8" name="页脚占位符 7">
            <a:extLst>
              <a:ext uri="{FF2B5EF4-FFF2-40B4-BE49-F238E27FC236}">
                <a16:creationId xmlns:a16="http://schemas.microsoft.com/office/drawing/2014/main" id="{4B20CC73-FEF4-4A2E-BE8B-04F9E8921D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E2A88C-B36C-4574-A10E-64624E2BC2D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30108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18D00-2B11-4431-AB38-6943488656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A154880-6930-42D9-8F5C-F13BD842512D}"/>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4" name="页脚占位符 3">
            <a:extLst>
              <a:ext uri="{FF2B5EF4-FFF2-40B4-BE49-F238E27FC236}">
                <a16:creationId xmlns:a16="http://schemas.microsoft.com/office/drawing/2014/main" id="{3D0609D0-01A6-4511-BE31-22A5BCB804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1DC4A5-73C4-4018-A8F8-492C86A94268}"/>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58853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3062C2-E4F5-493A-B456-A1C79B806564}"/>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3" name="页脚占位符 2">
            <a:extLst>
              <a:ext uri="{FF2B5EF4-FFF2-40B4-BE49-F238E27FC236}">
                <a16:creationId xmlns:a16="http://schemas.microsoft.com/office/drawing/2014/main" id="{B7388A31-501B-4BD2-950E-57B75D2002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E8AA283-6387-4EF2-AD4E-DA709C1EE14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51575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5A5518-8488-4CA0-97C7-A7ED58FB37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F8B124-FD4A-47C4-B18B-590086709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8D9A67-06E3-46A3-8FF5-8092EDF66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B159D3-DDA0-4F33-8245-136D21E9E076}"/>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85E1F0B1-87E8-4CD6-AFB3-C56FC02484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DFBF86-C102-4B8D-AFB1-6D9ED3596A2C}"/>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9753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1974B-753D-485D-A28B-95F0DEE32F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62C955A-4591-4DBC-B5EC-8D7655870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9551935-4EDD-463D-B265-DDD495F93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18712B-2AAE-43F1-B030-42A74B905670}"/>
              </a:ext>
            </a:extLst>
          </p:cNvPr>
          <p:cNvSpPr>
            <a:spLocks noGrp="1"/>
          </p:cNvSpPr>
          <p:nvPr>
            <p:ph type="dt" sz="half" idx="10"/>
          </p:nvPr>
        </p:nvSpPr>
        <p:spPr/>
        <p:txBody>
          <a:bodyPr/>
          <a:lstStyle/>
          <a:p>
            <a:fld id="{857EB540-F9A7-4EC0-96CB-B55C86246D8C}" type="datetimeFigureOut">
              <a:rPr lang="zh-CN" altLang="en-US" smtClean="0"/>
              <a:t>2022/2/21</a:t>
            </a:fld>
            <a:endParaRPr lang="zh-CN" altLang="en-US"/>
          </a:p>
        </p:txBody>
      </p:sp>
      <p:sp>
        <p:nvSpPr>
          <p:cNvPr id="6" name="页脚占位符 5">
            <a:extLst>
              <a:ext uri="{FF2B5EF4-FFF2-40B4-BE49-F238E27FC236}">
                <a16:creationId xmlns:a16="http://schemas.microsoft.com/office/drawing/2014/main" id="{1FD1A0EB-A1B5-41E5-AFA0-4991BDF32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72D46D-EE2A-492E-837B-1DF84722320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0082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47EE44-53E7-4B82-9084-E42D6DC5B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7C278C-9E56-47FE-87B6-C1E152ED7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8222FC-1F90-4897-B62A-93ABEAE13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EB540-F9A7-4EC0-96CB-B55C86246D8C}" type="datetimeFigureOut">
              <a:rPr lang="zh-CN" altLang="en-US" smtClean="0"/>
              <a:t>2022/2/21</a:t>
            </a:fld>
            <a:endParaRPr lang="zh-CN" altLang="en-US"/>
          </a:p>
        </p:txBody>
      </p:sp>
      <p:sp>
        <p:nvSpPr>
          <p:cNvPr id="5" name="页脚占位符 4">
            <a:extLst>
              <a:ext uri="{FF2B5EF4-FFF2-40B4-BE49-F238E27FC236}">
                <a16:creationId xmlns:a16="http://schemas.microsoft.com/office/drawing/2014/main" id="{304A0D40-D736-4C86-8743-99C4D1F18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32ED23F-534E-4761-8768-42EFB0027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18917-7AFF-46CA-9DD9-B8C59D46472E}"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DE3A7480-7FA3-489D-BAC2-6AD8BC8543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2345FD4-01F0-40F1-B82C-97E495889D7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E6A3494-772C-4B26-AB2A-88D0455E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50EA994-9DDD-43B6-9190-2D1F203231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id="{391C22F6-EAF1-4942-A4D1-8C09DC33133C}"/>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6AE558E-9815-4649-A675-50D79CB157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01513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8" name="TextBox 7"/>
          <p:cNvSpPr txBox="1"/>
          <p:nvPr/>
        </p:nvSpPr>
        <p:spPr>
          <a:xfrm>
            <a:off x="3579143" y="722003"/>
            <a:ext cx="3934840"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UTM NguyenHa 02" panose="02040603050506020204" pitchFamily="18" charset="0"/>
              </a:rPr>
              <a:t>TẬP ĐỌC </a:t>
            </a:r>
          </a:p>
        </p:txBody>
      </p:sp>
      <p:grpSp>
        <p:nvGrpSpPr>
          <p:cNvPr id="12" name="Group 11"/>
          <p:cNvGrpSpPr/>
          <p:nvPr/>
        </p:nvGrpSpPr>
        <p:grpSpPr>
          <a:xfrm>
            <a:off x="124885" y="1268518"/>
            <a:ext cx="7278796" cy="2594301"/>
            <a:chOff x="1908696" y="2375112"/>
            <a:chExt cx="5030382" cy="2594301"/>
          </a:xfrm>
        </p:grpSpPr>
        <p:sp>
          <p:nvSpPr>
            <p:cNvPr id="10" name="TextBox 9"/>
            <p:cNvSpPr txBox="1"/>
            <p:nvPr/>
          </p:nvSpPr>
          <p:spPr>
            <a:xfrm>
              <a:off x="1908696" y="2414868"/>
              <a:ext cx="4988388" cy="2554545"/>
            </a:xfrm>
            <a:prstGeom prst="rect">
              <a:avLst/>
            </a:prstGeom>
            <a:noFill/>
          </p:spPr>
          <p:txBody>
            <a:bodyPr wrap="square" rtlCol="0">
              <a:spAutoFit/>
            </a:bodyPr>
            <a:lstStyle/>
            <a:p>
              <a:pPr algn="ctr"/>
              <a:r>
                <a:rPr lang="en-US" sz="8000" dirty="0">
                  <a:latin typeface="UTM American Sans" panose="02040603050506020204" pitchFamily="18" charset="0"/>
                </a:rPr>
                <a:t>KHUẤT PHỤC </a:t>
              </a:r>
            </a:p>
            <a:p>
              <a:pPr algn="ctr"/>
              <a:r>
                <a:rPr lang="en-US" sz="8000" dirty="0">
                  <a:latin typeface="UTM American Sans" panose="02040603050506020204" pitchFamily="18" charset="0"/>
                </a:rPr>
                <a:t>TÊN CƯỚP BIỂN</a:t>
              </a:r>
            </a:p>
          </p:txBody>
        </p:sp>
        <p:sp>
          <p:nvSpPr>
            <p:cNvPr id="11" name="TextBox 10"/>
            <p:cNvSpPr txBox="1"/>
            <p:nvPr/>
          </p:nvSpPr>
          <p:spPr>
            <a:xfrm>
              <a:off x="1950690" y="2375112"/>
              <a:ext cx="4988388" cy="2554545"/>
            </a:xfrm>
            <a:prstGeom prst="rect">
              <a:avLst/>
            </a:prstGeom>
            <a:noFill/>
          </p:spPr>
          <p:txBody>
            <a:bodyPr wrap="square" rtlCol="0">
              <a:spAutoFit/>
            </a:bodyPr>
            <a:lstStyle/>
            <a:p>
              <a:pPr algn="ctr"/>
              <a:r>
                <a:rPr lang="en-US" sz="8000" dirty="0">
                  <a:solidFill>
                    <a:srgbClr val="F87156"/>
                  </a:solidFill>
                  <a:latin typeface="UTM American Sans" panose="02040603050506020204" pitchFamily="18" charset="0"/>
                </a:rPr>
                <a:t>KHUẤT PHỤC </a:t>
              </a:r>
            </a:p>
            <a:p>
              <a:pPr algn="ctr"/>
              <a:r>
                <a:rPr lang="en-US" sz="8000" dirty="0">
                  <a:solidFill>
                    <a:srgbClr val="F87156"/>
                  </a:solidFill>
                  <a:latin typeface="UTM American Sans" panose="02040603050506020204" pitchFamily="18" charset="0"/>
                </a:rPr>
                <a:t>TÊN CƯỚP BIỂN</a:t>
              </a:r>
            </a:p>
          </p:txBody>
        </p:sp>
      </p:grpSp>
      <p:sp>
        <p:nvSpPr>
          <p:cNvPr id="13" name="TextBox 12"/>
          <p:cNvSpPr txBox="1"/>
          <p:nvPr/>
        </p:nvSpPr>
        <p:spPr>
          <a:xfrm>
            <a:off x="483745" y="3729745"/>
            <a:ext cx="9534897" cy="55399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latin typeface="UTM NguyenHa 02" panose="02040603050506020204" pitchFamily="18" charset="0"/>
              </a:rPr>
              <a:t>SÁCH GIÁO KHOA TRANG 66</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113" y="-207596"/>
            <a:ext cx="6126318" cy="7163450"/>
          </a:xfrm>
          <a:prstGeom prst="rect">
            <a:avLst/>
          </a:prstGeom>
        </p:spPr>
      </p:pic>
    </p:spTree>
    <p:extLst>
      <p:ext uri="{BB962C8B-B14F-4D97-AF65-F5344CB8AC3E}">
        <p14:creationId xmlns:p14="http://schemas.microsoft.com/office/powerpoint/2010/main" val="11366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Khuất</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phục</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cướp</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altLang="en-US" sz="4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chúa</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ấy</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gạch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sẹo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bệch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lắm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rượu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nỗi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đêm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ngồi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hát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 man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rợ</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39264585"/>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464766" y="873889"/>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555585" y="-587102"/>
            <a:ext cx="1219406" cy="1208011"/>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Hình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ảnh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dữ</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tợn</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cướp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480" y="2381018"/>
            <a:ext cx="3371937" cy="4583215"/>
          </a:xfrm>
          <a:prstGeom prst="rect">
            <a:avLst/>
          </a:prstGeom>
        </p:spPr>
      </p:pic>
      <p:pic>
        <p:nvPicPr>
          <p:cNvPr id="6" name="Picture 5"/>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9354" b="59071" l="6061" r="26586"/>
                    </a14:imgEffect>
                  </a14:imgLayer>
                </a14:imgProps>
              </a:ext>
              <a:ext uri="{28A0092B-C50C-407E-A947-70E740481C1C}">
                <a14:useLocalDpi xmlns:a14="http://schemas.microsoft.com/office/drawing/2010/main" val="0"/>
              </a:ext>
            </a:extLst>
          </a:blip>
          <a:srcRect l="3601" t="37101" r="71511" b="40132"/>
          <a:stretch/>
        </p:blipFill>
        <p:spPr>
          <a:xfrm rot="20263453">
            <a:off x="-248412" y="-227601"/>
            <a:ext cx="2827398" cy="2586252"/>
          </a:xfrm>
          <a:prstGeom prst="rect">
            <a:avLst/>
          </a:prstGeom>
          <a:effectLst>
            <a:outerShdw blurRad="50800" dist="38100" dir="2700000" algn="tl" rotWithShape="0">
              <a:prstClr val="black">
                <a:alpha val="40000"/>
              </a:prstClr>
            </a:outerShdw>
          </a:effectLst>
        </p:spPr>
      </p:pic>
      <p:sp>
        <p:nvSpPr>
          <p:cNvPr id="8" name="Rectangle 7"/>
          <p:cNvSpPr/>
          <p:nvPr/>
        </p:nvSpPr>
        <p:spPr>
          <a:xfrm>
            <a:off x="5721701" y="2593025"/>
            <a:ext cx="3403478" cy="536255"/>
          </a:xfrm>
          <a:prstGeom prst="rect">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29116" y="884865"/>
            <a:ext cx="5073860" cy="3416320"/>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ột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 sẹo </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 dọc xuống, trắng bệch</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ống lắm rượu</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như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 cơn loạn óc</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gồi hát những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man rợ.</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629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47"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500"/>
                                        <p:tgtEl>
                                          <p:spTgt spid="40"/>
                                        </p:tgtEl>
                                      </p:cBhvr>
                                    </p:animEffect>
                                  </p:childTnLst>
                                </p:cTn>
                              </p:par>
                              <p:par>
                                <p:cTn id="59" presetID="2" presetClass="entr" presetSubtype="2"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1+#ppt_w/2"/>
                                          </p:val>
                                        </p:tav>
                                        <p:tav tm="100000">
                                          <p:val>
                                            <p:strVal val="#ppt_x"/>
                                          </p:val>
                                        </p:tav>
                                      </p:tavLst>
                                    </p:anim>
                                    <p:anim calcmode="lin" valueType="num">
                                      <p:cBhvr additive="base">
                                        <p:cTn id="6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8"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0310CC43-D25D-4F9B-B684-A8F5E25CAE60}"/>
              </a:ext>
            </a:extLst>
          </p:cNvPr>
          <p:cNvSpPr/>
          <p:nvPr/>
        </p:nvSpPr>
        <p:spPr>
          <a:xfrm flipH="1">
            <a:off x="8617617" y="5391124"/>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85851559-D73E-4848-AB62-4B2B769058FD}"/>
              </a:ext>
            </a:extLst>
          </p:cNvPr>
          <p:cNvSpPr/>
          <p:nvPr/>
        </p:nvSpPr>
        <p:spPr>
          <a:xfrm flipH="1">
            <a:off x="8617617" y="5881653"/>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599441" y="561719"/>
            <a:ext cx="10984866" cy="5693866"/>
          </a:xfrm>
          <a:prstGeom prst="rect">
            <a:avLst/>
          </a:prstGeom>
        </p:spPr>
        <p:txBody>
          <a:bodyPr wrap="square">
            <a:spAutoFit/>
          </a:bodyPr>
          <a:lstStyle/>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lần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nổi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tiếng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nhân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từ</a:t>
            </a:r>
            <a:r>
              <a:rPr lang="en-US" altLang="en-US" sz="2600" dirty="0">
                <a:solidFill>
                  <a:srgbClr val="002060"/>
                </a:solidFill>
                <a:latin typeface="Arial" panose="020B0604020202020204" pitchFamily="34" charset="0"/>
                <a:cs typeface="Arial" panose="020B0604020202020204" pitchFamily="34" charset="0"/>
              </a:rPr>
              <a:t> -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lúc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đang</a:t>
            </a:r>
            <a:r>
              <a:rPr lang="en-US" altLang="en-US" sz="2600" dirty="0">
                <a:solidFill>
                  <a:srgbClr val="002060"/>
                </a:solidFill>
                <a:latin typeface="Arial" panose="020B0604020202020204" pitchFamily="34" charset="0"/>
                <a:cs typeface="Arial" panose="020B0604020202020204" pitchFamily="34" charset="0"/>
              </a:rPr>
              <a:t> ê a </a:t>
            </a:r>
            <a:r>
              <a:rPr lang="en-US" altLang="en-US" sz="2600" dirty="0" err="1">
                <a:solidFill>
                  <a:srgbClr val="002060"/>
                </a:solidFill>
                <a:latin typeface="Arial" panose="020B0604020202020204" pitchFamily="34" charset="0"/>
                <a:cs typeface="Arial" panose="020B0604020202020204" pitchFamily="34" charset="0"/>
              </a:rPr>
              <a:t>bài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quen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lệ</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đập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tay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bàn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mọi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im</a:t>
            </a:r>
            <a:r>
              <a:rPr lang="en-US" altLang="en-US" sz="2600" dirty="0">
                <a:solidFill>
                  <a:srgbClr val="002060"/>
                </a:solidFill>
                <a:latin typeface="Arial" panose="020B0604020202020204" pitchFamily="34" charset="0"/>
                <a:cs typeface="Arial" panose="020B0604020202020204" pitchFamily="34" charset="0"/>
              </a:rPr>
              <a:t>. Ai </a:t>
            </a:r>
            <a:r>
              <a:rPr lang="en-US" altLang="en-US" sz="2600" dirty="0" err="1">
                <a:solidFill>
                  <a:srgbClr val="002060"/>
                </a:solidFill>
                <a:latin typeface="Arial" panose="020B0604020202020204" pitchFamily="34" charset="0"/>
                <a:cs typeface="Arial" panose="020B0604020202020204" pitchFamily="34" charset="0"/>
              </a:rPr>
              <a:t>nấy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Riêng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tồn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giảng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cách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trừng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nhìn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Có</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mồm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điềm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tĩnh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hỏi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cục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cằn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nói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cứ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rượu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như</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thế</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thì</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nơi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khác</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tức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của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cướp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dữ</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dội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đứng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dậy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rút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soạt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chực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dõng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và</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quả</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Nếu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cất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làm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treo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cổ</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phiên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tòa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sắp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tới</a:t>
            </a:r>
            <a:r>
              <a:rPr lang="en-US" altLang="en-US" sz="26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62226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13" grpId="0" animBg="1"/>
      <p:bldP spid="37" grpId="0" animBg="1"/>
      <p:bldP spid="44"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a:extLst>
              <a:ext uri="{FF2B5EF4-FFF2-40B4-BE49-F238E27FC236}">
                <a16:creationId xmlns:a16="http://schemas.microsoft.com/office/drawing/2014/main" id="{64CD0468-3592-4001-BA9A-19CFB319D945}"/>
              </a:ext>
            </a:extLst>
          </p:cNvPr>
          <p:cNvSpPr/>
          <p:nvPr/>
        </p:nvSpPr>
        <p:spPr>
          <a:xfrm>
            <a:off x="5300603" y="-20927"/>
            <a:ext cx="6873039"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1BD6AE29-AB74-406F-9DAD-624663F28D88}"/>
              </a:ext>
            </a:extLst>
          </p:cNvPr>
          <p:cNvSpPr/>
          <p:nvPr/>
        </p:nvSpPr>
        <p:spPr>
          <a:xfrm>
            <a:off x="11388195" y="527285"/>
            <a:ext cx="785447" cy="90147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B527A294-B88B-45F5-AA8C-5F9D0FB17ECD}"/>
              </a:ext>
            </a:extLst>
          </p:cNvPr>
          <p:cNvSpPr/>
          <p:nvPr/>
        </p:nvSpPr>
        <p:spPr>
          <a:xfrm>
            <a:off x="5628705" y="2769014"/>
            <a:ext cx="763455" cy="87254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71DD55E3-2B4C-45BC-A33F-78007E69F66C}"/>
              </a:ext>
            </a:extLst>
          </p:cNvPr>
          <p:cNvSpPr/>
          <p:nvPr/>
        </p:nvSpPr>
        <p:spPr>
          <a:xfrm>
            <a:off x="-23149" y="0"/>
            <a:ext cx="5447875"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452633EF-8AC0-4ECE-B900-652F3BC61464}"/>
              </a:ext>
            </a:extLst>
          </p:cNvPr>
          <p:cNvSpPr/>
          <p:nvPr/>
        </p:nvSpPr>
        <p:spPr>
          <a:xfrm rot="16200000">
            <a:off x="2449595" y="3044796"/>
            <a:ext cx="3229290" cy="598565"/>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F95350F4-ABB0-4950-B9B9-229BF44CB669}"/>
              </a:ext>
            </a:extLst>
          </p:cNvPr>
          <p:cNvSpPr/>
          <p:nvPr/>
        </p:nvSpPr>
        <p:spPr>
          <a:xfrm rot="16200000">
            <a:off x="1039272" y="2970428"/>
            <a:ext cx="3229290" cy="401103"/>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E83F6F77-E796-41E6-AAFF-18AA23E02040}"/>
              </a:ext>
            </a:extLst>
          </p:cNvPr>
          <p:cNvSpPr/>
          <p:nvPr/>
        </p:nvSpPr>
        <p:spPr>
          <a:xfrm rot="16200000">
            <a:off x="-411596" y="3010342"/>
            <a:ext cx="3229290" cy="59856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DC5279E7-76C0-42FB-AF9F-86B7097E5244}"/>
              </a:ext>
            </a:extLst>
          </p:cNvPr>
          <p:cNvGrpSpPr/>
          <p:nvPr/>
        </p:nvGrpSpPr>
        <p:grpSpPr>
          <a:xfrm>
            <a:off x="7317065" y="4785300"/>
            <a:ext cx="3290873" cy="2116633"/>
            <a:chOff x="7317065" y="4785299"/>
            <a:chExt cx="3290873" cy="3293509"/>
          </a:xfrm>
        </p:grpSpPr>
        <p:sp>
          <p:nvSpPr>
            <p:cNvPr id="141" name="矩形 140">
              <a:extLst>
                <a:ext uri="{FF2B5EF4-FFF2-40B4-BE49-F238E27FC236}">
                  <a16:creationId xmlns:a16="http://schemas.microsoft.com/office/drawing/2014/main" id="{1954715F-BA8E-436A-A3DE-59AAD75DF8A4}"/>
                </a:ext>
              </a:extLst>
            </p:cNvPr>
            <p:cNvSpPr/>
            <p:nvPr/>
          </p:nvSpPr>
          <p:spPr>
            <a:xfrm rot="16200000">
              <a:off x="8772668" y="6243537"/>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301D74D6-DEFF-4EE0-9E4F-EC356A2609E2}"/>
                </a:ext>
              </a:extLst>
            </p:cNvPr>
            <p:cNvSpPr/>
            <p:nvPr/>
          </p:nvSpPr>
          <p:spPr>
            <a:xfrm rot="16200000">
              <a:off x="7816767"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C1096F87-9200-4BBD-BE88-DF160F4949F0}"/>
                </a:ext>
              </a:extLst>
            </p:cNvPr>
            <p:cNvSpPr/>
            <p:nvPr/>
          </p:nvSpPr>
          <p:spPr>
            <a:xfrm rot="16200000">
              <a:off x="6881586"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FF81231D-A298-49AB-A17A-81CAC9451E6B}"/>
                </a:ext>
              </a:extLst>
            </p:cNvPr>
            <p:cNvSpPr/>
            <p:nvPr/>
          </p:nvSpPr>
          <p:spPr>
            <a:xfrm rot="16200000">
              <a:off x="5923046" y="6179318"/>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矩形 118">
            <a:extLst>
              <a:ext uri="{FF2B5EF4-FFF2-40B4-BE49-F238E27FC236}">
                <a16:creationId xmlns:a16="http://schemas.microsoft.com/office/drawing/2014/main" id="{D94B33B1-7FB1-4A0A-BED5-DE84F4861C7E}"/>
              </a:ext>
            </a:extLst>
          </p:cNvPr>
          <p:cNvSpPr/>
          <p:nvPr/>
        </p:nvSpPr>
        <p:spPr>
          <a:xfrm>
            <a:off x="3988430" y="1835756"/>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A927B3C1-77EE-453E-86B9-1FCE2ECEB63A}"/>
              </a:ext>
            </a:extLst>
          </p:cNvPr>
          <p:cNvSpPr/>
          <p:nvPr/>
        </p:nvSpPr>
        <p:spPr>
          <a:xfrm>
            <a:off x="4004306" y="1140606"/>
            <a:ext cx="3229290" cy="44125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15616FE5-2F2A-4813-8CEB-DC20ABD606E5}"/>
              </a:ext>
            </a:extLst>
          </p:cNvPr>
          <p:cNvSpPr/>
          <p:nvPr/>
        </p:nvSpPr>
        <p:spPr>
          <a:xfrm>
            <a:off x="5377282" y="6635147"/>
            <a:ext cx="6814717" cy="230126"/>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1D09AEFF-1142-4C6E-A071-0E4E813A3E63}"/>
              </a:ext>
            </a:extLst>
          </p:cNvPr>
          <p:cNvSpPr/>
          <p:nvPr/>
        </p:nvSpPr>
        <p:spPr>
          <a:xfrm>
            <a:off x="3964428" y="505039"/>
            <a:ext cx="3229290" cy="40110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6A3C360-5142-4C29-9F23-EF2A91266987}"/>
              </a:ext>
            </a:extLst>
          </p:cNvPr>
          <p:cNvSpPr/>
          <p:nvPr/>
        </p:nvSpPr>
        <p:spPr>
          <a:xfrm>
            <a:off x="6222464" y="290666"/>
            <a:ext cx="5675881" cy="6083877"/>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49DDFD5-ADA4-4438-8EF9-71E6E5ADB739}"/>
              </a:ext>
            </a:extLst>
          </p:cNvPr>
          <p:cNvSpPr/>
          <p:nvPr/>
        </p:nvSpPr>
        <p:spPr>
          <a:xfrm>
            <a:off x="-276333" y="926293"/>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7C5D3A3-BF41-41ED-B4C9-ADEECD10C0F3}"/>
              </a:ext>
            </a:extLst>
          </p:cNvPr>
          <p:cNvSpPr/>
          <p:nvPr/>
        </p:nvSpPr>
        <p:spPr>
          <a:xfrm>
            <a:off x="332834" y="290666"/>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2DCCF94D-3D40-49BC-807A-452166ED294F}"/>
              </a:ext>
            </a:extLst>
          </p:cNvPr>
          <p:cNvSpPr/>
          <p:nvPr/>
        </p:nvSpPr>
        <p:spPr>
          <a:xfrm>
            <a:off x="4090492" y="-20927"/>
            <a:ext cx="449375" cy="81558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a:extLst>
              <a:ext uri="{FF2B5EF4-FFF2-40B4-BE49-F238E27FC236}">
                <a16:creationId xmlns:a16="http://schemas.microsoft.com/office/drawing/2014/main" id="{CB62CC63-790E-4FC9-8D98-583D411C2809}"/>
              </a:ext>
            </a:extLst>
          </p:cNvPr>
          <p:cNvGrpSpPr/>
          <p:nvPr/>
        </p:nvGrpSpPr>
        <p:grpSpPr>
          <a:xfrm>
            <a:off x="3773658" y="4360217"/>
            <a:ext cx="2288676" cy="1738180"/>
            <a:chOff x="3831640" y="4195817"/>
            <a:chExt cx="2288676" cy="1738180"/>
          </a:xfrm>
        </p:grpSpPr>
        <p:sp>
          <p:nvSpPr>
            <p:cNvPr id="126" name="矩形 125">
              <a:extLst>
                <a:ext uri="{FF2B5EF4-FFF2-40B4-BE49-F238E27FC236}">
                  <a16:creationId xmlns:a16="http://schemas.microsoft.com/office/drawing/2014/main" id="{AB66AB54-0180-4EAF-88D9-F30C218921AD}"/>
                </a:ext>
              </a:extLst>
            </p:cNvPr>
            <p:cNvSpPr/>
            <p:nvPr/>
          </p:nvSpPr>
          <p:spPr>
            <a:xfrm rot="10800000">
              <a:off x="3866446" y="4195817"/>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5E7980A0-775F-433A-AABA-B70839DA0D4C}"/>
                </a:ext>
              </a:extLst>
            </p:cNvPr>
            <p:cNvSpPr/>
            <p:nvPr/>
          </p:nvSpPr>
          <p:spPr>
            <a:xfrm rot="10800000">
              <a:off x="3831640" y="4912815"/>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3FC96E06-B21C-47D2-B90B-D4AFB28CFBA9}"/>
                </a:ext>
              </a:extLst>
            </p:cNvPr>
            <p:cNvSpPr/>
            <p:nvPr/>
          </p:nvSpPr>
          <p:spPr>
            <a:xfrm rot="10800000">
              <a:off x="3831640" y="5592126"/>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7" name="椭圆 146">
            <a:extLst>
              <a:ext uri="{FF2B5EF4-FFF2-40B4-BE49-F238E27FC236}">
                <a16:creationId xmlns:a16="http://schemas.microsoft.com/office/drawing/2014/main" id="{22580F36-72AF-4BA5-A4FC-B65107D2E62C}"/>
              </a:ext>
            </a:extLst>
          </p:cNvPr>
          <p:cNvSpPr/>
          <p:nvPr/>
        </p:nvSpPr>
        <p:spPr>
          <a:xfrm>
            <a:off x="2149584" y="2998952"/>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FF9CCD02-C7E6-4070-9585-DC9B5A463E1E}"/>
              </a:ext>
            </a:extLst>
          </p:cNvPr>
          <p:cNvSpPr/>
          <p:nvPr/>
        </p:nvSpPr>
        <p:spPr>
          <a:xfrm>
            <a:off x="5526261" y="5864251"/>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26B8CBE5-5DE1-4D6E-8F39-98148DCE53D1}"/>
              </a:ext>
            </a:extLst>
          </p:cNvPr>
          <p:cNvSpPr/>
          <p:nvPr/>
        </p:nvSpPr>
        <p:spPr>
          <a:xfrm>
            <a:off x="5089245" y="350068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81B6CEA2-2A96-4833-8BFF-00B58F43F637}"/>
              </a:ext>
            </a:extLst>
          </p:cNvPr>
          <p:cNvSpPr/>
          <p:nvPr/>
        </p:nvSpPr>
        <p:spPr>
          <a:xfrm>
            <a:off x="3288848" y="648170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EB38BFDB-55C5-4CAD-B377-E6707232DCB9}"/>
              </a:ext>
            </a:extLst>
          </p:cNvPr>
          <p:cNvSpPr/>
          <p:nvPr/>
        </p:nvSpPr>
        <p:spPr>
          <a:xfrm>
            <a:off x="2150501" y="103110"/>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9A162432-2E9D-457B-85F0-F9A07EE3739C}"/>
              </a:ext>
            </a:extLst>
          </p:cNvPr>
          <p:cNvSpPr/>
          <p:nvPr/>
        </p:nvSpPr>
        <p:spPr>
          <a:xfrm>
            <a:off x="10166687" y="113445"/>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B12E0784-6487-4E1B-BD4D-19021C60A2D1}"/>
              </a:ext>
            </a:extLst>
          </p:cNvPr>
          <p:cNvSpPr/>
          <p:nvPr/>
        </p:nvSpPr>
        <p:spPr>
          <a:xfrm>
            <a:off x="156319" y="5734856"/>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72">
            <a:extLst>
              <a:ext uri="{FF2B5EF4-FFF2-40B4-BE49-F238E27FC236}">
                <a16:creationId xmlns:a16="http://schemas.microsoft.com/office/drawing/2014/main" id="{97034E70-2397-4F9E-B944-B862A6304338}"/>
              </a:ext>
            </a:extLst>
          </p:cNvPr>
          <p:cNvSpPr/>
          <p:nvPr/>
        </p:nvSpPr>
        <p:spPr>
          <a:xfrm>
            <a:off x="370164" y="3820730"/>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39798" y="704190"/>
            <a:ext cx="4576254"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Tính hung </a:t>
            </a:r>
            <a:r>
              <a:rPr lang="en-US" sz="3200" b="1" dirty="0" err="1">
                <a:latin typeface="Arial" panose="020B0604020202020204" pitchFamily="34" charset="0"/>
                <a:cs typeface="Arial" panose="020B0604020202020204" pitchFamily="34" charset="0"/>
              </a:rPr>
              <a:t>hãn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chúa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tàu</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tên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qua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chi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5" y="3217446"/>
            <a:ext cx="5921180" cy="4214639"/>
          </a:xfrm>
          <a:prstGeom prst="rect">
            <a:avLst/>
          </a:prstGeom>
        </p:spPr>
      </p:pic>
      <p:sp>
        <p:nvSpPr>
          <p:cNvPr id="8" name="Rectangle 7"/>
          <p:cNvSpPr/>
          <p:nvPr/>
        </p:nvSpPr>
        <p:spPr>
          <a:xfrm>
            <a:off x="6428845" y="899062"/>
            <a:ext cx="5639600" cy="3662541"/>
          </a:xfrm>
          <a:prstGeom prst="rect">
            <a:avLst/>
          </a:prstGeom>
        </p:spPr>
        <p:txBody>
          <a:bodyPr wrap="square">
            <a:spAutoFit/>
          </a:bodyPr>
          <a:lstStyle/>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chúa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tàu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đập</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tay</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xuống</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bàn</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quát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mọi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người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im</a:t>
            </a:r>
            <a:r>
              <a:rPr lang="en-US" altLang="en-US" sz="3200" b="1" i="1" dirty="0">
                <a:solidFill>
                  <a:srgbClr val="002060"/>
                </a:solidFill>
                <a:latin typeface="Arial" panose="020B0604020202020204" pitchFamily="34" charset="0"/>
                <a:cs typeface="Arial" panose="020B0604020202020204" pitchFamily="34" charset="0"/>
              </a:rPr>
              <a:t>. </a:t>
            </a:r>
            <a:endParaRPr lang="en-US" altLang="en-US" sz="3200" b="1" i="1" dirty="0"/>
          </a:p>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Thô</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quát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sĩ</a:t>
            </a:r>
            <a:r>
              <a:rPr lang="en-US" altLang="en-US" sz="3200" dirty="0">
                <a:solidFill>
                  <a:srgbClr val="002060"/>
                </a:solidFill>
                <a:latin typeface="Arial" panose="020B0604020202020204" pitchFamily="34" charset="0"/>
                <a:cs typeface="Arial" panose="020B0604020202020204" pitchFamily="34" charset="0"/>
              </a:rPr>
              <a:t> Ly </a:t>
            </a:r>
            <a:r>
              <a:rPr lang="en-US" altLang="en-US" sz="3200" b="1" i="1" dirty="0">
                <a:solidFill>
                  <a:srgbClr val="002060"/>
                </a:solidFill>
                <a:latin typeface="Arial" panose="020B0604020202020204" pitchFamily="34" charset="0"/>
                <a:cs typeface="Arial" panose="020B0604020202020204" pitchFamily="34" charset="0"/>
              </a:rPr>
              <a:t>“</a:t>
            </a:r>
            <a:r>
              <a:rPr lang="en-US" altLang="en-US" sz="3200" b="1" i="1" dirty="0" err="1">
                <a:solidFill>
                  <a:srgbClr val="002060"/>
                </a:solidFill>
                <a:latin typeface="Arial" panose="020B0604020202020204" pitchFamily="34" charset="0"/>
                <a:cs typeface="Arial" panose="020B0604020202020204" pitchFamily="34" charset="0"/>
              </a:rPr>
              <a:t>Có</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câm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mồm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không</a:t>
            </a:r>
            <a:r>
              <a:rPr lang="en-US" altLang="en-US" sz="3200" b="1" i="1" dirty="0">
                <a:solidFill>
                  <a:srgbClr val="002060"/>
                </a:solidFill>
                <a:latin typeface="Arial" panose="020B0604020202020204" pitchFamily="34" charset="0"/>
                <a:cs typeface="Arial" panose="020B0604020202020204" pitchFamily="34" charset="0"/>
              </a:rPr>
              <a:t>?”</a:t>
            </a:r>
          </a:p>
          <a:p>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Rút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soạt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dao</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ra</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chực</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đâm</a:t>
            </a:r>
            <a:r>
              <a:rPr lang="en-US" altLang="en-US" sz="3200" b="1" i="1" dirty="0">
                <a:solidFill>
                  <a:srgbClr val="002060"/>
                </a:solidFill>
                <a:latin typeface="Arial" panose="020B0604020202020204" pitchFamily="34" charset="0"/>
                <a:cs typeface="Arial" panose="020B0604020202020204" pitchFamily="34" charset="0"/>
              </a:rPr>
              <a:t>.</a:t>
            </a:r>
          </a:p>
        </p:txBody>
      </p:sp>
      <p:sp>
        <p:nvSpPr>
          <p:cNvPr id="65" name="任意多边形: 形状 18">
            <a:extLst/>
          </p:cNvPr>
          <p:cNvSpPr/>
          <p:nvPr/>
        </p:nvSpPr>
        <p:spPr>
          <a:xfrm rot="12303844">
            <a:off x="8823498" y="4635567"/>
            <a:ext cx="1576944" cy="149845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形状 20">
            <a:extLst/>
          </p:cNvPr>
          <p:cNvSpPr/>
          <p:nvPr/>
        </p:nvSpPr>
        <p:spPr>
          <a:xfrm rot="20991326">
            <a:off x="6434139" y="4518055"/>
            <a:ext cx="1250371" cy="108420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形状 27">
            <a:extLst/>
          </p:cNvPr>
          <p:cNvSpPr/>
          <p:nvPr/>
        </p:nvSpPr>
        <p:spPr>
          <a:xfrm rot="17677135">
            <a:off x="10611377" y="5200582"/>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形状 27">
            <a:extLst/>
          </p:cNvPr>
          <p:cNvSpPr/>
          <p:nvPr/>
        </p:nvSpPr>
        <p:spPr>
          <a:xfrm rot="19730834">
            <a:off x="7815489" y="4946198"/>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1985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wipe(down)">
                                      <p:cBhvr>
                                        <p:cTn id="19" dur="500"/>
                                        <p:tgtEl>
                                          <p:spTgt spid="1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wipe(down)">
                                      <p:cBhvr>
                                        <p:cTn id="22" dur="500"/>
                                        <p:tgtEl>
                                          <p:spTgt spid="1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wipe(down)">
                                      <p:cBhvr>
                                        <p:cTn id="31" dur="500"/>
                                        <p:tgtEl>
                                          <p:spTgt spid="119"/>
                                        </p:tgtEl>
                                      </p:cBhvr>
                                    </p:animEffect>
                                  </p:childTnLst>
                                </p:cTn>
                              </p:par>
                              <p:par>
                                <p:cTn id="32" presetID="22" presetClass="entr" presetSubtype="4"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down)">
                                      <p:cBhvr>
                                        <p:cTn id="34" dur="500"/>
                                        <p:tgtEl>
                                          <p:spTgt spid="129"/>
                                        </p:tgtEl>
                                      </p:cBhvr>
                                    </p:animEffect>
                                  </p:childTnLst>
                                </p:cTn>
                              </p:par>
                              <p:par>
                                <p:cTn id="35" presetID="22" presetClass="entr" presetSubtype="4"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wipe(down)">
                                      <p:cBhvr>
                                        <p:cTn id="37" dur="500"/>
                                        <p:tgtEl>
                                          <p:spTgt spid="143"/>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barn(inVertical)">
                                      <p:cBhvr>
                                        <p:cTn id="41" dur="500"/>
                                        <p:tgtEl>
                                          <p:spTgt spid="15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barn(inVertical)">
                                      <p:cBhvr>
                                        <p:cTn id="44" dur="500"/>
                                        <p:tgtEl>
                                          <p:spTgt spid="1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barn(inVertical)">
                                      <p:cBhvr>
                                        <p:cTn id="47" dur="500"/>
                                        <p:tgtEl>
                                          <p:spTgt spid="1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barn(inVertical)">
                                      <p:cBhvr>
                                        <p:cTn id="50" dur="500"/>
                                        <p:tgtEl>
                                          <p:spTgt spid="14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barn(inVertical)">
                                      <p:cBhvr>
                                        <p:cTn id="53" dur="500"/>
                                        <p:tgtEl>
                                          <p:spTgt spid="1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barn(inVertical)">
                                      <p:cBhvr>
                                        <p:cTn id="56" dur="500"/>
                                        <p:tgtEl>
                                          <p:spTgt spid="1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barn(inVertical)">
                                      <p:cBhvr>
                                        <p:cTn id="59" dur="500"/>
                                        <p:tgtEl>
                                          <p:spTgt spid="1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barn(inVertical)">
                                      <p:cBhvr>
                                        <p:cTn id="62" dur="500"/>
                                        <p:tgtEl>
                                          <p:spTgt spid="14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barn(inVertical)">
                                      <p:cBhvr>
                                        <p:cTn id="65" dur="500"/>
                                        <p:tgtEl>
                                          <p:spTgt spid="1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barn(inVertical)">
                                      <p:cBhvr>
                                        <p:cTn id="68" dur="500"/>
                                        <p:tgtEl>
                                          <p:spTgt spid="15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arn(inVertical)">
                                      <p:cBhvr>
                                        <p:cTn id="71" dur="500"/>
                                        <p:tgtEl>
                                          <p:spTgt spid="7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barn(inVertical)">
                                      <p:cBhvr>
                                        <p:cTn id="74" dur="500"/>
                                        <p:tgtEl>
                                          <p:spTgt spid="10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barn(inVertical)">
                                      <p:cBhvr>
                                        <p:cTn id="77" dur="500"/>
                                        <p:tgtEl>
                                          <p:spTgt spid="8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randombar(horizontal)">
                                      <p:cBhvr>
                                        <p:cTn id="87" dur="500"/>
                                        <p:tgtEl>
                                          <p:spTgt spid="59"/>
                                        </p:tgtEl>
                                      </p:cBhvr>
                                    </p:animEffect>
                                  </p:childTnLst>
                                </p:cTn>
                              </p:par>
                              <p:par>
                                <p:cTn id="88" presetID="22" presetClass="entr" presetSubtype="4"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down)">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95" dur="500"/>
                                        <p:tgtEl>
                                          <p:spTgt spid="8">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0" dur="500"/>
                                        <p:tgtEl>
                                          <p:spTgt spid="8">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5" dur="500"/>
                                        <p:tgtEl>
                                          <p:spTgt spid="8">
                                            <p:txEl>
                                              <p:pRg st="2" end="2"/>
                                            </p:txEl>
                                          </p:spTgt>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66"/>
                                        </p:tgtEl>
                                        <p:attrNameLst>
                                          <p:attrName>style.visibility</p:attrName>
                                        </p:attrNameLst>
                                      </p:cBhvr>
                                      <p:to>
                                        <p:strVal val="visible"/>
                                      </p:to>
                                    </p:set>
                                    <p:anim calcmode="lin" valueType="num">
                                      <p:cBhvr>
                                        <p:cTn id="108" dur="1000" fill="hold"/>
                                        <p:tgtEl>
                                          <p:spTgt spid="66"/>
                                        </p:tgtEl>
                                        <p:attrNameLst>
                                          <p:attrName>ppt_w</p:attrName>
                                        </p:attrNameLst>
                                      </p:cBhvr>
                                      <p:tavLst>
                                        <p:tav tm="0">
                                          <p:val>
                                            <p:fltVal val="0"/>
                                          </p:val>
                                        </p:tav>
                                        <p:tav tm="100000">
                                          <p:val>
                                            <p:strVal val="#ppt_w"/>
                                          </p:val>
                                        </p:tav>
                                      </p:tavLst>
                                    </p:anim>
                                    <p:anim calcmode="lin" valueType="num">
                                      <p:cBhvr>
                                        <p:cTn id="109" dur="1000" fill="hold"/>
                                        <p:tgtEl>
                                          <p:spTgt spid="66"/>
                                        </p:tgtEl>
                                        <p:attrNameLst>
                                          <p:attrName>ppt_h</p:attrName>
                                        </p:attrNameLst>
                                      </p:cBhvr>
                                      <p:tavLst>
                                        <p:tav tm="0">
                                          <p:val>
                                            <p:fltVal val="0"/>
                                          </p:val>
                                        </p:tav>
                                        <p:tav tm="100000">
                                          <p:val>
                                            <p:strVal val="#ppt_h"/>
                                          </p:val>
                                        </p:tav>
                                      </p:tavLst>
                                    </p:anim>
                                    <p:anim calcmode="lin" valueType="num">
                                      <p:cBhvr>
                                        <p:cTn id="110" dur="1000" fill="hold"/>
                                        <p:tgtEl>
                                          <p:spTgt spid="66"/>
                                        </p:tgtEl>
                                        <p:attrNameLst>
                                          <p:attrName>style.rotation</p:attrName>
                                        </p:attrNameLst>
                                      </p:cBhvr>
                                      <p:tavLst>
                                        <p:tav tm="0">
                                          <p:val>
                                            <p:fltVal val="90"/>
                                          </p:val>
                                        </p:tav>
                                        <p:tav tm="100000">
                                          <p:val>
                                            <p:fltVal val="0"/>
                                          </p:val>
                                        </p:tav>
                                      </p:tavLst>
                                    </p:anim>
                                    <p:animEffect transition="in" filter="fade">
                                      <p:cBhvr>
                                        <p:cTn id="111" dur="1000"/>
                                        <p:tgtEl>
                                          <p:spTgt spid="66"/>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1000" fill="hold"/>
                                        <p:tgtEl>
                                          <p:spTgt spid="65"/>
                                        </p:tgtEl>
                                        <p:attrNameLst>
                                          <p:attrName>ppt_w</p:attrName>
                                        </p:attrNameLst>
                                      </p:cBhvr>
                                      <p:tavLst>
                                        <p:tav tm="0">
                                          <p:val>
                                            <p:fltVal val="0"/>
                                          </p:val>
                                        </p:tav>
                                        <p:tav tm="100000">
                                          <p:val>
                                            <p:strVal val="#ppt_w"/>
                                          </p:val>
                                        </p:tav>
                                      </p:tavLst>
                                    </p:anim>
                                    <p:anim calcmode="lin" valueType="num">
                                      <p:cBhvr>
                                        <p:cTn id="115" dur="1000" fill="hold"/>
                                        <p:tgtEl>
                                          <p:spTgt spid="65"/>
                                        </p:tgtEl>
                                        <p:attrNameLst>
                                          <p:attrName>ppt_h</p:attrName>
                                        </p:attrNameLst>
                                      </p:cBhvr>
                                      <p:tavLst>
                                        <p:tav tm="0">
                                          <p:val>
                                            <p:fltVal val="0"/>
                                          </p:val>
                                        </p:tav>
                                        <p:tav tm="100000">
                                          <p:val>
                                            <p:strVal val="#ppt_h"/>
                                          </p:val>
                                        </p:tav>
                                      </p:tavLst>
                                    </p:anim>
                                    <p:anim calcmode="lin" valueType="num">
                                      <p:cBhvr>
                                        <p:cTn id="116" dur="1000" fill="hold"/>
                                        <p:tgtEl>
                                          <p:spTgt spid="65"/>
                                        </p:tgtEl>
                                        <p:attrNameLst>
                                          <p:attrName>style.rotation</p:attrName>
                                        </p:attrNameLst>
                                      </p:cBhvr>
                                      <p:tavLst>
                                        <p:tav tm="0">
                                          <p:val>
                                            <p:fltVal val="90"/>
                                          </p:val>
                                        </p:tav>
                                        <p:tav tm="100000">
                                          <p:val>
                                            <p:fltVal val="0"/>
                                          </p:val>
                                        </p:tav>
                                      </p:tavLst>
                                    </p:anim>
                                    <p:animEffect transition="in" filter="fade">
                                      <p:cBhvr>
                                        <p:cTn id="117" dur="1000"/>
                                        <p:tgtEl>
                                          <p:spTgt spid="65"/>
                                        </p:tgtEl>
                                      </p:cBhvr>
                                    </p:animEffect>
                                  </p:childTnLst>
                                </p:cTn>
                              </p:par>
                              <p:par>
                                <p:cTn id="118" presetID="31"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1000" fill="hold"/>
                                        <p:tgtEl>
                                          <p:spTgt spid="67"/>
                                        </p:tgtEl>
                                        <p:attrNameLst>
                                          <p:attrName>ppt_w</p:attrName>
                                        </p:attrNameLst>
                                      </p:cBhvr>
                                      <p:tavLst>
                                        <p:tav tm="0">
                                          <p:val>
                                            <p:fltVal val="0"/>
                                          </p:val>
                                        </p:tav>
                                        <p:tav tm="100000">
                                          <p:val>
                                            <p:strVal val="#ppt_w"/>
                                          </p:val>
                                        </p:tav>
                                      </p:tavLst>
                                    </p:anim>
                                    <p:anim calcmode="lin" valueType="num">
                                      <p:cBhvr>
                                        <p:cTn id="121" dur="1000" fill="hold"/>
                                        <p:tgtEl>
                                          <p:spTgt spid="67"/>
                                        </p:tgtEl>
                                        <p:attrNameLst>
                                          <p:attrName>ppt_h</p:attrName>
                                        </p:attrNameLst>
                                      </p:cBhvr>
                                      <p:tavLst>
                                        <p:tav tm="0">
                                          <p:val>
                                            <p:fltVal val="0"/>
                                          </p:val>
                                        </p:tav>
                                        <p:tav tm="100000">
                                          <p:val>
                                            <p:strVal val="#ppt_h"/>
                                          </p:val>
                                        </p:tav>
                                      </p:tavLst>
                                    </p:anim>
                                    <p:anim calcmode="lin" valueType="num">
                                      <p:cBhvr>
                                        <p:cTn id="122" dur="1000" fill="hold"/>
                                        <p:tgtEl>
                                          <p:spTgt spid="67"/>
                                        </p:tgtEl>
                                        <p:attrNameLst>
                                          <p:attrName>style.rotation</p:attrName>
                                        </p:attrNameLst>
                                      </p:cBhvr>
                                      <p:tavLst>
                                        <p:tav tm="0">
                                          <p:val>
                                            <p:fltVal val="90"/>
                                          </p:val>
                                        </p:tav>
                                        <p:tav tm="100000">
                                          <p:val>
                                            <p:fltVal val="0"/>
                                          </p:val>
                                        </p:tav>
                                      </p:tavLst>
                                    </p:anim>
                                    <p:animEffect transition="in" filter="fade">
                                      <p:cBhvr>
                                        <p:cTn id="123" dur="1000"/>
                                        <p:tgtEl>
                                          <p:spTgt spid="67"/>
                                        </p:tgtEl>
                                      </p:cBhvr>
                                    </p:animEffect>
                                  </p:childTnLst>
                                </p:cTn>
                              </p:par>
                              <p:par>
                                <p:cTn id="124" presetID="31" presetClass="entr" presetSubtype="0"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anim calcmode="lin" valueType="num">
                                      <p:cBhvr>
                                        <p:cTn id="126" dur="1000" fill="hold"/>
                                        <p:tgtEl>
                                          <p:spTgt spid="68"/>
                                        </p:tgtEl>
                                        <p:attrNameLst>
                                          <p:attrName>ppt_w</p:attrName>
                                        </p:attrNameLst>
                                      </p:cBhvr>
                                      <p:tavLst>
                                        <p:tav tm="0">
                                          <p:val>
                                            <p:fltVal val="0"/>
                                          </p:val>
                                        </p:tav>
                                        <p:tav tm="100000">
                                          <p:val>
                                            <p:strVal val="#ppt_w"/>
                                          </p:val>
                                        </p:tav>
                                      </p:tavLst>
                                    </p:anim>
                                    <p:anim calcmode="lin" valueType="num">
                                      <p:cBhvr>
                                        <p:cTn id="127" dur="1000" fill="hold"/>
                                        <p:tgtEl>
                                          <p:spTgt spid="68"/>
                                        </p:tgtEl>
                                        <p:attrNameLst>
                                          <p:attrName>ppt_h</p:attrName>
                                        </p:attrNameLst>
                                      </p:cBhvr>
                                      <p:tavLst>
                                        <p:tav tm="0">
                                          <p:val>
                                            <p:fltVal val="0"/>
                                          </p:val>
                                        </p:tav>
                                        <p:tav tm="100000">
                                          <p:val>
                                            <p:strVal val="#ppt_h"/>
                                          </p:val>
                                        </p:tav>
                                      </p:tavLst>
                                    </p:anim>
                                    <p:anim calcmode="lin" valueType="num">
                                      <p:cBhvr>
                                        <p:cTn id="128" dur="1000" fill="hold"/>
                                        <p:tgtEl>
                                          <p:spTgt spid="68"/>
                                        </p:tgtEl>
                                        <p:attrNameLst>
                                          <p:attrName>style.rotation</p:attrName>
                                        </p:attrNameLst>
                                      </p:cBhvr>
                                      <p:tavLst>
                                        <p:tav tm="0">
                                          <p:val>
                                            <p:fltVal val="90"/>
                                          </p:val>
                                        </p:tav>
                                        <p:tav tm="100000">
                                          <p:val>
                                            <p:fltVal val="0"/>
                                          </p:val>
                                        </p:tav>
                                      </p:tavLst>
                                    </p:anim>
                                    <p:animEffect transition="in" filter="fade">
                                      <p:cBhvr>
                                        <p:cTn id="129"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52" grpId="0" animBg="1"/>
      <p:bldP spid="144" grpId="0" animBg="1"/>
      <p:bldP spid="117" grpId="0" animBg="1"/>
      <p:bldP spid="124" grpId="0" animBg="1"/>
      <p:bldP spid="123" grpId="0" animBg="1"/>
      <p:bldP spid="121" grpId="0" animBg="1"/>
      <p:bldP spid="119" grpId="0" animBg="1"/>
      <p:bldP spid="118" grpId="0" animBg="1"/>
      <p:bldP spid="100" grpId="0" animBg="1"/>
      <p:bldP spid="39" grpId="0" animBg="1"/>
      <p:bldP spid="150" grpId="0" animBg="1"/>
      <p:bldP spid="73" grpId="0" animBg="1"/>
      <p:bldP spid="85" grpId="0" animBg="1"/>
      <p:bldP spid="147" grpId="0" animBg="1"/>
      <p:bldP spid="145" grpId="0" animBg="1"/>
      <p:bldP spid="146" grpId="0" animBg="1"/>
      <p:bldP spid="148" grpId="0" animBg="1"/>
      <p:bldP spid="149" grpId="0" animBg="1"/>
      <p:bldP spid="151" grpId="0" animBg="1"/>
      <p:bldP spid="153" grpId="0" animBg="1"/>
      <p:bldP spid="108" grpId="0" animBg="1"/>
      <p:bldP spid="59" grpId="0"/>
      <p:bldP spid="8" grpId="0" uiExpand="1" build="p"/>
      <p:bldP spid="65" grpId="0" animBg="1"/>
      <p:bldP spid="66" grpId="0" animBg="1"/>
      <p:bldP spid="67"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024514" y="2732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244972" y="107436"/>
            <a:ext cx="2295028" cy="2273582"/>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chỉ</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sĩ</a:t>
            </a:r>
            <a:r>
              <a:rPr lang="en-US" sz="4000" dirty="0">
                <a:latin typeface="Arial" panose="020B0604020202020204" pitchFamily="34" charset="0"/>
                <a:cs typeface="Arial" panose="020B0604020202020204" pitchFamily="34" charset="0"/>
              </a:rPr>
              <a:t> Ly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sp>
        <p:nvSpPr>
          <p:cNvPr id="40" name="TextBox 39"/>
          <p:cNvSpPr txBox="1"/>
          <p:nvPr/>
        </p:nvSpPr>
        <p:spPr>
          <a:xfrm>
            <a:off x="5188863" y="284220"/>
            <a:ext cx="5611417" cy="3416320"/>
          </a:xfrm>
          <a:prstGeom prst="rect">
            <a:avLst/>
          </a:prstGeom>
          <a:no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Ông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người</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nhân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hậu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điềm</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đạm</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nhưng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cũng</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rắn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dũng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cảm</a:t>
            </a:r>
            <a:r>
              <a:rPr lang="en-US" sz="3600" dirty="0">
                <a:solidFill>
                  <a:srgbClr val="FFC000"/>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dám</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đối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đầu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với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cái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xấu</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ác</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bất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chấp</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nguy</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hiểm</a:t>
            </a:r>
            <a:r>
              <a:rPr lang="en-US" sz="3600" b="1" dirty="0">
                <a:solidFill>
                  <a:srgbClr val="FFC000"/>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1" y="1999736"/>
            <a:ext cx="4760890" cy="5410103"/>
          </a:xfrm>
          <a:prstGeom prst="rect">
            <a:avLst/>
          </a:prstGeom>
        </p:spPr>
      </p:pic>
    </p:spTree>
    <p:extLst>
      <p:ext uri="{BB962C8B-B14F-4D97-AF65-F5344CB8AC3E}">
        <p14:creationId xmlns:p14="http://schemas.microsoft.com/office/powerpoint/2010/main" val="3006499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randombar(horizontal)">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 空心 23">
            <a:extLst>
              <a:ext uri="{FF2B5EF4-FFF2-40B4-BE49-F238E27FC236}">
                <a16:creationId xmlns:a16="http://schemas.microsoft.com/office/drawing/2014/main" id="{63AE616D-EFFA-4D54-BFEB-B108D78754ED}"/>
              </a:ext>
            </a:extLst>
          </p:cNvPr>
          <p:cNvSpPr/>
          <p:nvPr/>
        </p:nvSpPr>
        <p:spPr>
          <a:xfrm>
            <a:off x="10653919" y="5327244"/>
            <a:ext cx="2557219" cy="2451912"/>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12">
            <a:extLst>
              <a:ext uri="{FF2B5EF4-FFF2-40B4-BE49-F238E27FC236}">
                <a16:creationId xmlns:a16="http://schemas.microsoft.com/office/drawing/2014/main" id="{A7C6CD42-FA00-4216-8F27-A752F734AC34}"/>
              </a:ext>
            </a:extLst>
          </p:cNvPr>
          <p:cNvSpPr/>
          <p:nvPr/>
        </p:nvSpPr>
        <p:spPr>
          <a:xfrm>
            <a:off x="6202680" y="25908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7729508-DC12-4018-A39A-A4357775E018}"/>
              </a:ext>
            </a:extLst>
          </p:cNvPr>
          <p:cNvSpPr/>
          <p:nvPr/>
        </p:nvSpPr>
        <p:spPr>
          <a:xfrm>
            <a:off x="548640" y="560832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7031BAB-6150-4DB7-92A1-AFB4CE5C2507}"/>
              </a:ext>
            </a:extLst>
          </p:cNvPr>
          <p:cNvSpPr/>
          <p:nvPr/>
        </p:nvSpPr>
        <p:spPr>
          <a:xfrm>
            <a:off x="6659880" y="0"/>
            <a:ext cx="5532120" cy="88392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7F015E6F-25E7-44E2-BB41-7D086F982EE9}"/>
              </a:ext>
            </a:extLst>
          </p:cNvPr>
          <p:cNvSpPr/>
          <p:nvPr/>
        </p:nvSpPr>
        <p:spPr>
          <a:xfrm>
            <a:off x="0" y="5913120"/>
            <a:ext cx="4754880" cy="944880"/>
          </a:xfrm>
          <a:prstGeom prst="rect">
            <a:avLst/>
          </a:prstGeom>
          <a:solidFill>
            <a:srgbClr val="7D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BE2A380-11CC-4444-8508-4799AA9F2DEF}"/>
              </a:ext>
            </a:extLst>
          </p:cNvPr>
          <p:cNvSpPr/>
          <p:nvPr/>
        </p:nvSpPr>
        <p:spPr>
          <a:xfrm>
            <a:off x="548640" y="-425965"/>
            <a:ext cx="2618328" cy="2619769"/>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F6E4847C-D589-476B-B1B7-A3D9AC176C09}"/>
              </a:ext>
            </a:extLst>
          </p:cNvPr>
          <p:cNvGrpSpPr/>
          <p:nvPr/>
        </p:nvGrpSpPr>
        <p:grpSpPr>
          <a:xfrm rot="16200000">
            <a:off x="5220868" y="4769654"/>
            <a:ext cx="585803" cy="2557220"/>
            <a:chOff x="7360920" y="731519"/>
            <a:chExt cx="853440" cy="2331721"/>
          </a:xfrm>
        </p:grpSpPr>
        <p:cxnSp>
          <p:nvCxnSpPr>
            <p:cNvPr id="34" name="直接连接符 33">
              <a:extLst>
                <a:ext uri="{FF2B5EF4-FFF2-40B4-BE49-F238E27FC236}">
                  <a16:creationId xmlns:a16="http://schemas.microsoft.com/office/drawing/2014/main" id="{5A54E02C-8D0D-43C4-AC63-ADA21FCC4F94}"/>
                </a:ext>
              </a:extLst>
            </p:cNvPr>
            <p:cNvCxnSpPr/>
            <p:nvPr/>
          </p:nvCxnSpPr>
          <p:spPr>
            <a:xfrm>
              <a:off x="7360920" y="731520"/>
              <a:ext cx="0" cy="1462284"/>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D8B0AB9-BBBE-4F22-A455-75CF86A00AE5}"/>
                </a:ext>
              </a:extLst>
            </p:cNvPr>
            <p:cNvCxnSpPr>
              <a:cxnSpLocks/>
            </p:cNvCxnSpPr>
            <p:nvPr/>
          </p:nvCxnSpPr>
          <p:spPr>
            <a:xfrm>
              <a:off x="76352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408C39A-C1D1-4880-9440-70DAABCFC5B4}"/>
                </a:ext>
              </a:extLst>
            </p:cNvPr>
            <p:cNvCxnSpPr>
              <a:cxnSpLocks/>
            </p:cNvCxnSpPr>
            <p:nvPr/>
          </p:nvCxnSpPr>
          <p:spPr>
            <a:xfrm>
              <a:off x="79400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77EB65D-ACFB-4C8F-8B13-AD983B535AD5}"/>
                </a:ext>
              </a:extLst>
            </p:cNvPr>
            <p:cNvCxnSpPr>
              <a:cxnSpLocks/>
            </p:cNvCxnSpPr>
            <p:nvPr/>
          </p:nvCxnSpPr>
          <p:spPr>
            <a:xfrm>
              <a:off x="8214360" y="731519"/>
              <a:ext cx="0" cy="2331721"/>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C573EBB3-91F5-4A55-A43C-CD6C5D060BB3}"/>
              </a:ext>
            </a:extLst>
          </p:cNvPr>
          <p:cNvGrpSpPr/>
          <p:nvPr/>
        </p:nvGrpSpPr>
        <p:grpSpPr>
          <a:xfrm>
            <a:off x="6368097" y="1"/>
            <a:ext cx="840070" cy="1973400"/>
            <a:chOff x="6368097" y="0"/>
            <a:chExt cx="840070" cy="2619769"/>
          </a:xfrm>
        </p:grpSpPr>
        <p:cxnSp>
          <p:nvCxnSpPr>
            <p:cNvPr id="26" name="直接连接符 25">
              <a:extLst>
                <a:ext uri="{FF2B5EF4-FFF2-40B4-BE49-F238E27FC236}">
                  <a16:creationId xmlns:a16="http://schemas.microsoft.com/office/drawing/2014/main" id="{0B510C8B-8FA6-454D-BEF0-DE4FB376D31A}"/>
                </a:ext>
              </a:extLst>
            </p:cNvPr>
            <p:cNvCxnSpPr/>
            <p:nvPr/>
          </p:nvCxnSpPr>
          <p:spPr>
            <a:xfrm>
              <a:off x="6566880" y="0"/>
              <a:ext cx="0" cy="16429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E38607C-B3E2-4F75-B6AE-AF17FE4CFB6A}"/>
                </a:ext>
              </a:extLst>
            </p:cNvPr>
            <p:cNvCxnSpPr>
              <a:cxnSpLocks/>
            </p:cNvCxnSpPr>
            <p:nvPr/>
          </p:nvCxnSpPr>
          <p:spPr>
            <a:xfrm>
              <a:off x="6773008"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AF8F0A2-0458-429D-B3B2-2EEC187FA15D}"/>
                </a:ext>
              </a:extLst>
            </p:cNvPr>
            <p:cNvCxnSpPr>
              <a:cxnSpLocks/>
            </p:cNvCxnSpPr>
            <p:nvPr/>
          </p:nvCxnSpPr>
          <p:spPr>
            <a:xfrm>
              <a:off x="7002039"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6771FE3-4196-4F00-9D7B-10F92701067F}"/>
                </a:ext>
              </a:extLst>
            </p:cNvPr>
            <p:cNvCxnSpPr>
              <a:cxnSpLocks/>
            </p:cNvCxnSpPr>
            <p:nvPr/>
          </p:nvCxnSpPr>
          <p:spPr>
            <a:xfrm>
              <a:off x="7208167" y="1"/>
              <a:ext cx="0" cy="2619768"/>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EABF18E-C934-4E97-8B7A-F03EA3579DCF}"/>
                </a:ext>
              </a:extLst>
            </p:cNvPr>
            <p:cNvCxnSpPr>
              <a:cxnSpLocks/>
            </p:cNvCxnSpPr>
            <p:nvPr/>
          </p:nvCxnSpPr>
          <p:spPr>
            <a:xfrm>
              <a:off x="6368097" y="0"/>
              <a:ext cx="0" cy="1351722"/>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38368" y="4192686"/>
            <a:ext cx="11694160" cy="1077218"/>
          </a:xfrm>
          <a:prstGeom prst="rect">
            <a:avLst/>
          </a:prstGeom>
        </p:spPr>
        <p:txBody>
          <a:bodyPr wrap="square">
            <a:spAutoFit/>
          </a:bodyPr>
          <a:lstStyle/>
          <a:p>
            <a:pPr lvl="0" algn="just" eaLnBrk="0" fontAlgn="base" hangingPunct="0">
              <a:spcBef>
                <a:spcPct val="0"/>
              </a:spcBef>
              <a:spcAft>
                <a:spcPct val="0"/>
              </a:spcAft>
            </a:pPr>
            <a:r>
              <a:rPr lang="en-US" altLang="en-US" sz="3200" b="1" dirty="0">
                <a:solidFill>
                  <a:srgbClr val="FF0000"/>
                </a:solidFill>
                <a:latin typeface="Arial" panose="020B0604020202020204" pitchFamily="34" charset="0"/>
                <a:cs typeface="Arial" panose="020B0604020202020204" pitchFamily="34" charset="0"/>
              </a:rPr>
              <a:t>4. </a:t>
            </a:r>
            <a:r>
              <a:rPr lang="vi-VN" altLang="en-US" sz="3200" b="1" dirty="0">
                <a:solidFill>
                  <a:srgbClr val="FF0000"/>
                </a:solidFill>
                <a:cs typeface="Arial" panose="020B0604020202020204" pitchFamily="34" charset="0"/>
              </a:rPr>
              <a:t>Cặp câu nào trong bài khắc họa hai hình ảnh đối nghịch nhau của bác sĩ Ly và tên cướp biển?</a:t>
            </a:r>
          </a:p>
        </p:txBody>
      </p:sp>
      <p:sp>
        <p:nvSpPr>
          <p:cNvPr id="5" name="Rectangle 4"/>
          <p:cNvSpPr/>
          <p:nvPr/>
        </p:nvSpPr>
        <p:spPr>
          <a:xfrm>
            <a:off x="238368" y="1917945"/>
            <a:ext cx="11694160"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ectangle 30"/>
          <p:cNvSpPr/>
          <p:nvPr/>
        </p:nvSpPr>
        <p:spPr>
          <a:xfrm>
            <a:off x="238368" y="2333945"/>
            <a:ext cx="6763671"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p:cNvSpPr/>
          <p:nvPr/>
        </p:nvSpPr>
        <p:spPr>
          <a:xfrm>
            <a:off x="238368" y="1414108"/>
            <a:ext cx="11694160"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Trông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kia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vực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đức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độ</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hiền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nghiêm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nghị</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ác</a:t>
            </a:r>
            <a:r>
              <a:rPr lang="en-US" altLang="en-US" sz="2800" dirty="0">
                <a:solidFill>
                  <a:srgbClr val="002060"/>
                </a:solidFill>
                <a:latin typeface="Arial" panose="020B0604020202020204" pitchFamily="34" charset="0"/>
                <a:cs typeface="Arial" panose="020B0604020202020204" pitchFamily="34" charset="0"/>
              </a:rPr>
              <a:t>, hung </a:t>
            </a:r>
            <a:r>
              <a:rPr lang="en-US" altLang="en-US" sz="2800" dirty="0" err="1">
                <a:solidFill>
                  <a:srgbClr val="002060"/>
                </a:solidFill>
                <a:latin typeface="Arial" panose="020B0604020202020204" pitchFamily="34" charset="0"/>
                <a:cs typeface="Arial" panose="020B0604020202020204" pitchFamily="34" charset="0"/>
              </a:rPr>
              <a:t>hăng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con </a:t>
            </a:r>
            <a:r>
              <a:rPr lang="en-US" altLang="en-US" sz="2800" dirty="0" err="1">
                <a:solidFill>
                  <a:srgbClr val="002060"/>
                </a:solidFill>
                <a:latin typeface="Arial" panose="020B0604020202020204" pitchFamily="34" charset="0"/>
                <a:cs typeface="Arial" panose="020B0604020202020204" pitchFamily="34" charset="0"/>
              </a:rPr>
              <a:t>thú</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dữ</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chuồng</a:t>
            </a:r>
            <a:r>
              <a:rPr lang="en-US" altLang="en-US" sz="2800" dirty="0">
                <a:solidFill>
                  <a:srgbClr val="002060"/>
                </a:solidFill>
                <a:latin typeface="Arial" panose="020B0604020202020204" pitchFamily="34" charset="0"/>
                <a:cs typeface="Arial" panose="020B0604020202020204" pitchFamily="34" charset="0"/>
              </a:rPr>
              <a:t>. Hai </a:t>
            </a:r>
            <a:r>
              <a:rPr lang="en-US" altLang="en-US" sz="2800" dirty="0" err="1">
                <a:solidFill>
                  <a:srgbClr val="002060"/>
                </a:solidFill>
                <a:latin typeface="Arial" panose="020B0604020202020204" pitchFamily="34" charset="0"/>
                <a:cs typeface="Arial" panose="020B0604020202020204" pitchFamily="34" charset="0"/>
              </a:rPr>
              <a:t>người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nhìn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cục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cướp</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cúi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gằm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mặt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dao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vào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trong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cổ</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họng</a:t>
            </a:r>
            <a:r>
              <a:rPr lang="en-US" altLang="en-US" sz="28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ngựa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ấy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chúa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im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thóc</a:t>
            </a:r>
            <a:r>
              <a:rPr lang="en-US" alt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10477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12" grpId="0" animBg="1"/>
      <p:bldP spid="2" grpId="0" animBg="1"/>
      <p:bldP spid="3" grpId="0" animBg="1"/>
      <p:bldP spid="23" grpId="0" animBg="1"/>
      <p:bldP spid="28" grpId="0"/>
      <p:bldP spid="5" grpId="0" animBg="1"/>
      <p:bldP spid="31"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矩形 113">
            <a:extLst>
              <a:ext uri="{FF2B5EF4-FFF2-40B4-BE49-F238E27FC236}">
                <a16:creationId xmlns:a16="http://schemas.microsoft.com/office/drawing/2014/main" id="{54AEA232-90D7-4A19-A23B-884F27616215}"/>
              </a:ext>
            </a:extLst>
          </p:cNvPr>
          <p:cNvSpPr/>
          <p:nvPr/>
        </p:nvSpPr>
        <p:spPr>
          <a:xfrm rot="5400000">
            <a:off x="5708707" y="-95837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191929FB-336D-4136-8549-E859AC607E44}"/>
              </a:ext>
            </a:extLst>
          </p:cNvPr>
          <p:cNvSpPr/>
          <p:nvPr/>
        </p:nvSpPr>
        <p:spPr>
          <a:xfrm rot="5400000">
            <a:off x="5708706" y="-2470639"/>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BE3D6A73-C9C2-4D80-B07B-2FB051C53564}"/>
              </a:ext>
            </a:extLst>
          </p:cNvPr>
          <p:cNvSpPr/>
          <p:nvPr/>
        </p:nvSpPr>
        <p:spPr>
          <a:xfrm rot="5400000">
            <a:off x="5694791" y="-401029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9B3DE83-F04D-46FE-866E-98D1B9B00725}"/>
              </a:ext>
            </a:extLst>
          </p:cNvPr>
          <p:cNvSpPr/>
          <p:nvPr/>
        </p:nvSpPr>
        <p:spPr>
          <a:xfrm>
            <a:off x="164592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576692B5-055E-457B-839E-28AA743EA2BE}"/>
              </a:ext>
            </a:extLst>
          </p:cNvPr>
          <p:cNvSpPr/>
          <p:nvPr/>
        </p:nvSpPr>
        <p:spPr>
          <a:xfrm>
            <a:off x="329184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7898595-D76B-4A2E-A9E4-67BEB8B109AF}"/>
              </a:ext>
            </a:extLst>
          </p:cNvPr>
          <p:cNvSpPr/>
          <p:nvPr/>
        </p:nvSpPr>
        <p:spPr>
          <a:xfrm>
            <a:off x="4937760" y="-22860"/>
            <a:ext cx="822960" cy="68808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5BCC69D-250F-4271-9C6D-74359AAE8A76}"/>
              </a:ext>
            </a:extLst>
          </p:cNvPr>
          <p:cNvSpPr/>
          <p:nvPr/>
        </p:nvSpPr>
        <p:spPr>
          <a:xfrm>
            <a:off x="6590625" y="-22861"/>
            <a:ext cx="822960" cy="688085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31F9D549-7580-4E9A-8B73-42E8BC27DB85}"/>
              </a:ext>
            </a:extLst>
          </p:cNvPr>
          <p:cNvSpPr/>
          <p:nvPr/>
        </p:nvSpPr>
        <p:spPr>
          <a:xfrm>
            <a:off x="822960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6C77C8D-ECA3-4DE3-905F-EB8F3398CEC4}"/>
              </a:ext>
            </a:extLst>
          </p:cNvPr>
          <p:cNvSpPr/>
          <p:nvPr/>
        </p:nvSpPr>
        <p:spPr>
          <a:xfrm>
            <a:off x="987552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381DD9C9-2973-4C1B-AAB9-A5C047AF15BF}"/>
              </a:ext>
            </a:extLst>
          </p:cNvPr>
          <p:cNvSpPr/>
          <p:nvPr/>
        </p:nvSpPr>
        <p:spPr>
          <a:xfrm>
            <a:off x="-1368783" y="914400"/>
            <a:ext cx="14092322" cy="5095714"/>
          </a:xfrm>
          <a:custGeom>
            <a:avLst/>
            <a:gdLst>
              <a:gd name="connsiteX0" fmla="*/ 304800 w 14272894"/>
              <a:gd name="connsiteY0" fmla="*/ 0 h 4678680"/>
              <a:gd name="connsiteX1" fmla="*/ 1950720 w 14272894"/>
              <a:gd name="connsiteY1" fmla="*/ 502920 h 4678680"/>
              <a:gd name="connsiteX2" fmla="*/ 5303520 w 14272894"/>
              <a:gd name="connsiteY2" fmla="*/ 2606040 h 4678680"/>
              <a:gd name="connsiteX3" fmla="*/ 9677400 w 14272894"/>
              <a:gd name="connsiteY3" fmla="*/ 594360 h 4678680"/>
              <a:gd name="connsiteX4" fmla="*/ 13411200 w 14272894"/>
              <a:gd name="connsiteY4" fmla="*/ 2514600 h 4678680"/>
              <a:gd name="connsiteX5" fmla="*/ 14142720 w 14272894"/>
              <a:gd name="connsiteY5" fmla="*/ 3185160 h 4678680"/>
              <a:gd name="connsiteX6" fmla="*/ 11430000 w 14272894"/>
              <a:gd name="connsiteY6" fmla="*/ 4267200 h 4678680"/>
              <a:gd name="connsiteX7" fmla="*/ 8717280 w 14272894"/>
              <a:gd name="connsiteY7" fmla="*/ 3688080 h 4678680"/>
              <a:gd name="connsiteX8" fmla="*/ 5532120 w 14272894"/>
              <a:gd name="connsiteY8" fmla="*/ 4495800 h 4678680"/>
              <a:gd name="connsiteX9" fmla="*/ 1447800 w 14272894"/>
              <a:gd name="connsiteY9" fmla="*/ 3459480 h 4678680"/>
              <a:gd name="connsiteX10" fmla="*/ 0 w 14272894"/>
              <a:gd name="connsiteY10" fmla="*/ 4678680 h 4678680"/>
              <a:gd name="connsiteX0" fmla="*/ 304800 w 14404468"/>
              <a:gd name="connsiteY0" fmla="*/ 0 h 4678680"/>
              <a:gd name="connsiteX1" fmla="*/ 1950720 w 14404468"/>
              <a:gd name="connsiteY1" fmla="*/ 502920 h 4678680"/>
              <a:gd name="connsiteX2" fmla="*/ 5303520 w 14404468"/>
              <a:gd name="connsiteY2" fmla="*/ 2606040 h 4678680"/>
              <a:gd name="connsiteX3" fmla="*/ 9677400 w 14404468"/>
              <a:gd name="connsiteY3" fmla="*/ 594360 h 4678680"/>
              <a:gd name="connsiteX4" fmla="*/ 13792200 w 14404468"/>
              <a:gd name="connsiteY4" fmla="*/ 1615440 h 4678680"/>
              <a:gd name="connsiteX5" fmla="*/ 14142720 w 14404468"/>
              <a:gd name="connsiteY5" fmla="*/ 3185160 h 4678680"/>
              <a:gd name="connsiteX6" fmla="*/ 11430000 w 14404468"/>
              <a:gd name="connsiteY6" fmla="*/ 4267200 h 4678680"/>
              <a:gd name="connsiteX7" fmla="*/ 8717280 w 14404468"/>
              <a:gd name="connsiteY7" fmla="*/ 3688080 h 4678680"/>
              <a:gd name="connsiteX8" fmla="*/ 5532120 w 14404468"/>
              <a:gd name="connsiteY8" fmla="*/ 4495800 h 4678680"/>
              <a:gd name="connsiteX9" fmla="*/ 1447800 w 14404468"/>
              <a:gd name="connsiteY9" fmla="*/ 3459480 h 4678680"/>
              <a:gd name="connsiteX10" fmla="*/ 0 w 14404468"/>
              <a:gd name="connsiteY10" fmla="*/ 4678680 h 4678680"/>
              <a:gd name="connsiteX0" fmla="*/ 304800 w 14241837"/>
              <a:gd name="connsiteY0" fmla="*/ 0 h 4678680"/>
              <a:gd name="connsiteX1" fmla="*/ 1950720 w 14241837"/>
              <a:gd name="connsiteY1" fmla="*/ 502920 h 4678680"/>
              <a:gd name="connsiteX2" fmla="*/ 5303520 w 14241837"/>
              <a:gd name="connsiteY2" fmla="*/ 2606040 h 4678680"/>
              <a:gd name="connsiteX3" fmla="*/ 9677400 w 14241837"/>
              <a:gd name="connsiteY3" fmla="*/ 594360 h 4678680"/>
              <a:gd name="connsiteX4" fmla="*/ 13792200 w 14241837"/>
              <a:gd name="connsiteY4" fmla="*/ 1615440 h 4678680"/>
              <a:gd name="connsiteX5" fmla="*/ 13868400 w 14241837"/>
              <a:gd name="connsiteY5" fmla="*/ 3566160 h 4678680"/>
              <a:gd name="connsiteX6" fmla="*/ 11430000 w 14241837"/>
              <a:gd name="connsiteY6" fmla="*/ 4267200 h 4678680"/>
              <a:gd name="connsiteX7" fmla="*/ 8717280 w 14241837"/>
              <a:gd name="connsiteY7" fmla="*/ 3688080 h 4678680"/>
              <a:gd name="connsiteX8" fmla="*/ 5532120 w 14241837"/>
              <a:gd name="connsiteY8" fmla="*/ 4495800 h 4678680"/>
              <a:gd name="connsiteX9" fmla="*/ 1447800 w 14241837"/>
              <a:gd name="connsiteY9" fmla="*/ 3459480 h 4678680"/>
              <a:gd name="connsiteX10" fmla="*/ 0 w 14241837"/>
              <a:gd name="connsiteY10" fmla="*/ 4678680 h 4678680"/>
              <a:gd name="connsiteX0" fmla="*/ 304800 w 14241837"/>
              <a:gd name="connsiteY0" fmla="*/ 0 h 5095714"/>
              <a:gd name="connsiteX1" fmla="*/ 1950720 w 14241837"/>
              <a:gd name="connsiteY1" fmla="*/ 502920 h 5095714"/>
              <a:gd name="connsiteX2" fmla="*/ 5303520 w 14241837"/>
              <a:gd name="connsiteY2" fmla="*/ 2606040 h 5095714"/>
              <a:gd name="connsiteX3" fmla="*/ 9677400 w 14241837"/>
              <a:gd name="connsiteY3" fmla="*/ 594360 h 5095714"/>
              <a:gd name="connsiteX4" fmla="*/ 13792200 w 14241837"/>
              <a:gd name="connsiteY4" fmla="*/ 1615440 h 5095714"/>
              <a:gd name="connsiteX5" fmla="*/ 13868400 w 14241837"/>
              <a:gd name="connsiteY5" fmla="*/ 3566160 h 5095714"/>
              <a:gd name="connsiteX6" fmla="*/ 11430000 w 14241837"/>
              <a:gd name="connsiteY6" fmla="*/ 4267200 h 5095714"/>
              <a:gd name="connsiteX7" fmla="*/ 8717280 w 14241837"/>
              <a:gd name="connsiteY7" fmla="*/ 3688080 h 5095714"/>
              <a:gd name="connsiteX8" fmla="*/ 5532120 w 14241837"/>
              <a:gd name="connsiteY8" fmla="*/ 4495800 h 5095714"/>
              <a:gd name="connsiteX9" fmla="*/ 1447800 w 14241837"/>
              <a:gd name="connsiteY9" fmla="*/ 3459480 h 5095714"/>
              <a:gd name="connsiteX10" fmla="*/ 195303 w 14241837"/>
              <a:gd name="connsiteY10" fmla="*/ 5059680 h 5095714"/>
              <a:gd name="connsiteX11" fmla="*/ 0 w 14241837"/>
              <a:gd name="connsiteY11" fmla="*/ 4678680 h 5095714"/>
              <a:gd name="connsiteX0" fmla="*/ 304800 w 14092322"/>
              <a:gd name="connsiteY0" fmla="*/ 0 h 5095714"/>
              <a:gd name="connsiteX1" fmla="*/ 1950720 w 14092322"/>
              <a:gd name="connsiteY1" fmla="*/ 502920 h 5095714"/>
              <a:gd name="connsiteX2" fmla="*/ 5303520 w 14092322"/>
              <a:gd name="connsiteY2" fmla="*/ 2606040 h 5095714"/>
              <a:gd name="connsiteX3" fmla="*/ 9677400 w 14092322"/>
              <a:gd name="connsiteY3" fmla="*/ 594360 h 5095714"/>
              <a:gd name="connsiteX4" fmla="*/ 12189183 w 14092322"/>
              <a:gd name="connsiteY4" fmla="*/ 1295400 h 5095714"/>
              <a:gd name="connsiteX5" fmla="*/ 13792200 w 14092322"/>
              <a:gd name="connsiteY5" fmla="*/ 1615440 h 5095714"/>
              <a:gd name="connsiteX6" fmla="*/ 13868400 w 14092322"/>
              <a:gd name="connsiteY6" fmla="*/ 3566160 h 5095714"/>
              <a:gd name="connsiteX7" fmla="*/ 11430000 w 14092322"/>
              <a:gd name="connsiteY7" fmla="*/ 4267200 h 5095714"/>
              <a:gd name="connsiteX8" fmla="*/ 8717280 w 14092322"/>
              <a:gd name="connsiteY8" fmla="*/ 3688080 h 5095714"/>
              <a:gd name="connsiteX9" fmla="*/ 5532120 w 14092322"/>
              <a:gd name="connsiteY9" fmla="*/ 4495800 h 5095714"/>
              <a:gd name="connsiteX10" fmla="*/ 1447800 w 14092322"/>
              <a:gd name="connsiteY10" fmla="*/ 3459480 h 5095714"/>
              <a:gd name="connsiteX11" fmla="*/ 195303 w 14092322"/>
              <a:gd name="connsiteY11" fmla="*/ 5059680 h 5095714"/>
              <a:gd name="connsiteX12" fmla="*/ 0 w 14092322"/>
              <a:gd name="connsiteY12" fmla="*/ 4678680 h 50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2322" h="5095714">
                <a:moveTo>
                  <a:pt x="304800" y="0"/>
                </a:moveTo>
                <a:cubicBezTo>
                  <a:pt x="711200" y="34290"/>
                  <a:pt x="1117600" y="68580"/>
                  <a:pt x="1950720" y="502920"/>
                </a:cubicBezTo>
                <a:cubicBezTo>
                  <a:pt x="2783840" y="937260"/>
                  <a:pt x="4015740" y="2590800"/>
                  <a:pt x="5303520" y="2606040"/>
                </a:cubicBezTo>
                <a:cubicBezTo>
                  <a:pt x="6591300" y="2621280"/>
                  <a:pt x="8529790" y="812800"/>
                  <a:pt x="9677400" y="594360"/>
                </a:cubicBezTo>
                <a:cubicBezTo>
                  <a:pt x="10825010" y="375920"/>
                  <a:pt x="11503383" y="1125220"/>
                  <a:pt x="12189183" y="1295400"/>
                </a:cubicBezTo>
                <a:cubicBezTo>
                  <a:pt x="12874983" y="1465580"/>
                  <a:pt x="13512331" y="1236980"/>
                  <a:pt x="13792200" y="1615440"/>
                </a:cubicBezTo>
                <a:cubicBezTo>
                  <a:pt x="14072069" y="1993900"/>
                  <a:pt x="14262100" y="3124200"/>
                  <a:pt x="13868400" y="3566160"/>
                </a:cubicBezTo>
                <a:cubicBezTo>
                  <a:pt x="13474700" y="4008120"/>
                  <a:pt x="12288520" y="4246880"/>
                  <a:pt x="11430000" y="4267200"/>
                </a:cubicBezTo>
                <a:cubicBezTo>
                  <a:pt x="10571480" y="4287520"/>
                  <a:pt x="9700260" y="3649980"/>
                  <a:pt x="8717280" y="3688080"/>
                </a:cubicBezTo>
                <a:cubicBezTo>
                  <a:pt x="7734300" y="3726180"/>
                  <a:pt x="6743700" y="4533900"/>
                  <a:pt x="5532120" y="4495800"/>
                </a:cubicBezTo>
                <a:cubicBezTo>
                  <a:pt x="4320540" y="4457700"/>
                  <a:pt x="2278849" y="3573780"/>
                  <a:pt x="1447800" y="3459480"/>
                </a:cubicBezTo>
                <a:cubicBezTo>
                  <a:pt x="616751" y="3345180"/>
                  <a:pt x="436603" y="4856480"/>
                  <a:pt x="195303" y="5059680"/>
                </a:cubicBezTo>
                <a:cubicBezTo>
                  <a:pt x="-45997" y="5262880"/>
                  <a:pt x="90971" y="4533900"/>
                  <a:pt x="0" y="4678680"/>
                </a:cubicBezTo>
              </a:path>
            </a:pathLst>
          </a:custGeom>
          <a:noFill/>
          <a:ln w="4127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圆角 107">
            <a:extLst>
              <a:ext uri="{FF2B5EF4-FFF2-40B4-BE49-F238E27FC236}">
                <a16:creationId xmlns:a16="http://schemas.microsoft.com/office/drawing/2014/main" id="{429C212D-E1AD-453C-87F4-0283E779850F}"/>
              </a:ext>
            </a:extLst>
          </p:cNvPr>
          <p:cNvSpPr/>
          <p:nvPr/>
        </p:nvSpPr>
        <p:spPr>
          <a:xfrm>
            <a:off x="137160" y="289725"/>
            <a:ext cx="11902439" cy="1264857"/>
          </a:xfrm>
          <a:prstGeom prst="round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4B5D5EE9-73DD-4EEF-8829-C5CB3A66963F}"/>
              </a:ext>
            </a:extLst>
          </p:cNvPr>
          <p:cNvSpPr txBox="1"/>
          <p:nvPr/>
        </p:nvSpPr>
        <p:spPr>
          <a:xfrm>
            <a:off x="2739258" y="290318"/>
            <a:ext cx="7103227" cy="1200329"/>
          </a:xfrm>
          <a:prstGeom prst="rect">
            <a:avLst/>
          </a:prstGeom>
          <a:noFill/>
        </p:spPr>
        <p:txBody>
          <a:bodyPr wrap="none" rtlCol="0">
            <a:spAutoFit/>
          </a:bodyPr>
          <a:lstStyle/>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Vì sao bác sĩ Ly khuất phục </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được tên cướp biển hung hãn?</a:t>
            </a:r>
          </a:p>
        </p:txBody>
      </p:sp>
      <p:sp>
        <p:nvSpPr>
          <p:cNvPr id="49" name="矩形: 圆角 48">
            <a:extLst>
              <a:ext uri="{FF2B5EF4-FFF2-40B4-BE49-F238E27FC236}">
                <a16:creationId xmlns:a16="http://schemas.microsoft.com/office/drawing/2014/main" id="{695BBCCA-1D2D-4D4A-AA14-1A19FF42F310}"/>
              </a:ext>
            </a:extLst>
          </p:cNvPr>
          <p:cNvSpPr/>
          <p:nvPr/>
        </p:nvSpPr>
        <p:spPr>
          <a:xfrm>
            <a:off x="558801" y="1864091"/>
            <a:ext cx="3420703"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0F17324D-4064-4726-8048-F7B6577B2CE5}"/>
              </a:ext>
            </a:extLst>
          </p:cNvPr>
          <p:cNvSpPr/>
          <p:nvPr/>
        </p:nvSpPr>
        <p:spPr>
          <a:xfrm>
            <a:off x="4311311" y="1864091"/>
            <a:ext cx="3539150"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AABA8520-78D2-48A7-88B5-5EF0E3042A47}"/>
              </a:ext>
            </a:extLst>
          </p:cNvPr>
          <p:cNvSpPr/>
          <p:nvPr/>
        </p:nvSpPr>
        <p:spPr>
          <a:xfrm>
            <a:off x="8101250" y="1864091"/>
            <a:ext cx="3671264"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106">
            <a:extLst/>
          </p:cNvPr>
          <p:cNvSpPr txBox="1"/>
          <p:nvPr/>
        </p:nvSpPr>
        <p:spPr>
          <a:xfrm>
            <a:off x="494625"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khỏe</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hơn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67" name="文本框 106">
            <a:extLst/>
          </p:cNvPr>
          <p:cNvSpPr txBox="1"/>
          <p:nvPr/>
        </p:nvSpPr>
        <p:spPr>
          <a:xfrm>
            <a:off x="4311310"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dọa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đưa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ra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tòa</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70" name="文本框 106">
            <a:extLst/>
          </p:cNvPr>
          <p:cNvSpPr txBox="1"/>
          <p:nvPr/>
        </p:nvSpPr>
        <p:spPr>
          <a:xfrm>
            <a:off x="8165424" y="2675612"/>
            <a:ext cx="3549054"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V</a:t>
            </a:r>
            <a:r>
              <a:rPr lang="vi-VN" sz="4000" dirty="0">
                <a:latin typeface="Arial" panose="020B0604020202020204" pitchFamily="34" charset="0"/>
                <a:cs typeface="Arial" panose="020B0604020202020204" pitchFamily="34" charset="0"/>
              </a:rPr>
              <a:t>ì bác sĩ bình tĩnh và cương quyết bảo vệ lẽ phải.</a:t>
            </a:r>
            <a:endParaRPr lang="vi-VN" altLang="zh-CN" sz="7200" b="1" dirty="0">
              <a:latin typeface="Arial" panose="020B0604020202020204" pitchFamily="34" charset="0"/>
              <a:cs typeface="Arial" panose="020B0604020202020204" pitchFamily="34" charset="0"/>
            </a:endParaRPr>
          </a:p>
        </p:txBody>
      </p:sp>
      <p:sp>
        <p:nvSpPr>
          <p:cNvPr id="109" name="矩形: 圆角 48">
            <a:extLst/>
          </p:cNvPr>
          <p:cNvSpPr/>
          <p:nvPr/>
        </p:nvSpPr>
        <p:spPr>
          <a:xfrm>
            <a:off x="558801" y="1864091"/>
            <a:ext cx="3420703"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圆角 48">
            <a:extLst/>
          </p:cNvPr>
          <p:cNvSpPr/>
          <p:nvPr/>
        </p:nvSpPr>
        <p:spPr>
          <a:xfrm>
            <a:off x="4284565" y="1872278"/>
            <a:ext cx="3575799"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522" b="47477" l="4716" r="48288">
                        <a14:foregroundMark x1="28521" y1="29956" x2="39632" y2="21356"/>
                        <a14:foregroundMark x1="21415" y1="24425" x2="32300" y2="34679"/>
                        <a14:backgroundMark x1="16085" y1="33024" x2="21415" y2="41340"/>
                      </a14:backgroundRemoval>
                    </a14:imgEffect>
                  </a14:imgLayer>
                </a14:imgProps>
              </a:ext>
              <a:ext uri="{28A0092B-C50C-407E-A947-70E740481C1C}">
                <a14:useLocalDpi xmlns:a14="http://schemas.microsoft.com/office/drawing/2010/main" val="0"/>
              </a:ext>
            </a:extLst>
          </a:blip>
          <a:srcRect r="52728" b="54422"/>
          <a:stretch/>
        </p:blipFill>
        <p:spPr>
          <a:xfrm>
            <a:off x="7102823" y="1248517"/>
            <a:ext cx="2161720" cy="1667479"/>
          </a:xfrm>
          <a:prstGeom prst="rect">
            <a:avLst/>
          </a:prstGeom>
        </p:spPr>
      </p:pic>
    </p:spTree>
    <p:extLst>
      <p:ext uri="{BB962C8B-B14F-4D97-AF65-F5344CB8AC3E}">
        <p14:creationId xmlns:p14="http://schemas.microsoft.com/office/powerpoint/2010/main" val="7014206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arn(inVertical)">
                                      <p:cBhvr>
                                        <p:cTn id="25" dur="500"/>
                                        <p:tgtEl>
                                          <p:spTgt spid="1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barn(inVertical)">
                                      <p:cBhvr>
                                        <p:cTn id="28" dur="500"/>
                                        <p:tgtEl>
                                          <p:spTgt spid="1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barn(inVertical)">
                                      <p:cBhvr>
                                        <p:cTn id="31" dur="500"/>
                                        <p:tgtEl>
                                          <p:spTgt spid="114"/>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anim calcmode="lin" valueType="num">
                                      <p:cBhvr additive="base">
                                        <p:cTn id="51" dur="500" fill="hold"/>
                                        <p:tgtEl>
                                          <p:spTgt spid="177"/>
                                        </p:tgtEl>
                                        <p:attrNameLst>
                                          <p:attrName>ppt_x</p:attrName>
                                        </p:attrNameLst>
                                      </p:cBhvr>
                                      <p:tavLst>
                                        <p:tav tm="0">
                                          <p:val>
                                            <p:strVal val="#ppt_x"/>
                                          </p:val>
                                        </p:tav>
                                        <p:tav tm="100000">
                                          <p:val>
                                            <p:strVal val="#ppt_x"/>
                                          </p:val>
                                        </p:tav>
                                      </p:tavLst>
                                    </p:anim>
                                    <p:anim calcmode="lin" valueType="num">
                                      <p:cBhvr additive="base">
                                        <p:cTn id="52" dur="500" fill="hold"/>
                                        <p:tgtEl>
                                          <p:spTgt spid="177"/>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anim calcmode="lin" valueType="num">
                                      <p:cBhvr>
                                        <p:cTn id="56" dur="500" fill="hold"/>
                                        <p:tgtEl>
                                          <p:spTgt spid="107"/>
                                        </p:tgtEl>
                                        <p:attrNameLst>
                                          <p:attrName>ppt_x</p:attrName>
                                        </p:attrNameLst>
                                      </p:cBhvr>
                                      <p:tavLst>
                                        <p:tav tm="0">
                                          <p:val>
                                            <p:strVal val="#ppt_x"/>
                                          </p:val>
                                        </p:tav>
                                        <p:tav tm="100000">
                                          <p:val>
                                            <p:strVal val="#ppt_x"/>
                                          </p:val>
                                        </p:tav>
                                      </p:tavLst>
                                    </p:anim>
                                    <p:anim calcmode="lin" valueType="num">
                                      <p:cBhvr>
                                        <p:cTn id="57" dur="500" fill="hold"/>
                                        <p:tgtEl>
                                          <p:spTgt spid="10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ppt_x</p:attrName>
                                        </p:attrNameLst>
                                      </p:cBhvr>
                                      <p:tavLst>
                                        <p:tav tm="0">
                                          <p:val>
                                            <p:strVal val="#ppt_x"/>
                                          </p:val>
                                        </p:tav>
                                        <p:tav tm="100000">
                                          <p:val>
                                            <p:strVal val="#ppt_x"/>
                                          </p:val>
                                        </p:tav>
                                      </p:tavLst>
                                    </p:anim>
                                    <p:anim calcmode="lin" valueType="num">
                                      <p:cBhvr>
                                        <p:cTn id="62" dur="500" fill="hold"/>
                                        <p:tgtEl>
                                          <p:spTgt spid="6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anim calcmode="lin" valueType="num">
                                      <p:cBhvr>
                                        <p:cTn id="66" dur="500" fill="hold"/>
                                        <p:tgtEl>
                                          <p:spTgt spid="67"/>
                                        </p:tgtEl>
                                        <p:attrNameLst>
                                          <p:attrName>ppt_x</p:attrName>
                                        </p:attrNameLst>
                                      </p:cBhvr>
                                      <p:tavLst>
                                        <p:tav tm="0">
                                          <p:val>
                                            <p:strVal val="#ppt_x"/>
                                          </p:val>
                                        </p:tav>
                                        <p:tav tm="100000">
                                          <p:val>
                                            <p:strVal val="#ppt_x"/>
                                          </p:val>
                                        </p:tav>
                                      </p:tavLst>
                                    </p:anim>
                                    <p:anim calcmode="lin" valueType="num">
                                      <p:cBhvr>
                                        <p:cTn id="67" dur="500" fill="hold"/>
                                        <p:tgtEl>
                                          <p:spTgt spid="6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anim calcmode="lin" valueType="num">
                                      <p:cBhvr>
                                        <p:cTn id="71" dur="500" fill="hold"/>
                                        <p:tgtEl>
                                          <p:spTgt spid="70"/>
                                        </p:tgtEl>
                                        <p:attrNameLst>
                                          <p:attrName>ppt_x</p:attrName>
                                        </p:attrNameLst>
                                      </p:cBhvr>
                                      <p:tavLst>
                                        <p:tav tm="0">
                                          <p:val>
                                            <p:strVal val="#ppt_x"/>
                                          </p:val>
                                        </p:tav>
                                        <p:tav tm="100000">
                                          <p:val>
                                            <p:strVal val="#ppt_x"/>
                                          </p:val>
                                        </p:tav>
                                      </p:tavLst>
                                    </p:anim>
                                    <p:anim calcmode="lin" valueType="num">
                                      <p:cBhvr>
                                        <p:cTn id="72"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circle(in)">
                                      <p:cBhvr>
                                        <p:cTn id="77" dur="2000"/>
                                        <p:tgtEl>
                                          <p:spTgt spid="109"/>
                                        </p:tgtEl>
                                      </p:cBhvr>
                                    </p:animEffec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8" presetID="6" presetClass="entr" presetSubtype="16"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circle(in)">
                                      <p:cBhvr>
                                        <p:cTn id="80" dur="2000"/>
                                        <p:tgtEl>
                                          <p:spTgt spid="110"/>
                                        </p:tgtEl>
                                      </p:cBhvr>
                                    </p:animEffect>
                                  </p:childTnLst>
                                </p:cTn>
                              </p:par>
                              <p:par>
                                <p:cTn id="81" presetID="47"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1000"/>
                                        <p:tgtEl>
                                          <p:spTgt spid="2"/>
                                        </p:tgtEl>
                                      </p:cBhvr>
                                    </p:animEffect>
                                    <p:anim calcmode="lin" valueType="num">
                                      <p:cBhvr>
                                        <p:cTn id="84" dur="1000" fill="hold"/>
                                        <p:tgtEl>
                                          <p:spTgt spid="2"/>
                                        </p:tgtEl>
                                        <p:attrNameLst>
                                          <p:attrName>ppt_x</p:attrName>
                                        </p:attrNameLst>
                                      </p:cBhvr>
                                      <p:tavLst>
                                        <p:tav tm="0">
                                          <p:val>
                                            <p:strVal val="#ppt_x"/>
                                          </p:val>
                                        </p:tav>
                                        <p:tav tm="100000">
                                          <p:val>
                                            <p:strVal val="#ppt_x"/>
                                          </p:val>
                                        </p:tav>
                                      </p:tavLst>
                                    </p:anim>
                                    <p:anim calcmode="lin" valueType="num">
                                      <p:cBhvr>
                                        <p:cTn id="8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3" grpId="0" animBg="1"/>
      <p:bldP spid="112" grpId="0" animBg="1"/>
      <p:bldP spid="26" grpId="0" animBg="1"/>
      <p:bldP spid="28" grpId="0" animBg="1"/>
      <p:bldP spid="33" grpId="0" animBg="1"/>
      <p:bldP spid="39" grpId="0" animBg="1"/>
      <p:bldP spid="42" grpId="0" animBg="1"/>
      <p:bldP spid="45" grpId="0" animBg="1"/>
      <p:bldP spid="177" grpId="0" animBg="1"/>
      <p:bldP spid="108" grpId="0" animBg="1"/>
      <p:bldP spid="107" grpId="0"/>
      <p:bldP spid="49" grpId="0" animBg="1"/>
      <p:bldP spid="50" grpId="0" animBg="1"/>
      <p:bldP spid="51" grpId="0" animBg="1"/>
      <p:bldP spid="65" grpId="0"/>
      <p:bldP spid="67" grpId="0"/>
      <p:bldP spid="70" grpId="0"/>
      <p:bldP spid="109" grpId="0" animBg="1"/>
      <p:bldP spid="1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rPr>
              <a:t>NỘI DUNG CHÍNH</a:t>
            </a:r>
            <a:r>
              <a:rPr lang="vi-VN" altLang="en-US" sz="6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endParaRPr>
          </a:p>
          <a:p>
            <a:pPr lvl="0" algn="just" eaLnBrk="0" fontAlgn="base" hangingPunct="0">
              <a:spcBef>
                <a:spcPct val="0"/>
              </a:spcBef>
              <a:spcAft>
                <a:spcPct val="0"/>
              </a:spcAft>
            </a:pPr>
            <a:r>
              <a:rPr lang="en-US"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ngợi hành động dũng cảm của bác sĩ Ly trong cuộc đối đầu với tên cướp biển hung hãn. Ca ngợi sức mạnh chính nghĩa chiến thắng sự hung ác bạo ngược.</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2379516"/>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115">
            <a:extLst/>
          </p:cNvPr>
          <p:cNvSpPr txBox="1"/>
          <p:nvPr/>
        </p:nvSpPr>
        <p:spPr>
          <a:xfrm>
            <a:off x="2702966" y="167164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ĐỌC DIỄN CẢM</a:t>
            </a:r>
            <a:endParaRPr lang="zh-CN" altLang="en-US" sz="11500" b="1" dirty="0">
              <a:latin typeface="UTM American Sans" panose="02040603050506020204" pitchFamily="18" charset="0"/>
              <a:cs typeface="Aharoni" panose="02010803020104030203" pitchFamily="2" charset="-79"/>
            </a:endParaRPr>
          </a:p>
        </p:txBody>
      </p:sp>
      <p:sp>
        <p:nvSpPr>
          <p:cNvPr id="116" name="文本框 115">
            <a:extLst>
              <a:ext uri="{FF2B5EF4-FFF2-40B4-BE49-F238E27FC236}">
                <a16:creationId xmlns:a16="http://schemas.microsoft.com/office/drawing/2014/main" id="{ED7E8481-325A-42F2-86CE-CB896A0CC4D1}"/>
              </a:ext>
            </a:extLst>
          </p:cNvPr>
          <p:cNvSpPr txBox="1"/>
          <p:nvPr/>
        </p:nvSpPr>
        <p:spPr>
          <a:xfrm>
            <a:off x="2811256" y="167164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ĐỌC DIỄN CẢM</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33" name="文本框 115">
            <a:extLst/>
          </p:cNvPr>
          <p:cNvSpPr txBox="1"/>
          <p:nvPr/>
        </p:nvSpPr>
        <p:spPr>
          <a:xfrm>
            <a:off x="2924451" y="1671642"/>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ĐỌC DIỄN CẢM</a:t>
            </a:r>
            <a:endParaRPr lang="zh-CN" altLang="en-US" sz="11500" b="1" dirty="0">
              <a:solidFill>
                <a:srgbClr val="FCE6A3"/>
              </a:solidFill>
              <a:latin typeface="UTM American Sans" panose="02040603050506020204" pitchFamily="18" charset="0"/>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24" y="3441399"/>
            <a:ext cx="2928020" cy="1701912"/>
          </a:xfrm>
          <a:prstGeom prst="rect">
            <a:avLst/>
          </a:prstGeom>
        </p:spPr>
      </p:pic>
    </p:spTree>
    <p:extLst>
      <p:ext uri="{BB962C8B-B14F-4D97-AF65-F5344CB8AC3E}">
        <p14:creationId xmlns:p14="http://schemas.microsoft.com/office/powerpoint/2010/main" val="2074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anim calcmode="lin" valueType="num">
                                      <p:cBhvr>
                                        <p:cTn id="65" dur="500" fill="hold"/>
                                        <p:tgtEl>
                                          <p:spTgt spid="33"/>
                                        </p:tgtEl>
                                        <p:attrNameLst>
                                          <p:attrName>ppt_x</p:attrName>
                                        </p:attrNameLst>
                                      </p:cBhvr>
                                      <p:tavLst>
                                        <p:tav tm="0">
                                          <p:val>
                                            <p:strVal val="#ppt_x"/>
                                          </p:val>
                                        </p:tav>
                                        <p:tav tm="100000">
                                          <p:val>
                                            <p:strVal val="#ppt_x"/>
                                          </p:val>
                                        </p:tav>
                                      </p:tavLst>
                                    </p:anim>
                                    <p:anim calcmode="lin" valueType="num">
                                      <p:cBhvr>
                                        <p:cTn id="66" dur="500" fill="hold"/>
                                        <p:tgtEl>
                                          <p:spTgt spid="33"/>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8" grpId="0" animBg="1"/>
      <p:bldP spid="119" grpId="0" animBg="1"/>
      <p:bldP spid="132" grpId="0" animBg="1"/>
      <p:bldP spid="150" grpId="0" animBg="1"/>
      <p:bldP spid="152" grpId="0" animBg="1"/>
      <p:bldP spid="32" grpId="0"/>
      <p:bldP spid="116"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38259" y="0"/>
            <a:ext cx="11612175" cy="704808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002060"/>
                </a:solidFill>
                <a:effectLst/>
                <a:cs typeface="Arial" panose="020B0604020202020204" pitchFamily="34" charset="0"/>
              </a:rPr>
              <a:t>Khuất</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phục</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tên</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cướp</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biển</a:t>
            </a:r>
            <a:endParaRPr kumimoji="0" lang="en-US" altLang="en-US" sz="36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28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trừng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nhìn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quát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Có</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mồm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điềm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tĩnh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hỏi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cục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cằn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nói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cứ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uống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rượu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như</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thế</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thì</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đến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nơi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khác</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Cơn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tức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giận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của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cướp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thật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dữ</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dội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Hắn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đứng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dậy</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rút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soạt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chực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Ly </a:t>
            </a:r>
            <a:r>
              <a:rPr kumimoji="0" lang="en-US" altLang="en-US" sz="3200" b="0" i="0" u="none" strike="noStrike" cap="none" normalizeH="0" baseline="0" dirty="0" err="1">
                <a:ln>
                  <a:noFill/>
                </a:ln>
                <a:solidFill>
                  <a:srgbClr val="002060"/>
                </a:solidFill>
                <a:effectLst/>
                <a:cs typeface="Arial" panose="020B0604020202020204" pitchFamily="34" charset="0"/>
              </a:rPr>
              <a:t>vẫn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dõng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và</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quả</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Nếu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cất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làm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bị</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treo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cổ</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trong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phiên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tòa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sắp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tới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9"/>
          <p:cNvSpPr>
            <a:spLocks noChangeShapeType="1"/>
          </p:cNvSpPr>
          <p:nvPr/>
        </p:nvSpPr>
        <p:spPr bwMode="auto">
          <a:xfrm>
            <a:off x="2331720" y="1082040"/>
            <a:ext cx="1742440" cy="0"/>
          </a:xfrm>
          <a:prstGeom prst="line">
            <a:avLst/>
          </a:prstGeom>
          <a:noFill/>
          <a:ln w="38100">
            <a:solidFill>
              <a:srgbClr val="FF0000"/>
            </a:solidFill>
            <a:round/>
            <a:headEnd/>
            <a:tailEnd/>
          </a:ln>
        </p:spPr>
        <p:txBody>
          <a:bodyPr/>
          <a:lstStyle/>
          <a:p>
            <a:endParaRPr lang="en-US"/>
          </a:p>
        </p:txBody>
      </p:sp>
      <p:sp>
        <p:nvSpPr>
          <p:cNvPr id="7" name="Line 10"/>
          <p:cNvSpPr>
            <a:spLocks noChangeShapeType="1"/>
          </p:cNvSpPr>
          <p:nvPr/>
        </p:nvSpPr>
        <p:spPr bwMode="auto">
          <a:xfrm>
            <a:off x="1117600" y="1564640"/>
            <a:ext cx="1778000" cy="0"/>
          </a:xfrm>
          <a:prstGeom prst="line">
            <a:avLst/>
          </a:prstGeom>
          <a:noFill/>
          <a:ln w="38100">
            <a:solidFill>
              <a:srgbClr val="FF0000"/>
            </a:solidFill>
            <a:round/>
            <a:headEnd/>
            <a:tailEnd/>
          </a:ln>
        </p:spPr>
        <p:txBody>
          <a:bodyPr/>
          <a:lstStyle/>
          <a:p>
            <a:endParaRPr lang="en-US"/>
          </a:p>
        </p:txBody>
      </p:sp>
      <p:sp>
        <p:nvSpPr>
          <p:cNvPr id="8" name="Line 9"/>
          <p:cNvSpPr>
            <a:spLocks noChangeShapeType="1"/>
          </p:cNvSpPr>
          <p:nvPr/>
        </p:nvSpPr>
        <p:spPr bwMode="auto">
          <a:xfrm>
            <a:off x="6527800" y="3524041"/>
            <a:ext cx="4394200" cy="0"/>
          </a:xfrm>
          <a:prstGeom prst="line">
            <a:avLst/>
          </a:prstGeom>
          <a:noFill/>
          <a:ln w="38100">
            <a:solidFill>
              <a:srgbClr val="FF0000"/>
            </a:solidFill>
            <a:round/>
            <a:headEnd/>
            <a:tailEnd/>
          </a:ln>
        </p:spPr>
        <p:txBody>
          <a:bodyPr/>
          <a:lstStyle/>
          <a:p>
            <a:endParaRPr lang="en-US"/>
          </a:p>
        </p:txBody>
      </p:sp>
      <p:sp>
        <p:nvSpPr>
          <p:cNvPr id="9" name="Line 9"/>
          <p:cNvSpPr>
            <a:spLocks noChangeShapeType="1"/>
          </p:cNvSpPr>
          <p:nvPr/>
        </p:nvSpPr>
        <p:spPr bwMode="auto">
          <a:xfrm>
            <a:off x="8915400" y="4485640"/>
            <a:ext cx="2636520" cy="0"/>
          </a:xfrm>
          <a:prstGeom prst="line">
            <a:avLst/>
          </a:prstGeom>
          <a:noFill/>
          <a:ln w="38100">
            <a:solidFill>
              <a:srgbClr val="FF0000"/>
            </a:solidFill>
            <a:round/>
            <a:headEnd/>
            <a:tailEnd/>
          </a:ln>
        </p:spPr>
        <p:txBody>
          <a:bodyPr/>
          <a:lstStyle/>
          <a:p>
            <a:endParaRPr lang="en-US"/>
          </a:p>
        </p:txBody>
      </p:sp>
      <p:sp>
        <p:nvSpPr>
          <p:cNvPr id="10" name="Line 9"/>
          <p:cNvSpPr>
            <a:spLocks noChangeShapeType="1"/>
          </p:cNvSpPr>
          <p:nvPr/>
        </p:nvSpPr>
        <p:spPr bwMode="auto">
          <a:xfrm>
            <a:off x="259080" y="5003800"/>
            <a:ext cx="1397000" cy="0"/>
          </a:xfrm>
          <a:prstGeom prst="line">
            <a:avLst/>
          </a:prstGeom>
          <a:noFill/>
          <a:ln w="38100">
            <a:solidFill>
              <a:srgbClr val="FF0000"/>
            </a:solidFill>
            <a:round/>
            <a:headEnd/>
            <a:tailEnd/>
          </a:ln>
        </p:spPr>
        <p:txBody>
          <a:bodyPr/>
          <a:lstStyle/>
          <a:p>
            <a:endParaRPr lang="en-US"/>
          </a:p>
        </p:txBody>
      </p:sp>
      <p:sp>
        <p:nvSpPr>
          <p:cNvPr id="11" name="Line 9"/>
          <p:cNvSpPr>
            <a:spLocks noChangeShapeType="1"/>
          </p:cNvSpPr>
          <p:nvPr/>
        </p:nvSpPr>
        <p:spPr bwMode="auto">
          <a:xfrm>
            <a:off x="9423400" y="5003800"/>
            <a:ext cx="1701800" cy="0"/>
          </a:xfrm>
          <a:prstGeom prst="line">
            <a:avLst/>
          </a:prstGeom>
          <a:noFill/>
          <a:ln w="38100">
            <a:solidFill>
              <a:srgbClr val="FF0000"/>
            </a:solidFill>
            <a:round/>
            <a:headEnd/>
            <a:tailEnd/>
          </a:ln>
        </p:spPr>
        <p:txBody>
          <a:bodyPr/>
          <a:lstStyle/>
          <a:p>
            <a:endParaRPr lang="en-US"/>
          </a:p>
        </p:txBody>
      </p:sp>
      <p:sp>
        <p:nvSpPr>
          <p:cNvPr id="12" name="Line 9"/>
          <p:cNvSpPr>
            <a:spLocks noChangeShapeType="1"/>
          </p:cNvSpPr>
          <p:nvPr/>
        </p:nvSpPr>
        <p:spPr bwMode="auto">
          <a:xfrm>
            <a:off x="266700" y="5491480"/>
            <a:ext cx="1836420" cy="0"/>
          </a:xfrm>
          <a:prstGeom prst="line">
            <a:avLst/>
          </a:prstGeom>
          <a:noFill/>
          <a:ln w="38100">
            <a:solidFill>
              <a:srgbClr val="FF0000"/>
            </a:solidFill>
            <a:round/>
            <a:headEnd/>
            <a:tailEnd/>
          </a:ln>
        </p:spPr>
        <p:txBody>
          <a:bodyPr/>
          <a:lstStyle/>
          <a:p>
            <a:endParaRPr lang="en-US"/>
          </a:p>
        </p:txBody>
      </p:sp>
      <p:sp>
        <p:nvSpPr>
          <p:cNvPr id="13" name="Line 9"/>
          <p:cNvSpPr>
            <a:spLocks noChangeShapeType="1"/>
          </p:cNvSpPr>
          <p:nvPr/>
        </p:nvSpPr>
        <p:spPr bwMode="auto">
          <a:xfrm>
            <a:off x="2143760" y="5979160"/>
            <a:ext cx="2621280" cy="0"/>
          </a:xfrm>
          <a:prstGeom prst="line">
            <a:avLst/>
          </a:prstGeom>
          <a:noFill/>
          <a:ln w="38100">
            <a:solidFill>
              <a:srgbClr val="FF0000"/>
            </a:solidFill>
            <a:round/>
            <a:headEnd/>
            <a:tailEnd/>
          </a:ln>
        </p:spPr>
        <p:txBody>
          <a:bodyPr/>
          <a:lstStyle/>
          <a:p>
            <a:endParaRPr lang="en-US"/>
          </a:p>
        </p:txBody>
      </p:sp>
      <p:sp>
        <p:nvSpPr>
          <p:cNvPr id="14" name="Line 9"/>
          <p:cNvSpPr>
            <a:spLocks noChangeShapeType="1"/>
          </p:cNvSpPr>
          <p:nvPr/>
        </p:nvSpPr>
        <p:spPr bwMode="auto">
          <a:xfrm>
            <a:off x="9347200" y="5979160"/>
            <a:ext cx="1249680"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80503379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strVal val="#ppt_w*0.70"/>
                                          </p:val>
                                        </p:tav>
                                        <p:tav tm="100000">
                                          <p:val>
                                            <p:strVal val="#ppt_w"/>
                                          </p:val>
                                        </p:tav>
                                      </p:tavLst>
                                    </p:anim>
                                    <p:anim calcmode="lin" valueType="num">
                                      <p:cBhvr>
                                        <p:cTn id="51" dur="1000" fill="hold"/>
                                        <p:tgtEl>
                                          <p:spTgt spid="11"/>
                                        </p:tgtEl>
                                        <p:attrNameLst>
                                          <p:attrName>ppt_h</p:attrName>
                                        </p:attrNameLst>
                                      </p:cBhvr>
                                      <p:tavLst>
                                        <p:tav tm="0">
                                          <p:val>
                                            <p:strVal val="#ppt_h"/>
                                          </p:val>
                                        </p:tav>
                                        <p:tav tm="100000">
                                          <p:val>
                                            <p:strVal val="#ppt_h"/>
                                          </p:val>
                                        </p:tav>
                                      </p:tavLst>
                                    </p:anim>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0.70"/>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strVal val="#ppt_w*0.70"/>
                                          </p:val>
                                        </p:tav>
                                        <p:tav tm="100000">
                                          <p:val>
                                            <p:strVal val="#ppt_w"/>
                                          </p:val>
                                        </p:tav>
                                      </p:tavLst>
                                    </p:anim>
                                    <p:anim calcmode="lin" valueType="num">
                                      <p:cBhvr>
                                        <p:cTn id="72" dur="1000" fill="hold"/>
                                        <p:tgtEl>
                                          <p:spTgt spid="14"/>
                                        </p:tgtEl>
                                        <p:attrNameLst>
                                          <p:attrName>ppt_h</p:attrName>
                                        </p:attrNameLst>
                                      </p:cBhvr>
                                      <p:tavLst>
                                        <p:tav tm="0">
                                          <p:val>
                                            <p:strVal val="#ppt_h"/>
                                          </p:val>
                                        </p:tav>
                                        <p:tav tm="100000">
                                          <p:val>
                                            <p:strVal val="#ppt_h"/>
                                          </p:val>
                                        </p:tav>
                                      </p:tavLst>
                                    </p:anim>
                                    <p:animEffect transition="in" filter="fade">
                                      <p:cBhvr>
                                        <p:cTn id="7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2966420" y="152293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LUYỆN </a:t>
            </a:r>
          </a:p>
          <a:p>
            <a:r>
              <a:rPr lang="en-US" altLang="zh-CN" sz="11500" b="1" dirty="0">
                <a:latin typeface="UTM American Sans" panose="02040603050506020204" pitchFamily="18" charset="0"/>
                <a:cs typeface="Aharoni" panose="02010803020104030203" pitchFamily="2" charset="-79"/>
              </a:rPr>
              <a:t>ĐỌC</a:t>
            </a:r>
            <a:endParaRPr lang="zh-CN" altLang="en-US" sz="115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2162" b="100000" l="32566" r="72162">
                        <a14:foregroundMark x1="38343" y1="67192" x2="38182" y2="66707"/>
                      </a14:backgroundRemoval>
                    </a14:imgEffect>
                  </a14:imgLayer>
                </a14:imgProps>
              </a:ext>
              <a:ext uri="{28A0092B-C50C-407E-A947-70E740481C1C}">
                <a14:useLocalDpi xmlns:a14="http://schemas.microsoft.com/office/drawing/2010/main" val="0"/>
              </a:ext>
            </a:extLst>
          </a:blip>
          <a:srcRect l="33049" t="52186" r="28577" b="-1"/>
          <a:stretch/>
        </p:blipFill>
        <p:spPr>
          <a:xfrm flipH="1">
            <a:off x="6666503" y="1812407"/>
            <a:ext cx="3063577" cy="3817213"/>
          </a:xfrm>
          <a:prstGeom prst="rect">
            <a:avLst/>
          </a:prstGeom>
        </p:spPr>
      </p:pic>
      <p:sp>
        <p:nvSpPr>
          <p:cNvPr id="34" name="文本框 115">
            <a:extLst/>
          </p:cNvPr>
          <p:cNvSpPr txBox="1"/>
          <p:nvPr/>
        </p:nvSpPr>
        <p:spPr>
          <a:xfrm>
            <a:off x="3075285" y="152293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LUYỆN </a:t>
            </a:r>
          </a:p>
          <a:p>
            <a:r>
              <a:rPr lang="en-US" altLang="zh-CN" sz="11500" b="1" dirty="0">
                <a:solidFill>
                  <a:srgbClr val="F4806E"/>
                </a:solidFill>
                <a:latin typeface="UTM American Sans" panose="02040603050506020204" pitchFamily="18" charset="0"/>
                <a:cs typeface="Aharoni" panose="02010803020104030203" pitchFamily="2" charset="-79"/>
              </a:rPr>
              <a:t>ĐỌC</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29" name="文本框 115">
            <a:extLst/>
          </p:cNvPr>
          <p:cNvSpPr txBox="1"/>
          <p:nvPr/>
        </p:nvSpPr>
        <p:spPr>
          <a:xfrm>
            <a:off x="3157631" y="1508717"/>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LUYỆN </a:t>
            </a:r>
          </a:p>
          <a:p>
            <a:r>
              <a:rPr lang="en-US" altLang="zh-CN" sz="11500" b="1" dirty="0">
                <a:solidFill>
                  <a:srgbClr val="FCE6A3"/>
                </a:solidFill>
                <a:latin typeface="UTM American Sans" panose="02040603050506020204" pitchFamily="18" charset="0"/>
                <a:cs typeface="Aharoni" panose="02010803020104030203" pitchFamily="2" charset="-79"/>
              </a:rPr>
              <a:t>ĐỌC</a:t>
            </a:r>
            <a:endParaRPr lang="zh-CN" altLang="en-US" sz="115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9128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anim calcmode="lin" valueType="num">
                                      <p:cBhvr>
                                        <p:cTn id="65" dur="500" fill="hold"/>
                                        <p:tgtEl>
                                          <p:spTgt spid="34"/>
                                        </p:tgtEl>
                                        <p:attrNameLst>
                                          <p:attrName>ppt_x</p:attrName>
                                        </p:attrNameLst>
                                      </p:cBhvr>
                                      <p:tavLst>
                                        <p:tav tm="0">
                                          <p:val>
                                            <p:strVal val="#ppt_x"/>
                                          </p:val>
                                        </p:tav>
                                        <p:tav tm="100000">
                                          <p:val>
                                            <p:strVal val="#ppt_x"/>
                                          </p:val>
                                        </p:tav>
                                      </p:tavLst>
                                    </p:anim>
                                    <p:anim calcmode="lin" valueType="num">
                                      <p:cBhvr>
                                        <p:cTn id="66" dur="5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34"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22496" y="581924"/>
            <a:ext cx="7300481" cy="3671519"/>
            <a:chOff x="1908696" y="2375112"/>
            <a:chExt cx="5045368" cy="3671519"/>
          </a:xfrm>
        </p:grpSpPr>
        <p:sp>
          <p:nvSpPr>
            <p:cNvPr id="10" name="TextBox 9"/>
            <p:cNvSpPr txBox="1"/>
            <p:nvPr/>
          </p:nvSpPr>
          <p:spPr>
            <a:xfrm>
              <a:off x="1908696" y="2414868"/>
              <a:ext cx="4988388" cy="3631763"/>
            </a:xfrm>
            <a:prstGeom prst="rect">
              <a:avLst/>
            </a:prstGeom>
            <a:noFill/>
          </p:spPr>
          <p:txBody>
            <a:bodyPr wrap="square" rtlCol="0">
              <a:spAutoFit/>
            </a:bodyPr>
            <a:lstStyle/>
            <a:p>
              <a:pPr algn="ctr"/>
              <a:r>
                <a:rPr lang="en-US" sz="11500" dirty="0">
                  <a:latin typeface="UTM American Sans" panose="02040603050506020204" pitchFamily="18" charset="0"/>
                </a:rPr>
                <a:t>CHÀO</a:t>
              </a:r>
            </a:p>
            <a:p>
              <a:pPr algn="ctr"/>
              <a:r>
                <a:rPr lang="en-US" sz="11500" dirty="0">
                  <a:latin typeface="UTM American Sans" panose="02040603050506020204" pitchFamily="18" charset="0"/>
                </a:rPr>
                <a:t>TẠM BIỆT</a:t>
              </a:r>
            </a:p>
          </p:txBody>
        </p:sp>
        <p:sp>
          <p:nvSpPr>
            <p:cNvPr id="11" name="TextBox 10"/>
            <p:cNvSpPr txBox="1"/>
            <p:nvPr/>
          </p:nvSpPr>
          <p:spPr>
            <a:xfrm>
              <a:off x="1965676" y="2375112"/>
              <a:ext cx="4988388" cy="3631763"/>
            </a:xfrm>
            <a:prstGeom prst="rect">
              <a:avLst/>
            </a:prstGeom>
            <a:noFill/>
          </p:spPr>
          <p:txBody>
            <a:bodyPr wrap="square" rtlCol="0">
              <a:spAutoFit/>
            </a:bodyPr>
            <a:lstStyle/>
            <a:p>
              <a:pPr algn="ctr"/>
              <a:r>
                <a:rPr lang="en-US" sz="11500" dirty="0">
                  <a:solidFill>
                    <a:srgbClr val="F87156"/>
                  </a:solidFill>
                  <a:latin typeface="UTM American Sans" panose="02040603050506020204" pitchFamily="18" charset="0"/>
                </a:rPr>
                <a:t>CHÀO</a:t>
              </a:r>
            </a:p>
            <a:p>
              <a:pPr algn="ctr"/>
              <a:r>
                <a:rPr lang="en-US" sz="11500" dirty="0">
                  <a:solidFill>
                    <a:srgbClr val="F87156"/>
                  </a:solidFill>
                  <a:latin typeface="UTM American Sans" panose="02040603050506020204" pitchFamily="18" charset="0"/>
                </a:rPr>
                <a:t>TẠM BIỆT</a:t>
              </a: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540" y="-235876"/>
            <a:ext cx="6126318" cy="7163450"/>
          </a:xfrm>
          <a:prstGeom prst="rect">
            <a:avLst/>
          </a:prstGeom>
        </p:spPr>
      </p:pic>
    </p:spTree>
    <p:extLst>
      <p:ext uri="{BB962C8B-B14F-4D97-AF65-F5344CB8AC3E}">
        <p14:creationId xmlns:p14="http://schemas.microsoft.com/office/powerpoint/2010/main" val="35956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055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D34695-D5E2-47AD-90C7-E9BE51AFEC21}"/>
              </a:ext>
            </a:extLst>
          </p:cNvPr>
          <p:cNvSpPr/>
          <p:nvPr/>
        </p:nvSpPr>
        <p:spPr>
          <a:xfrm>
            <a:off x="0" y="0"/>
            <a:ext cx="50901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 空心 17">
            <a:extLst>
              <a:ext uri="{FF2B5EF4-FFF2-40B4-BE49-F238E27FC236}">
                <a16:creationId xmlns:a16="http://schemas.microsoft.com/office/drawing/2014/main" id="{3A7C52BA-B558-4FC2-9A39-BC709F470C16}"/>
              </a:ext>
            </a:extLst>
          </p:cNvPr>
          <p:cNvSpPr/>
          <p:nvPr/>
        </p:nvSpPr>
        <p:spPr>
          <a:xfrm>
            <a:off x="1315869" y="-1574009"/>
            <a:ext cx="2570480" cy="2540000"/>
          </a:xfrm>
          <a:prstGeom prst="donu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51D57ADB-CF34-4A72-A225-06E445300142}"/>
              </a:ext>
            </a:extLst>
          </p:cNvPr>
          <p:cNvSpPr/>
          <p:nvPr/>
        </p:nvSpPr>
        <p:spPr>
          <a:xfrm>
            <a:off x="5090160" y="0"/>
            <a:ext cx="710184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 空心 19">
            <a:extLst>
              <a:ext uri="{FF2B5EF4-FFF2-40B4-BE49-F238E27FC236}">
                <a16:creationId xmlns:a16="http://schemas.microsoft.com/office/drawing/2014/main" id="{337BA574-C099-456D-B268-44948C617C20}"/>
              </a:ext>
            </a:extLst>
          </p:cNvPr>
          <p:cNvSpPr/>
          <p:nvPr/>
        </p:nvSpPr>
        <p:spPr>
          <a:xfrm>
            <a:off x="10983864" y="-14844"/>
            <a:ext cx="2570480" cy="2540000"/>
          </a:xfrm>
          <a:prstGeom prst="donu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圆: 空心 20">
            <a:extLst>
              <a:ext uri="{FF2B5EF4-FFF2-40B4-BE49-F238E27FC236}">
                <a16:creationId xmlns:a16="http://schemas.microsoft.com/office/drawing/2014/main" id="{23DD36FB-C801-42ED-A7FB-124534439C88}"/>
              </a:ext>
            </a:extLst>
          </p:cNvPr>
          <p:cNvSpPr/>
          <p:nvPr/>
        </p:nvSpPr>
        <p:spPr>
          <a:xfrm>
            <a:off x="-1015899" y="5620251"/>
            <a:ext cx="2570480" cy="2540000"/>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椭圆 90">
            <a:extLst>
              <a:ext uri="{FF2B5EF4-FFF2-40B4-BE49-F238E27FC236}">
                <a16:creationId xmlns:a16="http://schemas.microsoft.com/office/drawing/2014/main" id="{ADEA4C62-296D-44F6-BDF0-EAE5DD7EA811}"/>
              </a:ext>
            </a:extLst>
          </p:cNvPr>
          <p:cNvSpPr/>
          <p:nvPr/>
        </p:nvSpPr>
        <p:spPr>
          <a:xfrm>
            <a:off x="4714509" y="426643"/>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97E214D2-7511-487D-9358-B63DBEF43BC9}"/>
              </a:ext>
            </a:extLst>
          </p:cNvPr>
          <p:cNvSpPr/>
          <p:nvPr/>
        </p:nvSpPr>
        <p:spPr>
          <a:xfrm>
            <a:off x="4394265" y="1793297"/>
            <a:ext cx="509343" cy="542643"/>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82E62533-9B53-43B0-9C67-40B165E25B83}"/>
              </a:ext>
            </a:extLst>
          </p:cNvPr>
          <p:cNvSpPr/>
          <p:nvPr/>
        </p:nvSpPr>
        <p:spPr>
          <a:xfrm>
            <a:off x="1002153" y="5722120"/>
            <a:ext cx="395762" cy="394774"/>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5F0CEE83-EC4F-4CF8-AF79-4CA2322D2082}"/>
              </a:ext>
            </a:extLst>
          </p:cNvPr>
          <p:cNvSpPr/>
          <p:nvPr/>
        </p:nvSpPr>
        <p:spPr>
          <a:xfrm>
            <a:off x="4916769" y="6250969"/>
            <a:ext cx="281040" cy="317865"/>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4C6B7DD5-0E75-410F-BF8B-B4B1A9F2C704}"/>
              </a:ext>
            </a:extLst>
          </p:cNvPr>
          <p:cNvSpPr/>
          <p:nvPr/>
        </p:nvSpPr>
        <p:spPr>
          <a:xfrm>
            <a:off x="2885502" y="3899298"/>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447C4C63-6874-4FEB-B0F1-8A5A8434431D}"/>
              </a:ext>
            </a:extLst>
          </p:cNvPr>
          <p:cNvSpPr/>
          <p:nvPr/>
        </p:nvSpPr>
        <p:spPr>
          <a:xfrm>
            <a:off x="1496116" y="1527511"/>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71259426-C034-4AC5-BF36-8825C0976531}"/>
              </a:ext>
            </a:extLst>
          </p:cNvPr>
          <p:cNvSpPr txBox="1"/>
          <p:nvPr/>
        </p:nvSpPr>
        <p:spPr>
          <a:xfrm rot="16200000">
            <a:off x="5156468" y="872993"/>
            <a:ext cx="4431983" cy="5154246"/>
          </a:xfrm>
          <a:prstGeom prst="rect">
            <a:avLst/>
          </a:prstGeom>
          <a:noFill/>
        </p:spPr>
        <p:txBody>
          <a:bodyPr vert="eaVert" wrap="square" rtlCol="0">
            <a:spAutoFit/>
          </a:bodyPr>
          <a:lstStyle/>
          <a:p>
            <a:pPr algn="r"/>
            <a:r>
              <a:rPr lang="en-US" altLang="zh-CN" sz="13800" dirty="0">
                <a:latin typeface="UTM American Sans" panose="02040603050506020204" pitchFamily="18" charset="0"/>
              </a:rPr>
              <a:t>CHIA ĐOẠN</a:t>
            </a:r>
            <a:endParaRPr lang="zh-CN" altLang="en-US" sz="13800" dirty="0">
              <a:latin typeface="UTM American Sans" panose="02040603050506020204" pitchFamily="18" charset="0"/>
            </a:endParaRPr>
          </a:p>
        </p:txBody>
      </p:sp>
      <p:sp>
        <p:nvSpPr>
          <p:cNvPr id="24" name="图文框 23">
            <a:extLst>
              <a:ext uri="{FF2B5EF4-FFF2-40B4-BE49-F238E27FC236}">
                <a16:creationId xmlns:a16="http://schemas.microsoft.com/office/drawing/2014/main" id="{DE2992C7-0F78-4437-8414-1549527B6348}"/>
              </a:ext>
            </a:extLst>
          </p:cNvPr>
          <p:cNvSpPr/>
          <p:nvPr/>
        </p:nvSpPr>
        <p:spPr>
          <a:xfrm rot="16200000">
            <a:off x="3676340" y="-681653"/>
            <a:ext cx="5632315" cy="8493677"/>
          </a:xfrm>
          <a:prstGeom prst="fram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a:extLst>
              <a:ext uri="{FF2B5EF4-FFF2-40B4-BE49-F238E27FC236}">
                <a16:creationId xmlns:a16="http://schemas.microsoft.com/office/drawing/2014/main" id="{C9D45493-A133-450F-9960-ABCD6B6BE8A0}"/>
              </a:ext>
            </a:extLst>
          </p:cNvPr>
          <p:cNvSpPr/>
          <p:nvPr/>
        </p:nvSpPr>
        <p:spPr>
          <a:xfrm>
            <a:off x="11137043" y="-43423"/>
            <a:ext cx="509203" cy="470066"/>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78158B8A-3258-43DD-9555-DB063468A48F}"/>
              </a:ext>
            </a:extLst>
          </p:cNvPr>
          <p:cNvSpPr/>
          <p:nvPr/>
        </p:nvSpPr>
        <p:spPr>
          <a:xfrm>
            <a:off x="11391645" y="6216733"/>
            <a:ext cx="898739" cy="89143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574AD8C1-02BF-4D66-B153-034D609969D0}"/>
              </a:ext>
            </a:extLst>
          </p:cNvPr>
          <p:cNvSpPr/>
          <p:nvPr/>
        </p:nvSpPr>
        <p:spPr>
          <a:xfrm>
            <a:off x="1788459" y="4956537"/>
            <a:ext cx="457200" cy="457200"/>
          </a:xfrm>
          <a:prstGeom prst="ellipse">
            <a:avLst/>
          </a:prstGeom>
          <a:solidFill>
            <a:srgbClr val="F48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22">
            <a:extLst/>
          </p:cNvPr>
          <p:cNvSpPr txBox="1"/>
          <p:nvPr/>
        </p:nvSpPr>
        <p:spPr>
          <a:xfrm rot="16200000">
            <a:off x="5145827" y="969714"/>
            <a:ext cx="4431983" cy="4955068"/>
          </a:xfrm>
          <a:prstGeom prst="rect">
            <a:avLst/>
          </a:prstGeom>
          <a:noFill/>
        </p:spPr>
        <p:txBody>
          <a:bodyPr vert="eaVert" wrap="square" rtlCol="0">
            <a:spAutoFit/>
          </a:bodyPr>
          <a:lstStyle/>
          <a:p>
            <a:pPr algn="r"/>
            <a:r>
              <a:rPr lang="en-US" altLang="zh-CN" sz="13800" dirty="0">
                <a:solidFill>
                  <a:srgbClr val="76B3C2"/>
                </a:solidFill>
                <a:latin typeface="UTM American Sans" panose="02040603050506020204" pitchFamily="18" charset="0"/>
              </a:rPr>
              <a:t>CHIA ĐOẠN</a:t>
            </a:r>
            <a:endParaRPr lang="zh-CN" altLang="en-US" sz="13800" dirty="0">
              <a:solidFill>
                <a:srgbClr val="76B3C2"/>
              </a:solidFill>
              <a:latin typeface="UTM American Sans" panose="02040603050506020204" pitchFamily="18" charset="0"/>
            </a:endParaRPr>
          </a:p>
        </p:txBody>
      </p:sp>
      <p:sp>
        <p:nvSpPr>
          <p:cNvPr id="32" name="文本框 22">
            <a:extLst/>
          </p:cNvPr>
          <p:cNvSpPr txBox="1"/>
          <p:nvPr/>
        </p:nvSpPr>
        <p:spPr>
          <a:xfrm rot="16200000">
            <a:off x="5053309" y="967197"/>
            <a:ext cx="4431983" cy="4955068"/>
          </a:xfrm>
          <a:prstGeom prst="rect">
            <a:avLst/>
          </a:prstGeom>
          <a:noFill/>
        </p:spPr>
        <p:txBody>
          <a:bodyPr vert="eaVert" wrap="square" rtlCol="0">
            <a:spAutoFit/>
          </a:bodyPr>
          <a:lstStyle/>
          <a:p>
            <a:pPr algn="r"/>
            <a:r>
              <a:rPr lang="en-US" altLang="zh-CN" sz="13800" dirty="0">
                <a:solidFill>
                  <a:srgbClr val="F5AFAA"/>
                </a:solidFill>
                <a:latin typeface="UTM American Sans" panose="02040603050506020204" pitchFamily="18" charset="0"/>
              </a:rPr>
              <a:t>CHIA ĐOẠN</a:t>
            </a:r>
            <a:endParaRPr lang="zh-CN" altLang="en-US" sz="13800" dirty="0">
              <a:solidFill>
                <a:srgbClr val="F5AFAA"/>
              </a:solidFill>
              <a:latin typeface="UTM American Sans" panose="02040603050506020204" pitchFamily="18" charset="0"/>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6081" b="58949" l="69576" r="100000"/>
                    </a14:imgEffect>
                  </a14:imgLayer>
                </a14:imgProps>
              </a:ext>
              <a:ext uri="{28A0092B-C50C-407E-A947-70E740481C1C}">
                <a14:useLocalDpi xmlns:a14="http://schemas.microsoft.com/office/drawing/2010/main" val="0"/>
              </a:ext>
            </a:extLst>
          </a:blip>
          <a:srcRect l="70360" t="36128" b="41771"/>
          <a:stretch/>
        </p:blipFill>
        <p:spPr>
          <a:xfrm flipH="1">
            <a:off x="2567228" y="3828710"/>
            <a:ext cx="2709484" cy="2020366"/>
          </a:xfrm>
          <a:prstGeom prst="rect">
            <a:avLst/>
          </a:prstGeom>
        </p:spPr>
      </p:pic>
    </p:spTree>
    <p:extLst>
      <p:ext uri="{BB962C8B-B14F-4D97-AF65-F5344CB8AC3E}">
        <p14:creationId xmlns:p14="http://schemas.microsoft.com/office/powerpoint/2010/main" val="168068360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barn(inVertical)">
                                      <p:cBhvr>
                                        <p:cTn id="16" dur="500"/>
                                        <p:tgtEl>
                                          <p:spTgt spid="10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barn(inVertical)">
                                      <p:cBhvr>
                                        <p:cTn id="22" dur="500"/>
                                        <p:tgtEl>
                                          <p:spTgt spid="9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barn(inVertical)">
                                      <p:cBhvr>
                                        <p:cTn id="25" dur="500"/>
                                        <p:tgtEl>
                                          <p:spTgt spid="9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barn(inVertical)">
                                      <p:cBhvr>
                                        <p:cTn id="28" dur="500"/>
                                        <p:tgtEl>
                                          <p:spTgt spid="10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barn(inVertical)">
                                      <p:cBhvr>
                                        <p:cTn id="31" dur="500"/>
                                        <p:tgtEl>
                                          <p:spTgt spid="104"/>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1" grpId="0" animBg="1"/>
      <p:bldP spid="96" grpId="0" animBg="1"/>
      <p:bldP spid="97" grpId="0" animBg="1"/>
      <p:bldP spid="100" grpId="0" animBg="1"/>
      <p:bldP spid="101" grpId="0" animBg="1"/>
      <p:bldP spid="102" grpId="0" animBg="1"/>
      <p:bldP spid="23" grpId="0"/>
      <p:bldP spid="24" grpId="0" animBg="1"/>
      <p:bldP spid="104" grpId="0" animBg="1"/>
      <p:bldP spid="106" grpId="0" animBg="1"/>
      <p:bldP spid="109" grpId="0" animBg="1"/>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9302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F99DEA3D-658C-4F23-8206-B99EC87992A6}"/>
              </a:ext>
            </a:extLst>
          </p:cNvPr>
          <p:cNvSpPr/>
          <p:nvPr/>
        </p:nvSpPr>
        <p:spPr>
          <a:xfrm>
            <a:off x="1" y="0"/>
            <a:ext cx="4324350"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68CDB74-2A78-47FD-A52C-0A5CA504A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12" name="组合 77">
            <a:extLst/>
          </p:cNvPr>
          <p:cNvGrpSpPr/>
          <p:nvPr/>
        </p:nvGrpSpPr>
        <p:grpSpPr>
          <a:xfrm rot="16200000">
            <a:off x="8998265" y="4612225"/>
            <a:ext cx="4754246" cy="1371222"/>
            <a:chOff x="5699760" y="197325"/>
            <a:chExt cx="6103332" cy="1604360"/>
          </a:xfrm>
          <a:solidFill>
            <a:srgbClr val="F5AFAA"/>
          </a:solidFill>
        </p:grpSpPr>
        <p:sp>
          <p:nvSpPr>
            <p:cNvPr id="14" name="椭圆 78">
              <a:extLst/>
            </p:cNvPr>
            <p:cNvSpPr/>
            <p:nvPr/>
          </p:nvSpPr>
          <p:spPr>
            <a:xfrm>
              <a:off x="8285450" y="140257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79">
              <a:extLst/>
            </p:cNvPr>
            <p:cNvSpPr/>
            <p:nvPr/>
          </p:nvSpPr>
          <p:spPr>
            <a:xfrm>
              <a:off x="8883620" y="141900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80">
              <a:extLst/>
            </p:cNvPr>
            <p:cNvSpPr/>
            <p:nvPr/>
          </p:nvSpPr>
          <p:spPr>
            <a:xfrm>
              <a:off x="9540240" y="14045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81">
              <a:extLst/>
            </p:cNvPr>
            <p:cNvSpPr/>
            <p:nvPr/>
          </p:nvSpPr>
          <p:spPr>
            <a:xfrm>
              <a:off x="10138410" y="142098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82">
              <a:extLst/>
            </p:cNvPr>
            <p:cNvSpPr/>
            <p:nvPr/>
          </p:nvSpPr>
          <p:spPr>
            <a:xfrm>
              <a:off x="5699760" y="136918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83">
              <a:extLst/>
            </p:cNvPr>
            <p:cNvSpPr/>
            <p:nvPr/>
          </p:nvSpPr>
          <p:spPr>
            <a:xfrm>
              <a:off x="6297930" y="138561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84">
              <a:extLst/>
            </p:cNvPr>
            <p:cNvSpPr/>
            <p:nvPr/>
          </p:nvSpPr>
          <p:spPr>
            <a:xfrm>
              <a:off x="6954550" y="137116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85">
              <a:extLst/>
            </p:cNvPr>
            <p:cNvSpPr/>
            <p:nvPr/>
          </p:nvSpPr>
          <p:spPr>
            <a:xfrm>
              <a:off x="7552720" y="13875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86">
              <a:extLst/>
            </p:cNvPr>
            <p:cNvSpPr/>
            <p:nvPr/>
          </p:nvSpPr>
          <p:spPr>
            <a:xfrm>
              <a:off x="8285450" y="2307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87">
              <a:extLst/>
            </p:cNvPr>
            <p:cNvSpPr/>
            <p:nvPr/>
          </p:nvSpPr>
          <p:spPr>
            <a:xfrm>
              <a:off x="8883620" y="24714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88">
              <a:extLst/>
            </p:cNvPr>
            <p:cNvSpPr/>
            <p:nvPr/>
          </p:nvSpPr>
          <p:spPr>
            <a:xfrm>
              <a:off x="9540240" y="23270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89">
              <a:extLst/>
            </p:cNvPr>
            <p:cNvSpPr/>
            <p:nvPr/>
          </p:nvSpPr>
          <p:spPr>
            <a:xfrm>
              <a:off x="10138410" y="24913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90">
              <a:extLst/>
            </p:cNvPr>
            <p:cNvSpPr/>
            <p:nvPr/>
          </p:nvSpPr>
          <p:spPr>
            <a:xfrm>
              <a:off x="5699760" y="19732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91">
              <a:extLst/>
            </p:cNvPr>
            <p:cNvSpPr/>
            <p:nvPr/>
          </p:nvSpPr>
          <p:spPr>
            <a:xfrm>
              <a:off x="6297930" y="2137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92">
              <a:extLst/>
            </p:cNvPr>
            <p:cNvSpPr/>
            <p:nvPr/>
          </p:nvSpPr>
          <p:spPr>
            <a:xfrm>
              <a:off x="6954550" y="19931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93">
              <a:extLst/>
            </p:cNvPr>
            <p:cNvSpPr/>
            <p:nvPr/>
          </p:nvSpPr>
          <p:spPr>
            <a:xfrm>
              <a:off x="7552720" y="21574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94">
              <a:extLst/>
            </p:cNvPr>
            <p:cNvSpPr/>
            <p:nvPr/>
          </p:nvSpPr>
          <p:spPr>
            <a:xfrm>
              <a:off x="8285450"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95">
              <a:extLst/>
            </p:cNvPr>
            <p:cNvSpPr/>
            <p:nvPr/>
          </p:nvSpPr>
          <p:spPr>
            <a:xfrm>
              <a:off x="8883620" y="84069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96">
              <a:extLst/>
            </p:cNvPr>
            <p:cNvSpPr/>
            <p:nvPr/>
          </p:nvSpPr>
          <p:spPr>
            <a:xfrm>
              <a:off x="9540240" y="82624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97">
              <a:extLst/>
            </p:cNvPr>
            <p:cNvSpPr/>
            <p:nvPr/>
          </p:nvSpPr>
          <p:spPr>
            <a:xfrm>
              <a:off x="10138410" y="84268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98">
              <a:extLst/>
            </p:cNvPr>
            <p:cNvSpPr/>
            <p:nvPr/>
          </p:nvSpPr>
          <p:spPr>
            <a:xfrm>
              <a:off x="5699760" y="79087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99">
              <a:extLst/>
            </p:cNvPr>
            <p:cNvSpPr/>
            <p:nvPr/>
          </p:nvSpPr>
          <p:spPr>
            <a:xfrm>
              <a:off x="6297930" y="80730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100">
              <a:extLst/>
            </p:cNvPr>
            <p:cNvSpPr/>
            <p:nvPr/>
          </p:nvSpPr>
          <p:spPr>
            <a:xfrm>
              <a:off x="6939310" y="79285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101">
              <a:extLst/>
            </p:cNvPr>
            <p:cNvSpPr/>
            <p:nvPr/>
          </p:nvSpPr>
          <p:spPr>
            <a:xfrm>
              <a:off x="7583200" y="80929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02">
              <a:extLst/>
            </p:cNvPr>
            <p:cNvSpPr/>
            <p:nvPr/>
          </p:nvSpPr>
          <p:spPr>
            <a:xfrm>
              <a:off x="10793548" y="26408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03">
              <a:extLst/>
            </p:cNvPr>
            <p:cNvSpPr/>
            <p:nvPr/>
          </p:nvSpPr>
          <p:spPr>
            <a:xfrm>
              <a:off x="11391718" y="2805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104">
              <a:extLst/>
            </p:cNvPr>
            <p:cNvSpPr/>
            <p:nvPr/>
          </p:nvSpPr>
          <p:spPr>
            <a:xfrm>
              <a:off x="10808682" y="80783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105">
              <a:extLst/>
            </p:cNvPr>
            <p:cNvSpPr/>
            <p:nvPr/>
          </p:nvSpPr>
          <p:spPr>
            <a:xfrm>
              <a:off x="11406852"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106">
              <a:extLst/>
            </p:cNvPr>
            <p:cNvSpPr/>
            <p:nvPr/>
          </p:nvSpPr>
          <p:spPr>
            <a:xfrm>
              <a:off x="10808682" y="14186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107">
              <a:extLst/>
            </p:cNvPr>
            <p:cNvSpPr/>
            <p:nvPr/>
          </p:nvSpPr>
          <p:spPr>
            <a:xfrm>
              <a:off x="11406852" y="143513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73">
            <a:extLst/>
          </p:cNvPr>
          <p:cNvGrpSpPr/>
          <p:nvPr/>
        </p:nvGrpSpPr>
        <p:grpSpPr>
          <a:xfrm rot="16200000">
            <a:off x="-1633779" y="823538"/>
            <a:ext cx="4754246" cy="1371222"/>
            <a:chOff x="5699760" y="197325"/>
            <a:chExt cx="6103332" cy="1604360"/>
          </a:xfrm>
        </p:grpSpPr>
        <p:sp>
          <p:nvSpPr>
            <p:cNvPr id="52" name="椭圆 51">
              <a:extLst/>
            </p:cNvPr>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p:cNvPr>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p:cNvPr>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p:cNvPr>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p:cNvPr>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p:cNvPr>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p:cNvPr>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p:cNvPr>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39">
              <a:extLst/>
            </p:cNvPr>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40">
              <a:extLst/>
            </p:cNvPr>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41">
              <a:extLst/>
            </p:cNvPr>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2">
              <a:extLst/>
            </p:cNvPr>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23">
              <a:extLst/>
            </p:cNvPr>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24">
              <a:extLst/>
            </p:cNvPr>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7">
              <a:extLst/>
            </p:cNvPr>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8">
              <a:extLst/>
            </p:cNvPr>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43">
              <a:extLst/>
            </p:cNvPr>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44">
              <a:extLst/>
            </p:cNvPr>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45">
              <a:extLst/>
            </p:cNvPr>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46">
              <a:extLst/>
            </p:cNvPr>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47">
              <a:extLst/>
            </p:cNvPr>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48">
              <a:extLst/>
            </p:cNvPr>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9">
              <a:extLst/>
            </p:cNvPr>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50">
              <a:extLst/>
            </p:cNvPr>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60">
              <a:extLst/>
            </p:cNvPr>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61">
              <a:extLst/>
            </p:cNvPr>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62">
              <a:extLst/>
            </p:cNvPr>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63">
              <a:extLst/>
            </p:cNvPr>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64">
              <a:extLst/>
            </p:cNvPr>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65">
              <a:extLst/>
            </p:cNvPr>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圆: 空心 13">
            <a:extLst/>
          </p:cNvPr>
          <p:cNvSpPr/>
          <p:nvPr/>
        </p:nvSpPr>
        <p:spPr>
          <a:xfrm>
            <a:off x="10889004" y="1562194"/>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等腰三角形 15">
            <a:extLst/>
          </p:cNvPr>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17">
            <a:extLst/>
          </p:cNvPr>
          <p:cNvSpPr/>
          <p:nvPr/>
        </p:nvSpPr>
        <p:spPr>
          <a:xfrm rot="414708">
            <a:off x="9733452" y="625046"/>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115">
            <a:extLst/>
          </p:cNvPr>
          <p:cNvSpPr txBox="1"/>
          <p:nvPr/>
        </p:nvSpPr>
        <p:spPr>
          <a:xfrm>
            <a:off x="1968188" y="55595"/>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89" name="Rectangle 88"/>
          <p:cNvSpPr/>
          <p:nvPr/>
        </p:nvSpPr>
        <p:spPr>
          <a:xfrm>
            <a:off x="3439250" y="1248970"/>
            <a:ext cx="726416"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Từ</a:t>
            </a:r>
            <a:endParaRPr lang="en-US" sz="3000" dirty="0">
              <a:solidFill>
                <a:srgbClr val="FF0000"/>
              </a:solidFill>
              <a:latin typeface="Arial" panose="020B0604020202020204" pitchFamily="34" charset="0"/>
              <a:cs typeface="Arial" panose="020B0604020202020204" pitchFamily="34" charset="0"/>
            </a:endParaRPr>
          </a:p>
        </p:txBody>
      </p:sp>
      <p:sp>
        <p:nvSpPr>
          <p:cNvPr id="90" name="Rectangle 89"/>
          <p:cNvSpPr/>
          <p:nvPr/>
        </p:nvSpPr>
        <p:spPr>
          <a:xfrm>
            <a:off x="4410622" y="1136048"/>
            <a:ext cx="2918268" cy="3108543"/>
          </a:xfrm>
          <a:prstGeom prst="rect">
            <a:avLst/>
          </a:prstGeom>
        </p:spPr>
        <p:txBody>
          <a:bodyPr wrap="square">
            <a:spAutoFit/>
          </a:bodyPr>
          <a:lstStyle/>
          <a:p>
            <a:pPr algn="just"/>
            <a:r>
              <a:rPr lang="en-US" sz="2800" dirty="0" err="1">
                <a:solidFill>
                  <a:srgbClr val="002060"/>
                </a:solidFill>
                <a:latin typeface="Arial" panose="020B0604020202020204" pitchFamily="34" charset="0"/>
                <a:cs typeface="Arial" panose="020B0604020202020204" pitchFamily="34" charset="0"/>
              </a:rPr>
              <a:t>trắng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bệch</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nín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thít</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cục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cằn</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đứng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dậy</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rút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soạt</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chực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đâm</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gườm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gườm</a:t>
            </a:r>
            <a:endParaRPr lang="en-US" sz="2800" dirty="0">
              <a:solidFill>
                <a:srgbClr val="002060"/>
              </a:solidFill>
              <a:latin typeface="Arial" panose="020B0604020202020204" pitchFamily="34" charset="0"/>
              <a:cs typeface="Arial" panose="020B0604020202020204" pitchFamily="34" charset="0"/>
            </a:endParaRPr>
          </a:p>
        </p:txBody>
      </p:sp>
      <p:sp>
        <p:nvSpPr>
          <p:cNvPr id="91" name="Rectangle 90"/>
          <p:cNvSpPr/>
          <p:nvPr/>
        </p:nvSpPr>
        <p:spPr>
          <a:xfrm>
            <a:off x="3168996" y="437472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Câu</a:t>
            </a:r>
            <a:endParaRPr lang="en-US" sz="3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410622" y="4383099"/>
            <a:ext cx="6096000" cy="2246769"/>
          </a:xfrm>
          <a:prstGeom prst="rect">
            <a:avLst/>
          </a:prstGeom>
        </p:spPr>
        <p:txBody>
          <a:bodyPr>
            <a:spAutoFit/>
          </a:bodyPr>
          <a:lstStyle/>
          <a:p>
            <a:r>
              <a:rPr lang="en-US" altLang="en-US" sz="2800" dirty="0" err="1">
                <a:solidFill>
                  <a:srgbClr val="002060"/>
                </a:solidFill>
                <a:latin typeface="Arial" panose="020B0604020202020204" pitchFamily="34" charset="0"/>
                <a:cs typeface="Arial" panose="020B0604020202020204" pitchFamily="34" charset="0"/>
              </a:rPr>
              <a:t>Trên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má</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hắn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có</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vết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sẹo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chém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dọc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bệch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Hắn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lắm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rượu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đến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nỗi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nhiều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cơn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loạn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óc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bài</a:t>
            </a:r>
            <a:r>
              <a:rPr lang="en-US" altLang="en-US" sz="2800" dirty="0">
                <a:solidFill>
                  <a:srgbClr val="002060"/>
                </a:solidFill>
                <a:latin typeface="Arial" panose="020B0604020202020204" pitchFamily="34" charset="0"/>
                <a:cs typeface="Arial" panose="020B0604020202020204" pitchFamily="34" charset="0"/>
              </a:rPr>
              <a:t> ca man </a:t>
            </a:r>
            <a:r>
              <a:rPr lang="en-US" altLang="en-US" sz="2800" dirty="0" err="1">
                <a:solidFill>
                  <a:srgbClr val="002060"/>
                </a:solidFill>
                <a:latin typeface="Arial" panose="020B0604020202020204" pitchFamily="34" charset="0"/>
                <a:cs typeface="Arial" panose="020B0604020202020204" pitchFamily="34" charset="0"/>
              </a:rPr>
              <a:t>rợ</a:t>
            </a:r>
            <a:r>
              <a:rPr lang="en-US" altLang="en-US" sz="280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85907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750"/>
                                        <p:tgtEl>
                                          <p:spTgt spid="5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1000" fill="hold"/>
                                        <p:tgtEl>
                                          <p:spTgt spid="8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anim calcmode="lin" valueType="num">
                                      <p:cBhvr>
                                        <p:cTn id="38" dur="500" fill="hold"/>
                                        <p:tgtEl>
                                          <p:spTgt spid="88"/>
                                        </p:tgtEl>
                                        <p:attrNameLst>
                                          <p:attrName>ppt_x</p:attrName>
                                        </p:attrNameLst>
                                      </p:cBhvr>
                                      <p:tavLst>
                                        <p:tav tm="0">
                                          <p:val>
                                            <p:strVal val="#ppt_x"/>
                                          </p:val>
                                        </p:tav>
                                        <p:tav tm="100000">
                                          <p:val>
                                            <p:strVal val="#ppt_x"/>
                                          </p:val>
                                        </p:tav>
                                      </p:tavLst>
                                    </p:anim>
                                    <p:anim calcmode="lin" valueType="num">
                                      <p:cBhvr>
                                        <p:cTn id="39"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fill="hold"/>
                                        <p:tgtEl>
                                          <p:spTgt spid="89"/>
                                        </p:tgtEl>
                                        <p:attrNameLst>
                                          <p:attrName>ppt_x</p:attrName>
                                        </p:attrNameLst>
                                      </p:cBhvr>
                                      <p:tavLst>
                                        <p:tav tm="0">
                                          <p:val>
                                            <p:strVal val="#ppt_x"/>
                                          </p:val>
                                        </p:tav>
                                        <p:tav tm="100000">
                                          <p:val>
                                            <p:strVal val="#ppt_x"/>
                                          </p:val>
                                        </p:tav>
                                      </p:tavLst>
                                    </p:anim>
                                    <p:anim calcmode="lin" valueType="num">
                                      <p:cBhvr additive="base">
                                        <p:cTn id="45"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0">
                                            <p:txEl>
                                              <p:pRg st="0" end="0"/>
                                            </p:txEl>
                                          </p:spTgt>
                                        </p:tgtEl>
                                        <p:attrNameLst>
                                          <p:attrName>style.visibility</p:attrName>
                                        </p:attrNameLst>
                                      </p:cBhvr>
                                      <p:to>
                                        <p:strVal val="visible"/>
                                      </p:to>
                                    </p:set>
                                    <p:anim calcmode="lin" valueType="num">
                                      <p:cBhvr additive="base">
                                        <p:cTn id="5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0">
                                            <p:txEl>
                                              <p:pRg st="1" end="1"/>
                                            </p:txEl>
                                          </p:spTgt>
                                        </p:tgtEl>
                                        <p:attrNameLst>
                                          <p:attrName>style.visibility</p:attrName>
                                        </p:attrNameLst>
                                      </p:cBhvr>
                                      <p:to>
                                        <p:strVal val="visible"/>
                                      </p:to>
                                    </p:set>
                                    <p:anim calcmode="lin" valueType="num">
                                      <p:cBhvr additive="base">
                                        <p:cTn id="56" dur="500" fill="hold"/>
                                        <p:tgtEl>
                                          <p:spTgt spid="90">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90">
                                            <p:txEl>
                                              <p:pRg st="2" end="2"/>
                                            </p:txEl>
                                          </p:spTgt>
                                        </p:tgtEl>
                                        <p:attrNameLst>
                                          <p:attrName>style.visibility</p:attrName>
                                        </p:attrNameLst>
                                      </p:cBhvr>
                                      <p:to>
                                        <p:strVal val="visible"/>
                                      </p:to>
                                    </p:set>
                                    <p:anim calcmode="lin" valueType="num">
                                      <p:cBhvr additive="base">
                                        <p:cTn id="62" dur="500" fill="hold"/>
                                        <p:tgtEl>
                                          <p:spTgt spid="90">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0">
                                            <p:txEl>
                                              <p:pRg st="3" end="3"/>
                                            </p:txEl>
                                          </p:spTgt>
                                        </p:tgtEl>
                                        <p:attrNameLst>
                                          <p:attrName>style.visibility</p:attrName>
                                        </p:attrNameLst>
                                      </p:cBhvr>
                                      <p:to>
                                        <p:strVal val="visible"/>
                                      </p:to>
                                    </p:set>
                                    <p:anim calcmode="lin" valueType="num">
                                      <p:cBhvr additive="base">
                                        <p:cTn id="68" dur="500" fill="hold"/>
                                        <p:tgtEl>
                                          <p:spTgt spid="90">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0">
                                            <p:txEl>
                                              <p:pRg st="4" end="4"/>
                                            </p:txEl>
                                          </p:spTgt>
                                        </p:tgtEl>
                                        <p:attrNameLst>
                                          <p:attrName>style.visibility</p:attrName>
                                        </p:attrNameLst>
                                      </p:cBhvr>
                                      <p:to>
                                        <p:strVal val="visible"/>
                                      </p:to>
                                    </p:set>
                                    <p:anim calcmode="lin" valueType="num">
                                      <p:cBhvr additive="base">
                                        <p:cTn id="74" dur="500" fill="hold"/>
                                        <p:tgtEl>
                                          <p:spTgt spid="90">
                                            <p:txEl>
                                              <p:pRg st="4" end="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90">
                                            <p:txEl>
                                              <p:pRg st="5" end="5"/>
                                            </p:txEl>
                                          </p:spTgt>
                                        </p:tgtEl>
                                        <p:attrNameLst>
                                          <p:attrName>style.visibility</p:attrName>
                                        </p:attrNameLst>
                                      </p:cBhvr>
                                      <p:to>
                                        <p:strVal val="visible"/>
                                      </p:to>
                                    </p:set>
                                    <p:anim calcmode="lin" valueType="num">
                                      <p:cBhvr additive="base">
                                        <p:cTn id="80" dur="500" fill="hold"/>
                                        <p:tgtEl>
                                          <p:spTgt spid="90">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90">
                                            <p:txEl>
                                              <p:pRg st="6" end="6"/>
                                            </p:txEl>
                                          </p:spTgt>
                                        </p:tgtEl>
                                        <p:attrNameLst>
                                          <p:attrName>style.visibility</p:attrName>
                                        </p:attrNameLst>
                                      </p:cBhvr>
                                      <p:to>
                                        <p:strVal val="visible"/>
                                      </p:to>
                                    </p:set>
                                    <p:anim calcmode="lin" valueType="num">
                                      <p:cBhvr additive="base">
                                        <p:cTn id="86" dur="500" fill="hold"/>
                                        <p:tgtEl>
                                          <p:spTgt spid="90">
                                            <p:txEl>
                                              <p:pRg st="6" end="6"/>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9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91"/>
                                        </p:tgtEl>
                                        <p:attrNameLst>
                                          <p:attrName>style.visibility</p:attrName>
                                        </p:attrNameLst>
                                      </p:cBhvr>
                                      <p:to>
                                        <p:strVal val="visible"/>
                                      </p:to>
                                    </p:set>
                                    <p:anim calcmode="lin" valueType="num">
                                      <p:cBhvr additive="base">
                                        <p:cTn id="92" dur="500" fill="hold"/>
                                        <p:tgtEl>
                                          <p:spTgt spid="91"/>
                                        </p:tgtEl>
                                        <p:attrNameLst>
                                          <p:attrName>ppt_x</p:attrName>
                                        </p:attrNameLst>
                                      </p:cBhvr>
                                      <p:tavLst>
                                        <p:tav tm="0">
                                          <p:val>
                                            <p:strVal val="#ppt_x"/>
                                          </p:val>
                                        </p:tav>
                                        <p:tav tm="100000">
                                          <p:val>
                                            <p:strVal val="#ppt_x"/>
                                          </p:val>
                                        </p:tav>
                                      </p:tavLst>
                                    </p:anim>
                                    <p:anim calcmode="lin" valueType="num">
                                      <p:cBhvr additive="base">
                                        <p:cTn id="9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3" grpId="0" animBg="1"/>
      <p:bldP spid="84" grpId="0" animBg="1"/>
      <p:bldP spid="85" grpId="0" animBg="1"/>
      <p:bldP spid="88" grpId="0"/>
      <p:bldP spid="89" grpId="0" animBg="1"/>
      <p:bldP spid="90" grpId="0" build="p"/>
      <p:bldP spid="9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任意多边形: 形状 148">
            <a:extLst>
              <a:ext uri="{FF2B5EF4-FFF2-40B4-BE49-F238E27FC236}">
                <a16:creationId xmlns:a16="http://schemas.microsoft.com/office/drawing/2014/main" id="{255BFF65-C2BD-4489-A40D-D808303E8C0A}"/>
              </a:ext>
            </a:extLst>
          </p:cNvPr>
          <p:cNvSpPr/>
          <p:nvPr/>
        </p:nvSpPr>
        <p:spPr>
          <a:xfrm>
            <a:off x="0" y="0"/>
            <a:ext cx="8798004" cy="6858000"/>
          </a:xfrm>
          <a:custGeom>
            <a:avLst/>
            <a:gdLst>
              <a:gd name="connsiteX0" fmla="*/ 0 w 8729870"/>
              <a:gd name="connsiteY0" fmla="*/ 0 h 6858000"/>
              <a:gd name="connsiteX1" fmla="*/ 8729870 w 8729870"/>
              <a:gd name="connsiteY1" fmla="*/ 0 h 6858000"/>
              <a:gd name="connsiteX2" fmla="*/ 8583583 w 8729870"/>
              <a:gd name="connsiteY2" fmla="*/ 130942 h 6858000"/>
              <a:gd name="connsiteX3" fmla="*/ 7142361 w 8729870"/>
              <a:gd name="connsiteY3" fmla="*/ 3611880 h 6858000"/>
              <a:gd name="connsiteX4" fmla="*/ 8302339 w 8729870"/>
              <a:gd name="connsiteY4" fmla="*/ 6801667 h 6858000"/>
              <a:gd name="connsiteX5" fmla="*/ 8354213 w 8729870"/>
              <a:gd name="connsiteY5" fmla="*/ 6858000 h 6858000"/>
              <a:gd name="connsiteX6" fmla="*/ 0 w 8729870"/>
              <a:gd name="connsiteY6" fmla="*/ 6858000 h 6858000"/>
              <a:gd name="connsiteX7" fmla="*/ 0 w 872987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9870" h="6858000">
                <a:moveTo>
                  <a:pt x="0" y="0"/>
                </a:moveTo>
                <a:lnTo>
                  <a:pt x="8729870" y="0"/>
                </a:lnTo>
                <a:lnTo>
                  <a:pt x="8583583" y="130942"/>
                </a:lnTo>
                <a:cubicBezTo>
                  <a:pt x="7703393" y="958333"/>
                  <a:pt x="7142361" y="2210479"/>
                  <a:pt x="7142361" y="3611880"/>
                </a:cubicBezTo>
                <a:cubicBezTo>
                  <a:pt x="7142361" y="4857570"/>
                  <a:pt x="7585645" y="5985330"/>
                  <a:pt x="8302339" y="6801667"/>
                </a:cubicBezTo>
                <a:lnTo>
                  <a:pt x="8354213" y="6858000"/>
                </a:lnTo>
                <a:lnTo>
                  <a:pt x="0" y="6858000"/>
                </a:lnTo>
                <a:lnTo>
                  <a:pt x="0" y="0"/>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1" name="组合 10">
            <a:extLst>
              <a:ext uri="{FF2B5EF4-FFF2-40B4-BE49-F238E27FC236}">
                <a16:creationId xmlns:a16="http://schemas.microsoft.com/office/drawing/2014/main" id="{E785E9FB-EFCF-46A0-84D9-76C4F75AC17A}"/>
              </a:ext>
            </a:extLst>
          </p:cNvPr>
          <p:cNvGrpSpPr/>
          <p:nvPr/>
        </p:nvGrpSpPr>
        <p:grpSpPr>
          <a:xfrm>
            <a:off x="0" y="6286434"/>
            <a:ext cx="10202818" cy="607831"/>
            <a:chOff x="0" y="6286434"/>
            <a:chExt cx="10202818" cy="607831"/>
          </a:xfrm>
        </p:grpSpPr>
        <p:grpSp>
          <p:nvGrpSpPr>
            <p:cNvPr id="205" name="组合 204">
              <a:extLst>
                <a:ext uri="{FF2B5EF4-FFF2-40B4-BE49-F238E27FC236}">
                  <a16:creationId xmlns:a16="http://schemas.microsoft.com/office/drawing/2014/main" id="{DD4A90C3-C9FD-4F42-B1A3-94A5614348C5}"/>
                </a:ext>
              </a:extLst>
            </p:cNvPr>
            <p:cNvGrpSpPr/>
            <p:nvPr/>
          </p:nvGrpSpPr>
          <p:grpSpPr>
            <a:xfrm>
              <a:off x="7760667" y="6286434"/>
              <a:ext cx="2442151" cy="584669"/>
              <a:chOff x="405114" y="6028438"/>
              <a:chExt cx="2442151" cy="841137"/>
            </a:xfrm>
          </p:grpSpPr>
          <p:sp>
            <p:nvSpPr>
              <p:cNvPr id="206" name="矩形 205">
                <a:extLst>
                  <a:ext uri="{FF2B5EF4-FFF2-40B4-BE49-F238E27FC236}">
                    <a16:creationId xmlns:a16="http://schemas.microsoft.com/office/drawing/2014/main" id="{DA2A5C7A-63A8-4FEF-B87B-8779062F307D}"/>
                  </a:ext>
                </a:extLst>
              </p:cNvPr>
              <p:cNvSpPr/>
              <p:nvPr/>
            </p:nvSpPr>
            <p:spPr>
              <a:xfrm>
                <a:off x="405114" y="647024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7" name="矩形 206">
                <a:extLst>
                  <a:ext uri="{FF2B5EF4-FFF2-40B4-BE49-F238E27FC236}">
                    <a16:creationId xmlns:a16="http://schemas.microsoft.com/office/drawing/2014/main" id="{CE32ED23-DF64-4CBD-AFDB-37FD3CCB5B07}"/>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8" name="矩形 207">
                <a:extLst>
                  <a:ext uri="{FF2B5EF4-FFF2-40B4-BE49-F238E27FC236}">
                    <a16:creationId xmlns:a16="http://schemas.microsoft.com/office/drawing/2014/main" id="{BDC2AEF7-4AA2-41A0-9B73-1DBF3744F8C9}"/>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9" name="矩形 208">
                <a:extLst>
                  <a:ext uri="{FF2B5EF4-FFF2-40B4-BE49-F238E27FC236}">
                    <a16:creationId xmlns:a16="http://schemas.microsoft.com/office/drawing/2014/main" id="{CDEBDAE5-66D2-4D70-BF09-47FB33A1DC56}"/>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10" name="组合 209">
                <a:extLst>
                  <a:ext uri="{FF2B5EF4-FFF2-40B4-BE49-F238E27FC236}">
                    <a16:creationId xmlns:a16="http://schemas.microsoft.com/office/drawing/2014/main" id="{9006DAEA-9DD9-4A7A-B6EC-121E706313E5}"/>
                  </a:ext>
                </a:extLst>
              </p:cNvPr>
              <p:cNvGrpSpPr/>
              <p:nvPr/>
            </p:nvGrpSpPr>
            <p:grpSpPr>
              <a:xfrm>
                <a:off x="2035040" y="6050937"/>
                <a:ext cx="812225" cy="815749"/>
                <a:chOff x="2035040" y="6050937"/>
                <a:chExt cx="812225" cy="815749"/>
              </a:xfrm>
            </p:grpSpPr>
            <p:sp>
              <p:nvSpPr>
                <p:cNvPr id="211" name="矩形 210">
                  <a:extLst>
                    <a:ext uri="{FF2B5EF4-FFF2-40B4-BE49-F238E27FC236}">
                      <a16:creationId xmlns:a16="http://schemas.microsoft.com/office/drawing/2014/main" id="{D0CF2A44-8704-47D7-A922-95E8F97FF10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12" name="矩形 211">
                  <a:extLst>
                    <a:ext uri="{FF2B5EF4-FFF2-40B4-BE49-F238E27FC236}">
                      <a16:creationId xmlns:a16="http://schemas.microsoft.com/office/drawing/2014/main" id="{62ECBD3E-ABCF-441B-A128-081070B71943}"/>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sp>
          <p:nvSpPr>
            <p:cNvPr id="174" name="矩形 173">
              <a:extLst>
                <a:ext uri="{FF2B5EF4-FFF2-40B4-BE49-F238E27FC236}">
                  <a16:creationId xmlns:a16="http://schemas.microsoft.com/office/drawing/2014/main" id="{3D45F335-49B8-448B-8B63-BD1700D591C0}"/>
                </a:ext>
              </a:extLst>
            </p:cNvPr>
            <p:cNvSpPr/>
            <p:nvPr/>
          </p:nvSpPr>
          <p:spPr>
            <a:xfrm>
              <a:off x="0" y="6308073"/>
              <a:ext cx="405114" cy="277570"/>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8" name="组合 187">
              <a:extLst>
                <a:ext uri="{FF2B5EF4-FFF2-40B4-BE49-F238E27FC236}">
                  <a16:creationId xmlns:a16="http://schemas.microsoft.com/office/drawing/2014/main" id="{69D2C19C-6069-4979-9FFF-581EEBACDA41}"/>
                </a:ext>
              </a:extLst>
            </p:cNvPr>
            <p:cNvGrpSpPr/>
            <p:nvPr/>
          </p:nvGrpSpPr>
          <p:grpSpPr>
            <a:xfrm>
              <a:off x="405114" y="6308525"/>
              <a:ext cx="2442151" cy="582661"/>
              <a:chOff x="405114" y="6028438"/>
              <a:chExt cx="2442151" cy="838248"/>
            </a:xfrm>
          </p:grpSpPr>
          <p:sp>
            <p:nvSpPr>
              <p:cNvPr id="175" name="矩形 174">
                <a:extLst>
                  <a:ext uri="{FF2B5EF4-FFF2-40B4-BE49-F238E27FC236}">
                    <a16:creationId xmlns:a16="http://schemas.microsoft.com/office/drawing/2014/main" id="{909EAAF5-7171-4C6A-933B-79647E4F5D53}"/>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77" name="矩形 176">
                <a:extLst>
                  <a:ext uri="{FF2B5EF4-FFF2-40B4-BE49-F238E27FC236}">
                    <a16:creationId xmlns:a16="http://schemas.microsoft.com/office/drawing/2014/main" id="{A450BED4-3BDF-41C9-91AE-A1E5EEF957FE}"/>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3" name="矩形 182">
                <a:extLst>
                  <a:ext uri="{FF2B5EF4-FFF2-40B4-BE49-F238E27FC236}">
                    <a16:creationId xmlns:a16="http://schemas.microsoft.com/office/drawing/2014/main" id="{D4E94ABB-6868-4923-834A-00B64FB2D62F}"/>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4" name="矩形 183">
                <a:extLst>
                  <a:ext uri="{FF2B5EF4-FFF2-40B4-BE49-F238E27FC236}">
                    <a16:creationId xmlns:a16="http://schemas.microsoft.com/office/drawing/2014/main" id="{BE23347F-1DDD-4A00-871D-2368F3E9FBD1}"/>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7" name="组合 186">
                <a:extLst>
                  <a:ext uri="{FF2B5EF4-FFF2-40B4-BE49-F238E27FC236}">
                    <a16:creationId xmlns:a16="http://schemas.microsoft.com/office/drawing/2014/main" id="{A61E4F67-2A0D-4566-8EC5-7E4F7F611414}"/>
                  </a:ext>
                </a:extLst>
              </p:cNvPr>
              <p:cNvGrpSpPr/>
              <p:nvPr/>
            </p:nvGrpSpPr>
            <p:grpSpPr>
              <a:xfrm>
                <a:off x="2035040" y="6050937"/>
                <a:ext cx="812225" cy="815749"/>
                <a:chOff x="2035040" y="6050937"/>
                <a:chExt cx="812225" cy="815749"/>
              </a:xfrm>
            </p:grpSpPr>
            <p:sp>
              <p:nvSpPr>
                <p:cNvPr id="185" name="矩形 184">
                  <a:extLst>
                    <a:ext uri="{FF2B5EF4-FFF2-40B4-BE49-F238E27FC236}">
                      <a16:creationId xmlns:a16="http://schemas.microsoft.com/office/drawing/2014/main" id="{79FFAF9F-326D-4894-8904-E47F73C855A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6" name="矩形 185">
                  <a:extLst>
                    <a:ext uri="{FF2B5EF4-FFF2-40B4-BE49-F238E27FC236}">
                      <a16:creationId xmlns:a16="http://schemas.microsoft.com/office/drawing/2014/main" id="{D6440455-DCC5-4347-8CF1-9751F35B9BF2}"/>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89" name="组合 188">
              <a:extLst>
                <a:ext uri="{FF2B5EF4-FFF2-40B4-BE49-F238E27FC236}">
                  <a16:creationId xmlns:a16="http://schemas.microsoft.com/office/drawing/2014/main" id="{66EB0212-D6F3-4938-9632-60D7C170C2EF}"/>
                </a:ext>
              </a:extLst>
            </p:cNvPr>
            <p:cNvGrpSpPr/>
            <p:nvPr/>
          </p:nvGrpSpPr>
          <p:grpSpPr>
            <a:xfrm>
              <a:off x="2859645" y="6311604"/>
              <a:ext cx="2442151" cy="582661"/>
              <a:chOff x="405114" y="6028438"/>
              <a:chExt cx="2442151" cy="838248"/>
            </a:xfrm>
          </p:grpSpPr>
          <p:sp>
            <p:nvSpPr>
              <p:cNvPr id="190" name="矩形 189">
                <a:extLst>
                  <a:ext uri="{FF2B5EF4-FFF2-40B4-BE49-F238E27FC236}">
                    <a16:creationId xmlns:a16="http://schemas.microsoft.com/office/drawing/2014/main" id="{4D34EA44-166B-4CA6-951A-D90564B1BF05}"/>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1" name="矩形 190">
                <a:extLst>
                  <a:ext uri="{FF2B5EF4-FFF2-40B4-BE49-F238E27FC236}">
                    <a16:creationId xmlns:a16="http://schemas.microsoft.com/office/drawing/2014/main" id="{66219C36-1356-4FB5-9FEB-3E9903EBB348}"/>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2" name="矩形 191">
                <a:extLst>
                  <a:ext uri="{FF2B5EF4-FFF2-40B4-BE49-F238E27FC236}">
                    <a16:creationId xmlns:a16="http://schemas.microsoft.com/office/drawing/2014/main" id="{57A7221C-108A-4A09-AF7D-21E2BBD5B5E7}"/>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3" name="矩形 192">
                <a:extLst>
                  <a:ext uri="{FF2B5EF4-FFF2-40B4-BE49-F238E27FC236}">
                    <a16:creationId xmlns:a16="http://schemas.microsoft.com/office/drawing/2014/main" id="{1D7CAF60-1DF0-471D-9484-352028D87707}"/>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94" name="组合 193">
                <a:extLst>
                  <a:ext uri="{FF2B5EF4-FFF2-40B4-BE49-F238E27FC236}">
                    <a16:creationId xmlns:a16="http://schemas.microsoft.com/office/drawing/2014/main" id="{E23B6553-ED62-413C-8146-45019826AE7D}"/>
                  </a:ext>
                </a:extLst>
              </p:cNvPr>
              <p:cNvGrpSpPr/>
              <p:nvPr/>
            </p:nvGrpSpPr>
            <p:grpSpPr>
              <a:xfrm>
                <a:off x="2035040" y="6050937"/>
                <a:ext cx="812225" cy="815749"/>
                <a:chOff x="2035040" y="6050937"/>
                <a:chExt cx="812225" cy="815749"/>
              </a:xfrm>
            </p:grpSpPr>
            <p:sp>
              <p:nvSpPr>
                <p:cNvPr id="195" name="矩形 194">
                  <a:extLst>
                    <a:ext uri="{FF2B5EF4-FFF2-40B4-BE49-F238E27FC236}">
                      <a16:creationId xmlns:a16="http://schemas.microsoft.com/office/drawing/2014/main" id="{598AD3A2-465C-498C-ACE7-6078ACD2D0F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6" name="矩形 195">
                  <a:extLst>
                    <a:ext uri="{FF2B5EF4-FFF2-40B4-BE49-F238E27FC236}">
                      <a16:creationId xmlns:a16="http://schemas.microsoft.com/office/drawing/2014/main" id="{4597DC88-BA90-4901-92CB-3E9E7C9E7CAC}"/>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97" name="组合 196">
              <a:extLst>
                <a:ext uri="{FF2B5EF4-FFF2-40B4-BE49-F238E27FC236}">
                  <a16:creationId xmlns:a16="http://schemas.microsoft.com/office/drawing/2014/main" id="{3D367E90-EE40-4958-BCB3-283B8530DD47}"/>
                </a:ext>
              </a:extLst>
            </p:cNvPr>
            <p:cNvGrpSpPr/>
            <p:nvPr/>
          </p:nvGrpSpPr>
          <p:grpSpPr>
            <a:xfrm>
              <a:off x="5306137" y="6309210"/>
              <a:ext cx="2442151" cy="582661"/>
              <a:chOff x="405114" y="6028438"/>
              <a:chExt cx="2442151" cy="838248"/>
            </a:xfrm>
          </p:grpSpPr>
          <p:sp>
            <p:nvSpPr>
              <p:cNvPr id="198" name="矩形 197">
                <a:extLst>
                  <a:ext uri="{FF2B5EF4-FFF2-40B4-BE49-F238E27FC236}">
                    <a16:creationId xmlns:a16="http://schemas.microsoft.com/office/drawing/2014/main" id="{A02E5300-F7A6-4143-BC15-8333CA7D956D}"/>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9" name="矩形 198">
                <a:extLst>
                  <a:ext uri="{FF2B5EF4-FFF2-40B4-BE49-F238E27FC236}">
                    <a16:creationId xmlns:a16="http://schemas.microsoft.com/office/drawing/2014/main" id="{863F54C0-004B-41CC-92C4-95F186F4D320}"/>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0" name="矩形 199">
                <a:extLst>
                  <a:ext uri="{FF2B5EF4-FFF2-40B4-BE49-F238E27FC236}">
                    <a16:creationId xmlns:a16="http://schemas.microsoft.com/office/drawing/2014/main" id="{5C359385-1920-4190-A2B0-E8BFDD181371}"/>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1" name="矩形 200">
                <a:extLst>
                  <a:ext uri="{FF2B5EF4-FFF2-40B4-BE49-F238E27FC236}">
                    <a16:creationId xmlns:a16="http://schemas.microsoft.com/office/drawing/2014/main" id="{F8A0A763-8ADB-48EF-A9B1-6C4736D91CA3}"/>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02" name="组合 201">
                <a:extLst>
                  <a:ext uri="{FF2B5EF4-FFF2-40B4-BE49-F238E27FC236}">
                    <a16:creationId xmlns:a16="http://schemas.microsoft.com/office/drawing/2014/main" id="{5687D681-0E69-4209-B644-FEFC83538B8D}"/>
                  </a:ext>
                </a:extLst>
              </p:cNvPr>
              <p:cNvGrpSpPr/>
              <p:nvPr/>
            </p:nvGrpSpPr>
            <p:grpSpPr>
              <a:xfrm>
                <a:off x="2035040" y="6050937"/>
                <a:ext cx="812225" cy="815749"/>
                <a:chOff x="2035040" y="6050937"/>
                <a:chExt cx="812225" cy="815749"/>
              </a:xfrm>
            </p:grpSpPr>
            <p:sp>
              <p:nvSpPr>
                <p:cNvPr id="203" name="矩形 202">
                  <a:extLst>
                    <a:ext uri="{FF2B5EF4-FFF2-40B4-BE49-F238E27FC236}">
                      <a16:creationId xmlns:a16="http://schemas.microsoft.com/office/drawing/2014/main" id="{07018725-A117-48AF-8438-03AF7FC00D5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4" name="矩形 203">
                  <a:extLst>
                    <a:ext uri="{FF2B5EF4-FFF2-40B4-BE49-F238E27FC236}">
                      <a16:creationId xmlns:a16="http://schemas.microsoft.com/office/drawing/2014/main" id="{28609AE0-F12C-4EB9-BB27-0B4000762DF0}"/>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sp>
        <p:nvSpPr>
          <p:cNvPr id="163" name="圆: 空心 162">
            <a:extLst>
              <a:ext uri="{FF2B5EF4-FFF2-40B4-BE49-F238E27FC236}">
                <a16:creationId xmlns:a16="http://schemas.microsoft.com/office/drawing/2014/main" id="{590FFE66-F1C6-4AF1-935C-CC16631F734B}"/>
              </a:ext>
            </a:extLst>
          </p:cNvPr>
          <p:cNvSpPr/>
          <p:nvPr/>
        </p:nvSpPr>
        <p:spPr>
          <a:xfrm rot="3034979">
            <a:off x="-610776" y="-715531"/>
            <a:ext cx="2309544" cy="2285787"/>
          </a:xfrm>
          <a:prstGeom prst="donut">
            <a:avLst/>
          </a:prstGeom>
          <a:noFill/>
          <a:ln w="44450">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0" name="组合 9">
            <a:extLst>
              <a:ext uri="{FF2B5EF4-FFF2-40B4-BE49-F238E27FC236}">
                <a16:creationId xmlns:a16="http://schemas.microsoft.com/office/drawing/2014/main" id="{9BC3BBFE-D347-4153-B61C-768122C4EBE8}"/>
              </a:ext>
            </a:extLst>
          </p:cNvPr>
          <p:cNvGrpSpPr/>
          <p:nvPr/>
        </p:nvGrpSpPr>
        <p:grpSpPr>
          <a:xfrm>
            <a:off x="7142362" y="-899160"/>
            <a:ext cx="7920824" cy="9022080"/>
            <a:chOff x="7142362" y="-899160"/>
            <a:chExt cx="7920824" cy="9022080"/>
          </a:xfrm>
        </p:grpSpPr>
        <p:sp>
          <p:nvSpPr>
            <p:cNvPr id="151" name="任意多边形: 形状 150">
              <a:extLst>
                <a:ext uri="{FF2B5EF4-FFF2-40B4-BE49-F238E27FC236}">
                  <a16:creationId xmlns:a16="http://schemas.microsoft.com/office/drawing/2014/main" id="{AD501777-5D0A-49EC-8E75-ABDAF9AD78F7}"/>
                </a:ext>
              </a:extLst>
            </p:cNvPr>
            <p:cNvSpPr/>
            <p:nvPr/>
          </p:nvSpPr>
          <p:spPr>
            <a:xfrm>
              <a:off x="7142362" y="0"/>
              <a:ext cx="5704959" cy="6858000"/>
            </a:xfrm>
            <a:custGeom>
              <a:avLst/>
              <a:gdLst>
                <a:gd name="connsiteX0" fmla="*/ 1587509 w 5704959"/>
                <a:gd name="connsiteY0" fmla="*/ 0 h 6858000"/>
                <a:gd name="connsiteX1" fmla="*/ 5704959 w 5704959"/>
                <a:gd name="connsiteY1" fmla="*/ 0 h 6858000"/>
                <a:gd name="connsiteX2" fmla="*/ 5704959 w 5704959"/>
                <a:gd name="connsiteY2" fmla="*/ 6858000 h 6858000"/>
                <a:gd name="connsiteX3" fmla="*/ 1211852 w 5704959"/>
                <a:gd name="connsiteY3" fmla="*/ 6858000 h 6858000"/>
                <a:gd name="connsiteX4" fmla="*/ 1159978 w 5704959"/>
                <a:gd name="connsiteY4" fmla="*/ 6801667 h 6858000"/>
                <a:gd name="connsiteX5" fmla="*/ 0 w 5704959"/>
                <a:gd name="connsiteY5" fmla="*/ 3611880 h 6858000"/>
                <a:gd name="connsiteX6" fmla="*/ 1441222 w 5704959"/>
                <a:gd name="connsiteY6" fmla="*/ 130942 h 6858000"/>
                <a:gd name="connsiteX7" fmla="*/ 1587509 w 570495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59" h="6858000">
                  <a:moveTo>
                    <a:pt x="1587509" y="0"/>
                  </a:moveTo>
                  <a:lnTo>
                    <a:pt x="5704959" y="0"/>
                  </a:lnTo>
                  <a:lnTo>
                    <a:pt x="5704959" y="6858000"/>
                  </a:lnTo>
                  <a:lnTo>
                    <a:pt x="1211852" y="6858000"/>
                  </a:lnTo>
                  <a:lnTo>
                    <a:pt x="1159978" y="6801667"/>
                  </a:lnTo>
                  <a:cubicBezTo>
                    <a:pt x="443284" y="5985330"/>
                    <a:pt x="0" y="4857570"/>
                    <a:pt x="0" y="3611880"/>
                  </a:cubicBezTo>
                  <a:cubicBezTo>
                    <a:pt x="0" y="2210479"/>
                    <a:pt x="561032" y="958333"/>
                    <a:pt x="1441222" y="130942"/>
                  </a:cubicBezTo>
                  <a:lnTo>
                    <a:pt x="1587509" y="0"/>
                  </a:ln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形状 149">
              <a:extLst>
                <a:ext uri="{FF2B5EF4-FFF2-40B4-BE49-F238E27FC236}">
                  <a16:creationId xmlns:a16="http://schemas.microsoft.com/office/drawing/2014/main" id="{F46370FF-3312-49E9-B427-6446E5F44259}"/>
                </a:ext>
              </a:extLst>
            </p:cNvPr>
            <p:cNvSpPr/>
            <p:nvPr/>
          </p:nvSpPr>
          <p:spPr>
            <a:xfrm>
              <a:off x="8354214" y="-899160"/>
              <a:ext cx="6708972" cy="9022080"/>
            </a:xfrm>
            <a:custGeom>
              <a:avLst/>
              <a:gdLst>
                <a:gd name="connsiteX0" fmla="*/ 2748560 w 6708972"/>
                <a:gd name="connsiteY0" fmla="*/ 0 h 9022080"/>
                <a:gd name="connsiteX1" fmla="*/ 6708972 w 6708972"/>
                <a:gd name="connsiteY1" fmla="*/ 4511040 h 9022080"/>
                <a:gd name="connsiteX2" fmla="*/ 2748560 w 6708972"/>
                <a:gd name="connsiteY2" fmla="*/ 9022080 h 9022080"/>
                <a:gd name="connsiteX3" fmla="*/ 85668 w 6708972"/>
                <a:gd name="connsiteY3" fmla="*/ 7850194 h 9022080"/>
                <a:gd name="connsiteX4" fmla="*/ 0 w 6708972"/>
                <a:gd name="connsiteY4" fmla="*/ 7757160 h 9022080"/>
                <a:gd name="connsiteX5" fmla="*/ 4493107 w 6708972"/>
                <a:gd name="connsiteY5" fmla="*/ 7757160 h 9022080"/>
                <a:gd name="connsiteX6" fmla="*/ 4493107 w 6708972"/>
                <a:gd name="connsiteY6" fmla="*/ 899160 h 9022080"/>
                <a:gd name="connsiteX7" fmla="*/ 375657 w 6708972"/>
                <a:gd name="connsiteY7" fmla="*/ 899160 h 9022080"/>
                <a:gd name="connsiteX8" fmla="*/ 378982 w 6708972"/>
                <a:gd name="connsiteY8" fmla="*/ 896184 h 9022080"/>
                <a:gd name="connsiteX9" fmla="*/ 2748560 w 6708972"/>
                <a:gd name="connsiteY9" fmla="*/ 0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8972" h="9022080">
                  <a:moveTo>
                    <a:pt x="2748560" y="0"/>
                  </a:moveTo>
                  <a:cubicBezTo>
                    <a:pt x="4935835" y="0"/>
                    <a:pt x="6708972" y="2019661"/>
                    <a:pt x="6708972" y="4511040"/>
                  </a:cubicBezTo>
                  <a:cubicBezTo>
                    <a:pt x="6708972" y="7002419"/>
                    <a:pt x="4935835" y="9022080"/>
                    <a:pt x="2748560" y="9022080"/>
                  </a:cubicBezTo>
                  <a:cubicBezTo>
                    <a:pt x="1723275" y="9022080"/>
                    <a:pt x="788987" y="8578307"/>
                    <a:pt x="85668" y="7850194"/>
                  </a:cubicBezTo>
                  <a:lnTo>
                    <a:pt x="0" y="7757160"/>
                  </a:lnTo>
                  <a:lnTo>
                    <a:pt x="4493107" y="7757160"/>
                  </a:lnTo>
                  <a:lnTo>
                    <a:pt x="4493107" y="899160"/>
                  </a:lnTo>
                  <a:lnTo>
                    <a:pt x="375657" y="899160"/>
                  </a:lnTo>
                  <a:lnTo>
                    <a:pt x="378982" y="896184"/>
                  </a:lnTo>
                  <a:cubicBezTo>
                    <a:pt x="1039748" y="333323"/>
                    <a:pt x="1859980" y="0"/>
                    <a:pt x="2748560" y="0"/>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4" name="组合 153">
            <a:extLst>
              <a:ext uri="{FF2B5EF4-FFF2-40B4-BE49-F238E27FC236}">
                <a16:creationId xmlns:a16="http://schemas.microsoft.com/office/drawing/2014/main" id="{A904EC2E-B109-4E6C-B9B6-49779502D1FA}"/>
              </a:ext>
            </a:extLst>
          </p:cNvPr>
          <p:cNvGrpSpPr/>
          <p:nvPr/>
        </p:nvGrpSpPr>
        <p:grpSpPr>
          <a:xfrm rot="21244310">
            <a:off x="8131049" y="3890108"/>
            <a:ext cx="2911490" cy="2647125"/>
            <a:chOff x="9280510" y="2393964"/>
            <a:chExt cx="2911490" cy="2647125"/>
          </a:xfrm>
        </p:grpSpPr>
        <p:sp>
          <p:nvSpPr>
            <p:cNvPr id="152" name="圆: 空心 151">
              <a:extLst>
                <a:ext uri="{FF2B5EF4-FFF2-40B4-BE49-F238E27FC236}">
                  <a16:creationId xmlns:a16="http://schemas.microsoft.com/office/drawing/2014/main" id="{CE3761FD-DAA6-44EB-B83E-88757A2FCD55}"/>
                </a:ext>
              </a:extLst>
            </p:cNvPr>
            <p:cNvSpPr/>
            <p:nvPr/>
          </p:nvSpPr>
          <p:spPr>
            <a:xfrm>
              <a:off x="9875520" y="2393964"/>
              <a:ext cx="2316480" cy="23361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3" name="圆: 空心 152">
              <a:extLst>
                <a:ext uri="{FF2B5EF4-FFF2-40B4-BE49-F238E27FC236}">
                  <a16:creationId xmlns:a16="http://schemas.microsoft.com/office/drawing/2014/main" id="{40FC25E6-1B14-42CB-A038-E2079FCDA5AC}"/>
                </a:ext>
              </a:extLst>
            </p:cNvPr>
            <p:cNvSpPr/>
            <p:nvPr/>
          </p:nvSpPr>
          <p:spPr>
            <a:xfrm>
              <a:off x="9280510" y="3214292"/>
              <a:ext cx="1820995" cy="18267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a:extLst>
              <a:ext uri="{FF2B5EF4-FFF2-40B4-BE49-F238E27FC236}">
                <a16:creationId xmlns:a16="http://schemas.microsoft.com/office/drawing/2014/main" id="{9287A842-203A-4C05-A2A4-A3FC2AF9E511}"/>
              </a:ext>
            </a:extLst>
          </p:cNvPr>
          <p:cNvGrpSpPr/>
          <p:nvPr/>
        </p:nvGrpSpPr>
        <p:grpSpPr>
          <a:xfrm rot="7520043">
            <a:off x="7342259" y="-606788"/>
            <a:ext cx="2911490" cy="2647125"/>
            <a:chOff x="9280510" y="2393964"/>
            <a:chExt cx="2911490" cy="2647125"/>
          </a:xfrm>
        </p:grpSpPr>
        <p:sp>
          <p:nvSpPr>
            <p:cNvPr id="156" name="圆: 空心 155">
              <a:extLst>
                <a:ext uri="{FF2B5EF4-FFF2-40B4-BE49-F238E27FC236}">
                  <a16:creationId xmlns:a16="http://schemas.microsoft.com/office/drawing/2014/main" id="{274D8CA9-2CEA-4664-B2D4-EDDF42D8991F}"/>
                </a:ext>
              </a:extLst>
            </p:cNvPr>
            <p:cNvSpPr/>
            <p:nvPr/>
          </p:nvSpPr>
          <p:spPr>
            <a:xfrm>
              <a:off x="9875520" y="2393964"/>
              <a:ext cx="2316480" cy="23361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7" name="圆: 空心 156">
              <a:extLst>
                <a:ext uri="{FF2B5EF4-FFF2-40B4-BE49-F238E27FC236}">
                  <a16:creationId xmlns:a16="http://schemas.microsoft.com/office/drawing/2014/main" id="{D10B5B46-CA60-49B4-ADB9-911E8CCCCE20}"/>
                </a:ext>
              </a:extLst>
            </p:cNvPr>
            <p:cNvSpPr/>
            <p:nvPr/>
          </p:nvSpPr>
          <p:spPr>
            <a:xfrm>
              <a:off x="9280510" y="3214292"/>
              <a:ext cx="1820995" cy="18267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10">
            <a:extLst/>
          </p:cNvPr>
          <p:cNvSpPr/>
          <p:nvPr/>
        </p:nvSpPr>
        <p:spPr>
          <a:xfrm>
            <a:off x="858062" y="1219136"/>
            <a:ext cx="7735900" cy="3522942"/>
          </a:xfrm>
          <a:prstGeom prst="rect">
            <a:avLst/>
          </a:prstGeom>
          <a:solidFill>
            <a:srgbClr val="76B3C2"/>
          </a:solidFill>
          <a:ln>
            <a:noFill/>
          </a:ln>
          <a:effectLst>
            <a:outerShdw blurRad="139700" dist="457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9">
            <a:extLst/>
          </p:cNvPr>
          <p:cNvSpPr/>
          <p:nvPr/>
        </p:nvSpPr>
        <p:spPr>
          <a:xfrm>
            <a:off x="480812" y="822895"/>
            <a:ext cx="7858504" cy="3647648"/>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74">
            <a:extLst/>
          </p:cNvPr>
          <p:cNvSpPr txBox="1"/>
          <p:nvPr/>
        </p:nvSpPr>
        <p:spPr>
          <a:xfrm>
            <a:off x="514807" y="1046768"/>
            <a:ext cx="7951832" cy="3046988"/>
          </a:xfrm>
          <a:prstGeom prst="rect">
            <a:avLst/>
          </a:prstGeom>
          <a:noFill/>
        </p:spPr>
        <p:txBody>
          <a:bodyPr wrap="square" rtlCol="0">
            <a:spAutoFit/>
          </a:bodyPr>
          <a:lstStyle/>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Đọc</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thầm</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p>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phần</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chú</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thích</a:t>
            </a:r>
            <a:endParaRPr lang="zh-CN" altLang="en-US" sz="9600" dirty="0">
              <a:solidFill>
                <a:srgbClr val="F4806E"/>
              </a:solidFill>
              <a:effectLst>
                <a:outerShdw blurRad="38100" dist="38100" dir="2700000" algn="tl">
                  <a:srgbClr val="000000">
                    <a:alpha val="43137"/>
                  </a:srgbClr>
                </a:outerShdw>
              </a:effectLst>
              <a:latin typeface="UTM American Sans" panose="02040603050506020204" pitchFamily="18" charset="0"/>
              <a:cs typeface="Aharoni" panose="02010803020104030203" pitchFamily="2" charset="-79"/>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163" y="1915256"/>
            <a:ext cx="4976615" cy="4976615"/>
          </a:xfrm>
          <a:prstGeom prst="rect">
            <a:avLst/>
          </a:prstGeom>
        </p:spPr>
      </p:pic>
    </p:spTree>
    <p:extLst>
      <p:ext uri="{BB962C8B-B14F-4D97-AF65-F5344CB8AC3E}">
        <p14:creationId xmlns:p14="http://schemas.microsoft.com/office/powerpoint/2010/main" val="3479280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barn(inVertical)">
                                      <p:cBhvr>
                                        <p:cTn id="10" dur="500"/>
                                        <p:tgtEl>
                                          <p:spTgt spid="14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3"/>
                                        </p:tgtEl>
                                        <p:attrNameLst>
                                          <p:attrName>style.visibility</p:attrName>
                                        </p:attrNameLst>
                                      </p:cBhvr>
                                      <p:to>
                                        <p:strVal val="visible"/>
                                      </p:to>
                                    </p:set>
                                    <p:animEffect transition="in" filter="wipe(down)">
                                      <p:cBhvr>
                                        <p:cTn id="14" dur="500"/>
                                        <p:tgtEl>
                                          <p:spTgt spid="163"/>
                                        </p:tgtEl>
                                      </p:cBhvr>
                                    </p:animEffect>
                                  </p:childTnLst>
                                </p:cTn>
                              </p:par>
                              <p:par>
                                <p:cTn id="15" presetID="22" presetClass="entr" presetSubtype="4"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down)">
                                      <p:cBhvr>
                                        <p:cTn id="17" dur="500"/>
                                        <p:tgtEl>
                                          <p:spTgt spid="155"/>
                                        </p:tgtEl>
                                      </p:cBhvr>
                                    </p:animEffect>
                                  </p:childTnLst>
                                </p:cTn>
                              </p:par>
                              <p:par>
                                <p:cTn id="18" presetID="22" presetClass="entr" presetSubtype="4"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wipe(down)">
                                      <p:cBhvr>
                                        <p:cTn id="20" dur="500"/>
                                        <p:tgtEl>
                                          <p:spTgt spid="154"/>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1000"/>
                            </p:stCondLst>
                            <p:childTnLst>
                              <p:par>
                                <p:cTn id="25" presetID="6" presetClass="entr" presetSubtype="16"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circle(in)">
                                      <p:cBhvr>
                                        <p:cTn id="27" dur="750"/>
                                        <p:tgtEl>
                                          <p:spTgt spid="5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1000"/>
                                        <p:tgtEl>
                                          <p:spTgt spid="51"/>
                                        </p:tgtEl>
                                      </p:cBhvr>
                                    </p:animEffect>
                                    <p:anim calcmode="lin" valueType="num">
                                      <p:cBhvr>
                                        <p:cTn id="31" dur="1000" fill="hold"/>
                                        <p:tgtEl>
                                          <p:spTgt spid="51"/>
                                        </p:tgtEl>
                                        <p:attrNameLst>
                                          <p:attrName>ppt_x</p:attrName>
                                        </p:attrNameLst>
                                      </p:cBhvr>
                                      <p:tavLst>
                                        <p:tav tm="0">
                                          <p:val>
                                            <p:strVal val="#ppt_x"/>
                                          </p:val>
                                        </p:tav>
                                        <p:tav tm="100000">
                                          <p:val>
                                            <p:strVal val="#ppt_x"/>
                                          </p:val>
                                        </p:tav>
                                      </p:tavLst>
                                    </p:anim>
                                    <p:anim calcmode="lin" valueType="num">
                                      <p:cBhvr>
                                        <p:cTn id="32" dur="1000" fill="hold"/>
                                        <p:tgtEl>
                                          <p:spTgt spid="5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63" grpId="0" animBg="1"/>
      <p:bldP spid="50" grpId="0" animBg="1"/>
      <p:bldP spid="51" grpId="0" animBg="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9714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B7AFFDB-FFE0-487A-9FF6-25A1E7E7E011}"/>
              </a:ext>
            </a:extLst>
          </p:cNvPr>
          <p:cNvSpPr/>
          <p:nvPr/>
        </p:nvSpPr>
        <p:spPr>
          <a:xfrm>
            <a:off x="0" y="0"/>
            <a:ext cx="12192000" cy="6894584"/>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2DF35976-D77D-4749-84A3-787A8E5B87E6}"/>
              </a:ext>
            </a:extLst>
          </p:cNvPr>
          <p:cNvSpPr/>
          <p:nvPr/>
        </p:nvSpPr>
        <p:spPr>
          <a:xfrm>
            <a:off x="-2859118" y="-2634535"/>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DEE8BD4F-25F8-44DE-8F52-E806DED2C232}"/>
              </a:ext>
            </a:extLst>
          </p:cNvPr>
          <p:cNvSpPr/>
          <p:nvPr/>
        </p:nvSpPr>
        <p:spPr>
          <a:xfrm flipH="1">
            <a:off x="8671374" y="-2671119"/>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a:extLst>
              <a:ext uri="{FF2B5EF4-FFF2-40B4-BE49-F238E27FC236}">
                <a16:creationId xmlns:a16="http://schemas.microsoft.com/office/drawing/2014/main" id="{40AF549A-636C-45FF-AFD5-BA0E0F062139}"/>
              </a:ext>
            </a:extLst>
          </p:cNvPr>
          <p:cNvSpPr/>
          <p:nvPr/>
        </p:nvSpPr>
        <p:spPr>
          <a:xfrm>
            <a:off x="-3233064" y="-351592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C018750E-B6D1-4061-B2D6-052F8A37DD38}"/>
              </a:ext>
            </a:extLst>
          </p:cNvPr>
          <p:cNvSpPr/>
          <p:nvPr/>
        </p:nvSpPr>
        <p:spPr>
          <a:xfrm flipH="1">
            <a:off x="8832620" y="-352681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p:cNvPr>
          <p:cNvSpPr txBox="1"/>
          <p:nvPr/>
        </p:nvSpPr>
        <p:spPr>
          <a:xfrm rot="16200000">
            <a:off x="3347708" y="-1074035"/>
            <a:ext cx="5293757" cy="8653588"/>
          </a:xfrm>
          <a:prstGeom prst="rect">
            <a:avLst/>
          </a:prstGeom>
          <a:noFill/>
        </p:spPr>
        <p:txBody>
          <a:bodyPr vert="eaVert" wrap="square" rtlCol="0">
            <a:spAutoFit/>
          </a:bodyPr>
          <a:lstStyle/>
          <a:p>
            <a:pPr algn="ctr"/>
            <a:r>
              <a:rPr lang="en-US" altLang="zh-CN" sz="16600" dirty="0">
                <a:latin typeface="UTM American Sans" panose="02040603050506020204" pitchFamily="18" charset="0"/>
              </a:rPr>
              <a:t>TÌM HIỂU</a:t>
            </a:r>
          </a:p>
          <a:p>
            <a:pPr algn="ctr"/>
            <a:r>
              <a:rPr lang="en-US" altLang="zh-CN" sz="16600" dirty="0">
                <a:latin typeface="UTM American Sans" panose="02040603050506020204" pitchFamily="18" charset="0"/>
              </a:rPr>
              <a:t>BÀI</a:t>
            </a:r>
            <a:endParaRPr lang="zh-CN" altLang="en-US" sz="16600" dirty="0">
              <a:latin typeface="UTM American Sans" panose="02040603050506020204" pitchFamily="18" charset="0"/>
            </a:endParaRPr>
          </a:p>
        </p:txBody>
      </p:sp>
      <p:sp>
        <p:nvSpPr>
          <p:cNvPr id="31" name="文本框 22">
            <a:extLst/>
          </p:cNvPr>
          <p:cNvSpPr txBox="1"/>
          <p:nvPr/>
        </p:nvSpPr>
        <p:spPr>
          <a:xfrm rot="16200000">
            <a:off x="3493376" y="-1074035"/>
            <a:ext cx="5293757" cy="8653588"/>
          </a:xfrm>
          <a:prstGeom prst="rect">
            <a:avLst/>
          </a:prstGeom>
          <a:noFill/>
        </p:spPr>
        <p:txBody>
          <a:bodyPr vert="eaVert" wrap="square" rtlCol="0">
            <a:spAutoFit/>
          </a:bodyPr>
          <a:lstStyle/>
          <a:p>
            <a:pPr algn="ctr"/>
            <a:r>
              <a:rPr lang="en-US" altLang="zh-CN" sz="16600" dirty="0">
                <a:solidFill>
                  <a:srgbClr val="76B3C2"/>
                </a:solidFill>
                <a:latin typeface="UTM American Sans" panose="02040603050506020204" pitchFamily="18" charset="0"/>
              </a:rPr>
              <a:t>TÌM HIỂU</a:t>
            </a:r>
          </a:p>
          <a:p>
            <a:pPr algn="ctr"/>
            <a:r>
              <a:rPr lang="en-US" altLang="zh-CN" sz="16600" dirty="0">
                <a:solidFill>
                  <a:srgbClr val="76B3C2"/>
                </a:solidFill>
                <a:latin typeface="UTM American Sans" panose="02040603050506020204" pitchFamily="18" charset="0"/>
              </a:rPr>
              <a:t>BÀI</a:t>
            </a:r>
            <a:endParaRPr lang="zh-CN" altLang="en-US" sz="16600" dirty="0">
              <a:solidFill>
                <a:srgbClr val="76B3C2"/>
              </a:solidFill>
              <a:latin typeface="UTM American Sans" panose="02040603050506020204" pitchFamily="18" charset="0"/>
            </a:endParaRPr>
          </a:p>
        </p:txBody>
      </p:sp>
      <p:sp>
        <p:nvSpPr>
          <p:cNvPr id="32" name="文本框 22">
            <a:extLst/>
          </p:cNvPr>
          <p:cNvSpPr txBox="1"/>
          <p:nvPr/>
        </p:nvSpPr>
        <p:spPr>
          <a:xfrm rot="16200000">
            <a:off x="3610168" y="-1074035"/>
            <a:ext cx="5293757" cy="8653588"/>
          </a:xfrm>
          <a:prstGeom prst="rect">
            <a:avLst/>
          </a:prstGeom>
          <a:noFill/>
        </p:spPr>
        <p:txBody>
          <a:bodyPr vert="eaVert" wrap="square" rtlCol="0">
            <a:spAutoFit/>
          </a:bodyPr>
          <a:lstStyle/>
          <a:p>
            <a:pPr algn="ctr"/>
            <a:r>
              <a:rPr lang="en-US" altLang="zh-CN" sz="16600" dirty="0">
                <a:solidFill>
                  <a:srgbClr val="F4806E"/>
                </a:solidFill>
                <a:latin typeface="UTM American Sans" panose="02040603050506020204" pitchFamily="18" charset="0"/>
              </a:rPr>
              <a:t>TÌM HIỂU</a:t>
            </a:r>
          </a:p>
          <a:p>
            <a:pPr algn="ctr"/>
            <a:r>
              <a:rPr lang="en-US" altLang="zh-CN" sz="16600" dirty="0">
                <a:solidFill>
                  <a:srgbClr val="F4806E"/>
                </a:solidFill>
                <a:latin typeface="UTM American Sans" panose="02040603050506020204" pitchFamily="18" charset="0"/>
              </a:rPr>
              <a:t>BÀI</a:t>
            </a:r>
            <a:endParaRPr lang="zh-CN" altLang="en-US" sz="16600" dirty="0">
              <a:solidFill>
                <a:srgbClr val="F4806E"/>
              </a:solidFill>
              <a:latin typeface="UTM American Sans" panose="02040603050506020204" pitchFamily="18" charset="0"/>
            </a:endParaRPr>
          </a:p>
        </p:txBody>
      </p:sp>
      <p:pic>
        <p:nvPicPr>
          <p:cNvPr id="6" name="Picture 5"/>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21980" l="49293" r="81172"/>
                    </a14:imgEffect>
                  </a14:imgLayer>
                </a14:imgProps>
              </a:ext>
              <a:ext uri="{28A0092B-C50C-407E-A947-70E740481C1C}">
                <a14:useLocalDpi xmlns:a14="http://schemas.microsoft.com/office/drawing/2010/main" val="0"/>
              </a:ext>
            </a:extLst>
          </a:blip>
          <a:srcRect l="49716" r="19305" b="78123"/>
          <a:stretch/>
        </p:blipFill>
        <p:spPr>
          <a:xfrm>
            <a:off x="7801011" y="3591546"/>
            <a:ext cx="3665865" cy="258887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hqprint">
            <a:extLst>
              <a:ext uri="{BEBA8EAE-BF5A-486C-A8C5-ECC9F3942E4B}">
                <a14:imgProps xmlns:a14="http://schemas.microsoft.com/office/drawing/2010/main">
                  <a14:imgLayer r:embed="rId3">
                    <a14:imgEffect>
                      <a14:backgroundRemoval t="2505" b="25172" l="2707" r="27071"/>
                    </a14:imgEffect>
                  </a14:imgLayer>
                </a14:imgProps>
              </a:ext>
              <a:ext uri="{28A0092B-C50C-407E-A947-70E740481C1C}">
                <a14:useLocalDpi xmlns:a14="http://schemas.microsoft.com/office/drawing/2010/main" val="0"/>
              </a:ext>
            </a:extLst>
          </a:blip>
          <a:srcRect r="72922" b="74781"/>
          <a:stretch/>
        </p:blipFill>
        <p:spPr>
          <a:xfrm>
            <a:off x="6807200" y="2913971"/>
            <a:ext cx="2505015" cy="233303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85" y="1854669"/>
            <a:ext cx="4474609" cy="5199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34" grpId="0" animBg="1"/>
      <p:bldP spid="35" grpId="0" animBg="1"/>
      <p:bldP spid="36" grpId="0" animBg="1"/>
      <p:bldP spid="23" grpId="0"/>
      <p:bldP spid="31" grpId="0"/>
      <p:bldP spid="3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3961</TotalTime>
  <Words>461</Words>
  <Application>Microsoft Office PowerPoint</Application>
  <PresentationFormat>Widescreen</PresentationFormat>
  <Paragraphs>147</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UTM American Sans</vt:lpstr>
      <vt:lpstr>等线</vt:lpstr>
      <vt:lpstr>Arial</vt:lpstr>
      <vt:lpstr>Times New Roman</vt:lpstr>
      <vt:lpstr>UTM NguyenHa 02</vt:lpstr>
      <vt:lpstr>Aharoni</vt:lpstr>
      <vt:lpstr>等线 Light</vt:lpstr>
      <vt:lpstr>Gadugi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VIETBAO</cp:keywords>
  <cp:lastModifiedBy>User</cp:lastModifiedBy>
  <cp:revision>42</cp:revision>
  <dcterms:created xsi:type="dcterms:W3CDTF">2021-09-11T15:55:02Z</dcterms:created>
  <dcterms:modified xsi:type="dcterms:W3CDTF">2022-02-20T17:44:54Z</dcterms:modified>
  <cp:version>P42</cp:version>
</cp:coreProperties>
</file>