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8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5" r:id="rId19"/>
    <p:sldId id="326" r:id="rId20"/>
    <p:sldId id="327" r:id="rId21"/>
    <p:sldId id="328" r:id="rId22"/>
    <p:sldId id="324" r:id="rId23"/>
    <p:sldId id="309" r:id="rId24"/>
    <p:sldId id="288" r:id="rId25"/>
    <p:sldId id="322" r:id="rId26"/>
    <p:sldId id="323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rial Black" panose="020B0A04020102020204" pitchFamily="34" charset="0"/>
      <p:bold r:id="rId37"/>
    </p:embeddedFont>
    <p:embeddedFont>
      <p:font typeface="宋体" panose="02010600030101010101" pitchFamily="2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E0ECE"/>
    <a:srgbClr val="E6E6E6"/>
    <a:srgbClr val="002060"/>
    <a:srgbClr val="92D4D8"/>
    <a:srgbClr val="0472EC"/>
    <a:srgbClr val="67A400"/>
    <a:srgbClr val="77B878"/>
    <a:srgbClr val="88A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2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9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3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4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116302" y="294068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E0E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061799" y="4527566"/>
            <a:ext cx="937309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altLang="vi-V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34323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altLang="vi-VN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  <a:solidFill>
            <a:srgbClr val="0000FF"/>
          </a:solidFill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23" cy="1200693"/>
              <a:chOff x="2097508" y="2499061"/>
              <a:chExt cx="3051023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8" cy="1200693"/>
                <a:chOff x="3485563" y="2499061"/>
                <a:chExt cx="1662968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463709" y="2507786"/>
                  <a:ext cx="684822" cy="1191968"/>
                  <a:chOff x="2247979" y="3686435"/>
                  <a:chExt cx="64524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797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33473" y="2499061"/>
              <a:ext cx="1713085" cy="1200693"/>
              <a:chOff x="3433473" y="2499061"/>
              <a:chExt cx="171308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33473" y="2499061"/>
                <a:ext cx="656301" cy="1188571"/>
                <a:chOff x="8007571" y="3486620"/>
                <a:chExt cx="656301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07571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43783" y="2499061"/>
                <a:ext cx="1702775" cy="1200693"/>
                <a:chOff x="3443783" y="2499061"/>
                <a:chExt cx="170277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43783" y="2499061"/>
                  <a:ext cx="607700" cy="1188571"/>
                  <a:chOff x="8017881" y="3486620"/>
                  <a:chExt cx="607700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788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21370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1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264730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  <a:solidFill>
            <a:srgbClr val="0000FF"/>
          </a:solidFill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11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11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31" y="1053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19" y="1068"/>
                <a:ext cx="1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795" y="738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vi-VN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36170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22048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863078" y="2440163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  <a:solidFill>
            <a:srgbClr val="0000FF"/>
          </a:solidFill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18" y="681"/>
                <a:ext cx="969" cy="765"/>
                <a:chOff x="1018" y="681"/>
                <a:chExt cx="969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8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12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588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51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55" y="1053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795" y="738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34107" y="4785355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18" y="681"/>
                <a:ext cx="969" cy="765"/>
                <a:chOff x="1018" y="681"/>
                <a:chExt cx="969" cy="765"/>
              </a:xfrm>
            </p:grpSpPr>
            <p:sp>
              <p:nvSpPr>
                <p:cNvPr id="1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8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12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588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8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51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55" y="1053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95" y="73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3024" y="4498378"/>
            <a:ext cx="364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r>
              <a:rPr lang="en-US" sz="3600" dirty="0" smtClean="0">
                <a:solidFill>
                  <a:srgbClr val="FF0000"/>
                </a:solidFill>
              </a:rPr>
              <a:t> MSC: 24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67451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50458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877444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882238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  <a:solidFill>
            <a:srgbClr val="0000FF"/>
          </a:solidFill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607" cy="960"/>
              <a:chOff x="528" y="528"/>
              <a:chExt cx="1607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17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10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594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597" y="720"/>
                <a:ext cx="25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10" y="729"/>
                <a:ext cx="32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7" y="1053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10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3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795" y="738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2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258787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91119" y="1205328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407652" y="2570137"/>
            <a:ext cx="113951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868264" y="393650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2793577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2924523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2870219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2860154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3034930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2" y="6349"/>
            <a:ext cx="22459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xét</a:t>
            </a: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380480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1785324" y="22340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006557" y="1910141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358257" y="1906584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27810" y="220210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2895657" y="2177255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218713" y="1922210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846982" y="1909257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4108993" y="2145096"/>
            <a:ext cx="1081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endParaRPr lang="vi-VN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316234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1" y="5289375"/>
            <a:ext cx="644971" cy="1188571"/>
            <a:chOff x="1456788" y="3754210"/>
            <a:chExt cx="607698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5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1768427" y="852775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57617" y="756554"/>
            <a:ext cx="1061952" cy="1188571"/>
            <a:chOff x="1456788" y="3754210"/>
            <a:chExt cx="607699" cy="1188571"/>
          </a:xfrm>
        </p:grpSpPr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129752" y="746489"/>
            <a:ext cx="1093272" cy="1188571"/>
            <a:chOff x="1456788" y="3754210"/>
            <a:chExt cx="607699" cy="1188571"/>
          </a:xfrm>
        </p:grpSpPr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868</Words>
  <Application>Microsoft Office PowerPoint</Application>
  <PresentationFormat>Widescreen</PresentationFormat>
  <Paragraphs>423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#9Slide05 SVNSteady</vt:lpstr>
      <vt:lpstr>Wingdings</vt:lpstr>
      <vt:lpstr>UTM Davida</vt:lpstr>
      <vt:lpstr>方正胖娃简体</vt:lpstr>
      <vt:lpstr>UTM Futura Extra</vt:lpstr>
      <vt:lpstr>UTM Showcard</vt:lpstr>
      <vt:lpstr>微软雅黑</vt:lpstr>
      <vt:lpstr>Calibri</vt:lpstr>
      <vt:lpstr>UTM Netmuc KT</vt:lpstr>
      <vt:lpstr>Times New Roman</vt:lpstr>
      <vt:lpstr>UTM Rockwell</vt:lpstr>
      <vt:lpstr>Calibri Light</vt:lpstr>
      <vt:lpstr>方正水柱简体</vt:lpstr>
      <vt:lpstr>Arial Black</vt:lpstr>
      <vt:lpstr>UTM Fancy Full</vt:lpstr>
      <vt:lpstr>Arial</vt:lpstr>
      <vt:lpstr>宋体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Administrator</cp:lastModifiedBy>
  <cp:revision>128</cp:revision>
  <dcterms:created xsi:type="dcterms:W3CDTF">2015-05-05T08:02:14Z</dcterms:created>
  <dcterms:modified xsi:type="dcterms:W3CDTF">2022-02-09T00:45:25Z</dcterms:modified>
  <cp:version>B31</cp:version>
</cp:coreProperties>
</file>