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  <p:sldMasterId id="2147483841" r:id="rId2"/>
  </p:sldMasterIdLst>
  <p:notesMasterIdLst>
    <p:notesMasterId r:id="rId17"/>
  </p:notesMasterIdLst>
  <p:sldIdLst>
    <p:sldId id="268" r:id="rId3"/>
    <p:sldId id="257" r:id="rId4"/>
    <p:sldId id="269" r:id="rId5"/>
    <p:sldId id="258" r:id="rId6"/>
    <p:sldId id="282" r:id="rId7"/>
    <p:sldId id="272" r:id="rId8"/>
    <p:sldId id="273" r:id="rId9"/>
    <p:sldId id="266" r:id="rId10"/>
    <p:sldId id="280" r:id="rId11"/>
    <p:sldId id="279" r:id="rId12"/>
    <p:sldId id="274" r:id="rId13"/>
    <p:sldId id="281" r:id="rId14"/>
    <p:sldId id="264" r:id="rId15"/>
    <p:sldId id="276" r:id="rId16"/>
  </p:sldIdLst>
  <p:sldSz cx="118872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53553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071071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0660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142142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677677" algn="l" defTabSz="1071071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3213213" algn="l" defTabSz="1071071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748748" algn="l" defTabSz="1071071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4284284" algn="l" defTabSz="1071071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3399"/>
    <a:srgbClr val="FFCC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1" d="100"/>
          <a:sy n="71" d="100"/>
        </p:scale>
        <p:origin x="-522" y="-72"/>
      </p:cViewPr>
      <p:guideLst>
        <p:guide orient="horz" pos="2160"/>
        <p:guide pos="37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CE376-D57F-40F0-A00A-73FBCACF9A59}" type="datetimeFigureOut">
              <a:rPr lang="vi-VN" smtClean="0"/>
              <a:t>14/09/2021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685800"/>
            <a:ext cx="59436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2A8964-C852-43CC-A75F-3DD840584EE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11893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93420" y="1371600"/>
            <a:ext cx="10207143" cy="1828800"/>
          </a:xfrm>
          <a:ln>
            <a:noFill/>
          </a:ln>
        </p:spPr>
        <p:txBody>
          <a:bodyPr tIns="0" rIns="21422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6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93420" y="3228536"/>
            <a:ext cx="10211105" cy="1752600"/>
          </a:xfrm>
        </p:spPr>
        <p:txBody>
          <a:bodyPr lIns="0" rIns="21422"/>
          <a:lstStyle>
            <a:lvl1pPr marL="0" marR="53554" indent="0" algn="r">
              <a:buNone/>
              <a:defRPr>
                <a:solidFill>
                  <a:schemeClr val="tx1"/>
                </a:solidFill>
              </a:defRPr>
            </a:lvl1pPr>
            <a:lvl2pPr marL="535535" indent="0" algn="ctr">
              <a:buNone/>
            </a:lvl2pPr>
            <a:lvl3pPr marL="1071071" indent="0" algn="ctr">
              <a:buNone/>
            </a:lvl3pPr>
            <a:lvl4pPr marL="1606606" indent="0" algn="ctr">
              <a:buNone/>
            </a:lvl4pPr>
            <a:lvl5pPr marL="2142142" indent="0" algn="ctr">
              <a:buNone/>
            </a:lvl5pPr>
            <a:lvl6pPr marL="2677677" indent="0" algn="ctr">
              <a:buNone/>
            </a:lvl6pPr>
            <a:lvl7pPr marL="3213213" indent="0" algn="ctr">
              <a:buNone/>
            </a:lvl7pPr>
            <a:lvl8pPr marL="3748748" indent="0" algn="ctr">
              <a:buNone/>
            </a:lvl8pPr>
            <a:lvl9pPr marL="4284284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3D2E4-DE3E-4BA9-BA35-3F9E4811DC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65DE4-06EE-4C33-9848-FAF128DE8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914401"/>
            <a:ext cx="267462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914401"/>
            <a:ext cx="782574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8BCBD-5703-4794-90E3-C6F40D8BAE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93420" y="1371600"/>
            <a:ext cx="10207143" cy="1828800"/>
          </a:xfrm>
          <a:ln>
            <a:noFill/>
          </a:ln>
        </p:spPr>
        <p:txBody>
          <a:bodyPr tIns="0" rIns="21422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6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93420" y="3228536"/>
            <a:ext cx="10211105" cy="1752600"/>
          </a:xfrm>
        </p:spPr>
        <p:txBody>
          <a:bodyPr lIns="0" rIns="21422"/>
          <a:lstStyle>
            <a:lvl1pPr marL="0" marR="53554" indent="0" algn="r">
              <a:buNone/>
              <a:defRPr>
                <a:solidFill>
                  <a:schemeClr val="tx1"/>
                </a:solidFill>
              </a:defRPr>
            </a:lvl1pPr>
            <a:lvl2pPr marL="535535" indent="0" algn="ctr">
              <a:buNone/>
            </a:lvl2pPr>
            <a:lvl3pPr marL="1071071" indent="0" algn="ctr">
              <a:buNone/>
            </a:lvl3pPr>
            <a:lvl4pPr marL="1606606" indent="0" algn="ctr">
              <a:buNone/>
            </a:lvl4pPr>
            <a:lvl5pPr marL="2142142" indent="0" algn="ctr">
              <a:buNone/>
            </a:lvl5pPr>
            <a:lvl6pPr marL="2677677" indent="0" algn="ctr">
              <a:buNone/>
            </a:lvl6pPr>
            <a:lvl7pPr marL="3213213" indent="0" algn="ctr">
              <a:buNone/>
            </a:lvl7pPr>
            <a:lvl8pPr marL="3748748" indent="0" algn="ctr">
              <a:buNone/>
            </a:lvl8pPr>
            <a:lvl9pPr marL="4284284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3D2E4-DE3E-4BA9-BA35-3F9E4811DCDB}" type="slidenum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2346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77466-ADC6-40C2-A941-F429F689194E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740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457" y="1316736"/>
            <a:ext cx="1010412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6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" y="2704665"/>
            <a:ext cx="10104120" cy="1509712"/>
          </a:xfrm>
        </p:spPr>
        <p:txBody>
          <a:bodyPr lIns="53554" rIns="53554"/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A7924-80BE-41E7-8ABD-7444CF83421C}" type="slidenum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1680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04088"/>
            <a:ext cx="1069848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920085"/>
            <a:ext cx="5250180" cy="4434840"/>
          </a:xfrm>
        </p:spPr>
        <p:txBody>
          <a:bodyPr/>
          <a:lstStyle>
            <a:lvl1pPr>
              <a:defRPr sz="30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920085"/>
            <a:ext cx="5250180" cy="4434840"/>
          </a:xfrm>
        </p:spPr>
        <p:txBody>
          <a:bodyPr/>
          <a:lstStyle>
            <a:lvl1pPr>
              <a:defRPr sz="30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7DBF5-00FF-4A8F-81F4-7C5CE120EED4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4501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04088"/>
            <a:ext cx="1069848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855248"/>
            <a:ext cx="5252245" cy="659352"/>
          </a:xfrm>
        </p:spPr>
        <p:txBody>
          <a:bodyPr lIns="53554" tIns="0" rIns="53554" bIns="0" anchor="ctr">
            <a:noAutofit/>
          </a:bodyPr>
          <a:lstStyle>
            <a:lvl1pPr marL="0" indent="0">
              <a:buNone/>
              <a:defRPr sz="2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300" b="1"/>
            </a:lvl2pPr>
            <a:lvl3pPr>
              <a:buNone/>
              <a:defRPr sz="21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038534" y="1859758"/>
            <a:ext cx="5254307" cy="654843"/>
          </a:xfrm>
        </p:spPr>
        <p:txBody>
          <a:bodyPr lIns="53554" tIns="0" rIns="53554" bIns="0" anchor="ctr"/>
          <a:lstStyle>
            <a:lvl1pPr marL="0" indent="0">
              <a:buNone/>
              <a:defRPr sz="2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300" b="1"/>
            </a:lvl2pPr>
            <a:lvl3pPr>
              <a:buNone/>
              <a:defRPr sz="21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94360" y="2514600"/>
            <a:ext cx="5252245" cy="3845720"/>
          </a:xfrm>
        </p:spPr>
        <p:txBody>
          <a:bodyPr tIns="0"/>
          <a:lstStyle>
            <a:lvl1pPr>
              <a:defRPr sz="26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4" y="2514600"/>
            <a:ext cx="5254307" cy="3845720"/>
          </a:xfrm>
        </p:spPr>
        <p:txBody>
          <a:bodyPr tIns="0"/>
          <a:lstStyle>
            <a:lvl1pPr>
              <a:defRPr sz="26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86593-A6E7-4DDE-A386-866F05807B86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7028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04088"/>
            <a:ext cx="1079754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8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46970-7AB6-49BF-BC00-93856FDC847C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470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BBFD1-609E-4B66-81D2-36AA0DF77260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9467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514352"/>
            <a:ext cx="356616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3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91540" y="1676400"/>
            <a:ext cx="3566160" cy="4572000"/>
          </a:xfrm>
        </p:spPr>
        <p:txBody>
          <a:bodyPr lIns="21422" rIns="21422"/>
          <a:lstStyle>
            <a:lvl1pPr marL="0" indent="0" algn="l">
              <a:buNone/>
              <a:defRPr sz="1700"/>
            </a:lvl1pPr>
            <a:lvl2pPr indent="0" algn="l">
              <a:buNone/>
              <a:defRPr sz="1400"/>
            </a:lvl2pPr>
            <a:lvl3pPr indent="0" algn="l">
              <a:buNone/>
              <a:defRPr sz="1200"/>
            </a:lvl3pPr>
            <a:lvl4pPr indent="0" algn="l">
              <a:buNone/>
              <a:defRPr sz="1100"/>
            </a:lvl4pPr>
            <a:lvl5pPr indent="0" algn="l">
              <a:buNone/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647565" y="1676400"/>
            <a:ext cx="6645275" cy="4572000"/>
          </a:xfrm>
        </p:spPr>
        <p:txBody>
          <a:bodyPr tIns="0"/>
          <a:lstStyle>
            <a:lvl1pPr>
              <a:defRPr sz="3300"/>
            </a:lvl1pPr>
            <a:lvl2pPr>
              <a:defRPr sz="3000"/>
            </a:lvl2pPr>
            <a:lvl3pPr>
              <a:defRPr sz="2800"/>
            </a:lvl3pPr>
            <a:lvl4pPr>
              <a:defRPr sz="2300"/>
            </a:lvl4pPr>
            <a:lvl5pPr>
              <a:defRPr sz="2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53ADB-6535-4C3C-82C3-F3848FF82F8E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02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77466-ADC6-40C2-A941-F429F68919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/>
          <p:cNvSpPr/>
          <p:nvPr/>
        </p:nvSpPr>
        <p:spPr>
          <a:xfrm rot="420000" flipV="1">
            <a:off x="4115117" y="1108076"/>
            <a:ext cx="683514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107" tIns="53554" rIns="107107" bIns="53554" anchor="ctr"/>
          <a:lstStyle/>
          <a:p>
            <a:pPr algn="ctr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ight Triangle 14"/>
          <p:cNvSpPr/>
          <p:nvPr/>
        </p:nvSpPr>
        <p:spPr>
          <a:xfrm rot="420000" flipV="1">
            <a:off x="10405428" y="5359400"/>
            <a:ext cx="202247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107" tIns="53554" rIns="107107" bIns="53554" anchor="ctr"/>
          <a:lstStyle/>
          <a:p>
            <a:pPr algn="ctr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reeform 15"/>
          <p:cNvSpPr>
            <a:spLocks/>
          </p:cNvSpPr>
          <p:nvPr/>
        </p:nvSpPr>
        <p:spPr bwMode="auto">
          <a:xfrm flipV="1">
            <a:off x="-12383" y="5816600"/>
            <a:ext cx="11911965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7107" tIns="53554" rIns="107107" bIns="53554"/>
          <a:lstStyle/>
          <a:p>
            <a:pPr eaLnBrk="1" hangingPunct="1">
              <a:defRPr/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8" name="Freeform 16"/>
          <p:cNvSpPr>
            <a:spLocks/>
          </p:cNvSpPr>
          <p:nvPr/>
        </p:nvSpPr>
        <p:spPr bwMode="auto">
          <a:xfrm flipV="1">
            <a:off x="5695950" y="6219826"/>
            <a:ext cx="619125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7107" tIns="53554" rIns="107107" bIns="53554"/>
          <a:lstStyle/>
          <a:p>
            <a:pPr eaLnBrk="1" hangingPunct="1">
              <a:defRPr/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480" y="1176997"/>
            <a:ext cx="2876703" cy="1582621"/>
          </a:xfrm>
        </p:spPr>
        <p:txBody>
          <a:bodyPr lIns="53554" rIns="53554" bIns="53554"/>
          <a:lstStyle>
            <a:lvl1pPr algn="l">
              <a:buNone/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480" y="2828785"/>
            <a:ext cx="2872740" cy="2179320"/>
          </a:xfrm>
        </p:spPr>
        <p:txBody>
          <a:bodyPr lIns="74975" rIns="53554"/>
          <a:lstStyle>
            <a:lvl1pPr marL="0" indent="0" algn="l">
              <a:spcBef>
                <a:spcPts val="292"/>
              </a:spcBef>
              <a:buFontTx/>
              <a:buNone/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531531" y="1199517"/>
            <a:ext cx="6003036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8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500360" y="6356351"/>
            <a:ext cx="79248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0B82A-6757-4C58-AAD7-DDC7C081DE7C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554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65DE4-06EE-4C33-9848-FAF128DE8E59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6810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914401"/>
            <a:ext cx="267462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914401"/>
            <a:ext cx="782574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8BCBD-5703-4794-90E3-C6F40D8BAED3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318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457" y="1316736"/>
            <a:ext cx="1010412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6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" y="2704665"/>
            <a:ext cx="10104120" cy="1509712"/>
          </a:xfrm>
        </p:spPr>
        <p:txBody>
          <a:bodyPr lIns="53554" rIns="53554"/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A7924-80BE-41E7-8ABD-7444CF8342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04088"/>
            <a:ext cx="1069848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920085"/>
            <a:ext cx="5250180" cy="4434840"/>
          </a:xfrm>
        </p:spPr>
        <p:txBody>
          <a:bodyPr/>
          <a:lstStyle>
            <a:lvl1pPr>
              <a:defRPr sz="30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920085"/>
            <a:ext cx="5250180" cy="4434840"/>
          </a:xfrm>
        </p:spPr>
        <p:txBody>
          <a:bodyPr/>
          <a:lstStyle>
            <a:lvl1pPr>
              <a:defRPr sz="30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7DBF5-00FF-4A8F-81F4-7C5CE120EE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04088"/>
            <a:ext cx="1069848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855248"/>
            <a:ext cx="5252245" cy="659352"/>
          </a:xfrm>
        </p:spPr>
        <p:txBody>
          <a:bodyPr lIns="53554" tIns="0" rIns="53554" bIns="0" anchor="ctr">
            <a:noAutofit/>
          </a:bodyPr>
          <a:lstStyle>
            <a:lvl1pPr marL="0" indent="0">
              <a:buNone/>
              <a:defRPr sz="2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300" b="1"/>
            </a:lvl2pPr>
            <a:lvl3pPr>
              <a:buNone/>
              <a:defRPr sz="21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038534" y="1859758"/>
            <a:ext cx="5254307" cy="654843"/>
          </a:xfrm>
        </p:spPr>
        <p:txBody>
          <a:bodyPr lIns="53554" tIns="0" rIns="53554" bIns="0" anchor="ctr"/>
          <a:lstStyle>
            <a:lvl1pPr marL="0" indent="0">
              <a:buNone/>
              <a:defRPr sz="2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300" b="1"/>
            </a:lvl2pPr>
            <a:lvl3pPr>
              <a:buNone/>
              <a:defRPr sz="21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94360" y="2514600"/>
            <a:ext cx="5252245" cy="3845720"/>
          </a:xfrm>
        </p:spPr>
        <p:txBody>
          <a:bodyPr tIns="0"/>
          <a:lstStyle>
            <a:lvl1pPr>
              <a:defRPr sz="26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4" y="2514600"/>
            <a:ext cx="5254307" cy="3845720"/>
          </a:xfrm>
        </p:spPr>
        <p:txBody>
          <a:bodyPr tIns="0"/>
          <a:lstStyle>
            <a:lvl1pPr>
              <a:defRPr sz="26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86593-A6E7-4DDE-A386-866F05807B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04088"/>
            <a:ext cx="1079754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8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46970-7AB6-49BF-BC00-93856FDC84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BBFD1-609E-4B66-81D2-36AA0DF772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514352"/>
            <a:ext cx="356616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3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91540" y="1676400"/>
            <a:ext cx="3566160" cy="4572000"/>
          </a:xfrm>
        </p:spPr>
        <p:txBody>
          <a:bodyPr lIns="21422" rIns="21422"/>
          <a:lstStyle>
            <a:lvl1pPr marL="0" indent="0" algn="l">
              <a:buNone/>
              <a:defRPr sz="1700"/>
            </a:lvl1pPr>
            <a:lvl2pPr indent="0" algn="l">
              <a:buNone/>
              <a:defRPr sz="1400"/>
            </a:lvl2pPr>
            <a:lvl3pPr indent="0" algn="l">
              <a:buNone/>
              <a:defRPr sz="1200"/>
            </a:lvl3pPr>
            <a:lvl4pPr indent="0" algn="l">
              <a:buNone/>
              <a:defRPr sz="1100"/>
            </a:lvl4pPr>
            <a:lvl5pPr indent="0" algn="l">
              <a:buNone/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647565" y="1676400"/>
            <a:ext cx="6645275" cy="4572000"/>
          </a:xfrm>
        </p:spPr>
        <p:txBody>
          <a:bodyPr tIns="0"/>
          <a:lstStyle>
            <a:lvl1pPr>
              <a:defRPr sz="3300"/>
            </a:lvl1pPr>
            <a:lvl2pPr>
              <a:defRPr sz="3000"/>
            </a:lvl2pPr>
            <a:lvl3pPr>
              <a:defRPr sz="2800"/>
            </a:lvl3pPr>
            <a:lvl4pPr>
              <a:defRPr sz="2300"/>
            </a:lvl4pPr>
            <a:lvl5pPr>
              <a:defRPr sz="2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53ADB-6535-4C3C-82C3-F3848FF82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/>
          <p:cNvSpPr/>
          <p:nvPr/>
        </p:nvSpPr>
        <p:spPr>
          <a:xfrm rot="420000" flipV="1">
            <a:off x="4115117" y="1108076"/>
            <a:ext cx="683514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107" tIns="53554" rIns="107107" bIns="53554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ight Triangle 14"/>
          <p:cNvSpPr/>
          <p:nvPr/>
        </p:nvSpPr>
        <p:spPr>
          <a:xfrm rot="420000" flipV="1">
            <a:off x="10405428" y="5359400"/>
            <a:ext cx="202247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107" tIns="53554" rIns="107107" bIns="53554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15"/>
          <p:cNvSpPr>
            <a:spLocks/>
          </p:cNvSpPr>
          <p:nvPr/>
        </p:nvSpPr>
        <p:spPr bwMode="auto">
          <a:xfrm flipV="1">
            <a:off x="-12383" y="5816600"/>
            <a:ext cx="11911965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7107" tIns="53554" rIns="107107" bIns="53554"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6"/>
          <p:cNvSpPr>
            <a:spLocks/>
          </p:cNvSpPr>
          <p:nvPr/>
        </p:nvSpPr>
        <p:spPr bwMode="auto">
          <a:xfrm flipV="1">
            <a:off x="5695950" y="6219826"/>
            <a:ext cx="619125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7107" tIns="53554" rIns="107107" bIns="53554"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480" y="1176997"/>
            <a:ext cx="2876703" cy="1582621"/>
          </a:xfrm>
        </p:spPr>
        <p:txBody>
          <a:bodyPr lIns="53554" rIns="53554" bIns="53554"/>
          <a:lstStyle>
            <a:lvl1pPr algn="l">
              <a:buNone/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480" y="2828785"/>
            <a:ext cx="2872740" cy="2179320"/>
          </a:xfrm>
        </p:spPr>
        <p:txBody>
          <a:bodyPr lIns="74975" rIns="53554"/>
          <a:lstStyle>
            <a:lvl1pPr marL="0" indent="0" algn="l">
              <a:spcBef>
                <a:spcPts val="292"/>
              </a:spcBef>
              <a:buFontTx/>
              <a:buNone/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531531" y="1199517"/>
            <a:ext cx="6003036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8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500360" y="6356351"/>
            <a:ext cx="79248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0B82A-6757-4C58-AAD7-DDC7C081DE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383" y="-7937"/>
            <a:ext cx="11911965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7107" tIns="53554" rIns="107107" bIns="53554"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695950" y="-7938"/>
            <a:ext cx="619125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7107" tIns="53554" rIns="107107" bIns="53554"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594360" y="704850"/>
            <a:ext cx="1069848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53554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594360" y="1935164"/>
            <a:ext cx="1069848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7107" tIns="53554" rIns="107107" bIns="535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594360" y="6356351"/>
            <a:ext cx="277368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467100" y="6356351"/>
            <a:ext cx="435864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302240" y="6356351"/>
            <a:ext cx="990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31C6602-7A14-40D8-8A49-448A914C11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24764" y="203200"/>
            <a:ext cx="11934667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18" r:id="rId2"/>
    <p:sldLayoutId id="2147483827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8" r:id="rId9"/>
    <p:sldLayoutId id="2147483824" r:id="rId10"/>
    <p:sldLayoutId id="214748382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Calibri" pitchFamily="34" charset="0"/>
        </a:defRPr>
      </a:lvl5pPr>
      <a:lvl6pPr marL="535535" algn="l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Calibri" pitchFamily="34" charset="0"/>
        </a:defRPr>
      </a:lvl6pPr>
      <a:lvl7pPr marL="1071071" algn="l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Calibri" pitchFamily="34" charset="0"/>
        </a:defRPr>
      </a:lvl7pPr>
      <a:lvl8pPr marL="1606606" algn="l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Calibri" pitchFamily="34" charset="0"/>
        </a:defRPr>
      </a:lvl8pPr>
      <a:lvl9pPr marL="2142142" algn="l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Calibri" pitchFamily="34" charset="0"/>
        </a:defRPr>
      </a:lvl9pPr>
    </p:titleStyle>
    <p:bodyStyle>
      <a:lvl1pPr marL="319833" indent="-319833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9378" indent="-28822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071071" indent="-28822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90904" indent="-245453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1712599" indent="-245453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035035" indent="-24634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249249" indent="-214214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0571" indent="-214214" algn="l" rtl="0" eaLnBrk="1" latinLnBrk="0" hangingPunct="1">
        <a:spcBef>
          <a:spcPct val="20000"/>
        </a:spcBef>
        <a:buClr>
          <a:schemeClr val="tx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891892" indent="-214214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3553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7107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660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14214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6776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21321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7487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28428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383" y="-7937"/>
            <a:ext cx="11911965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7107" tIns="53554" rIns="107107" bIns="53554"/>
          <a:lstStyle/>
          <a:p>
            <a:pPr eaLnBrk="1" hangingPunct="1">
              <a:defRPr/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695950" y="-7938"/>
            <a:ext cx="619125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7107" tIns="53554" rIns="107107" bIns="53554"/>
          <a:lstStyle/>
          <a:p>
            <a:pPr eaLnBrk="1" hangingPunct="1">
              <a:defRPr/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594360" y="704850"/>
            <a:ext cx="1069848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53554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594360" y="1935164"/>
            <a:ext cx="1069848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7107" tIns="53554" rIns="107107" bIns="535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594360" y="6356351"/>
            <a:ext cx="277368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467100" y="6356351"/>
            <a:ext cx="435864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302240" y="6356351"/>
            <a:ext cx="990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31C6602-7A14-40D8-8A49-448A914C11E3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24764" y="203200"/>
            <a:ext cx="11934667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769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Calibri" pitchFamily="34" charset="0"/>
        </a:defRPr>
      </a:lvl5pPr>
      <a:lvl6pPr marL="535535" algn="l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Calibri" pitchFamily="34" charset="0"/>
        </a:defRPr>
      </a:lvl6pPr>
      <a:lvl7pPr marL="1071071" algn="l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Calibri" pitchFamily="34" charset="0"/>
        </a:defRPr>
      </a:lvl7pPr>
      <a:lvl8pPr marL="1606606" algn="l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Calibri" pitchFamily="34" charset="0"/>
        </a:defRPr>
      </a:lvl8pPr>
      <a:lvl9pPr marL="2142142" algn="l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Calibri" pitchFamily="34" charset="0"/>
        </a:defRPr>
      </a:lvl9pPr>
    </p:titleStyle>
    <p:bodyStyle>
      <a:lvl1pPr marL="319833" indent="-319833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9378" indent="-28822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071071" indent="-28822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90904" indent="-245453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1712599" indent="-245453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035035" indent="-24634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249249" indent="-214214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0571" indent="-214214" algn="l" rtl="0" eaLnBrk="1" latinLnBrk="0" hangingPunct="1">
        <a:spcBef>
          <a:spcPct val="20000"/>
        </a:spcBef>
        <a:buClr>
          <a:schemeClr val="tx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891892" indent="-214214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3553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7107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660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14214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6776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21321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7487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28428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Hộp_Văn_Bản 2"/>
          <p:cNvSpPr txBox="1">
            <a:spLocks noChangeArrowheads="1"/>
          </p:cNvSpPr>
          <p:nvPr/>
        </p:nvSpPr>
        <p:spPr bwMode="auto">
          <a:xfrm>
            <a:off x="0" y="3048001"/>
            <a:ext cx="11887200" cy="1339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7107" tIns="53554" rIns="107107" bIns="53554">
            <a:spAutoFit/>
          </a:bodyPr>
          <a:lstStyle/>
          <a:p>
            <a:pPr algn="ctr">
              <a:spcBef>
                <a:spcPts val="702"/>
              </a:spcBef>
              <a:spcAft>
                <a:spcPts val="702"/>
              </a:spcAft>
            </a:pPr>
            <a:r>
              <a:rPr lang="en-US" sz="5600" b="1">
                <a:solidFill>
                  <a:srgbClr val="0033CC"/>
                </a:solidFill>
                <a:cs typeface="Times New Roman" pitchFamily="18" charset="0"/>
              </a:rPr>
              <a:t>NĂM HỌC </a:t>
            </a:r>
            <a:r>
              <a:rPr lang="en-US" sz="5600" b="1" smtClean="0">
                <a:solidFill>
                  <a:srgbClr val="0033CC"/>
                </a:solidFill>
                <a:cs typeface="Times New Roman" pitchFamily="18" charset="0"/>
              </a:rPr>
              <a:t>2021 - 2022</a:t>
            </a:r>
            <a:endParaRPr lang="en-US" sz="5600" b="1">
              <a:solidFill>
                <a:srgbClr val="0033CC"/>
              </a:solidFill>
              <a:cs typeface="Times New Roman" pitchFamily="18" charset="0"/>
            </a:endParaRPr>
          </a:p>
          <a:p>
            <a:pPr algn="ctr"/>
            <a:endParaRPr lang="en-US">
              <a:cs typeface="Times New Roman" pitchFamily="18" charset="0"/>
            </a:endParaRPr>
          </a:p>
        </p:txBody>
      </p:sp>
      <p:sp>
        <p:nvSpPr>
          <p:cNvPr id="4" name="Hộp_Văn_Bản 3"/>
          <p:cNvSpPr txBox="1"/>
          <p:nvPr/>
        </p:nvSpPr>
        <p:spPr>
          <a:xfrm>
            <a:off x="792480" y="1066801"/>
            <a:ext cx="10222992" cy="7863840"/>
          </a:xfrm>
          <a:prstGeom prst="rect">
            <a:avLst/>
          </a:prstGeom>
          <a:noFill/>
        </p:spPr>
        <p:txBody>
          <a:bodyPr spcFirstLastPara="1" lIns="107107" tIns="53554" rIns="107107" bIns="53554">
            <a:prstTxWarp prst="textArchUp">
              <a:avLst>
                <a:gd name="adj" fmla="val 11329067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300" b="1">
                <a:solidFill>
                  <a:srgbClr val="FF0000"/>
                </a:solidFill>
                <a:cs typeface="Times New Roman" pitchFamily="18" charset="0"/>
              </a:rPr>
              <a:t>TẬP LÀM VĂN- TUẦN 2 - TIẾT 1</a:t>
            </a:r>
          </a:p>
        </p:txBody>
      </p:sp>
      <p:pic>
        <p:nvPicPr>
          <p:cNvPr id="7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V="1">
            <a:off x="396240" y="0"/>
            <a:ext cx="11887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V="1">
            <a:off x="0" y="6019800"/>
            <a:ext cx="11887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V="1">
            <a:off x="-3131820" y="3131820"/>
            <a:ext cx="6858000" cy="594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 flipV="1">
            <a:off x="8161021" y="3360420"/>
            <a:ext cx="6858000" cy="594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0" name="Picture 4" descr="XMASCA~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7264" y="5867400"/>
            <a:ext cx="256317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1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069637">
            <a:off x="-158909" y="5661026"/>
            <a:ext cx="1475582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2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020752">
            <a:off x="10582911" y="20638"/>
            <a:ext cx="1475582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3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6619011">
            <a:off x="10505758" y="5487035"/>
            <a:ext cx="1136650" cy="178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4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164617">
            <a:off x="284798" y="-231933"/>
            <a:ext cx="1135063" cy="1783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25" name="Hộp_Văn_Bản 2"/>
          <p:cNvSpPr txBox="1">
            <a:spLocks noChangeArrowheads="1"/>
          </p:cNvSpPr>
          <p:nvPr/>
        </p:nvSpPr>
        <p:spPr bwMode="auto">
          <a:xfrm>
            <a:off x="0" y="3886201"/>
            <a:ext cx="11887200" cy="2569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7107" tIns="53554" rIns="107107" bIns="53554">
            <a:spAutoFit/>
          </a:bodyPr>
          <a:lstStyle/>
          <a:p>
            <a:pPr algn="ctr"/>
            <a:r>
              <a:rPr lang="en-US" sz="7000" b="1">
                <a:solidFill>
                  <a:srgbClr val="FF0000"/>
                </a:solidFill>
              </a:rPr>
              <a:t>Kể lại hành </a:t>
            </a:r>
            <a:r>
              <a:rPr lang="vi-VN" sz="7000" b="1">
                <a:solidFill>
                  <a:srgbClr val="FF0000"/>
                </a:solidFill>
              </a:rPr>
              <a:t>động</a:t>
            </a:r>
            <a:r>
              <a:rPr lang="en-US" sz="7000" b="1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US" sz="7000" b="1">
                <a:solidFill>
                  <a:srgbClr val="FF0000"/>
                </a:solidFill>
              </a:rPr>
              <a:t>của nhân vật</a:t>
            </a:r>
          </a:p>
          <a:p>
            <a:pPr algn="ctr"/>
            <a:endParaRPr lang="en-US"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198120" y="1752600"/>
            <a:ext cx="11689080" cy="3657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III.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Luyện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tập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    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Chim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Sẻ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chim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Chích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đôi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thân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nhưng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tính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khác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nhau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Chích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sởi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lởi,hay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giúp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bạn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Còn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Sẻ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thì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đôi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khi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bụng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dạ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hẹp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hòi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Dưới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hành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động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hai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nhân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vật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ấy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chuyện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Bài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học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quý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Em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hãy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điền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tên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nhân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vật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Chích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hoặc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Sẻ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trước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hành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động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hợp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sắp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xếp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hành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động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ấy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thành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chuyện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: </a:t>
            </a:r>
          </a:p>
          <a:p>
            <a:pPr eaLnBrk="1" hangingPunct="1">
              <a:buFont typeface="Wingdings" pitchFamily="2" charset="2"/>
              <a:buNone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94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Rot="1" noChangeArrowheads="1"/>
          </p:cNvSpPr>
          <p:nvPr>
            <p:ph idx="1"/>
          </p:nvPr>
        </p:nvSpPr>
        <p:spPr>
          <a:xfrm>
            <a:off x="483755" y="152831"/>
            <a:ext cx="11155680" cy="3198400"/>
          </a:xfrm>
        </p:spPr>
        <p:txBody>
          <a:bodyPr/>
          <a:lstStyle/>
          <a:p>
            <a:pPr marL="0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1.Một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,…..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2.Thế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…….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3...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mồi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4.Khi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……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bèn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quẳng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5……….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……….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2971800" y="72046"/>
            <a:ext cx="747889" cy="600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4398238" y="693191"/>
            <a:ext cx="747889" cy="600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1240974" y="1291478"/>
            <a:ext cx="1416756" cy="600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Chích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3414949" y="1828800"/>
            <a:ext cx="747943" cy="600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1505686" y="2430125"/>
            <a:ext cx="660400" cy="600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6429311" y="2429396"/>
            <a:ext cx="1329549" cy="600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Chích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049" name="AutoShape 17"/>
          <p:cNvSpPr>
            <a:spLocks noChangeArrowheads="1"/>
          </p:cNvSpPr>
          <p:nvPr/>
        </p:nvSpPr>
        <p:spPr bwMode="auto">
          <a:xfrm>
            <a:off x="0" y="108991"/>
            <a:ext cx="917222" cy="609600"/>
          </a:xfrm>
          <a:prstGeom prst="irregularSeal1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7107" tIns="53554" rIns="107107" bIns="53554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4050" name="AutoShape 18"/>
          <p:cNvSpPr>
            <a:spLocks noChangeArrowheads="1"/>
          </p:cNvSpPr>
          <p:nvPr/>
        </p:nvSpPr>
        <p:spPr bwMode="auto">
          <a:xfrm>
            <a:off x="-11545" y="2525539"/>
            <a:ext cx="990600" cy="609600"/>
          </a:xfrm>
          <a:prstGeom prst="irregularSeal1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7107" tIns="53554" rIns="107107" bIns="53554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4051" name="AutoShape 19"/>
          <p:cNvSpPr>
            <a:spLocks noChangeArrowheads="1"/>
          </p:cNvSpPr>
          <p:nvPr/>
        </p:nvSpPr>
        <p:spPr bwMode="auto">
          <a:xfrm>
            <a:off x="-73378" y="715946"/>
            <a:ext cx="990600" cy="609600"/>
          </a:xfrm>
          <a:prstGeom prst="irregularSeal1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7107" tIns="53554" rIns="107107" bIns="53554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4052" name="AutoShape 20"/>
          <p:cNvSpPr>
            <a:spLocks noChangeArrowheads="1"/>
          </p:cNvSpPr>
          <p:nvPr/>
        </p:nvSpPr>
        <p:spPr bwMode="auto">
          <a:xfrm>
            <a:off x="-25400" y="1926933"/>
            <a:ext cx="990600" cy="609600"/>
          </a:xfrm>
          <a:prstGeom prst="irregularSeal1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7107" tIns="53554" rIns="107107" bIns="53554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4054" name="AutoShape 22"/>
          <p:cNvSpPr>
            <a:spLocks noChangeArrowheads="1"/>
          </p:cNvSpPr>
          <p:nvPr/>
        </p:nvSpPr>
        <p:spPr bwMode="auto">
          <a:xfrm>
            <a:off x="8497" y="1352824"/>
            <a:ext cx="990600" cy="609600"/>
          </a:xfrm>
          <a:prstGeom prst="irregularSeal1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7107" tIns="53554" rIns="107107" bIns="53554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4" name="Rectangle 4"/>
          <p:cNvSpPr txBox="1">
            <a:spLocks noRot="1" noChangeArrowheads="1"/>
          </p:cNvSpPr>
          <p:nvPr/>
        </p:nvSpPr>
        <p:spPr bwMode="auto">
          <a:xfrm>
            <a:off x="417304" y="3341676"/>
            <a:ext cx="11201400" cy="314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7107" tIns="53554" rIns="107107" bIns="53554" numCol="1" anchor="t" anchorCtr="0" compatLnSpc="1">
            <a:prstTxWarp prst="textNoShape">
              <a:avLst/>
            </a:prstTxWarp>
          </a:bodyPr>
          <a:lstStyle>
            <a:lvl1pPr marL="319833" indent="-31983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9378" indent="-28822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1071" indent="-28822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90904" indent="-24545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12599" indent="-24545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35035" indent="-24634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49249" indent="-214214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0571" indent="-214214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91892" indent="-214214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6……….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bèn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cẩn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sót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7.Gió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sót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8…………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 .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9……….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ngượng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nghịu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………..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nhủ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:”………..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1240974" y="3259781"/>
            <a:ext cx="1428044" cy="600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Chích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1371600" y="4748525"/>
            <a:ext cx="1357489" cy="600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Chích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5410200" y="4809604"/>
            <a:ext cx="838200" cy="600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1291056" y="5336575"/>
            <a:ext cx="1089660" cy="600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7107" tIns="53554" rIns="107107" bIns="535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7543800" y="5336575"/>
            <a:ext cx="1707444" cy="600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Chích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1943344" y="5803027"/>
            <a:ext cx="1402080" cy="600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Chích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AutoShape 21"/>
          <p:cNvSpPr>
            <a:spLocks noChangeArrowheads="1"/>
          </p:cNvSpPr>
          <p:nvPr/>
        </p:nvSpPr>
        <p:spPr bwMode="auto">
          <a:xfrm>
            <a:off x="8497" y="4301235"/>
            <a:ext cx="990600" cy="609600"/>
          </a:xfrm>
          <a:prstGeom prst="irregularSeal1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7107" tIns="53554" rIns="107107" bIns="53554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7" name="AutoShape 23"/>
          <p:cNvSpPr>
            <a:spLocks noChangeArrowheads="1"/>
          </p:cNvSpPr>
          <p:nvPr/>
        </p:nvSpPr>
        <p:spPr bwMode="auto">
          <a:xfrm>
            <a:off x="-23090" y="3327989"/>
            <a:ext cx="990600" cy="609600"/>
          </a:xfrm>
          <a:prstGeom prst="irregularSeal1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7107" tIns="53554" rIns="107107" bIns="53554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28" name="AutoShape 24"/>
          <p:cNvSpPr>
            <a:spLocks noChangeArrowheads="1"/>
          </p:cNvSpPr>
          <p:nvPr/>
        </p:nvSpPr>
        <p:spPr bwMode="auto">
          <a:xfrm>
            <a:off x="27312" y="4789520"/>
            <a:ext cx="990600" cy="609600"/>
          </a:xfrm>
          <a:prstGeom prst="irregularSeal1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7107" tIns="53554" rIns="107107" bIns="53554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9" name="AutoShape 25"/>
          <p:cNvSpPr>
            <a:spLocks noChangeArrowheads="1"/>
          </p:cNvSpPr>
          <p:nvPr/>
        </p:nvSpPr>
        <p:spPr bwMode="auto">
          <a:xfrm>
            <a:off x="13855" y="5371477"/>
            <a:ext cx="990600" cy="609600"/>
          </a:xfrm>
          <a:prstGeom prst="irregularSeal1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7107" tIns="53554" rIns="107107" bIns="53554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4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4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4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/>
      <p:bldP spid="44038" grpId="0"/>
      <p:bldP spid="44039" grpId="0"/>
      <p:bldP spid="44040" grpId="0"/>
      <p:bldP spid="44041" grpId="0"/>
      <p:bldP spid="44042" grpId="0"/>
      <p:bldP spid="44049" grpId="0" animBg="1"/>
      <p:bldP spid="44050" grpId="0" animBg="1"/>
      <p:bldP spid="44051" grpId="0" animBg="1"/>
      <p:bldP spid="44052" grpId="0" animBg="1"/>
      <p:bldP spid="44054" grpId="0" animBg="1"/>
      <p:bldP spid="15" grpId="0"/>
      <p:bldP spid="16" grpId="0"/>
      <p:bldP spid="17" grpId="0"/>
      <p:bldP spid="18" grpId="0"/>
      <p:bldP spid="19" grpId="0"/>
      <p:bldP spid="20" grpId="0"/>
      <p:bldP spid="26" grpId="0" animBg="1"/>
      <p:bldP spid="27" grpId="0" animBg="1"/>
      <p:bldP spid="28" grpId="0" animBg="1"/>
      <p:bldP spid="2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704850"/>
            <a:ext cx="7239000" cy="1143000"/>
          </a:xfrm>
        </p:spPr>
        <p:txBody>
          <a:bodyPr/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848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Hình Chữ nhật 10"/>
          <p:cNvSpPr/>
          <p:nvPr/>
        </p:nvSpPr>
        <p:spPr>
          <a:xfrm>
            <a:off x="609600" y="3374925"/>
            <a:ext cx="10896600" cy="2077924"/>
          </a:xfrm>
          <a:prstGeom prst="rect">
            <a:avLst/>
          </a:prstGeom>
        </p:spPr>
        <p:txBody>
          <a:bodyPr wrap="square" lIns="107107" tIns="53554" rIns="107107" bIns="53554">
            <a:spAutoFit/>
          </a:bodyPr>
          <a:lstStyle/>
          <a:p>
            <a:pPr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:</a:t>
            </a:r>
          </a:p>
          <a:p>
            <a:pPr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……………,.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……........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1143000" y="2564383"/>
            <a:ext cx="6690360" cy="600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3810000" y="3794818"/>
            <a:ext cx="2078002" cy="600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1143000" y="4729018"/>
            <a:ext cx="2843582" cy="600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5347004" y="4724400"/>
            <a:ext cx="1421791" cy="600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Hộp_Văn_Bản 9"/>
          <p:cNvSpPr txBox="1"/>
          <p:nvPr/>
        </p:nvSpPr>
        <p:spPr>
          <a:xfrm>
            <a:off x="667411" y="1930481"/>
            <a:ext cx="3794760" cy="600596"/>
          </a:xfrm>
          <a:prstGeom prst="rect">
            <a:avLst/>
          </a:prstGeom>
          <a:noFill/>
        </p:spPr>
        <p:txBody>
          <a:bodyPr wrap="square" lIns="107107" tIns="53554" rIns="107107" bIns="53554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Ai </a:t>
            </a:r>
            <a:r>
              <a:rPr lang="vi-V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Hộp_Văn_Bản 9"/>
          <p:cNvSpPr txBox="1"/>
          <p:nvPr/>
        </p:nvSpPr>
        <p:spPr>
          <a:xfrm>
            <a:off x="3581400" y="927737"/>
            <a:ext cx="3794760" cy="600596"/>
          </a:xfrm>
          <a:prstGeom prst="rect">
            <a:avLst/>
          </a:prstGeom>
          <a:noFill/>
        </p:spPr>
        <p:txBody>
          <a:bodyPr wrap="square" lIns="107107" tIns="53554" rIns="107107" bIns="53554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0" grpId="0"/>
      <p:bldP spid="54281" grpId="0"/>
      <p:bldP spid="5428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_Văn_Bản 9"/>
          <p:cNvSpPr txBox="1"/>
          <p:nvPr/>
        </p:nvSpPr>
        <p:spPr>
          <a:xfrm>
            <a:off x="3581400" y="927737"/>
            <a:ext cx="3794760" cy="600596"/>
          </a:xfrm>
          <a:prstGeom prst="rect">
            <a:avLst/>
          </a:prstGeom>
          <a:noFill/>
        </p:spPr>
        <p:txBody>
          <a:bodyPr wrap="square" lIns="107107" tIns="53554" rIns="107107" bIns="53554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Hộp_Văn_Bản 9"/>
          <p:cNvSpPr txBox="1"/>
          <p:nvPr/>
        </p:nvSpPr>
        <p:spPr>
          <a:xfrm>
            <a:off x="667410" y="1930481"/>
            <a:ext cx="9238589" cy="1093039"/>
          </a:xfrm>
          <a:prstGeom prst="rect">
            <a:avLst/>
          </a:prstGeom>
          <a:noFill/>
        </p:spPr>
        <p:txBody>
          <a:bodyPr wrap="square" lIns="107107" tIns="53554" rIns="107107" bIns="53554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86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4"/>
          <p:cNvSpPr>
            <a:spLocks noChangeArrowheads="1"/>
          </p:cNvSpPr>
          <p:nvPr/>
        </p:nvSpPr>
        <p:spPr bwMode="auto">
          <a:xfrm>
            <a:off x="0" y="-322003"/>
            <a:ext cx="3794760" cy="2087563"/>
          </a:xfrm>
          <a:prstGeom prst="irregularSeal2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7107" tIns="53554" rIns="107107" bIns="53554" anchor="ctr"/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3813810" y="421480"/>
            <a:ext cx="4556760" cy="600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1436370" y="1570210"/>
            <a:ext cx="4716780" cy="600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1436370" y="4037619"/>
            <a:ext cx="7993380" cy="600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3082" name="Picture 10" descr="Bellcol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15400" y="5181601"/>
            <a:ext cx="280670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685800" y="2313694"/>
            <a:ext cx="11300178" cy="1585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chuỗi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iều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93420" y="4744332"/>
            <a:ext cx="10797540" cy="1093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ười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  <p:bldP spid="6148" grpId="0"/>
      <p:bldP spid="3081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Hộp_Văn_Bản 3"/>
          <p:cNvSpPr txBox="1">
            <a:spLocks noChangeArrowheads="1"/>
          </p:cNvSpPr>
          <p:nvPr/>
        </p:nvSpPr>
        <p:spPr bwMode="auto">
          <a:xfrm>
            <a:off x="228600" y="2167465"/>
            <a:ext cx="11391900" cy="1585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 algn="ctr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n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Hộp_Văn_Bản 4"/>
          <p:cNvSpPr txBox="1">
            <a:spLocks noChangeArrowheads="1"/>
          </p:cNvSpPr>
          <p:nvPr/>
        </p:nvSpPr>
        <p:spPr bwMode="auto">
          <a:xfrm>
            <a:off x="1676400" y="3391093"/>
            <a:ext cx="8839200" cy="723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81000" y="1203253"/>
            <a:ext cx="11193780" cy="1447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3" name="Hộp_Văn_Bản 2"/>
          <p:cNvSpPr txBox="1"/>
          <p:nvPr/>
        </p:nvSpPr>
        <p:spPr>
          <a:xfrm>
            <a:off x="457200" y="500609"/>
            <a:ext cx="2400300" cy="600596"/>
          </a:xfrm>
          <a:prstGeom prst="rect">
            <a:avLst/>
          </a:prstGeom>
          <a:noFill/>
        </p:spPr>
        <p:txBody>
          <a:bodyPr wrap="square" lIns="107107" tIns="53554" rIns="107107" bIns="53554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 txBox="1">
            <a:spLocks noRot="1" noChangeArrowheads="1"/>
          </p:cNvSpPr>
          <p:nvPr/>
        </p:nvSpPr>
        <p:spPr bwMode="auto">
          <a:xfrm>
            <a:off x="228600" y="2634209"/>
            <a:ext cx="11193780" cy="2242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7107" tIns="53554" rIns="107107" bIns="53554" numCol="1" anchor="t" anchorCtr="0" compatLnSpc="1">
            <a:prstTxWarp prst="textNoShape">
              <a:avLst/>
            </a:prstTxWarp>
          </a:bodyPr>
          <a:lstStyle>
            <a:lvl1pPr marL="319833" indent="-31983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9378" indent="-28822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1071" indent="-28822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90904" indent="-24545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12599" indent="-24545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35035" indent="-24634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49249" indent="-214214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0571" indent="-214214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91892" indent="-214214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vắn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2)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3088993"/>
              </p:ext>
            </p:extLst>
          </p:nvPr>
        </p:nvGraphicFramePr>
        <p:xfrm>
          <a:off x="685800" y="685800"/>
          <a:ext cx="10363200" cy="5887759"/>
        </p:xfrm>
        <a:graphic>
          <a:graphicData uri="http://schemas.openxmlformats.org/drawingml/2006/table">
            <a:tbl>
              <a:tblPr firstRow="1" bandRow="1"/>
              <a:tblGrid>
                <a:gridCol w="3778391"/>
                <a:gridCol w="4865512"/>
                <a:gridCol w="1719297"/>
              </a:tblGrid>
              <a:tr h="6213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1200" dirty="0" err="1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Hành</a:t>
                      </a:r>
                      <a:r>
                        <a:rPr lang="en-US" sz="2800" b="1" kern="1200" dirty="0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động</a:t>
                      </a:r>
                      <a:r>
                        <a:rPr lang="en-US" sz="2800" b="1" kern="1200" dirty="0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của</a:t>
                      </a:r>
                      <a:r>
                        <a:rPr lang="en-US" sz="2800" b="1" kern="1200" dirty="0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cậu</a:t>
                      </a:r>
                      <a:r>
                        <a:rPr lang="en-US" sz="2800" b="1" kern="1200" dirty="0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bé</a:t>
                      </a:r>
                      <a:endParaRPr lang="vi-VN" sz="28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77019" marR="77019" marT="38509" marB="3850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 kern="1200" dirty="0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Hành động ấy nói lên</a:t>
                      </a:r>
                      <a:endParaRPr lang="vi-VN" sz="28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 kern="1200" dirty="0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điều gì về cậu bé?</a:t>
                      </a:r>
                      <a:endParaRPr lang="vi-VN" sz="28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77019" marR="77019" marT="38509" marB="3850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 kern="1200" dirty="0"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Thứ tự các hoạt động</a:t>
                      </a:r>
                      <a:endParaRPr lang="vi-VN" sz="28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6FC6"/>
                    </a:solidFill>
                  </a:tcPr>
                </a:tc>
              </a:tr>
              <a:tr h="1622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vi-VN" sz="900">
                        <a:effectLst/>
                        <a:latin typeface="Arial"/>
                        <a:cs typeface="Times New Roman"/>
                      </a:endParaRPr>
                    </a:p>
                  </a:txBody>
                  <a:tcPr marL="77019" marR="77019" marT="38509" marB="385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vi-VN" sz="900" dirty="0">
                        <a:effectLst/>
                        <a:latin typeface="Arial"/>
                        <a:cs typeface="Times New Roman"/>
                      </a:endParaRPr>
                    </a:p>
                  </a:txBody>
                  <a:tcPr marL="77019" marR="77019" marT="38509" marB="385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20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 </a:t>
                      </a:r>
                      <a:endParaRPr lang="vi-VN" sz="9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</a:tr>
              <a:tr h="1622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20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 </a:t>
                      </a:r>
                      <a:endParaRPr lang="vi-VN" sz="9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77019" marR="77019" marT="38509" marB="385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200">
                          <a:effectLst/>
                          <a:latin typeface="Arial"/>
                          <a:ea typeface="Times New Roman"/>
                          <a:cs typeface="Arial"/>
                        </a:rPr>
                        <a:t> </a:t>
                      </a:r>
                      <a:endParaRPr lang="vi-VN" sz="9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77019" marR="77019" marT="38509" marB="385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200" kern="12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vi-VN" sz="9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</a:tr>
              <a:tr h="1622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20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 </a:t>
                      </a:r>
                      <a:endParaRPr lang="vi-VN" sz="9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77019" marR="77019" marT="38509" marB="385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20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 </a:t>
                      </a:r>
                      <a:endParaRPr lang="vi-VN" sz="9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77019" marR="77019" marT="38509" marB="385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20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 </a:t>
                      </a:r>
                      <a:endParaRPr lang="vi-VN" sz="9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00" y="1752600"/>
            <a:ext cx="3657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nộp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3276600"/>
            <a:ext cx="3810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thinh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:“Con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4953000"/>
            <a:ext cx="35814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 Sao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76800" y="2209800"/>
            <a:ext cx="32111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24400" y="3505200"/>
            <a:ext cx="441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tủi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00600" y="5029200"/>
            <a:ext cx="4724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tủi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cha.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829800" y="2209800"/>
            <a:ext cx="441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829800" y="5334000"/>
            <a:ext cx="441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829800" y="3635514"/>
            <a:ext cx="441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022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783627" y="1905000"/>
            <a:ext cx="10698480" cy="1093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7107" tIns="53554" rIns="107107" bIns="535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Hình Chữ nhật 3"/>
          <p:cNvSpPr/>
          <p:nvPr/>
        </p:nvSpPr>
        <p:spPr>
          <a:xfrm>
            <a:off x="926713" y="735761"/>
            <a:ext cx="10412307" cy="1093039"/>
          </a:xfrm>
          <a:prstGeom prst="rect">
            <a:avLst/>
          </a:prstGeom>
        </p:spPr>
        <p:txBody>
          <a:bodyPr wrap="square" lIns="107107" tIns="53554" rIns="107107" bIns="53554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ình Chữ nhật 3"/>
          <p:cNvSpPr/>
          <p:nvPr/>
        </p:nvSpPr>
        <p:spPr>
          <a:xfrm>
            <a:off x="914400" y="3276600"/>
            <a:ext cx="10412307" cy="1093039"/>
          </a:xfrm>
          <a:prstGeom prst="rect">
            <a:avLst/>
          </a:prstGeom>
        </p:spPr>
        <p:txBody>
          <a:bodyPr wrap="square" lIns="107107" tIns="53554" rIns="107107" bIns="53554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26713" y="4648200"/>
            <a:ext cx="100460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/>
      <p:bldP spid="4" grpId="0"/>
      <p:bldP spid="7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_Văn_Bản 3"/>
          <p:cNvSpPr txBox="1"/>
          <p:nvPr/>
        </p:nvSpPr>
        <p:spPr>
          <a:xfrm>
            <a:off x="228600" y="2209800"/>
            <a:ext cx="11212689" cy="2570366"/>
          </a:xfrm>
          <a:prstGeom prst="rect">
            <a:avLst/>
          </a:prstGeom>
          <a:noFill/>
        </p:spPr>
        <p:txBody>
          <a:bodyPr wrap="square" lIns="107107" tIns="53554" rIns="107107" bIns="53554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pPr indent="-401652">
              <a:buAutoNum type="arabicPeriod"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-401652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198120" y="1752600"/>
            <a:ext cx="11689080" cy="3657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III.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Luyện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tập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   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Chim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Sẻ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chim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Chích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đôi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thân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nhưng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tính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khác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nhau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Chích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sởi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lởi,hay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giúp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Còn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Sẻ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đôi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khi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bụng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dạ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hẹp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hòi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Dưới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hành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động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hai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nhân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vật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ấy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chuyện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Bài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học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quý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Em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hãy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điền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nhân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vật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Chích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hoặc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Sẻ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trước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hành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động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hợp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sắp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xếp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hành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động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ấy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thành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chuyện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: </a:t>
            </a:r>
          </a:p>
          <a:p>
            <a:pPr eaLnBrk="1" hangingPunct="1">
              <a:buFont typeface="Wingdings" pitchFamily="2" charset="2"/>
              <a:buNone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9720" y="2266950"/>
            <a:ext cx="10698480" cy="400050"/>
          </a:xfrm>
        </p:spPr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2697164"/>
            <a:ext cx="5958840" cy="731836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+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Dựa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vào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tính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cách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nhân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vật</a:t>
            </a:r>
            <a:r>
              <a:rPr lang="en-US" sz="3200" b="1" dirty="0" smtClean="0"/>
              <a:t>.</a:t>
            </a:r>
            <a:endParaRPr lang="vi-VN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3606225"/>
            <a:ext cx="64796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hích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0" y="685800"/>
            <a:ext cx="533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5000" y="1234716"/>
            <a:ext cx="47484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+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Chim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Sẻ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chim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Chích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endParaRPr lang="vi-VN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905000" y="4343400"/>
            <a:ext cx="655179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+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Chích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sởi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lởi,hay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giúp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 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Còn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Sẻ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đôi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khi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bụng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dạ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hẹp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hòi</a:t>
            </a:r>
            <a:endParaRPr lang="vi-VN" sz="3200" b="1" dirty="0"/>
          </a:p>
        </p:txBody>
      </p:sp>
    </p:spTree>
    <p:extLst>
      <p:ext uri="{BB962C8B-B14F-4D97-AF65-F5344CB8AC3E}">
        <p14:creationId xmlns:p14="http://schemas.microsoft.com/office/powerpoint/2010/main" val="2369378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7" grpId="0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676</TotalTime>
  <Words>924</Words>
  <Application>Microsoft Office PowerPoint</Application>
  <PresentationFormat>Custom</PresentationFormat>
  <Paragraphs>103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Flow</vt:lpstr>
      <vt:lpstr>1_Flow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- Dựa vào đâu để có thể điền đúng tên của nhân vật?</vt:lpstr>
      <vt:lpstr>PowerPoint Presentation</vt:lpstr>
      <vt:lpstr>PowerPoint Presentation</vt:lpstr>
      <vt:lpstr>- Câu chuyện khuyên chúng ta điều gì?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AutoBVT</cp:lastModifiedBy>
  <cp:revision>82</cp:revision>
  <dcterms:created xsi:type="dcterms:W3CDTF">2011-06-22T10:43:32Z</dcterms:created>
  <dcterms:modified xsi:type="dcterms:W3CDTF">2021-09-14T03:07:31Z</dcterms:modified>
</cp:coreProperties>
</file>