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5"/>
  </p:notesMasterIdLst>
  <p:sldIdLst>
    <p:sldId id="280" r:id="rId3"/>
    <p:sldId id="386" r:id="rId4"/>
    <p:sldId id="283" r:id="rId5"/>
    <p:sldId id="278" r:id="rId6"/>
    <p:sldId id="366" r:id="rId7"/>
    <p:sldId id="311" r:id="rId8"/>
    <p:sldId id="447" r:id="rId9"/>
    <p:sldId id="448" r:id="rId10"/>
    <p:sldId id="449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57" r:id="rId19"/>
    <p:sldId id="476" r:id="rId20"/>
    <p:sldId id="459" r:id="rId21"/>
    <p:sldId id="477" r:id="rId22"/>
    <p:sldId id="460" r:id="rId23"/>
    <p:sldId id="310" r:id="rId24"/>
    <p:sldId id="461" r:id="rId25"/>
    <p:sldId id="462" r:id="rId26"/>
    <p:sldId id="463" r:id="rId27"/>
    <p:sldId id="464" r:id="rId28"/>
    <p:sldId id="465" r:id="rId29"/>
    <p:sldId id="292" r:id="rId30"/>
    <p:sldId id="466" r:id="rId31"/>
    <p:sldId id="478" r:id="rId32"/>
    <p:sldId id="468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A59"/>
    <a:srgbClr val="FDFDFD"/>
    <a:srgbClr val="F9F9F9"/>
    <a:srgbClr val="F2F2F2"/>
    <a:srgbClr val="003FBC"/>
    <a:srgbClr val="FFFF99"/>
    <a:srgbClr val="66FFFF"/>
    <a:srgbClr val="004DE6"/>
    <a:srgbClr val="E0C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56" y="1828801"/>
            <a:ext cx="5468114" cy="3419953"/>
          </a:xfrm>
          <a:prstGeom prst="rect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</p:pic>
      <p:sp>
        <p:nvSpPr>
          <p:cNvPr id="6" name="Rounded Rectangular Callout 5"/>
          <p:cNvSpPr/>
          <p:nvPr/>
        </p:nvSpPr>
        <p:spPr>
          <a:xfrm>
            <a:off x="4191000" y="563563"/>
            <a:ext cx="3124200" cy="1219200"/>
          </a:xfrm>
          <a:prstGeom prst="wedgeRoundRectCallout">
            <a:avLst>
              <a:gd name="adj1" fmla="val -13248"/>
              <a:gd name="adj2" fmla="val 15337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</p:spTree>
    <p:extLst>
      <p:ext uri="{BB962C8B-B14F-4D97-AF65-F5344CB8AC3E}">
        <p14:creationId xmlns:p14="http://schemas.microsoft.com/office/powerpoint/2010/main" val="38588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7746E-6 L 0.00191 0.11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143000"/>
            <a:ext cx="5257800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343400" y="257175"/>
            <a:ext cx="2895600" cy="1447800"/>
          </a:xfrm>
          <a:prstGeom prst="cloudCallout">
            <a:avLst>
              <a:gd name="adj1" fmla="val -12044"/>
              <a:gd name="adj2" fmla="val 1022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</p:spTree>
    <p:extLst>
      <p:ext uri="{BB962C8B-B14F-4D97-AF65-F5344CB8AC3E}">
        <p14:creationId xmlns:p14="http://schemas.microsoft.com/office/powerpoint/2010/main" val="1380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81 L 0.00417 0.13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 gi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"/>
            <a:ext cx="4800600" cy="6096000"/>
          </a:xfrm>
          <a:prstGeom prst="ellipse">
            <a:avLst/>
          </a:prstGeom>
          <a:ln w="63500" cap="rnd">
            <a:noFill/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7526338" y="304800"/>
            <a:ext cx="2057400" cy="1447800"/>
          </a:xfrm>
          <a:prstGeom prst="wedgeEllipseCallout">
            <a:avLst>
              <a:gd name="adj1" fmla="val -150523"/>
              <a:gd name="adj2" fmla="val 21085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</p:spTree>
    <p:extLst>
      <p:ext uri="{BB962C8B-B14F-4D97-AF65-F5344CB8AC3E}">
        <p14:creationId xmlns:p14="http://schemas.microsoft.com/office/powerpoint/2010/main" val="26095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9827E-6 L -0.1213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326" y="1219200"/>
            <a:ext cx="4816475" cy="4419600"/>
          </a:xfrm>
          <a:prstGeom prst="rect">
            <a:avLst/>
          </a:prstGeom>
          <a:noFill/>
          <a:ln w="101600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6248401" y="228600"/>
            <a:ext cx="4129087" cy="1981200"/>
          </a:xfrm>
          <a:prstGeom prst="cloudCallout">
            <a:avLst>
              <a:gd name="adj1" fmla="val -29781"/>
              <a:gd name="adj2" fmla="val 8924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</a:t>
            </a:r>
          </a:p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 chơi không?</a:t>
            </a:r>
          </a:p>
        </p:txBody>
      </p:sp>
    </p:spTree>
    <p:extLst>
      <p:ext uri="{BB962C8B-B14F-4D97-AF65-F5344CB8AC3E}">
        <p14:creationId xmlns:p14="http://schemas.microsoft.com/office/powerpoint/2010/main" val="21346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0283 0.0998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suy nghi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8" y="1160463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1752601" y="304800"/>
            <a:ext cx="4129087" cy="1676400"/>
          </a:xfrm>
          <a:prstGeom prst="cloudCallout">
            <a:avLst>
              <a:gd name="adj1" fmla="val 67150"/>
              <a:gd name="adj2" fmla="val 607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</p:spTree>
    <p:extLst>
      <p:ext uri="{BB962C8B-B14F-4D97-AF65-F5344CB8AC3E}">
        <p14:creationId xmlns:p14="http://schemas.microsoft.com/office/powerpoint/2010/main" val="25857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833191" y="1071656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bài tập này chưa</a:t>
            </a:r>
          </a:p>
        </p:txBody>
      </p:sp>
      <p:pic>
        <p:nvPicPr>
          <p:cNvPr id="3" name="Picture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83" y="2550166"/>
            <a:ext cx="2895600" cy="20574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90" y="2486066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399803" y="3208431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6" name="Picture 5" descr="co 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90" y="4670986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58553" y="5561106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8" name="Oval 7"/>
          <p:cNvSpPr/>
          <p:nvPr/>
        </p:nvSpPr>
        <p:spPr>
          <a:xfrm>
            <a:off x="5091953" y="1039906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7616" y="3173506"/>
            <a:ext cx="86836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17403" y="5521419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52216" y="3210019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 muốn uống nước không?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01528" y="5567456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Em đã hiểu bài chưa?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63553" y="1071656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29" descr="zeichen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3391" y="251945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30042" y="1068481"/>
            <a:ext cx="4937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Bạn làm bài tập này chưa?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15753" y="1063720"/>
            <a:ext cx="990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63329" y="3202081"/>
            <a:ext cx="96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Con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501529" y="5564281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</a:t>
            </a:r>
          </a:p>
        </p:txBody>
      </p:sp>
      <p:pic>
        <p:nvPicPr>
          <p:cNvPr id="19" name="Picture 4" descr="d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3466" y="4697506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9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665 L -0.28333 -0.330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0417 L 0.3260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build="allAtOnce"/>
      <p:bldP spid="11" grpId="1" build="allAtOnce"/>
      <p:bldP spid="11" grpId="2" build="allAtOnce"/>
      <p:bldP spid="12" grpId="0" build="allAtOnce"/>
      <p:bldP spid="12" grpId="1" build="allAtOnce"/>
      <p:bldP spid="12" grpId="2" build="allAtOnce"/>
      <p:bldP spid="13" grpId="0"/>
      <p:bldP spid="13" grpId="1"/>
      <p:bldP spid="15" grpId="0" build="allAtOnce"/>
      <p:bldP spid="15" grpId="1" build="allAtOnce"/>
      <p:bldP spid="16" grpId="0" build="allAtOnce"/>
      <p:bldP spid="17" grpId="0" build="allAtOnce"/>
      <p:bldP spid="17" grpId="1" build="allAtOnce"/>
      <p:bldP spid="18" grpId="0" build="allAtOnce"/>
      <p:bldP spid="18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54941" y="2604248"/>
            <a:ext cx="660250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1" y="272320"/>
            <a:ext cx="3048000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y ngh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480" y="3506450"/>
            <a:ext cx="3120572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1479550"/>
            <a:ext cx="60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67288" y="14938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đi chơi không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8225" y="495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7289" y="1492251"/>
            <a:ext cx="592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Mình có nên đi chơi không?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7450" y="1431925"/>
            <a:ext cx="1233488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22839" y="4876800"/>
            <a:ext cx="1233487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14889" y="4941888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Mình đã đọc quyển sách này ở đâu rồi?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53000" y="148431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8200" y="4953001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04046E-6 L 0.3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6.93642E-7 L -0.60069 0.014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 build="allAtOnce"/>
      <p:bldP spid="9" grpId="1" build="allAtOnce"/>
      <p:bldP spid="9" grpId="2" build="allAtOnce"/>
      <p:bldP spid="10" grpId="0" animBg="1"/>
      <p:bldP spid="11" grpId="0" animBg="1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48118" y="2684930"/>
            <a:ext cx="8955741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là để hỏi người khác, có những câu hỏi để tự hỏi mình.</a:t>
            </a:r>
          </a:p>
        </p:txBody>
      </p:sp>
    </p:spTree>
    <p:extLst>
      <p:ext uri="{BB962C8B-B14F-4D97-AF65-F5344CB8AC3E}">
        <p14:creationId xmlns:p14="http://schemas.microsoft.com/office/powerpoint/2010/main" val="17878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7400" y="381000"/>
            <a:ext cx="35052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1600" y="3886200"/>
            <a:ext cx="1752600" cy="2590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 muốn uống nước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58200" y="2209800"/>
            <a:ext cx="1676400" cy="2286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4200" y="381000"/>
            <a:ext cx="30480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nên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chơi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5000" y="2362200"/>
            <a:ext cx="1905000" cy="3124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đâu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rồi?</a:t>
            </a:r>
          </a:p>
        </p:txBody>
      </p:sp>
      <p:sp>
        <p:nvSpPr>
          <p:cNvPr id="17" name="Oval 16"/>
          <p:cNvSpPr/>
          <p:nvPr/>
        </p:nvSpPr>
        <p:spPr>
          <a:xfrm>
            <a:off x="4281488" y="928689"/>
            <a:ext cx="836612" cy="503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31251" y="3810000"/>
            <a:ext cx="93186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52664" y="4419600"/>
            <a:ext cx="11445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96288" y="900113"/>
            <a:ext cx="1160462" cy="563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3838" y="5899151"/>
            <a:ext cx="1219200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6288" y="473075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3352800" y="3200400"/>
            <a:ext cx="22098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4876800" y="2052639"/>
            <a:ext cx="2819400" cy="1101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814888" y="1400175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6934200" y="869950"/>
            <a:ext cx="1766888" cy="133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6858000" y="3124200"/>
            <a:ext cx="1981200" cy="808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5400000" flipH="1" flipV="1">
            <a:off x="4191000" y="4359275"/>
            <a:ext cx="2895600" cy="457200"/>
          </a:xfrm>
          <a:prstGeom prst="bentConnector3">
            <a:avLst>
              <a:gd name="adj1" fmla="val 88309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/>
      <p:bldP spid="24" grpId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312016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thách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A.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nan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quyết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chí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C.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kiên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trì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D.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gai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449" y="24369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0303" y="46467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76400" y="1371601"/>
            <a:ext cx="8763000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51603" y="542151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305300" y="599927"/>
            <a:ext cx="9572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302524" y="109530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571072"/>
              </p:ext>
            </p:extLst>
          </p:nvPr>
        </p:nvGraphicFramePr>
        <p:xfrm>
          <a:off x="564776" y="1677145"/>
          <a:ext cx="11053483" cy="5029200"/>
        </p:xfrm>
        <a:graphic>
          <a:graphicData uri="http://schemas.openxmlformats.org/drawingml/2006/table">
            <a:tbl>
              <a:tblPr/>
              <a:tblGrid>
                <a:gridCol w="514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21977" y="36493"/>
            <a:ext cx="9706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28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và ghi vào bảng có mẫu như sau: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223666"/>
              </p:ext>
            </p:extLst>
          </p:nvPr>
        </p:nvGraphicFramePr>
        <p:xfrm>
          <a:off x="618565" y="990600"/>
          <a:ext cx="10999694" cy="5577840"/>
        </p:xfrm>
        <a:graphic>
          <a:graphicData uri="http://schemas.openxmlformats.org/drawingml/2006/table">
            <a:tbl>
              <a:tblPr/>
              <a:tblGrid>
                <a:gridCol w="512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Ai xui con thế?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Anh có yêu nước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Anh có thể giữ bí mật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Anh có muốn đi với tôi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Nhưng chúng ta lấy đâu ra tiền?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Anh sẽ đi với tôi chứ?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2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397668" y="84201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2</a:t>
            </a: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806823" y="912006"/>
            <a:ext cx="108114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>
                <a:latin typeface="Times New Roman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847163" y="2293154"/>
            <a:ext cx="1073075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M: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Thuở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,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thầy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Thuở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Cao Ba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752600" y="228601"/>
            <a:ext cx="830580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Từ nhỏ, ông đã dốc sức luyện chữ sao cho đẹp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1. Cao Bá Quát dốc sức làm gì?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2. Vì sao Cao Bá Quát dốc sức luyện chữ?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3. Từ khi nào, Cao Bá quát dốc sức luyện chữ?</a:t>
            </a: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752600" y="3124200"/>
            <a:ext cx="86868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Sáng sáng, ông cầm que vạch lên cột nhà luyện chữ cho cứng cáp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1. Cao Bá Quát luyện chữ vào thời gian nào?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2. Ông cầm que vạch lên cột để làm gì?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3. Để luyện chữ cho cứng cáp, Cao Bá quát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16551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42838" y="1264694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04916" y="198120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449984" y="413016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3</a:t>
            </a:r>
          </a:p>
        </p:txBody>
      </p:sp>
    </p:spTree>
    <p:extLst>
      <p:ext uri="{BB962C8B-B14F-4D97-AF65-F5344CB8AC3E}">
        <p14:creationId xmlns:p14="http://schemas.microsoft.com/office/powerpoint/2010/main" val="12864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18765" y="108024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Chọn đúng hay sai với các câu sau.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66365" y="2223246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66365" y="29852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66365" y="388922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66365" y="47378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52165" y="2159459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75965" y="290904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365" y="214135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661" y="286014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73689" y="381303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365" y="379449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52165" y="4575029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6365" y="465221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073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9008" y="1748692"/>
            <a:ext cx="9574306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dấu chấm hỏi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94213" y="5788657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03008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00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2970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3754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4525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5315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6091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6865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7641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8458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8414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9198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9982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698507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638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3200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2286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2667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5698506" y="152399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822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5609772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812972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5257800" y="152400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57801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5175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698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524001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041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 em biết được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78858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60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Ghi lại các câu hỏi trong bài tập đọc 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“Người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52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12474" y="1985414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Ghi 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1985" y="1981201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00200" y="232523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757573"/>
              </p:ext>
            </p:extLst>
          </p:nvPr>
        </p:nvGraphicFramePr>
        <p:xfrm>
          <a:off x="1574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801232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6744" y="13716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2022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91440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4192" y="276207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04353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8096" y="302525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676400" y="4665162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676400" y="5206426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1905000" y="5715001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3136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1314</Words>
  <Application>Microsoft Office PowerPoint</Application>
  <PresentationFormat>Widescreen</PresentationFormat>
  <Paragraphs>265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Comic Sans MS</vt:lpstr>
      <vt:lpstr>Garamond</vt:lpstr>
      <vt:lpstr>Times New Roman</vt:lpstr>
      <vt:lpstr>Verdana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Hương Đào</cp:lastModifiedBy>
  <cp:revision>207</cp:revision>
  <dcterms:created xsi:type="dcterms:W3CDTF">2021-08-04T18:52:07Z</dcterms:created>
  <dcterms:modified xsi:type="dcterms:W3CDTF">2021-11-30T13:21:19Z</dcterms:modified>
</cp:coreProperties>
</file>