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5" r:id="rId4"/>
    <p:sldId id="296" r:id="rId5"/>
    <p:sldId id="299" r:id="rId6"/>
    <p:sldId id="300" r:id="rId7"/>
    <p:sldId id="291" r:id="rId8"/>
    <p:sldId id="301" r:id="rId9"/>
    <p:sldId id="293" r:id="rId10"/>
    <p:sldId id="269" r:id="rId11"/>
    <p:sldId id="270" r:id="rId12"/>
    <p:sldId id="272" r:id="rId13"/>
    <p:sldId id="273" r:id="rId14"/>
    <p:sldId id="287" r:id="rId15"/>
    <p:sldId id="274" r:id="rId16"/>
    <p:sldId id="275" r:id="rId17"/>
  </p:sldIdLst>
  <p:sldSz cx="12192000" cy="6858000"/>
  <p:notesSz cx="6858000" cy="9144000"/>
  <p:embeddedFontLst>
    <p:embeddedFont>
      <p:font typeface="HP001 5 hàng" charset="-93"/>
      <p:regular r:id="rId19"/>
      <p:bold r:id="rId20"/>
    </p:embeddedFont>
    <p:embeddedFont>
      <p:font typeface=".VnTimeH" pitchFamily="34" charset="0"/>
      <p:regular r:id="rId21"/>
      <p:bold r:id="rId22"/>
      <p:italic r:id="rId23"/>
      <p:boldItalic r:id="rId24"/>
    </p:embeddedFont>
    <p:embeddedFont>
      <p:font typeface="Calibri Light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VNI-Times" pitchFamily="2" charset="0"/>
      <p:regular r:id="rId31"/>
    </p:embeddedFont>
    <p:embeddedFont>
      <p:font typeface=".VnTime" pitchFamily="34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18" autoAdjust="0"/>
    <p:restoredTop sz="94633" autoAdjust="0"/>
  </p:normalViewPr>
  <p:slideViewPr>
    <p:cSldViewPr snapToGrid="0">
      <p:cViewPr varScale="1">
        <p:scale>
          <a:sx n="65" d="100"/>
          <a:sy n="65" d="100"/>
        </p:scale>
        <p:origin x="-61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03/12/2021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1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4000" b="1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000" b="1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hàng đơn vị, hàng chục, hàng trăm)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1643090" y="37211"/>
            <a:ext cx="79954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hai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, ngày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15 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2000" b="1" i="1" u="sng">
                <a:solidFill>
                  <a:srgbClr val="0070C0"/>
                </a:solidFill>
                <a:latin typeface="HP001 5 hàng" panose="020B0603050302020204" pitchFamily="34" charset="0"/>
              </a:rPr>
              <a:t>Toán: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595784" y="714617"/>
            <a:ext cx="7995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84627" y="1177967"/>
            <a:ext cx="4086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258" y="1576391"/>
            <a:ext cx="4648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640" y="3378200"/>
            <a:ext cx="8666163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7737" y="2297113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02756" y="670949"/>
            <a:ext cx="7049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Thứ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ngày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30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tháng 1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 năm 20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21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586038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51"/>
          <p:cNvSpPr txBox="1">
            <a:spLocks noChangeArrowheads="1"/>
          </p:cNvSpPr>
          <p:nvPr/>
        </p:nvSpPr>
        <p:spPr bwMode="auto">
          <a:xfrm>
            <a:off x="1625599" y="3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err="1" smtClean="0">
                <a:solidFill>
                  <a:srgbClr val="000000"/>
                </a:solidFill>
              </a:rPr>
              <a:t>ba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smtClean="0">
                <a:solidFill>
                  <a:srgbClr val="000000"/>
                </a:solidFill>
              </a:rPr>
              <a:t>30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79" name="Text Box 64"/>
          <p:cNvSpPr txBox="1">
            <a:spLocks noChangeArrowheads="1"/>
          </p:cNvSpPr>
          <p:nvPr/>
        </p:nvSpPr>
        <p:spPr bwMode="auto">
          <a:xfrm>
            <a:off x="4608949" y="90012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98972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</a:t>
            </a:r>
            <a:r>
              <a:rPr lang="vi-VN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,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ngày 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22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43" y="3159167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solidFill>
                  <a:schemeClr val="bg1"/>
                </a:solidFill>
                <a:latin typeface="+mj-lt"/>
              </a:rPr>
              <a:t>Ta có 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latin typeface="+mj-lt"/>
              </a:rPr>
              <a:t> </a:t>
            </a:r>
            <a:r>
              <a:rPr lang="vi-VN" sz="48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674487"/>
            <a:ext cx="9973420" cy="5509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DFAD58D-0EBC-419F-989B-85AF4FCD2125}"/>
              </a:ext>
            </a:extLst>
          </p:cNvPr>
          <p:cNvSpPr/>
          <p:nvPr/>
        </p:nvSpPr>
        <p:spPr>
          <a:xfrm>
            <a:off x="1990367" y="787401"/>
            <a:ext cx="7719886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="" xmlns:a16="http://schemas.microsoft.com/office/drawing/2014/main" id="{E0AE9B33-1992-4B29-A226-15230A211BC3}"/>
              </a:ext>
            </a:extLst>
          </p:cNvPr>
          <p:cNvSpPr/>
          <p:nvPr/>
        </p:nvSpPr>
        <p:spPr>
          <a:xfrm flipH="1">
            <a:off x="1876893" y="181314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="" xmlns:a16="http://schemas.microsoft.com/office/drawing/2014/main" id="{92CE15DC-0160-4759-832A-C158A1D0F5D9}"/>
              </a:ext>
            </a:extLst>
          </p:cNvPr>
          <p:cNvSpPr/>
          <p:nvPr/>
        </p:nvSpPr>
        <p:spPr>
          <a:xfrm flipH="1">
            <a:off x="1876893" y="312085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714;p44">
            <a:extLst>
              <a:ext uri="{FF2B5EF4-FFF2-40B4-BE49-F238E27FC236}">
                <a16:creationId xmlns="" xmlns:a16="http://schemas.microsoft.com/office/drawing/2014/main" id="{4791C484-D973-4766-AF15-083CA7208125}"/>
              </a:ext>
            </a:extLst>
          </p:cNvPr>
          <p:cNvSpPr/>
          <p:nvPr/>
        </p:nvSpPr>
        <p:spPr>
          <a:xfrm flipH="1">
            <a:off x="1938709" y="4652184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4FCC0C4F-C923-446E-BDC1-1E13188C3DF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91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653"/>
    </mc:Choice>
    <mc:Fallback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6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957</Words>
  <Application>Microsoft Office PowerPoint</Application>
  <PresentationFormat>Custom</PresentationFormat>
  <Paragraphs>224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HP001 5 hàng</vt:lpstr>
      <vt:lpstr>Times New Roman</vt:lpstr>
      <vt:lpstr>.VnTimeH</vt:lpstr>
      <vt:lpstr>iCiel Cadena</vt:lpstr>
      <vt:lpstr>Calibri Light</vt:lpstr>
      <vt:lpstr>Calibri</vt:lpstr>
      <vt:lpstr>VNI-Times</vt:lpstr>
      <vt:lpstr>.VnTime</vt:lpstr>
      <vt:lpstr>Office Theme</vt:lpstr>
      <vt:lpstr>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Admin</cp:lastModifiedBy>
  <cp:revision>234</cp:revision>
  <dcterms:created xsi:type="dcterms:W3CDTF">2017-11-03T06:59:44Z</dcterms:created>
  <dcterms:modified xsi:type="dcterms:W3CDTF">2021-12-03T09:24:41Z</dcterms:modified>
</cp:coreProperties>
</file>