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slideLayouts/slideLayout57.xml" ContentType="application/vnd.openxmlformats-officedocument.presentationml.slideLayout+xml"/>
  <Override PartName="/ppt/theme/theme1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2.xml" ContentType="application/vnd.openxmlformats-officedocument.theme+xml"/>
  <Override PartName="/ppt/slideLayouts/slideLayout70.xml" ContentType="application/vnd.openxmlformats-officedocument.presentationml.slideLayout+xml"/>
  <Override PartName="/ppt/theme/theme1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9" r:id="rId1"/>
    <p:sldMasterId id="2147483730" r:id="rId2"/>
    <p:sldMasterId id="2147483731" r:id="rId3"/>
    <p:sldMasterId id="2147483732" r:id="rId4"/>
    <p:sldMasterId id="2147483733" r:id="rId5"/>
    <p:sldMasterId id="2147483735" r:id="rId6"/>
    <p:sldMasterId id="2147483737" r:id="rId7"/>
    <p:sldMasterId id="2147483738" r:id="rId8"/>
    <p:sldMasterId id="2147483739" r:id="rId9"/>
    <p:sldMasterId id="2147483740" r:id="rId10"/>
    <p:sldMasterId id="2147483741" r:id="rId11"/>
    <p:sldMasterId id="2147483742" r:id="rId12"/>
    <p:sldMasterId id="2147483743" r:id="rId13"/>
    <p:sldMasterId id="2147483745" r:id="rId14"/>
    <p:sldMasterId id="2147483758" r:id="rId15"/>
    <p:sldMasterId id="2147483772" r:id="rId16"/>
  </p:sldMasterIdLst>
  <p:notesMasterIdLst>
    <p:notesMasterId r:id="rId52"/>
  </p:notesMasterIdLst>
  <p:sldIdLst>
    <p:sldId id="256" r:id="rId17"/>
    <p:sldId id="257" r:id="rId18"/>
    <p:sldId id="258" r:id="rId19"/>
    <p:sldId id="259" r:id="rId20"/>
    <p:sldId id="260" r:id="rId21"/>
    <p:sldId id="261" r:id="rId22"/>
    <p:sldId id="262" r:id="rId23"/>
    <p:sldId id="263" r:id="rId24"/>
    <p:sldId id="294" r:id="rId25"/>
    <p:sldId id="266" r:id="rId26"/>
    <p:sldId id="268" r:id="rId27"/>
    <p:sldId id="295" r:id="rId28"/>
    <p:sldId id="272" r:id="rId29"/>
    <p:sldId id="296" r:id="rId30"/>
    <p:sldId id="297" r:id="rId31"/>
    <p:sldId id="298" r:id="rId32"/>
    <p:sldId id="299" r:id="rId33"/>
    <p:sldId id="300" r:id="rId34"/>
    <p:sldId id="301" r:id="rId35"/>
    <p:sldId id="302" r:id="rId36"/>
    <p:sldId id="303" r:id="rId37"/>
    <p:sldId id="278" r:id="rId38"/>
    <p:sldId id="304" r:id="rId39"/>
    <p:sldId id="305" r:id="rId40"/>
    <p:sldId id="306" r:id="rId41"/>
    <p:sldId id="307" r:id="rId42"/>
    <p:sldId id="283" r:id="rId43"/>
    <p:sldId id="284" r:id="rId44"/>
    <p:sldId id="285" r:id="rId45"/>
    <p:sldId id="287" r:id="rId46"/>
    <p:sldId id="288" r:id="rId47"/>
    <p:sldId id="289" r:id="rId48"/>
    <p:sldId id="290" r:id="rId49"/>
    <p:sldId id="291" r:id="rId50"/>
    <p:sldId id="292" r:id="rId51"/>
  </p:sldIdLst>
  <p:sldSz cx="9144000" cy="6858000" type="screen4x3"/>
  <p:notesSz cx="6858000" cy="9144000"/>
  <p:embeddedFontLst>
    <p:embeddedFont>
      <p:font typeface="宋体" pitchFamily="2" charset="-122"/>
      <p:regular r:id="rId53"/>
    </p:embeddedFont>
    <p:embeddedFont>
      <p:font typeface="Cambria" pitchFamily="18" charset="0"/>
      <p:regular r:id="rId54"/>
      <p:bold r:id="rId55"/>
      <p:italic r:id="rId56"/>
      <p:boldItalic r:id="rId57"/>
    </p:embeddedFont>
    <p:embeddedFont>
      <p:font typeface="Quattrocento Sans" charset="0"/>
      <p:bold r:id="rId58"/>
      <p:boldItalic r:id="rId59"/>
    </p:embeddedFont>
    <p:embeddedFont>
      <p:font typeface="Calibri"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3" d="100"/>
          <a:sy n="83" d="100"/>
        </p:scale>
        <p:origin x="-912" y="2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font" Target="fonts/font3.fntdata"/><Relationship Id="rId63" Type="http://schemas.openxmlformats.org/officeDocument/2006/relationships/font" Target="fonts/font11.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9.fntdata"/><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font" Target="fonts/font4.fntdata"/><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font" Target="fonts/font7.fntdata"/><Relationship Id="rId67"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font" Target="fonts/font5.fntdata"/><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a:p>
        </p:txBody>
      </p:sp>
    </p:spTree>
    <p:extLst>
      <p:ext uri="{BB962C8B-B14F-4D97-AF65-F5344CB8AC3E}">
        <p14:creationId xmlns:p14="http://schemas.microsoft.com/office/powerpoint/2010/main" val="19416995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9" name="Google Shape;4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1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1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14</a:t>
            </a:fld>
            <a:endParaRPr/>
          </a:p>
        </p:txBody>
      </p:sp>
    </p:spTree>
    <p:extLst>
      <p:ext uri="{BB962C8B-B14F-4D97-AF65-F5344CB8AC3E}">
        <p14:creationId xmlns:p14="http://schemas.microsoft.com/office/powerpoint/2010/main" val="879561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5" name="Google Shape;62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2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22</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9" name="Google Shape;66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2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9" name="Google Shape;679;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Có nghĩa là mai này đất nước chúng ta sẽ tươi đẹp hơn nữa, giàu mạnh hơn.</a:t>
            </a:r>
            <a:endParaRPr/>
          </a:p>
        </p:txBody>
      </p:sp>
      <p:sp>
        <p:nvSpPr>
          <p:cNvPr id="680" name="Google Shape;680;p2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6" name="Google Shape;68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p2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9" name="Google Shape;72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p3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6" name="Google Shape;73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3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7" name="Google Shape;74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3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5" name="Google Shape;75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6" name="Google Shape;756;p3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2" name="Google Shape;762;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3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9" name="Google Shape;769;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p3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8" name="Google Shape;37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7" name="Google Shape;38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f89f72f85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gf89f72f85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b="1">
                <a:solidFill>
                  <a:srgbClr val="000099"/>
                </a:solidFill>
                <a:latin typeface=".VnTime" pitchFamily="34" charset="0"/>
              </a:defRPr>
            </a:lvl1pPr>
            <a:lvl2pPr marL="742950" indent="-285750">
              <a:defRPr sz="3200" b="1">
                <a:solidFill>
                  <a:srgbClr val="000099"/>
                </a:solidFill>
                <a:latin typeface=".VnTime" pitchFamily="34" charset="0"/>
              </a:defRPr>
            </a:lvl2pPr>
            <a:lvl3pPr marL="1143000" indent="-228600">
              <a:defRPr sz="3200" b="1">
                <a:solidFill>
                  <a:srgbClr val="000099"/>
                </a:solidFill>
                <a:latin typeface=".VnTime" pitchFamily="34" charset="0"/>
              </a:defRPr>
            </a:lvl3pPr>
            <a:lvl4pPr marL="1600200" indent="-228600">
              <a:defRPr sz="3200" b="1">
                <a:solidFill>
                  <a:srgbClr val="000099"/>
                </a:solidFill>
                <a:latin typeface=".VnTime" pitchFamily="34" charset="0"/>
              </a:defRPr>
            </a:lvl4pPr>
            <a:lvl5pPr marL="2057400" indent="-228600">
              <a:defRPr sz="3200" b="1">
                <a:solidFill>
                  <a:srgbClr val="000099"/>
                </a:solidFill>
                <a:latin typeface=".VnTime" pitchFamily="34" charset="0"/>
              </a:defRPr>
            </a:lvl5pPr>
            <a:lvl6pPr marL="2514600" indent="-228600" algn="ctr" eaLnBrk="0" fontAlgn="base" hangingPunct="0">
              <a:spcBef>
                <a:spcPct val="0"/>
              </a:spcBef>
              <a:spcAft>
                <a:spcPct val="0"/>
              </a:spcAft>
              <a:defRPr sz="3200" b="1">
                <a:solidFill>
                  <a:srgbClr val="000099"/>
                </a:solidFill>
                <a:latin typeface=".VnTime" pitchFamily="34" charset="0"/>
              </a:defRPr>
            </a:lvl6pPr>
            <a:lvl7pPr marL="2971800" indent="-228600" algn="ctr" eaLnBrk="0" fontAlgn="base" hangingPunct="0">
              <a:spcBef>
                <a:spcPct val="0"/>
              </a:spcBef>
              <a:spcAft>
                <a:spcPct val="0"/>
              </a:spcAft>
              <a:defRPr sz="3200" b="1">
                <a:solidFill>
                  <a:srgbClr val="000099"/>
                </a:solidFill>
                <a:latin typeface=".VnTime" pitchFamily="34" charset="0"/>
              </a:defRPr>
            </a:lvl7pPr>
            <a:lvl8pPr marL="3429000" indent="-228600" algn="ctr" eaLnBrk="0" fontAlgn="base" hangingPunct="0">
              <a:spcBef>
                <a:spcPct val="0"/>
              </a:spcBef>
              <a:spcAft>
                <a:spcPct val="0"/>
              </a:spcAft>
              <a:defRPr sz="3200" b="1">
                <a:solidFill>
                  <a:srgbClr val="000099"/>
                </a:solidFill>
                <a:latin typeface=".VnTime" pitchFamily="34" charset="0"/>
              </a:defRPr>
            </a:lvl8pPr>
            <a:lvl9pPr marL="3886200" indent="-228600" algn="ctr" eaLnBrk="0" fontAlgn="base" hangingPunct="0">
              <a:spcBef>
                <a:spcPct val="0"/>
              </a:spcBef>
              <a:spcAft>
                <a:spcPct val="0"/>
              </a:spcAft>
              <a:defRPr sz="3200" b="1">
                <a:solidFill>
                  <a:srgbClr val="000099"/>
                </a:solidFill>
                <a:latin typeface=".VnTime" pitchFamily="34" charset="0"/>
              </a:defRPr>
            </a:lvl9pPr>
          </a:lstStyle>
          <a:p>
            <a:pPr algn="r" eaLnBrk="1" hangingPunct="1"/>
            <a:fld id="{9F2D952E-6439-4AD3-8ED6-5F515A4FE1E9}" type="slidenum">
              <a:rPr lang="en-US" sz="1200" b="0">
                <a:solidFill>
                  <a:schemeClr val="tx1"/>
                </a:solidFill>
                <a:latin typeface="Arial" pitchFamily="34" charset="0"/>
              </a:rPr>
              <a:pPr algn="r" eaLnBrk="1" hangingPunct="1"/>
              <a:t>9</a:t>
            </a:fld>
            <a:endParaRPr lang="en-US" sz="1200" b="0">
              <a:solidFill>
                <a:schemeClr val="tx1"/>
              </a:solidFill>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dirty="0" smtClean="0">
              <a:latin typeface="Arial" pitchFamily="34" charset="0"/>
            </a:endParaRPr>
          </a:p>
        </p:txBody>
      </p:sp>
    </p:spTree>
    <p:extLst>
      <p:ext uri="{BB962C8B-B14F-4D97-AF65-F5344CB8AC3E}">
        <p14:creationId xmlns:p14="http://schemas.microsoft.com/office/powerpoint/2010/main" val="3429533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365125"/>
            <a:ext cx="7886700" cy="1325562"/>
          </a:xfrm>
          <a:prstGeom prst="rect">
            <a:avLst/>
          </a:prstGeom>
          <a:noFill/>
          <a:ln>
            <a:noFill/>
          </a:ln>
        </p:spPr>
        <p:txBody>
          <a:bodyPr spcFirstLastPara="1" wrap="square" lIns="90850" tIns="45400" rIns="90850" bIns="454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28650" y="1825625"/>
            <a:ext cx="7886700" cy="4351337"/>
          </a:xfrm>
          <a:prstGeom prst="rect">
            <a:avLst/>
          </a:prstGeom>
          <a:noFill/>
          <a:ln>
            <a:noFill/>
          </a:ln>
        </p:spPr>
        <p:txBody>
          <a:bodyPr spcFirstLastPara="1" wrap="square" lIns="90850" tIns="45400" rIns="90850" bIns="454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5"/>
        <p:cNvGrpSpPr/>
        <p:nvPr/>
      </p:nvGrpSpPr>
      <p:grpSpPr>
        <a:xfrm>
          <a:off x="0" y="0"/>
          <a:ext cx="0" cy="0"/>
          <a:chOff x="0" y="0"/>
          <a:chExt cx="0" cy="0"/>
        </a:xfrm>
      </p:grpSpPr>
    </p:spTree>
  </p:cSld>
  <p:clrMapOvr>
    <a:masterClrMapping/>
  </p:clrMapOvr>
  <p:transition>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12671E2-8D56-4C88-B443-0DAB1F2C1175}"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94208142"/>
      </p:ext>
    </p:extLst>
  </p:cSld>
  <p:clrMapOvr>
    <a:masterClrMapping/>
  </p:clrMapOvr>
  <p:transition>
    <p:wheel spokes="8"/>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8B0E3AB-83F0-4E5E-AD67-292733F1DC6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6427256"/>
      </p:ext>
    </p:extLst>
  </p:cSld>
  <p:clrMapOvr>
    <a:masterClrMapping/>
  </p:clrMapOvr>
  <p:transition>
    <p:wheel spokes="8"/>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466153-FB6E-4C3A-804D-0070ED0ACB1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1520221"/>
      </p:ext>
    </p:extLst>
  </p:cSld>
  <p:clrMapOvr>
    <a:masterClrMapping/>
  </p:clrMapOvr>
  <p:transition>
    <p:wheel spokes="8"/>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F93E5C0-76F2-4432-83C1-A0D933B742E4}"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8475021"/>
      </p:ext>
    </p:extLst>
  </p:cSld>
  <p:clrMapOvr>
    <a:masterClrMapping/>
  </p:clrMapOvr>
  <p:transition>
    <p:wheel spokes="8"/>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7D4C8DA-31F8-4C6A-A7B0-E2E65CE42646}"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6597905"/>
      </p:ext>
    </p:extLst>
  </p:cSld>
  <p:clrMapOvr>
    <a:masterClrMapping/>
  </p:clrMapOvr>
  <p:transition>
    <p:wheel spokes="8"/>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7B9179A-D865-492B-A1D4-F4E4F881CF4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5563648"/>
      </p:ext>
    </p:extLst>
  </p:cSld>
  <p:clrMapOvr>
    <a:masterClrMapping/>
  </p:clrMapOvr>
  <p:transition>
    <p:wheel spokes="8"/>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86C491-376D-4A5F-8708-03E50238CB7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1021959"/>
      </p:ext>
    </p:extLst>
  </p:cSld>
  <p:clrMapOvr>
    <a:masterClrMapping/>
  </p:clrMapOvr>
  <p:transition>
    <p:wheel spokes="8"/>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dpi="0" rotWithShape="0">
          <a:blip r:embed="rId2"/>
          <a:srcRect/>
          <a:stretch>
            <a:fillRect/>
          </a:stretch>
        </a:blip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1751828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733" tIns="27866" rIns="55733" bIns="27866"/>
          <a:lstStyle/>
          <a:p>
            <a:r>
              <a:rPr lang="zh-CN" altLang="en-US"/>
              <a:t>单击此处编辑母版标题样式</a:t>
            </a:r>
          </a:p>
        </p:txBody>
      </p:sp>
      <p:sp>
        <p:nvSpPr>
          <p:cNvPr id="3" name="内容占位符 2"/>
          <p:cNvSpPr>
            <a:spLocks noGrp="1"/>
          </p:cNvSpPr>
          <p:nvPr>
            <p:ph sz="half" idx="1"/>
          </p:nvPr>
        </p:nvSpPr>
        <p:spPr>
          <a:xfrm>
            <a:off x="628662" y="1825686"/>
            <a:ext cx="3886273" cy="4351484"/>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825686"/>
            <a:ext cx="3886273" cy="2098745"/>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4076837"/>
            <a:ext cx="3886273" cy="2100333"/>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10867268"/>
      </p:ext>
    </p:extLst>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249178" y="199027"/>
            <a:ext cx="4485050" cy="827235"/>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629959" y="365144"/>
            <a:ext cx="7886849" cy="1325607"/>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60" name="Google Shape;60;p14"/>
          <p:cNvSpPr txBox="1">
            <a:spLocks noGrp="1"/>
          </p:cNvSpPr>
          <p:nvPr>
            <p:ph type="body" idx="1"/>
          </p:nvPr>
        </p:nvSpPr>
        <p:spPr>
          <a:xfrm>
            <a:off x="890098" y="1778499"/>
            <a:ext cx="3655250" cy="823940"/>
          </a:xfrm>
          <a:prstGeom prst="rect">
            <a:avLst/>
          </a:prstGeom>
          <a:noFill/>
          <a:ln>
            <a:noFill/>
          </a:ln>
        </p:spPr>
        <p:txBody>
          <a:bodyPr spcFirstLastPara="1" wrap="square" lIns="65950" tIns="32950" rIns="65950" bIns="32950" anchor="ctr"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1" name="Google Shape;61;p14"/>
          <p:cNvSpPr txBox="1">
            <a:spLocks noGrp="1"/>
          </p:cNvSpPr>
          <p:nvPr>
            <p:ph type="body" idx="2"/>
          </p:nvPr>
        </p:nvSpPr>
        <p:spPr>
          <a:xfrm>
            <a:off x="890098" y="2665473"/>
            <a:ext cx="3655250" cy="3524403"/>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62" name="Google Shape;62;p14"/>
          <p:cNvSpPr txBox="1">
            <a:spLocks noGrp="1"/>
          </p:cNvSpPr>
          <p:nvPr>
            <p:ph type="body" idx="3"/>
          </p:nvPr>
        </p:nvSpPr>
        <p:spPr>
          <a:xfrm>
            <a:off x="4692834" y="1778499"/>
            <a:ext cx="3673252" cy="823940"/>
          </a:xfrm>
          <a:prstGeom prst="rect">
            <a:avLst/>
          </a:prstGeom>
          <a:noFill/>
          <a:ln>
            <a:noFill/>
          </a:ln>
        </p:spPr>
        <p:txBody>
          <a:bodyPr spcFirstLastPara="1" wrap="square" lIns="65950" tIns="32950" rIns="65950" bIns="32950" anchor="ctr"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3" name="Google Shape;63;p14"/>
          <p:cNvSpPr txBox="1">
            <a:spLocks noGrp="1"/>
          </p:cNvSpPr>
          <p:nvPr>
            <p:ph type="body" idx="4"/>
          </p:nvPr>
        </p:nvSpPr>
        <p:spPr>
          <a:xfrm>
            <a:off x="4692834" y="2665473"/>
            <a:ext cx="3673252" cy="3524403"/>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249178" y="199027"/>
            <a:ext cx="4485050" cy="827235"/>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66" name="Google Shape;66;p15"/>
          <p:cNvSpPr txBox="1">
            <a:spLocks noGrp="1"/>
          </p:cNvSpPr>
          <p:nvPr>
            <p:ph type="body" idx="1"/>
          </p:nvPr>
        </p:nvSpPr>
        <p:spPr>
          <a:xfrm>
            <a:off x="628663" y="1825687"/>
            <a:ext cx="3886274" cy="4351484"/>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67" name="Google Shape;67;p15"/>
          <p:cNvSpPr txBox="1">
            <a:spLocks noGrp="1"/>
          </p:cNvSpPr>
          <p:nvPr>
            <p:ph type="body" idx="2"/>
          </p:nvPr>
        </p:nvSpPr>
        <p:spPr>
          <a:xfrm>
            <a:off x="4629238" y="1825687"/>
            <a:ext cx="3886274" cy="4351484"/>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4007" y="1709927"/>
            <a:ext cx="7886849" cy="2852833"/>
          </a:xfrm>
          <a:prstGeom prst="rect">
            <a:avLst/>
          </a:prstGeom>
          <a:noFill/>
          <a:ln>
            <a:noFill/>
          </a:ln>
        </p:spPr>
        <p:txBody>
          <a:bodyPr spcFirstLastPara="1" wrap="square" lIns="65950" tIns="32950" rIns="65950" bIns="32950" anchor="b" anchorCtr="0">
            <a:noAutofit/>
          </a:bodyPr>
          <a:lstStyle>
            <a:lvl1pPr marR="0" lvl="0" algn="ctr" rtl="0">
              <a:spcBef>
                <a:spcPts val="0"/>
              </a:spcBef>
              <a:spcAft>
                <a:spcPts val="0"/>
              </a:spcAft>
              <a:buSzPts val="1400"/>
              <a:buNone/>
              <a:defRPr sz="6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70" name="Google Shape;70;p16"/>
          <p:cNvSpPr txBox="1">
            <a:spLocks noGrp="1"/>
          </p:cNvSpPr>
          <p:nvPr>
            <p:ph type="body" idx="1"/>
          </p:nvPr>
        </p:nvSpPr>
        <p:spPr>
          <a:xfrm>
            <a:off x="624007" y="4589747"/>
            <a:ext cx="7886849" cy="1500237"/>
          </a:xfrm>
          <a:prstGeom prst="rect">
            <a:avLst/>
          </a:prstGeom>
          <a:noFill/>
          <a:ln>
            <a:noFill/>
          </a:ln>
        </p:spPr>
        <p:txBody>
          <a:bodyPr spcFirstLastPara="1" wrap="square" lIns="65950" tIns="32950" rIns="65950" bIns="32950" anchor="t" anchorCtr="0">
            <a:noAutofit/>
          </a:bodyPr>
          <a:lstStyle>
            <a:lvl1pPr marL="457200" marR="0" lvl="0" indent="-228600" algn="l"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71"/>
        <p:cNvGrpSpPr/>
        <p:nvPr/>
      </p:nvGrpSpPr>
      <p:grpSpPr>
        <a:xfrm>
          <a:off x="0" y="0"/>
          <a:ext cx="0" cy="0"/>
          <a:chOff x="0" y="0"/>
          <a:chExt cx="0" cy="0"/>
        </a:xfrm>
      </p:grpSpPr>
      <p:sp>
        <p:nvSpPr>
          <p:cNvPr id="72" name="Google Shape;72;p17"/>
          <p:cNvSpPr txBox="1">
            <a:spLocks noGrp="1"/>
          </p:cNvSpPr>
          <p:nvPr>
            <p:ph type="ctrTitle"/>
          </p:nvPr>
        </p:nvSpPr>
        <p:spPr>
          <a:xfrm>
            <a:off x="1143030" y="1122401"/>
            <a:ext cx="6858130" cy="2387680"/>
          </a:xfrm>
          <a:prstGeom prst="rect">
            <a:avLst/>
          </a:prstGeom>
          <a:noFill/>
          <a:ln>
            <a:noFill/>
          </a:ln>
        </p:spPr>
        <p:txBody>
          <a:bodyPr spcFirstLastPara="1" wrap="square" lIns="65950" tIns="32950" rIns="65950" bIns="32950" anchor="b" anchorCtr="0">
            <a:noAutofit/>
          </a:bodyPr>
          <a:lstStyle>
            <a:lvl1pPr marR="0" lvl="0" algn="ctr" rtl="0">
              <a:spcBef>
                <a:spcPts val="0"/>
              </a:spcBef>
              <a:spcAft>
                <a:spcPts val="0"/>
              </a:spcAft>
              <a:buSzPts val="1400"/>
              <a:buNone/>
              <a:defRPr sz="6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73" name="Google Shape;73;p17"/>
          <p:cNvSpPr txBox="1">
            <a:spLocks noGrp="1"/>
          </p:cNvSpPr>
          <p:nvPr>
            <p:ph type="subTitle" idx="1"/>
          </p:nvPr>
        </p:nvSpPr>
        <p:spPr>
          <a:xfrm>
            <a:off x="1143030" y="3602197"/>
            <a:ext cx="6858130" cy="1655817"/>
          </a:xfrm>
          <a:prstGeom prst="rect">
            <a:avLst/>
          </a:prstGeom>
          <a:noFill/>
          <a:ln>
            <a:noFill/>
          </a:ln>
        </p:spPr>
        <p:txBody>
          <a:bodyPr spcFirstLastPara="1" wrap="square" lIns="65950" tIns="32950" rIns="65950" bIns="32950" anchor="t" anchorCtr="0">
            <a:noAutofit/>
          </a:bodyPr>
          <a:lstStyle>
            <a:lvl1pPr marR="0" lvl="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249172" y="199027"/>
            <a:ext cx="4485050" cy="827235"/>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78" name="Google Shape;78;p19"/>
          <p:cNvSpPr txBox="1">
            <a:spLocks noGrp="1"/>
          </p:cNvSpPr>
          <p:nvPr>
            <p:ph type="body" idx="1"/>
          </p:nvPr>
        </p:nvSpPr>
        <p:spPr>
          <a:xfrm>
            <a:off x="249172" y="1158228"/>
            <a:ext cx="4485050" cy="3275847"/>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0" y="0"/>
            <a:ext cx="3000000" cy="3000000"/>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81" name="Google Shape;81;p20"/>
          <p:cNvSpPr txBox="1">
            <a:spLocks noGrp="1"/>
          </p:cNvSpPr>
          <p:nvPr>
            <p:ph type="body" idx="1"/>
          </p:nvPr>
        </p:nvSpPr>
        <p:spPr>
          <a:xfrm>
            <a:off x="628663" y="1825687"/>
            <a:ext cx="3886274" cy="4351484"/>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82" name="Google Shape;82;p20"/>
          <p:cNvSpPr txBox="1">
            <a:spLocks noGrp="1"/>
          </p:cNvSpPr>
          <p:nvPr>
            <p:ph type="body" idx="2"/>
          </p:nvPr>
        </p:nvSpPr>
        <p:spPr>
          <a:xfrm>
            <a:off x="4629238" y="1825787"/>
            <a:ext cx="3886274" cy="2098745"/>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83" name="Google Shape;83;p20"/>
          <p:cNvSpPr txBox="1">
            <a:spLocks noGrp="1"/>
          </p:cNvSpPr>
          <p:nvPr>
            <p:ph type="body" idx="3"/>
          </p:nvPr>
        </p:nvSpPr>
        <p:spPr>
          <a:xfrm>
            <a:off x="4629238" y="4076937"/>
            <a:ext cx="3886274" cy="2100333"/>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rot="5400000">
            <a:off x="4623657" y="2285298"/>
            <a:ext cx="5812032" cy="1971713"/>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86" name="Google Shape;86;p21"/>
          <p:cNvSpPr txBox="1">
            <a:spLocks noGrp="1"/>
          </p:cNvSpPr>
          <p:nvPr>
            <p:ph type="body" idx="1"/>
          </p:nvPr>
        </p:nvSpPr>
        <p:spPr>
          <a:xfrm rot="5400000">
            <a:off x="623081" y="370737"/>
            <a:ext cx="5812032" cy="5800835"/>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a:off x="249172" y="199027"/>
            <a:ext cx="4485050" cy="827235"/>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89" name="Google Shape;89;p22"/>
          <p:cNvSpPr txBox="1">
            <a:spLocks noGrp="1"/>
          </p:cNvSpPr>
          <p:nvPr>
            <p:ph type="body" idx="1"/>
          </p:nvPr>
        </p:nvSpPr>
        <p:spPr>
          <a:xfrm rot="5400000">
            <a:off x="853773" y="553626"/>
            <a:ext cx="3275847" cy="4485050"/>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2F26C9-C016-42E2-8952-3B48A4D3A525}" type="slidenum">
              <a:rPr lang="en-US"/>
              <a:pPr>
                <a:defRPr/>
              </a:pPr>
              <a:t>‹#›</a:t>
            </a:fld>
            <a:endParaRPr lang="en-US"/>
          </a:p>
        </p:txBody>
      </p:sp>
    </p:spTree>
    <p:extLst>
      <p:ext uri="{BB962C8B-B14F-4D97-AF65-F5344CB8AC3E}">
        <p14:creationId xmlns:p14="http://schemas.microsoft.com/office/powerpoint/2010/main" val="252269183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0"/>
        <p:cNvGrpSpPr/>
        <p:nvPr/>
      </p:nvGrpSpPr>
      <p:grpSpPr>
        <a:xfrm>
          <a:off x="0" y="0"/>
          <a:ext cx="0" cy="0"/>
          <a:chOff x="0" y="0"/>
          <a:chExt cx="0" cy="0"/>
        </a:xfrm>
      </p:grpSpPr>
      <p:sp>
        <p:nvSpPr>
          <p:cNvPr id="91" name="Google Shape;91;p23"/>
          <p:cNvSpPr txBox="1">
            <a:spLocks noGrp="1"/>
          </p:cNvSpPr>
          <p:nvPr>
            <p:ph type="title"/>
          </p:nvPr>
        </p:nvSpPr>
        <p:spPr>
          <a:xfrm>
            <a:off x="629913" y="457240"/>
            <a:ext cx="3124071" cy="1600253"/>
          </a:xfrm>
          <a:prstGeom prst="rect">
            <a:avLst/>
          </a:prstGeom>
          <a:noFill/>
          <a:ln>
            <a:noFill/>
          </a:ln>
        </p:spPr>
        <p:txBody>
          <a:bodyPr spcFirstLastPara="1" wrap="square" lIns="66050" tIns="33000" rIns="66050" bIns="33000" anchor="b" anchorCtr="0">
            <a:noAutofit/>
          </a:bodyPr>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92" name="Google Shape;92;p23"/>
          <p:cNvSpPr>
            <a:spLocks noGrp="1"/>
          </p:cNvSpPr>
          <p:nvPr>
            <p:ph type="pic" idx="2"/>
          </p:nvPr>
        </p:nvSpPr>
        <p:spPr>
          <a:xfrm>
            <a:off x="3887487" y="457240"/>
            <a:ext cx="4629238" cy="5404031"/>
          </a:xfrm>
          <a:prstGeom prst="rect">
            <a:avLst/>
          </a:prstGeom>
          <a:noFill/>
          <a:ln>
            <a:noFill/>
          </a:ln>
        </p:spPr>
      </p:sp>
      <p:sp>
        <p:nvSpPr>
          <p:cNvPr id="93" name="Google Shape;93;p23"/>
          <p:cNvSpPr txBox="1">
            <a:spLocks noGrp="1"/>
          </p:cNvSpPr>
          <p:nvPr>
            <p:ph type="body" idx="1"/>
          </p:nvPr>
        </p:nvSpPr>
        <p:spPr>
          <a:xfrm>
            <a:off x="629913" y="2057470"/>
            <a:ext cx="3124071" cy="3811716"/>
          </a:xfrm>
          <a:prstGeom prst="rect">
            <a:avLst/>
          </a:prstGeom>
          <a:noFill/>
          <a:ln>
            <a:noFill/>
          </a:ln>
        </p:spPr>
        <p:txBody>
          <a:bodyPr spcFirstLastPara="1" wrap="square" lIns="66050" tIns="33000" rIns="66050" bIns="33000" anchor="t" anchorCtr="0">
            <a:no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94"/>
        <p:cNvGrpSpPr/>
        <p:nvPr/>
      </p:nvGrpSpPr>
      <p:grpSpPr>
        <a:xfrm>
          <a:off x="0" y="0"/>
          <a:ext cx="0" cy="0"/>
          <a:chOff x="0" y="0"/>
          <a:chExt cx="0" cy="0"/>
        </a:xfrm>
      </p:grpSpPr>
      <p:sp>
        <p:nvSpPr>
          <p:cNvPr id="95" name="Google Shape;95;p24"/>
          <p:cNvSpPr txBox="1">
            <a:spLocks noGrp="1"/>
          </p:cNvSpPr>
          <p:nvPr>
            <p:ph type="title"/>
          </p:nvPr>
        </p:nvSpPr>
        <p:spPr>
          <a:xfrm>
            <a:off x="629871" y="457240"/>
            <a:ext cx="2949233" cy="1600253"/>
          </a:xfrm>
          <a:prstGeom prst="rect">
            <a:avLst/>
          </a:prstGeom>
          <a:noFill/>
          <a:ln>
            <a:noFill/>
          </a:ln>
        </p:spPr>
        <p:txBody>
          <a:bodyPr spcFirstLastPara="1" wrap="square" lIns="66050" tIns="33000" rIns="66050" bIns="33000" anchor="b" anchorCtr="0">
            <a:noAutofit/>
          </a:bodyPr>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96" name="Google Shape;96;p24"/>
          <p:cNvSpPr txBox="1">
            <a:spLocks noGrp="1"/>
          </p:cNvSpPr>
          <p:nvPr>
            <p:ph type="body" idx="1"/>
          </p:nvPr>
        </p:nvSpPr>
        <p:spPr>
          <a:xfrm>
            <a:off x="3887487" y="987459"/>
            <a:ext cx="4629238" cy="4873788"/>
          </a:xfrm>
          <a:prstGeom prst="rect">
            <a:avLst/>
          </a:prstGeom>
          <a:noFill/>
          <a:ln>
            <a:noFill/>
          </a:ln>
        </p:spPr>
        <p:txBody>
          <a:bodyPr spcFirstLastPara="1" wrap="square" lIns="66050" tIns="33000" rIns="66050" bIns="330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Google Shape;97;p24"/>
          <p:cNvSpPr txBox="1">
            <a:spLocks noGrp="1"/>
          </p:cNvSpPr>
          <p:nvPr>
            <p:ph type="body" idx="2"/>
          </p:nvPr>
        </p:nvSpPr>
        <p:spPr>
          <a:xfrm>
            <a:off x="629871" y="2057470"/>
            <a:ext cx="2949233" cy="3811716"/>
          </a:xfrm>
          <a:prstGeom prst="rect">
            <a:avLst/>
          </a:prstGeom>
          <a:noFill/>
          <a:ln>
            <a:noFill/>
          </a:ln>
        </p:spPr>
        <p:txBody>
          <a:bodyPr spcFirstLastPara="1" wrap="square" lIns="66050" tIns="33000" rIns="66050" bIns="33000" anchor="t" anchorCtr="0">
            <a:noAutofit/>
          </a:bodyPr>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98"/>
        <p:cNvGrpSpPr/>
        <p:nvPr/>
      </p:nvGrpSpPr>
      <p:grpSpPr>
        <a:xfrm>
          <a:off x="0" y="0"/>
          <a:ext cx="0" cy="0"/>
          <a:chOff x="0" y="0"/>
          <a:chExt cx="0" cy="0"/>
        </a:xfrm>
      </p:grpSpPr>
    </p:spTree>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99"/>
        <p:cNvGrpSpPr/>
        <p:nvPr/>
      </p:nvGrpSpPr>
      <p:grpSpPr>
        <a:xfrm>
          <a:off x="0" y="0"/>
          <a:ext cx="0" cy="0"/>
          <a:chOff x="0" y="0"/>
          <a:chExt cx="0" cy="0"/>
        </a:xfrm>
      </p:grpSpPr>
      <p:sp>
        <p:nvSpPr>
          <p:cNvPr id="100" name="Google Shape;100;p26"/>
          <p:cNvSpPr txBox="1">
            <a:spLocks noGrp="1"/>
          </p:cNvSpPr>
          <p:nvPr>
            <p:ph type="title"/>
          </p:nvPr>
        </p:nvSpPr>
        <p:spPr>
          <a:xfrm>
            <a:off x="249172" y="199027"/>
            <a:ext cx="4485050" cy="827235"/>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101"/>
        <p:cNvGrpSpPr/>
        <p:nvPr/>
      </p:nvGrpSpPr>
      <p:grpSpPr>
        <a:xfrm>
          <a:off x="0" y="0"/>
          <a:ext cx="0" cy="0"/>
          <a:chOff x="0" y="0"/>
          <a:chExt cx="0" cy="0"/>
        </a:xfrm>
      </p:grpSpPr>
      <p:sp>
        <p:nvSpPr>
          <p:cNvPr id="102" name="Google Shape;102;p27"/>
          <p:cNvSpPr txBox="1">
            <a:spLocks noGrp="1"/>
          </p:cNvSpPr>
          <p:nvPr>
            <p:ph type="title"/>
          </p:nvPr>
        </p:nvSpPr>
        <p:spPr>
          <a:xfrm>
            <a:off x="629938" y="365144"/>
            <a:ext cx="7886849" cy="1325607"/>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103" name="Google Shape;103;p27"/>
          <p:cNvSpPr txBox="1">
            <a:spLocks noGrp="1"/>
          </p:cNvSpPr>
          <p:nvPr>
            <p:ph type="body" idx="1"/>
          </p:nvPr>
        </p:nvSpPr>
        <p:spPr>
          <a:xfrm>
            <a:off x="890098" y="1778499"/>
            <a:ext cx="3655250" cy="823940"/>
          </a:xfrm>
          <a:prstGeom prst="rect">
            <a:avLst/>
          </a:prstGeom>
          <a:noFill/>
          <a:ln>
            <a:noFill/>
          </a:ln>
        </p:spPr>
        <p:txBody>
          <a:bodyPr spcFirstLastPara="1" wrap="square" lIns="66050" tIns="33000" rIns="66050" bIns="33000" anchor="ctr"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4" name="Google Shape;104;p27"/>
          <p:cNvSpPr txBox="1">
            <a:spLocks noGrp="1"/>
          </p:cNvSpPr>
          <p:nvPr>
            <p:ph type="body" idx="2"/>
          </p:nvPr>
        </p:nvSpPr>
        <p:spPr>
          <a:xfrm>
            <a:off x="890098" y="2665473"/>
            <a:ext cx="3655250" cy="3524403"/>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05" name="Google Shape;105;p27"/>
          <p:cNvSpPr txBox="1">
            <a:spLocks noGrp="1"/>
          </p:cNvSpPr>
          <p:nvPr>
            <p:ph type="body" idx="3"/>
          </p:nvPr>
        </p:nvSpPr>
        <p:spPr>
          <a:xfrm>
            <a:off x="4692813" y="1778499"/>
            <a:ext cx="3673252" cy="823940"/>
          </a:xfrm>
          <a:prstGeom prst="rect">
            <a:avLst/>
          </a:prstGeom>
          <a:noFill/>
          <a:ln>
            <a:noFill/>
          </a:ln>
        </p:spPr>
        <p:txBody>
          <a:bodyPr spcFirstLastPara="1" wrap="square" lIns="66050" tIns="33000" rIns="66050" bIns="33000" anchor="ctr"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6" name="Google Shape;106;p27"/>
          <p:cNvSpPr txBox="1">
            <a:spLocks noGrp="1"/>
          </p:cNvSpPr>
          <p:nvPr>
            <p:ph type="body" idx="4"/>
          </p:nvPr>
        </p:nvSpPr>
        <p:spPr>
          <a:xfrm>
            <a:off x="4692813" y="2665473"/>
            <a:ext cx="3673252" cy="3524403"/>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107"/>
        <p:cNvGrpSpPr/>
        <p:nvPr/>
      </p:nvGrpSpPr>
      <p:grpSpPr>
        <a:xfrm>
          <a:off x="0" y="0"/>
          <a:ext cx="0" cy="0"/>
          <a:chOff x="0" y="0"/>
          <a:chExt cx="0" cy="0"/>
        </a:xfrm>
      </p:grpSpPr>
      <p:sp>
        <p:nvSpPr>
          <p:cNvPr id="108" name="Google Shape;108;p28"/>
          <p:cNvSpPr txBox="1">
            <a:spLocks noGrp="1"/>
          </p:cNvSpPr>
          <p:nvPr>
            <p:ph type="title"/>
          </p:nvPr>
        </p:nvSpPr>
        <p:spPr>
          <a:xfrm>
            <a:off x="249172" y="199027"/>
            <a:ext cx="4485050" cy="827235"/>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109" name="Google Shape;109;p28"/>
          <p:cNvSpPr txBox="1">
            <a:spLocks noGrp="1"/>
          </p:cNvSpPr>
          <p:nvPr>
            <p:ph type="body" idx="1"/>
          </p:nvPr>
        </p:nvSpPr>
        <p:spPr>
          <a:xfrm>
            <a:off x="628663" y="1825687"/>
            <a:ext cx="3886274" cy="4351484"/>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10" name="Google Shape;110;p28"/>
          <p:cNvSpPr txBox="1">
            <a:spLocks noGrp="1"/>
          </p:cNvSpPr>
          <p:nvPr>
            <p:ph type="body" idx="2"/>
          </p:nvPr>
        </p:nvSpPr>
        <p:spPr>
          <a:xfrm>
            <a:off x="4629238" y="1825687"/>
            <a:ext cx="3886274" cy="4351484"/>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111"/>
        <p:cNvGrpSpPr/>
        <p:nvPr/>
      </p:nvGrpSpPr>
      <p:grpSpPr>
        <a:xfrm>
          <a:off x="0" y="0"/>
          <a:ext cx="0" cy="0"/>
          <a:chOff x="0" y="0"/>
          <a:chExt cx="0" cy="0"/>
        </a:xfrm>
      </p:grpSpPr>
      <p:sp>
        <p:nvSpPr>
          <p:cNvPr id="112" name="Google Shape;112;p29"/>
          <p:cNvSpPr txBox="1">
            <a:spLocks noGrp="1"/>
          </p:cNvSpPr>
          <p:nvPr>
            <p:ph type="title"/>
          </p:nvPr>
        </p:nvSpPr>
        <p:spPr>
          <a:xfrm>
            <a:off x="623985" y="1709896"/>
            <a:ext cx="7886849" cy="2852833"/>
          </a:xfrm>
          <a:prstGeom prst="rect">
            <a:avLst/>
          </a:prstGeom>
          <a:noFill/>
          <a:ln>
            <a:noFill/>
          </a:ln>
        </p:spPr>
        <p:txBody>
          <a:bodyPr spcFirstLastPara="1" wrap="square" lIns="66050" tIns="33000" rIns="66050" bIns="33000" anchor="b" anchorCtr="0">
            <a:noAutofit/>
          </a:bodyPr>
          <a:lstStyle>
            <a:lvl1pPr marR="0" lvl="0" algn="ctr" rtl="0">
              <a:spcBef>
                <a:spcPts val="0"/>
              </a:spcBef>
              <a:spcAft>
                <a:spcPts val="0"/>
              </a:spcAft>
              <a:buSzPts val="1400"/>
              <a:buNone/>
              <a:defRPr sz="6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113" name="Google Shape;113;p29"/>
          <p:cNvSpPr txBox="1">
            <a:spLocks noGrp="1"/>
          </p:cNvSpPr>
          <p:nvPr>
            <p:ph type="body" idx="1"/>
          </p:nvPr>
        </p:nvSpPr>
        <p:spPr>
          <a:xfrm>
            <a:off x="623985" y="4589717"/>
            <a:ext cx="7886849" cy="1500237"/>
          </a:xfrm>
          <a:prstGeom prst="rect">
            <a:avLst/>
          </a:prstGeom>
          <a:noFill/>
          <a:ln>
            <a:noFill/>
          </a:ln>
        </p:spPr>
        <p:txBody>
          <a:bodyPr spcFirstLastPara="1" wrap="square" lIns="66050" tIns="33000" rIns="66050" bIns="33000" anchor="t" anchorCtr="0">
            <a:noAutofit/>
          </a:bodyPr>
          <a:lstStyle>
            <a:lvl1pPr marL="457200" marR="0" lvl="0" indent="-228600" algn="l"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14"/>
        <p:cNvGrpSpPr/>
        <p:nvPr/>
      </p:nvGrpSpPr>
      <p:grpSpPr>
        <a:xfrm>
          <a:off x="0" y="0"/>
          <a:ext cx="0" cy="0"/>
          <a:chOff x="0" y="0"/>
          <a:chExt cx="0" cy="0"/>
        </a:xfrm>
      </p:grpSpPr>
      <p:sp>
        <p:nvSpPr>
          <p:cNvPr id="115" name="Google Shape;115;p30"/>
          <p:cNvSpPr txBox="1">
            <a:spLocks noGrp="1"/>
          </p:cNvSpPr>
          <p:nvPr>
            <p:ph type="ctrTitle"/>
          </p:nvPr>
        </p:nvSpPr>
        <p:spPr>
          <a:xfrm>
            <a:off x="1143024" y="1122401"/>
            <a:ext cx="6858130" cy="2387680"/>
          </a:xfrm>
          <a:prstGeom prst="rect">
            <a:avLst/>
          </a:prstGeom>
          <a:noFill/>
          <a:ln>
            <a:noFill/>
          </a:ln>
        </p:spPr>
        <p:txBody>
          <a:bodyPr spcFirstLastPara="1" wrap="square" lIns="66050" tIns="33000" rIns="66050" bIns="33000" anchor="b" anchorCtr="0">
            <a:noAutofit/>
          </a:bodyPr>
          <a:lstStyle>
            <a:lvl1pPr marR="0" lvl="0" algn="ctr" rtl="0">
              <a:spcBef>
                <a:spcPts val="0"/>
              </a:spcBef>
              <a:spcAft>
                <a:spcPts val="0"/>
              </a:spcAft>
              <a:buSzPts val="1400"/>
              <a:buNone/>
              <a:defRPr sz="6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116" name="Google Shape;116;p30"/>
          <p:cNvSpPr txBox="1">
            <a:spLocks noGrp="1"/>
          </p:cNvSpPr>
          <p:nvPr>
            <p:ph type="subTitle" idx="1"/>
          </p:nvPr>
        </p:nvSpPr>
        <p:spPr>
          <a:xfrm>
            <a:off x="1143024" y="3602184"/>
            <a:ext cx="6858130" cy="1655817"/>
          </a:xfrm>
          <a:prstGeom prst="rect">
            <a:avLst/>
          </a:prstGeom>
          <a:noFill/>
          <a:ln>
            <a:noFill/>
          </a:ln>
        </p:spPr>
        <p:txBody>
          <a:bodyPr spcFirstLastPara="1" wrap="square" lIns="66050" tIns="33000" rIns="66050" bIns="33000" anchor="t" anchorCtr="0">
            <a:noAutofit/>
          </a:bodyPr>
          <a:lstStyle>
            <a:lvl1pPr marR="0" lvl="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32"/>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2"/>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2"/>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D24240-05F5-4612-98F5-1963ACAF6F29}" type="slidenum">
              <a:rPr lang="en-US"/>
              <a:pPr>
                <a:defRPr/>
              </a:pPr>
              <a:t>‹#›</a:t>
            </a:fld>
            <a:endParaRPr lang="en-US"/>
          </a:p>
        </p:txBody>
      </p:sp>
    </p:spTree>
    <p:extLst>
      <p:ext uri="{BB962C8B-B14F-4D97-AF65-F5344CB8AC3E}">
        <p14:creationId xmlns:p14="http://schemas.microsoft.com/office/powerpoint/2010/main" val="41888033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228600" y="4237037"/>
            <a:ext cx="1066800" cy="244475"/>
          </a:xfrm>
          <a:prstGeom prst="rect">
            <a:avLst/>
          </a:prstGeom>
          <a:noFill/>
          <a:ln>
            <a:noFill/>
          </a:ln>
        </p:spPr>
        <p:txBody>
          <a:bodyPr spcFirstLastPara="1" wrap="square" lIns="60675" tIns="30325" rIns="60675" bIns="30325" anchor="ctr" anchorCtr="0">
            <a:noAutofit/>
          </a:bodyPr>
          <a:lstStyle>
            <a:lvl1pPr lvl="0" algn="l">
              <a:lnSpc>
                <a:spcPct val="100000"/>
              </a:lnSpc>
              <a:spcBef>
                <a:spcPts val="0"/>
              </a:spcBef>
              <a:spcAft>
                <a:spcPts val="0"/>
              </a:spcAft>
              <a:buSzPts val="1400"/>
              <a:buNone/>
              <a:defRPr sz="8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1562100" y="4237037"/>
            <a:ext cx="1447800" cy="244475"/>
          </a:xfrm>
          <a:prstGeom prst="rect">
            <a:avLst/>
          </a:prstGeom>
          <a:noFill/>
          <a:ln>
            <a:noFill/>
          </a:ln>
        </p:spPr>
        <p:txBody>
          <a:bodyPr spcFirstLastPara="1" wrap="square" lIns="60675" tIns="30325" rIns="60675" bIns="303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3276600" y="4237037"/>
            <a:ext cx="1066800" cy="244475"/>
          </a:xfrm>
          <a:prstGeom prst="rect">
            <a:avLst/>
          </a:prstGeom>
          <a:noFill/>
          <a:ln>
            <a:noFill/>
          </a:ln>
        </p:spPr>
        <p:txBody>
          <a:bodyPr spcFirstLastPara="1" wrap="square" lIns="60675" tIns="30325" rIns="60675" bIns="30325"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141"/>
        <p:cNvGrpSpPr/>
        <p:nvPr/>
      </p:nvGrpSpPr>
      <p:grpSpPr>
        <a:xfrm>
          <a:off x="0" y="0"/>
          <a:ext cx="0" cy="0"/>
          <a:chOff x="0" y="0"/>
          <a:chExt cx="0" cy="0"/>
        </a:xfrm>
      </p:grpSpPr>
      <p:sp>
        <p:nvSpPr>
          <p:cNvPr id="142" name="Google Shape;142;p36"/>
          <p:cNvSpPr txBox="1">
            <a:spLocks noGrp="1"/>
          </p:cNvSpPr>
          <p:nvPr>
            <p:ph type="title"/>
          </p:nvPr>
        </p:nvSpPr>
        <p:spPr>
          <a:xfrm>
            <a:off x="249172" y="199027"/>
            <a:ext cx="4485050" cy="827235"/>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3" name="Google Shape;143;p36"/>
          <p:cNvSpPr txBox="1">
            <a:spLocks noGrp="1"/>
          </p:cNvSpPr>
          <p:nvPr>
            <p:ph type="body" idx="1"/>
          </p:nvPr>
        </p:nvSpPr>
        <p:spPr>
          <a:xfrm>
            <a:off x="249172" y="1158198"/>
            <a:ext cx="4485050" cy="3275847"/>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144"/>
        <p:cNvGrpSpPr/>
        <p:nvPr/>
      </p:nvGrpSpPr>
      <p:grpSpPr>
        <a:xfrm>
          <a:off x="0" y="0"/>
          <a:ext cx="0" cy="0"/>
          <a:chOff x="0" y="0"/>
          <a:chExt cx="0" cy="0"/>
        </a:xfrm>
      </p:grpSpPr>
      <p:sp>
        <p:nvSpPr>
          <p:cNvPr id="145" name="Google Shape;145;p37"/>
          <p:cNvSpPr txBox="1">
            <a:spLocks noGrp="1"/>
          </p:cNvSpPr>
          <p:nvPr>
            <p:ph type="title"/>
          </p:nvPr>
        </p:nvSpPr>
        <p:spPr>
          <a:xfrm>
            <a:off x="0" y="0"/>
            <a:ext cx="3000000" cy="3000000"/>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6" name="Google Shape;146;p37"/>
          <p:cNvSpPr txBox="1">
            <a:spLocks noGrp="1"/>
          </p:cNvSpPr>
          <p:nvPr>
            <p:ph type="body" idx="1"/>
          </p:nvPr>
        </p:nvSpPr>
        <p:spPr>
          <a:xfrm>
            <a:off x="628676" y="1825687"/>
            <a:ext cx="3886273" cy="4351484"/>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7" name="Google Shape;147;p37"/>
          <p:cNvSpPr txBox="1">
            <a:spLocks noGrp="1"/>
          </p:cNvSpPr>
          <p:nvPr>
            <p:ph type="body" idx="2"/>
          </p:nvPr>
        </p:nvSpPr>
        <p:spPr>
          <a:xfrm>
            <a:off x="4629255" y="1825757"/>
            <a:ext cx="3886273" cy="2098745"/>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8" name="Google Shape;148;p37"/>
          <p:cNvSpPr txBox="1">
            <a:spLocks noGrp="1"/>
          </p:cNvSpPr>
          <p:nvPr>
            <p:ph type="body" idx="3"/>
          </p:nvPr>
        </p:nvSpPr>
        <p:spPr>
          <a:xfrm>
            <a:off x="4629255" y="4076907"/>
            <a:ext cx="3886273" cy="2100333"/>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149"/>
        <p:cNvGrpSpPr/>
        <p:nvPr/>
      </p:nvGrpSpPr>
      <p:grpSpPr>
        <a:xfrm>
          <a:off x="0" y="0"/>
          <a:ext cx="0" cy="0"/>
          <a:chOff x="0" y="0"/>
          <a:chExt cx="0" cy="0"/>
        </a:xfrm>
      </p:grpSpPr>
      <p:sp>
        <p:nvSpPr>
          <p:cNvPr id="150" name="Google Shape;150;p38"/>
          <p:cNvSpPr txBox="1">
            <a:spLocks noGrp="1"/>
          </p:cNvSpPr>
          <p:nvPr>
            <p:ph type="title"/>
          </p:nvPr>
        </p:nvSpPr>
        <p:spPr>
          <a:xfrm rot="5400000">
            <a:off x="4623641" y="2285299"/>
            <a:ext cx="5812032" cy="1971712"/>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1" name="Google Shape;151;p38"/>
          <p:cNvSpPr txBox="1">
            <a:spLocks noGrp="1"/>
          </p:cNvSpPr>
          <p:nvPr>
            <p:ph type="body" idx="1"/>
          </p:nvPr>
        </p:nvSpPr>
        <p:spPr>
          <a:xfrm rot="5400000">
            <a:off x="623078" y="370737"/>
            <a:ext cx="5812032" cy="5800835"/>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152"/>
        <p:cNvGrpSpPr/>
        <p:nvPr/>
      </p:nvGrpSpPr>
      <p:grpSpPr>
        <a:xfrm>
          <a:off x="0" y="0"/>
          <a:ext cx="0" cy="0"/>
          <a:chOff x="0" y="0"/>
          <a:chExt cx="0" cy="0"/>
        </a:xfrm>
      </p:grpSpPr>
      <p:sp>
        <p:nvSpPr>
          <p:cNvPr id="153" name="Google Shape;153;p39"/>
          <p:cNvSpPr txBox="1">
            <a:spLocks noGrp="1"/>
          </p:cNvSpPr>
          <p:nvPr>
            <p:ph type="title"/>
          </p:nvPr>
        </p:nvSpPr>
        <p:spPr>
          <a:xfrm>
            <a:off x="249172" y="199027"/>
            <a:ext cx="4485050" cy="827235"/>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4" name="Google Shape;154;p39"/>
          <p:cNvSpPr txBox="1">
            <a:spLocks noGrp="1"/>
          </p:cNvSpPr>
          <p:nvPr>
            <p:ph type="body" idx="1"/>
          </p:nvPr>
        </p:nvSpPr>
        <p:spPr>
          <a:xfrm rot="5400000">
            <a:off x="853773" y="553596"/>
            <a:ext cx="3275847" cy="4485050"/>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155"/>
        <p:cNvGrpSpPr/>
        <p:nvPr/>
      </p:nvGrpSpPr>
      <p:grpSpPr>
        <a:xfrm>
          <a:off x="0" y="0"/>
          <a:ext cx="0" cy="0"/>
          <a:chOff x="0" y="0"/>
          <a:chExt cx="0" cy="0"/>
        </a:xfrm>
      </p:grpSpPr>
      <p:sp>
        <p:nvSpPr>
          <p:cNvPr id="156" name="Google Shape;156;p40"/>
          <p:cNvSpPr txBox="1">
            <a:spLocks noGrp="1"/>
          </p:cNvSpPr>
          <p:nvPr>
            <p:ph type="title"/>
          </p:nvPr>
        </p:nvSpPr>
        <p:spPr>
          <a:xfrm>
            <a:off x="629910" y="457237"/>
            <a:ext cx="3124071" cy="1600253"/>
          </a:xfrm>
          <a:prstGeom prst="rect">
            <a:avLst/>
          </a:prstGeom>
          <a:noFill/>
          <a:ln>
            <a:noFill/>
          </a:ln>
        </p:spPr>
        <p:txBody>
          <a:bodyPr spcFirstLastPara="1" wrap="square" lIns="55575" tIns="27775" rIns="55575" bIns="2777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7" name="Google Shape;157;p40"/>
          <p:cNvSpPr>
            <a:spLocks noGrp="1"/>
          </p:cNvSpPr>
          <p:nvPr>
            <p:ph type="pic" idx="2"/>
          </p:nvPr>
        </p:nvSpPr>
        <p:spPr>
          <a:xfrm>
            <a:off x="3887466" y="457240"/>
            <a:ext cx="4629238" cy="5404031"/>
          </a:xfrm>
          <a:prstGeom prst="rect">
            <a:avLst/>
          </a:prstGeom>
          <a:noFill/>
          <a:ln>
            <a:noFill/>
          </a:ln>
        </p:spPr>
      </p:sp>
      <p:sp>
        <p:nvSpPr>
          <p:cNvPr id="158" name="Google Shape;158;p40"/>
          <p:cNvSpPr txBox="1">
            <a:spLocks noGrp="1"/>
          </p:cNvSpPr>
          <p:nvPr>
            <p:ph type="body" idx="1"/>
          </p:nvPr>
        </p:nvSpPr>
        <p:spPr>
          <a:xfrm>
            <a:off x="629910" y="2057470"/>
            <a:ext cx="3124071" cy="3811716"/>
          </a:xfrm>
          <a:prstGeom prst="rect">
            <a:avLst/>
          </a:prstGeom>
          <a:noFill/>
          <a:ln>
            <a:noFill/>
          </a:ln>
        </p:spPr>
        <p:txBody>
          <a:bodyPr spcFirstLastPara="1" wrap="square" lIns="55575" tIns="27775" rIns="55575" bIns="27775" anchor="t" anchorCtr="0">
            <a:noAutofit/>
          </a:bodyPr>
          <a:lstStyle>
            <a:lvl1pPr marL="457200" marR="0" lvl="0"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L="914400" marR="0" lvl="1"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159"/>
        <p:cNvGrpSpPr/>
        <p:nvPr/>
      </p:nvGrpSpPr>
      <p:grpSpPr>
        <a:xfrm>
          <a:off x="0" y="0"/>
          <a:ext cx="0" cy="0"/>
          <a:chOff x="0" y="0"/>
          <a:chExt cx="0" cy="0"/>
        </a:xfrm>
      </p:grpSpPr>
      <p:sp>
        <p:nvSpPr>
          <p:cNvPr id="160" name="Google Shape;160;p41"/>
          <p:cNvSpPr txBox="1">
            <a:spLocks noGrp="1"/>
          </p:cNvSpPr>
          <p:nvPr>
            <p:ph type="title"/>
          </p:nvPr>
        </p:nvSpPr>
        <p:spPr>
          <a:xfrm>
            <a:off x="629867" y="457237"/>
            <a:ext cx="2949233" cy="1600253"/>
          </a:xfrm>
          <a:prstGeom prst="rect">
            <a:avLst/>
          </a:prstGeom>
          <a:noFill/>
          <a:ln>
            <a:noFill/>
          </a:ln>
        </p:spPr>
        <p:txBody>
          <a:bodyPr spcFirstLastPara="1" wrap="square" lIns="55575" tIns="27775" rIns="55575" bIns="2777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 name="Google Shape;161;p41"/>
          <p:cNvSpPr txBox="1">
            <a:spLocks noGrp="1"/>
          </p:cNvSpPr>
          <p:nvPr>
            <p:ph type="body" idx="1"/>
          </p:nvPr>
        </p:nvSpPr>
        <p:spPr>
          <a:xfrm>
            <a:off x="3887466" y="987459"/>
            <a:ext cx="4629238" cy="4873788"/>
          </a:xfrm>
          <a:prstGeom prst="rect">
            <a:avLst/>
          </a:prstGeom>
          <a:noFill/>
          <a:ln>
            <a:noFill/>
          </a:ln>
        </p:spPr>
        <p:txBody>
          <a:bodyPr spcFirstLastPara="1" wrap="square" lIns="55575" tIns="27775" rIns="55575" bIns="27775" anchor="t" anchorCtr="0">
            <a:noAutofit/>
          </a:bodyPr>
          <a:lstStyle>
            <a:lvl1pPr marL="457200" marR="0" lvl="0" indent="-400050" algn="l" rtl="0">
              <a:spcBef>
                <a:spcPts val="54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1pPr>
            <a:lvl2pPr marL="914400" marR="0" lvl="1" indent="-374650" algn="l" rtl="0">
              <a:spcBef>
                <a:spcPts val="46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L="2286000" marR="0" lvl="4"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L="2743200" marR="0" lvl="5"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6pPr>
            <a:lvl7pPr marL="3200400" marR="0" lvl="6"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7pPr>
            <a:lvl8pPr marL="3657600" marR="0" lvl="7"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8pPr>
            <a:lvl9pPr marL="4114800" marR="0" lvl="8"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162" name="Google Shape;162;p41"/>
          <p:cNvSpPr txBox="1">
            <a:spLocks noGrp="1"/>
          </p:cNvSpPr>
          <p:nvPr>
            <p:ph type="body" idx="2"/>
          </p:nvPr>
        </p:nvSpPr>
        <p:spPr>
          <a:xfrm>
            <a:off x="629867" y="2057470"/>
            <a:ext cx="2949233" cy="3811716"/>
          </a:xfrm>
          <a:prstGeom prst="rect">
            <a:avLst/>
          </a:prstGeom>
          <a:noFill/>
          <a:ln>
            <a:noFill/>
          </a:ln>
        </p:spPr>
        <p:txBody>
          <a:bodyPr spcFirstLastPara="1" wrap="square" lIns="55575" tIns="27775" rIns="55575" bIns="27775" anchor="t" anchorCtr="0">
            <a:noAutofit/>
          </a:bodyPr>
          <a:lstStyle>
            <a:lvl1pPr marL="457200" marR="0" lvl="0"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63"/>
        <p:cNvGrpSpPr/>
        <p:nvPr/>
      </p:nvGrpSpPr>
      <p:grpSpPr>
        <a:xfrm>
          <a:off x="0" y="0"/>
          <a:ext cx="0" cy="0"/>
          <a:chOff x="0" y="0"/>
          <a:chExt cx="0" cy="0"/>
        </a:xfrm>
      </p:grpSpPr>
    </p:spTree>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164"/>
        <p:cNvGrpSpPr/>
        <p:nvPr/>
      </p:nvGrpSpPr>
      <p:grpSpPr>
        <a:xfrm>
          <a:off x="0" y="0"/>
          <a:ext cx="0" cy="0"/>
          <a:chOff x="0" y="0"/>
          <a:chExt cx="0" cy="0"/>
        </a:xfrm>
      </p:grpSpPr>
      <p:sp>
        <p:nvSpPr>
          <p:cNvPr id="165" name="Google Shape;165;p43"/>
          <p:cNvSpPr txBox="1">
            <a:spLocks noGrp="1"/>
          </p:cNvSpPr>
          <p:nvPr>
            <p:ph type="title"/>
          </p:nvPr>
        </p:nvSpPr>
        <p:spPr>
          <a:xfrm>
            <a:off x="249172" y="199027"/>
            <a:ext cx="4485050" cy="827235"/>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166"/>
        <p:cNvGrpSpPr/>
        <p:nvPr/>
      </p:nvGrpSpPr>
      <p:grpSpPr>
        <a:xfrm>
          <a:off x="0" y="0"/>
          <a:ext cx="0" cy="0"/>
          <a:chOff x="0" y="0"/>
          <a:chExt cx="0" cy="0"/>
        </a:xfrm>
      </p:grpSpPr>
      <p:sp>
        <p:nvSpPr>
          <p:cNvPr id="167" name="Google Shape;167;p44"/>
          <p:cNvSpPr txBox="1">
            <a:spLocks noGrp="1"/>
          </p:cNvSpPr>
          <p:nvPr>
            <p:ph type="title"/>
          </p:nvPr>
        </p:nvSpPr>
        <p:spPr>
          <a:xfrm>
            <a:off x="629916" y="365144"/>
            <a:ext cx="7886849" cy="1325607"/>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8" name="Google Shape;168;p44"/>
          <p:cNvSpPr txBox="1">
            <a:spLocks noGrp="1"/>
          </p:cNvSpPr>
          <p:nvPr>
            <p:ph type="body" idx="1"/>
          </p:nvPr>
        </p:nvSpPr>
        <p:spPr>
          <a:xfrm>
            <a:off x="890161" y="1778499"/>
            <a:ext cx="3655249" cy="823940"/>
          </a:xfrm>
          <a:prstGeom prst="rect">
            <a:avLst/>
          </a:prstGeom>
          <a:noFill/>
          <a:ln>
            <a:noFill/>
          </a:ln>
        </p:spPr>
        <p:txBody>
          <a:bodyPr spcFirstLastPara="1" wrap="square" lIns="55575" tIns="27775" rIns="55575" bIns="2777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69" name="Google Shape;169;p44"/>
          <p:cNvSpPr txBox="1">
            <a:spLocks noGrp="1"/>
          </p:cNvSpPr>
          <p:nvPr>
            <p:ph type="body" idx="2"/>
          </p:nvPr>
        </p:nvSpPr>
        <p:spPr>
          <a:xfrm>
            <a:off x="890161" y="2665473"/>
            <a:ext cx="3655249" cy="3524403"/>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0" name="Google Shape;170;p44"/>
          <p:cNvSpPr txBox="1">
            <a:spLocks noGrp="1"/>
          </p:cNvSpPr>
          <p:nvPr>
            <p:ph type="body" idx="3"/>
          </p:nvPr>
        </p:nvSpPr>
        <p:spPr>
          <a:xfrm>
            <a:off x="4692848" y="1778499"/>
            <a:ext cx="3673251" cy="823940"/>
          </a:xfrm>
          <a:prstGeom prst="rect">
            <a:avLst/>
          </a:prstGeom>
          <a:noFill/>
          <a:ln>
            <a:noFill/>
          </a:ln>
        </p:spPr>
        <p:txBody>
          <a:bodyPr spcFirstLastPara="1" wrap="square" lIns="55575" tIns="27775" rIns="55575" bIns="2777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71" name="Google Shape;171;p44"/>
          <p:cNvSpPr txBox="1">
            <a:spLocks noGrp="1"/>
          </p:cNvSpPr>
          <p:nvPr>
            <p:ph type="body" idx="4"/>
          </p:nvPr>
        </p:nvSpPr>
        <p:spPr>
          <a:xfrm>
            <a:off x="4692848" y="2665473"/>
            <a:ext cx="3673251" cy="3524403"/>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172"/>
        <p:cNvGrpSpPr/>
        <p:nvPr/>
      </p:nvGrpSpPr>
      <p:grpSpPr>
        <a:xfrm>
          <a:off x="0" y="0"/>
          <a:ext cx="0" cy="0"/>
          <a:chOff x="0" y="0"/>
          <a:chExt cx="0" cy="0"/>
        </a:xfrm>
      </p:grpSpPr>
      <p:sp>
        <p:nvSpPr>
          <p:cNvPr id="173" name="Google Shape;173;p45"/>
          <p:cNvSpPr txBox="1">
            <a:spLocks noGrp="1"/>
          </p:cNvSpPr>
          <p:nvPr>
            <p:ph type="title"/>
          </p:nvPr>
        </p:nvSpPr>
        <p:spPr>
          <a:xfrm>
            <a:off x="249172" y="199027"/>
            <a:ext cx="4485050" cy="827235"/>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4" name="Google Shape;174;p45"/>
          <p:cNvSpPr txBox="1">
            <a:spLocks noGrp="1"/>
          </p:cNvSpPr>
          <p:nvPr>
            <p:ph type="body" idx="1"/>
          </p:nvPr>
        </p:nvSpPr>
        <p:spPr>
          <a:xfrm>
            <a:off x="628676" y="1825687"/>
            <a:ext cx="3886273" cy="4351484"/>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5" name="Google Shape;175;p45"/>
          <p:cNvSpPr txBox="1">
            <a:spLocks noGrp="1"/>
          </p:cNvSpPr>
          <p:nvPr>
            <p:ph type="body" idx="2"/>
          </p:nvPr>
        </p:nvSpPr>
        <p:spPr>
          <a:xfrm>
            <a:off x="4629255" y="1825687"/>
            <a:ext cx="3886273" cy="4351484"/>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49178" y="199027"/>
            <a:ext cx="4485050" cy="827235"/>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35" name="Google Shape;35;p6"/>
          <p:cNvSpPr txBox="1">
            <a:spLocks noGrp="1"/>
          </p:cNvSpPr>
          <p:nvPr>
            <p:ph type="body" idx="1"/>
          </p:nvPr>
        </p:nvSpPr>
        <p:spPr>
          <a:xfrm>
            <a:off x="249178" y="1158258"/>
            <a:ext cx="4485050" cy="3275847"/>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176"/>
        <p:cNvGrpSpPr/>
        <p:nvPr/>
      </p:nvGrpSpPr>
      <p:grpSpPr>
        <a:xfrm>
          <a:off x="0" y="0"/>
          <a:ext cx="0" cy="0"/>
          <a:chOff x="0" y="0"/>
          <a:chExt cx="0" cy="0"/>
        </a:xfrm>
      </p:grpSpPr>
      <p:sp>
        <p:nvSpPr>
          <p:cNvPr id="177" name="Google Shape;177;p46"/>
          <p:cNvSpPr txBox="1">
            <a:spLocks noGrp="1"/>
          </p:cNvSpPr>
          <p:nvPr>
            <p:ph type="title"/>
          </p:nvPr>
        </p:nvSpPr>
        <p:spPr>
          <a:xfrm>
            <a:off x="623962" y="1709867"/>
            <a:ext cx="7886849" cy="2852833"/>
          </a:xfrm>
          <a:prstGeom prst="rect">
            <a:avLst/>
          </a:prstGeom>
          <a:noFill/>
          <a:ln>
            <a:noFill/>
          </a:ln>
        </p:spPr>
        <p:txBody>
          <a:bodyPr spcFirstLastPara="1" wrap="square" lIns="55575" tIns="27775" rIns="55575" bIns="2777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8" name="Google Shape;178;p46"/>
          <p:cNvSpPr txBox="1">
            <a:spLocks noGrp="1"/>
          </p:cNvSpPr>
          <p:nvPr>
            <p:ph type="body" idx="1"/>
          </p:nvPr>
        </p:nvSpPr>
        <p:spPr>
          <a:xfrm>
            <a:off x="623962" y="4589687"/>
            <a:ext cx="7886849" cy="1500237"/>
          </a:xfrm>
          <a:prstGeom prst="rect">
            <a:avLst/>
          </a:prstGeom>
          <a:noFill/>
          <a:ln>
            <a:noFill/>
          </a:ln>
        </p:spPr>
        <p:txBody>
          <a:bodyPr spcFirstLastPara="1" wrap="square" lIns="55575" tIns="27775" rIns="55575" bIns="27775" anchor="t"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40"/>
              </a:spcBef>
              <a:spcAft>
                <a:spcPts val="0"/>
              </a:spcAft>
              <a:buClr>
                <a:srgbClr val="888888"/>
              </a:buClr>
              <a:buSzPts val="1700"/>
              <a:buFont typeface="Arial"/>
              <a:buNone/>
              <a:defRPr sz="1700" b="0" i="0" u="none" strike="noStrike" cap="none">
                <a:solidFill>
                  <a:srgbClr val="888888"/>
                </a:solidFill>
                <a:latin typeface="Arial"/>
                <a:ea typeface="Arial"/>
                <a:cs typeface="Arial"/>
                <a:sym typeface="Arial"/>
              </a:defRPr>
            </a:lvl2pPr>
            <a:lvl3pPr marL="1371600" marR="0" lvl="2" indent="-228600" algn="l" rtl="0">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3pPr>
            <a:lvl4pPr marL="1828800" marR="0" lvl="3"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4pPr>
            <a:lvl5pPr marL="2286000" marR="0" lvl="4"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79"/>
        <p:cNvGrpSpPr/>
        <p:nvPr/>
      </p:nvGrpSpPr>
      <p:grpSpPr>
        <a:xfrm>
          <a:off x="0" y="0"/>
          <a:ext cx="0" cy="0"/>
          <a:chOff x="0" y="0"/>
          <a:chExt cx="0" cy="0"/>
        </a:xfrm>
      </p:grpSpPr>
      <p:sp>
        <p:nvSpPr>
          <p:cNvPr id="180" name="Google Shape;180;p47"/>
          <p:cNvSpPr txBox="1">
            <a:spLocks noGrp="1"/>
          </p:cNvSpPr>
          <p:nvPr>
            <p:ph type="ctrTitle"/>
          </p:nvPr>
        </p:nvSpPr>
        <p:spPr>
          <a:xfrm>
            <a:off x="1143024" y="1122401"/>
            <a:ext cx="6858130" cy="2387680"/>
          </a:xfrm>
          <a:prstGeom prst="rect">
            <a:avLst/>
          </a:prstGeom>
          <a:noFill/>
          <a:ln>
            <a:noFill/>
          </a:ln>
        </p:spPr>
        <p:txBody>
          <a:bodyPr spcFirstLastPara="1" wrap="square" lIns="55575" tIns="27775" rIns="55575" bIns="2777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1" name="Google Shape;181;p47"/>
          <p:cNvSpPr txBox="1">
            <a:spLocks noGrp="1"/>
          </p:cNvSpPr>
          <p:nvPr>
            <p:ph type="subTitle" idx="1"/>
          </p:nvPr>
        </p:nvSpPr>
        <p:spPr>
          <a:xfrm>
            <a:off x="1143024" y="3602179"/>
            <a:ext cx="6858130" cy="1655817"/>
          </a:xfrm>
          <a:prstGeom prst="rect">
            <a:avLst/>
          </a:prstGeom>
          <a:noFill/>
          <a:ln>
            <a:noFill/>
          </a:ln>
        </p:spPr>
        <p:txBody>
          <a:bodyPr spcFirstLastPara="1" wrap="square" lIns="55575" tIns="27775" rIns="55575" bIns="27775" anchor="t" anchorCtr="0">
            <a:noAutofit/>
          </a:bodyPr>
          <a:lstStyle>
            <a:lvl1pPr marR="0" lvl="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ctr"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2pPr>
            <a:lvl3pPr marR="0" lvl="2" algn="ctr"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R="0" lvl="3"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R="0" lvl="4"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R="0" lvl="5"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R="0" lvl="6"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R="0" lvl="7"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R="0" lvl="8"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31"/>
        <p:cNvGrpSpPr/>
        <p:nvPr/>
      </p:nvGrpSpPr>
      <p:grpSpPr>
        <a:xfrm>
          <a:off x="0" y="0"/>
          <a:ext cx="0" cy="0"/>
          <a:chOff x="0" y="0"/>
          <a:chExt cx="0" cy="0"/>
        </a:xfrm>
      </p:grpSpPr>
      <p:sp>
        <p:nvSpPr>
          <p:cNvPr id="232" name="Google Shape;232;p62"/>
          <p:cNvSpPr txBox="1">
            <a:spLocks noGrp="1"/>
          </p:cNvSpPr>
          <p:nvPr>
            <p:ph type="ctrTitle"/>
          </p:nvPr>
        </p:nvSpPr>
        <p:spPr>
          <a:xfrm>
            <a:off x="685801" y="2130472"/>
            <a:ext cx="7772400" cy="1470025"/>
          </a:xfrm>
          <a:prstGeom prst="rect">
            <a:avLst/>
          </a:prstGeom>
          <a:noFill/>
          <a:ln>
            <a:noFill/>
          </a:ln>
        </p:spPr>
        <p:txBody>
          <a:bodyPr spcFirstLastPara="1" wrap="square" lIns="91250" tIns="45625" rIns="91250"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3" name="Google Shape;233;p62"/>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34" name="Google Shape;234;p62"/>
          <p:cNvSpPr txBox="1">
            <a:spLocks noGrp="1"/>
          </p:cNvSpPr>
          <p:nvPr>
            <p:ph type="dt" idx="10"/>
          </p:nvPr>
        </p:nvSpPr>
        <p:spPr>
          <a:xfrm>
            <a:off x="457200" y="6356350"/>
            <a:ext cx="2133600" cy="365125"/>
          </a:xfrm>
          <a:prstGeom prst="rect">
            <a:avLst/>
          </a:prstGeom>
          <a:noFill/>
          <a:ln>
            <a:noFill/>
          </a:ln>
        </p:spPr>
        <p:txBody>
          <a:bodyPr spcFirstLastPara="1" wrap="square" lIns="91250" tIns="45625" rIns="91250" bIns="4562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62"/>
          <p:cNvSpPr txBox="1">
            <a:spLocks noGrp="1"/>
          </p:cNvSpPr>
          <p:nvPr>
            <p:ph type="ftr" idx="11"/>
          </p:nvPr>
        </p:nvSpPr>
        <p:spPr>
          <a:xfrm>
            <a:off x="3124200" y="6356350"/>
            <a:ext cx="2895600" cy="365125"/>
          </a:xfrm>
          <a:prstGeom prst="rect">
            <a:avLst/>
          </a:prstGeom>
          <a:noFill/>
          <a:ln>
            <a:noFill/>
          </a:ln>
        </p:spPr>
        <p:txBody>
          <a:bodyPr spcFirstLastPara="1" wrap="square" lIns="91250" tIns="45625" rIns="91250" bIns="456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62"/>
          <p:cNvSpPr txBox="1">
            <a:spLocks noGrp="1"/>
          </p:cNvSpPr>
          <p:nvPr>
            <p:ph type="sldNum" idx="12"/>
          </p:nvPr>
        </p:nvSpPr>
        <p:spPr>
          <a:xfrm>
            <a:off x="6553200" y="6356350"/>
            <a:ext cx="2133600" cy="365125"/>
          </a:xfrm>
          <a:prstGeom prst="rect">
            <a:avLst/>
          </a:prstGeom>
          <a:noFill/>
          <a:ln>
            <a:noFill/>
          </a:ln>
        </p:spPr>
        <p:txBody>
          <a:bodyPr spcFirstLastPara="1" wrap="square" lIns="91250" tIns="45625" rIns="91250" bIns="45625"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标题和内容">
  <p:cSld name="1_标题和内容">
    <p:spTree>
      <p:nvGrpSpPr>
        <p:cNvPr id="1" name="Shape 240"/>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244"/>
        <p:cNvGrpSpPr/>
        <p:nvPr/>
      </p:nvGrpSpPr>
      <p:grpSpPr>
        <a:xfrm>
          <a:off x="0" y="0"/>
          <a:ext cx="0" cy="0"/>
          <a:chOff x="0" y="0"/>
          <a:chExt cx="0" cy="0"/>
        </a:xfrm>
      </p:grpSpPr>
      <p:sp>
        <p:nvSpPr>
          <p:cNvPr id="245" name="Google Shape;245;p66"/>
          <p:cNvSpPr txBox="1">
            <a:spLocks noGrp="1"/>
          </p:cNvSpPr>
          <p:nvPr>
            <p:ph type="title"/>
          </p:nvPr>
        </p:nvSpPr>
        <p:spPr>
          <a:xfrm>
            <a:off x="457200" y="274637"/>
            <a:ext cx="8229600" cy="1143000"/>
          </a:xfrm>
          <a:prstGeom prst="rect">
            <a:avLst/>
          </a:prstGeom>
          <a:noFill/>
          <a:ln>
            <a:noFill/>
          </a:ln>
        </p:spPr>
        <p:txBody>
          <a:bodyPr spcFirstLastPara="1" wrap="square" lIns="55725" tIns="27850" rIns="55725" bIns="27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6" name="Google Shape;246;p66"/>
          <p:cNvSpPr txBox="1">
            <a:spLocks noGrp="1"/>
          </p:cNvSpPr>
          <p:nvPr>
            <p:ph type="body" idx="1"/>
          </p:nvPr>
        </p:nvSpPr>
        <p:spPr>
          <a:xfrm>
            <a:off x="628662" y="1825686"/>
            <a:ext cx="3886273" cy="4351484"/>
          </a:xfrm>
          <a:prstGeom prst="rect">
            <a:avLst/>
          </a:prstGeom>
          <a:noFill/>
          <a:ln>
            <a:noFill/>
          </a:ln>
        </p:spPr>
        <p:txBody>
          <a:bodyPr spcFirstLastPara="1" wrap="square" lIns="55725" tIns="27850" rIns="55725" bIns="27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7" name="Google Shape;247;p66"/>
          <p:cNvSpPr txBox="1">
            <a:spLocks noGrp="1"/>
          </p:cNvSpPr>
          <p:nvPr>
            <p:ph type="body" idx="2"/>
          </p:nvPr>
        </p:nvSpPr>
        <p:spPr>
          <a:xfrm>
            <a:off x="4629238" y="1825686"/>
            <a:ext cx="3886273" cy="2098745"/>
          </a:xfrm>
          <a:prstGeom prst="rect">
            <a:avLst/>
          </a:prstGeom>
          <a:noFill/>
          <a:ln>
            <a:noFill/>
          </a:ln>
        </p:spPr>
        <p:txBody>
          <a:bodyPr spcFirstLastPara="1" wrap="square" lIns="55725" tIns="27850" rIns="55725" bIns="27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8" name="Google Shape;248;p66"/>
          <p:cNvSpPr txBox="1">
            <a:spLocks noGrp="1"/>
          </p:cNvSpPr>
          <p:nvPr>
            <p:ph type="body" idx="3"/>
          </p:nvPr>
        </p:nvSpPr>
        <p:spPr>
          <a:xfrm>
            <a:off x="4629238" y="4076837"/>
            <a:ext cx="3886273" cy="2100333"/>
          </a:xfrm>
          <a:prstGeom prst="rect">
            <a:avLst/>
          </a:prstGeom>
          <a:noFill/>
          <a:ln>
            <a:noFill/>
          </a:ln>
        </p:spPr>
        <p:txBody>
          <a:bodyPr spcFirstLastPara="1" wrap="square" lIns="55725" tIns="27850" rIns="55725" bIns="27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51"/>
        <p:cNvGrpSpPr/>
        <p:nvPr/>
      </p:nvGrpSpPr>
      <p:grpSpPr>
        <a:xfrm>
          <a:off x="0" y="0"/>
          <a:ext cx="0" cy="0"/>
          <a:chOff x="0" y="0"/>
          <a:chExt cx="0" cy="0"/>
        </a:xfrm>
      </p:grpSpPr>
      <p:sp>
        <p:nvSpPr>
          <p:cNvPr id="252" name="Google Shape;252;p68"/>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3" name="Google Shape;253;p68"/>
          <p:cNvSpPr txBox="1">
            <a:spLocks noGrp="1"/>
          </p:cNvSpPr>
          <p:nvPr>
            <p:ph type="body" idx="1"/>
          </p:nvPr>
        </p:nvSpPr>
        <p:spPr>
          <a:xfrm>
            <a:off x="249172" y="1158150"/>
            <a:ext cx="4485050" cy="3275847"/>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254"/>
        <p:cNvGrpSpPr/>
        <p:nvPr/>
      </p:nvGrpSpPr>
      <p:grpSpPr>
        <a:xfrm>
          <a:off x="0" y="0"/>
          <a:ext cx="0" cy="0"/>
          <a:chOff x="0" y="0"/>
          <a:chExt cx="0" cy="0"/>
        </a:xfrm>
      </p:grpSpPr>
      <p:sp>
        <p:nvSpPr>
          <p:cNvPr id="255" name="Google Shape;255;p69"/>
          <p:cNvSpPr txBox="1">
            <a:spLocks noGrp="1"/>
          </p:cNvSpPr>
          <p:nvPr>
            <p:ph type="title"/>
          </p:nvPr>
        </p:nvSpPr>
        <p:spPr>
          <a:xfrm>
            <a:off x="0" y="0"/>
            <a:ext cx="3000000" cy="3000000"/>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6" name="Google Shape;256;p69"/>
          <p:cNvSpPr txBox="1">
            <a:spLocks noGrp="1"/>
          </p:cNvSpPr>
          <p:nvPr>
            <p:ph type="body" idx="1"/>
          </p:nvPr>
        </p:nvSpPr>
        <p:spPr>
          <a:xfrm>
            <a:off x="628664" y="1825686"/>
            <a:ext cx="3886273"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7" name="Google Shape;257;p69"/>
          <p:cNvSpPr txBox="1">
            <a:spLocks noGrp="1"/>
          </p:cNvSpPr>
          <p:nvPr>
            <p:ph type="body" idx="2"/>
          </p:nvPr>
        </p:nvSpPr>
        <p:spPr>
          <a:xfrm>
            <a:off x="4629241" y="1825709"/>
            <a:ext cx="3886273" cy="2098745"/>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8" name="Google Shape;258;p69"/>
          <p:cNvSpPr txBox="1">
            <a:spLocks noGrp="1"/>
          </p:cNvSpPr>
          <p:nvPr>
            <p:ph type="body" idx="3"/>
          </p:nvPr>
        </p:nvSpPr>
        <p:spPr>
          <a:xfrm>
            <a:off x="4629241" y="4076860"/>
            <a:ext cx="3886273" cy="2100333"/>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259"/>
        <p:cNvGrpSpPr/>
        <p:nvPr/>
      </p:nvGrpSpPr>
      <p:grpSpPr>
        <a:xfrm>
          <a:off x="0" y="0"/>
          <a:ext cx="0" cy="0"/>
          <a:chOff x="0" y="0"/>
          <a:chExt cx="0" cy="0"/>
        </a:xfrm>
      </p:grpSpPr>
      <p:sp>
        <p:nvSpPr>
          <p:cNvPr id="260" name="Google Shape;260;p70"/>
          <p:cNvSpPr txBox="1">
            <a:spLocks noGrp="1"/>
          </p:cNvSpPr>
          <p:nvPr>
            <p:ph type="title"/>
          </p:nvPr>
        </p:nvSpPr>
        <p:spPr>
          <a:xfrm rot="5400000">
            <a:off x="4623641" y="2285298"/>
            <a:ext cx="5812032" cy="1971712"/>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1" name="Google Shape;261;p70"/>
          <p:cNvSpPr txBox="1">
            <a:spLocks noGrp="1"/>
          </p:cNvSpPr>
          <p:nvPr>
            <p:ph type="body" idx="1"/>
          </p:nvPr>
        </p:nvSpPr>
        <p:spPr>
          <a:xfrm rot="5400000">
            <a:off x="623065" y="370736"/>
            <a:ext cx="5812032" cy="5800835"/>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262"/>
        <p:cNvGrpSpPr/>
        <p:nvPr/>
      </p:nvGrpSpPr>
      <p:grpSpPr>
        <a:xfrm>
          <a:off x="0" y="0"/>
          <a:ext cx="0" cy="0"/>
          <a:chOff x="0" y="0"/>
          <a:chExt cx="0" cy="0"/>
        </a:xfrm>
      </p:grpSpPr>
      <p:sp>
        <p:nvSpPr>
          <p:cNvPr id="263" name="Google Shape;263;p71"/>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4" name="Google Shape;264;p71"/>
          <p:cNvSpPr txBox="1">
            <a:spLocks noGrp="1"/>
          </p:cNvSpPr>
          <p:nvPr>
            <p:ph type="body" idx="1"/>
          </p:nvPr>
        </p:nvSpPr>
        <p:spPr>
          <a:xfrm rot="5400000">
            <a:off x="853773" y="553548"/>
            <a:ext cx="3275847" cy="4485050"/>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265"/>
        <p:cNvGrpSpPr/>
        <p:nvPr/>
      </p:nvGrpSpPr>
      <p:grpSpPr>
        <a:xfrm>
          <a:off x="0" y="0"/>
          <a:ext cx="0" cy="0"/>
          <a:chOff x="0" y="0"/>
          <a:chExt cx="0" cy="0"/>
        </a:xfrm>
      </p:grpSpPr>
      <p:sp>
        <p:nvSpPr>
          <p:cNvPr id="266" name="Google Shape;266;p72"/>
          <p:cNvSpPr txBox="1">
            <a:spLocks noGrp="1"/>
          </p:cNvSpPr>
          <p:nvPr>
            <p:ph type="title"/>
          </p:nvPr>
        </p:nvSpPr>
        <p:spPr>
          <a:xfrm>
            <a:off x="629874" y="457221"/>
            <a:ext cx="3124071" cy="160025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7" name="Google Shape;267;p72"/>
          <p:cNvSpPr>
            <a:spLocks noGrp="1"/>
          </p:cNvSpPr>
          <p:nvPr>
            <p:ph type="pic" idx="2"/>
          </p:nvPr>
        </p:nvSpPr>
        <p:spPr>
          <a:xfrm>
            <a:off x="3887466" y="457222"/>
            <a:ext cx="4629238" cy="5404031"/>
          </a:xfrm>
          <a:prstGeom prst="rect">
            <a:avLst/>
          </a:prstGeom>
          <a:noFill/>
          <a:ln>
            <a:noFill/>
          </a:ln>
        </p:spPr>
      </p:sp>
      <p:sp>
        <p:nvSpPr>
          <p:cNvPr id="268" name="Google Shape;268;p72"/>
          <p:cNvSpPr txBox="1">
            <a:spLocks noGrp="1"/>
          </p:cNvSpPr>
          <p:nvPr>
            <p:ph type="body" idx="1"/>
          </p:nvPr>
        </p:nvSpPr>
        <p:spPr>
          <a:xfrm>
            <a:off x="629874" y="2057469"/>
            <a:ext cx="3124071" cy="3811716"/>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L="914400" marR="0" lvl="1"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0" y="0"/>
            <a:ext cx="3000000" cy="3000000"/>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38" name="Google Shape;38;p7"/>
          <p:cNvSpPr txBox="1">
            <a:spLocks noGrp="1"/>
          </p:cNvSpPr>
          <p:nvPr>
            <p:ph type="body" idx="1"/>
          </p:nvPr>
        </p:nvSpPr>
        <p:spPr>
          <a:xfrm>
            <a:off x="628663" y="1825687"/>
            <a:ext cx="3886274" cy="4351484"/>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body" idx="2"/>
          </p:nvPr>
        </p:nvSpPr>
        <p:spPr>
          <a:xfrm>
            <a:off x="4629238" y="1825817"/>
            <a:ext cx="3886274" cy="2098745"/>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body" idx="3"/>
          </p:nvPr>
        </p:nvSpPr>
        <p:spPr>
          <a:xfrm>
            <a:off x="4629238" y="4076967"/>
            <a:ext cx="3886274" cy="2100333"/>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269"/>
        <p:cNvGrpSpPr/>
        <p:nvPr/>
      </p:nvGrpSpPr>
      <p:grpSpPr>
        <a:xfrm>
          <a:off x="0" y="0"/>
          <a:ext cx="0" cy="0"/>
          <a:chOff x="0" y="0"/>
          <a:chExt cx="0" cy="0"/>
        </a:xfrm>
      </p:grpSpPr>
      <p:sp>
        <p:nvSpPr>
          <p:cNvPr id="270" name="Google Shape;270;p73"/>
          <p:cNvSpPr txBox="1">
            <a:spLocks noGrp="1"/>
          </p:cNvSpPr>
          <p:nvPr>
            <p:ph type="title"/>
          </p:nvPr>
        </p:nvSpPr>
        <p:spPr>
          <a:xfrm>
            <a:off x="629855" y="457221"/>
            <a:ext cx="2949233" cy="160025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1" name="Google Shape;271;p73"/>
          <p:cNvSpPr txBox="1">
            <a:spLocks noGrp="1"/>
          </p:cNvSpPr>
          <p:nvPr>
            <p:ph type="body" idx="1"/>
          </p:nvPr>
        </p:nvSpPr>
        <p:spPr>
          <a:xfrm>
            <a:off x="3887466" y="987458"/>
            <a:ext cx="4629238" cy="4873788"/>
          </a:xfrm>
          <a:prstGeom prst="rect">
            <a:avLst/>
          </a:prstGeom>
          <a:noFill/>
          <a:ln>
            <a:noFill/>
          </a:ln>
        </p:spPr>
        <p:txBody>
          <a:bodyPr spcFirstLastPara="1" wrap="square" lIns="55675" tIns="27825" rIns="55675" bIns="27825" anchor="t" anchorCtr="0">
            <a:noAutofit/>
          </a:bodyPr>
          <a:lstStyle>
            <a:lvl1pPr marL="457200" marR="0" lvl="0" indent="-400050" algn="l" rtl="0">
              <a:spcBef>
                <a:spcPts val="54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1pPr>
            <a:lvl2pPr marL="914400" marR="0" lvl="1" indent="-374650" algn="l" rtl="0">
              <a:spcBef>
                <a:spcPts val="46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L="2286000" marR="0" lvl="4"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L="2743200" marR="0" lvl="5"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6pPr>
            <a:lvl7pPr marL="3200400" marR="0" lvl="6"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7pPr>
            <a:lvl8pPr marL="3657600" marR="0" lvl="7"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8pPr>
            <a:lvl9pPr marL="4114800" marR="0" lvl="8"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272" name="Google Shape;272;p73"/>
          <p:cNvSpPr txBox="1">
            <a:spLocks noGrp="1"/>
          </p:cNvSpPr>
          <p:nvPr>
            <p:ph type="body" idx="2"/>
          </p:nvPr>
        </p:nvSpPr>
        <p:spPr>
          <a:xfrm>
            <a:off x="629855" y="2057469"/>
            <a:ext cx="2949233" cy="3811716"/>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73"/>
        <p:cNvGrpSpPr/>
        <p:nvPr/>
      </p:nvGrpSpPr>
      <p:grpSpPr>
        <a:xfrm>
          <a:off x="0" y="0"/>
          <a:ext cx="0" cy="0"/>
          <a:chOff x="0" y="0"/>
          <a:chExt cx="0" cy="0"/>
        </a:xfrm>
      </p:grpSpPr>
    </p:spTree>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274"/>
        <p:cNvGrpSpPr/>
        <p:nvPr/>
      </p:nvGrpSpPr>
      <p:grpSpPr>
        <a:xfrm>
          <a:off x="0" y="0"/>
          <a:ext cx="0" cy="0"/>
          <a:chOff x="0" y="0"/>
          <a:chExt cx="0" cy="0"/>
        </a:xfrm>
      </p:grpSpPr>
      <p:sp>
        <p:nvSpPr>
          <p:cNvPr id="275" name="Google Shape;275;p75"/>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276"/>
        <p:cNvGrpSpPr/>
        <p:nvPr/>
      </p:nvGrpSpPr>
      <p:grpSpPr>
        <a:xfrm>
          <a:off x="0" y="0"/>
          <a:ext cx="0" cy="0"/>
          <a:chOff x="0" y="0"/>
          <a:chExt cx="0" cy="0"/>
        </a:xfrm>
      </p:grpSpPr>
      <p:sp>
        <p:nvSpPr>
          <p:cNvPr id="277" name="Google Shape;277;p76"/>
          <p:cNvSpPr txBox="1">
            <a:spLocks noGrp="1"/>
          </p:cNvSpPr>
          <p:nvPr>
            <p:ph type="title"/>
          </p:nvPr>
        </p:nvSpPr>
        <p:spPr>
          <a:xfrm>
            <a:off x="629874" y="365139"/>
            <a:ext cx="7886849" cy="1325607"/>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8" name="Google Shape;278;p76"/>
          <p:cNvSpPr txBox="1">
            <a:spLocks noGrp="1"/>
          </p:cNvSpPr>
          <p:nvPr>
            <p:ph type="body" idx="1"/>
          </p:nvPr>
        </p:nvSpPr>
        <p:spPr>
          <a:xfrm>
            <a:off x="890119" y="1778497"/>
            <a:ext cx="3655249" cy="823940"/>
          </a:xfrm>
          <a:prstGeom prst="rect">
            <a:avLst/>
          </a:prstGeom>
          <a:noFill/>
          <a:ln>
            <a:noFill/>
          </a:ln>
        </p:spPr>
        <p:txBody>
          <a:bodyPr spcFirstLastPara="1" wrap="square" lIns="55675" tIns="27825" rIns="55675" bIns="2782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79" name="Google Shape;279;p76"/>
          <p:cNvSpPr txBox="1">
            <a:spLocks noGrp="1"/>
          </p:cNvSpPr>
          <p:nvPr>
            <p:ph type="body" idx="2"/>
          </p:nvPr>
        </p:nvSpPr>
        <p:spPr>
          <a:xfrm>
            <a:off x="890119" y="2665468"/>
            <a:ext cx="3655249" cy="3524402"/>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0" name="Google Shape;280;p76"/>
          <p:cNvSpPr txBox="1">
            <a:spLocks noGrp="1"/>
          </p:cNvSpPr>
          <p:nvPr>
            <p:ph type="body" idx="3"/>
          </p:nvPr>
        </p:nvSpPr>
        <p:spPr>
          <a:xfrm>
            <a:off x="4692813" y="1778497"/>
            <a:ext cx="3673251" cy="823940"/>
          </a:xfrm>
          <a:prstGeom prst="rect">
            <a:avLst/>
          </a:prstGeom>
          <a:noFill/>
          <a:ln>
            <a:noFill/>
          </a:ln>
        </p:spPr>
        <p:txBody>
          <a:bodyPr spcFirstLastPara="1" wrap="square" lIns="55675" tIns="27825" rIns="55675" bIns="2782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81" name="Google Shape;281;p76"/>
          <p:cNvSpPr txBox="1">
            <a:spLocks noGrp="1"/>
          </p:cNvSpPr>
          <p:nvPr>
            <p:ph type="body" idx="4"/>
          </p:nvPr>
        </p:nvSpPr>
        <p:spPr>
          <a:xfrm>
            <a:off x="4692813" y="2665468"/>
            <a:ext cx="3673251" cy="3524402"/>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282"/>
        <p:cNvGrpSpPr/>
        <p:nvPr/>
      </p:nvGrpSpPr>
      <p:grpSpPr>
        <a:xfrm>
          <a:off x="0" y="0"/>
          <a:ext cx="0" cy="0"/>
          <a:chOff x="0" y="0"/>
          <a:chExt cx="0" cy="0"/>
        </a:xfrm>
      </p:grpSpPr>
      <p:sp>
        <p:nvSpPr>
          <p:cNvPr id="283" name="Google Shape;283;p77"/>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4" name="Google Shape;284;p77"/>
          <p:cNvSpPr txBox="1">
            <a:spLocks noGrp="1"/>
          </p:cNvSpPr>
          <p:nvPr>
            <p:ph type="body" idx="1"/>
          </p:nvPr>
        </p:nvSpPr>
        <p:spPr>
          <a:xfrm>
            <a:off x="628664" y="1825686"/>
            <a:ext cx="3886273"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5" name="Google Shape;285;p77"/>
          <p:cNvSpPr txBox="1">
            <a:spLocks noGrp="1"/>
          </p:cNvSpPr>
          <p:nvPr>
            <p:ph type="body" idx="2"/>
          </p:nvPr>
        </p:nvSpPr>
        <p:spPr>
          <a:xfrm>
            <a:off x="4629241" y="1825686"/>
            <a:ext cx="3886273"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286"/>
        <p:cNvGrpSpPr/>
        <p:nvPr/>
      </p:nvGrpSpPr>
      <p:grpSpPr>
        <a:xfrm>
          <a:off x="0" y="0"/>
          <a:ext cx="0" cy="0"/>
          <a:chOff x="0" y="0"/>
          <a:chExt cx="0" cy="0"/>
        </a:xfrm>
      </p:grpSpPr>
      <p:sp>
        <p:nvSpPr>
          <p:cNvPr id="287" name="Google Shape;287;p78"/>
          <p:cNvSpPr txBox="1">
            <a:spLocks noGrp="1"/>
          </p:cNvSpPr>
          <p:nvPr>
            <p:ph type="title"/>
          </p:nvPr>
        </p:nvSpPr>
        <p:spPr>
          <a:xfrm>
            <a:off x="623920" y="1709818"/>
            <a:ext cx="7886849" cy="285283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8" name="Google Shape;288;p78"/>
          <p:cNvSpPr txBox="1">
            <a:spLocks noGrp="1"/>
          </p:cNvSpPr>
          <p:nvPr>
            <p:ph type="body" idx="1"/>
          </p:nvPr>
        </p:nvSpPr>
        <p:spPr>
          <a:xfrm>
            <a:off x="623920" y="4589640"/>
            <a:ext cx="7886849" cy="1500237"/>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40"/>
              </a:spcBef>
              <a:spcAft>
                <a:spcPts val="0"/>
              </a:spcAft>
              <a:buClr>
                <a:srgbClr val="888888"/>
              </a:buClr>
              <a:buSzPts val="1700"/>
              <a:buFont typeface="Arial"/>
              <a:buNone/>
              <a:defRPr sz="1700" b="0" i="0" u="none" strike="noStrike" cap="none">
                <a:solidFill>
                  <a:srgbClr val="888888"/>
                </a:solidFill>
                <a:latin typeface="Arial"/>
                <a:ea typeface="Arial"/>
                <a:cs typeface="Arial"/>
                <a:sym typeface="Arial"/>
              </a:defRPr>
            </a:lvl2pPr>
            <a:lvl3pPr marL="1371600" marR="0" lvl="2" indent="-228600" algn="l" rtl="0">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3pPr>
            <a:lvl4pPr marL="1828800" marR="0" lvl="3"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4pPr>
            <a:lvl5pPr marL="2286000" marR="0" lvl="4"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89"/>
        <p:cNvGrpSpPr/>
        <p:nvPr/>
      </p:nvGrpSpPr>
      <p:grpSpPr>
        <a:xfrm>
          <a:off x="0" y="0"/>
          <a:ext cx="0" cy="0"/>
          <a:chOff x="0" y="0"/>
          <a:chExt cx="0" cy="0"/>
        </a:xfrm>
      </p:grpSpPr>
      <p:sp>
        <p:nvSpPr>
          <p:cNvPr id="290" name="Google Shape;290;p79"/>
          <p:cNvSpPr txBox="1">
            <a:spLocks noGrp="1"/>
          </p:cNvSpPr>
          <p:nvPr>
            <p:ph type="ctrTitle"/>
          </p:nvPr>
        </p:nvSpPr>
        <p:spPr>
          <a:xfrm>
            <a:off x="1143024" y="1122401"/>
            <a:ext cx="6858130" cy="2387680"/>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1" name="Google Shape;291;p79"/>
          <p:cNvSpPr txBox="1">
            <a:spLocks noGrp="1"/>
          </p:cNvSpPr>
          <p:nvPr>
            <p:ph type="subTitle" idx="1"/>
          </p:nvPr>
        </p:nvSpPr>
        <p:spPr>
          <a:xfrm>
            <a:off x="1143024" y="3602163"/>
            <a:ext cx="6858130" cy="1655817"/>
          </a:xfrm>
          <a:prstGeom prst="rect">
            <a:avLst/>
          </a:prstGeom>
          <a:noFill/>
          <a:ln>
            <a:noFill/>
          </a:ln>
        </p:spPr>
        <p:txBody>
          <a:bodyPr spcFirstLastPara="1" wrap="square" lIns="55675" tIns="27825" rIns="55675" bIns="27825" anchor="t" anchorCtr="0">
            <a:noAutofit/>
          </a:bodyPr>
          <a:lstStyle>
            <a:lvl1pPr marR="0" lvl="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ctr"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2pPr>
            <a:lvl3pPr marR="0" lvl="2" algn="ctr"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R="0" lvl="3"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R="0" lvl="4"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R="0" lvl="5"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R="0" lvl="6"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R="0" lvl="7"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R="0" lvl="8"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标题幻灯片" type="title">
  <p:cSld name="TITLE">
    <p:spTree>
      <p:nvGrpSpPr>
        <p:cNvPr id="1" name="Shape 295"/>
        <p:cNvGrpSpPr/>
        <p:nvPr/>
      </p:nvGrpSpPr>
      <p:grpSpPr>
        <a:xfrm>
          <a:off x="0" y="0"/>
          <a:ext cx="0" cy="0"/>
          <a:chOff x="0" y="0"/>
          <a:chExt cx="0" cy="0"/>
        </a:xfrm>
      </p:grpSpPr>
    </p:spTree>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98"/>
        <p:cNvGrpSpPr/>
        <p:nvPr/>
      </p:nvGrpSpPr>
      <p:grpSpPr>
        <a:xfrm>
          <a:off x="0" y="0"/>
          <a:ext cx="0" cy="0"/>
          <a:chOff x="0" y="0"/>
          <a:chExt cx="0" cy="0"/>
        </a:xfrm>
      </p:grpSpPr>
      <p:sp>
        <p:nvSpPr>
          <p:cNvPr id="299" name="Google Shape;299;p83"/>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0" name="Google Shape;300;p83"/>
          <p:cNvSpPr txBox="1">
            <a:spLocks noGrp="1"/>
          </p:cNvSpPr>
          <p:nvPr>
            <p:ph type="body" idx="1"/>
          </p:nvPr>
        </p:nvSpPr>
        <p:spPr>
          <a:xfrm>
            <a:off x="249170" y="1158137"/>
            <a:ext cx="4485050" cy="3275847"/>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301"/>
        <p:cNvGrpSpPr/>
        <p:nvPr/>
      </p:nvGrpSpPr>
      <p:grpSpPr>
        <a:xfrm>
          <a:off x="0" y="0"/>
          <a:ext cx="0" cy="0"/>
          <a:chOff x="0" y="0"/>
          <a:chExt cx="0" cy="0"/>
        </a:xfrm>
      </p:grpSpPr>
      <p:sp>
        <p:nvSpPr>
          <p:cNvPr id="302" name="Google Shape;302;p84"/>
          <p:cNvSpPr txBox="1">
            <a:spLocks noGrp="1"/>
          </p:cNvSpPr>
          <p:nvPr>
            <p:ph type="title"/>
          </p:nvPr>
        </p:nvSpPr>
        <p:spPr>
          <a:xfrm>
            <a:off x="0" y="0"/>
            <a:ext cx="3000000" cy="3000000"/>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3" name="Google Shape;303;p84"/>
          <p:cNvSpPr txBox="1">
            <a:spLocks noGrp="1"/>
          </p:cNvSpPr>
          <p:nvPr>
            <p:ph type="body" idx="1"/>
          </p:nvPr>
        </p:nvSpPr>
        <p:spPr>
          <a:xfrm>
            <a:off x="628662" y="1825686"/>
            <a:ext cx="3886273" cy="4351484"/>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4" name="Google Shape;304;p84"/>
          <p:cNvSpPr txBox="1">
            <a:spLocks noGrp="1"/>
          </p:cNvSpPr>
          <p:nvPr>
            <p:ph type="body" idx="2"/>
          </p:nvPr>
        </p:nvSpPr>
        <p:spPr>
          <a:xfrm>
            <a:off x="4629241" y="1825696"/>
            <a:ext cx="3886273" cy="2098745"/>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5" name="Google Shape;305;p84"/>
          <p:cNvSpPr txBox="1">
            <a:spLocks noGrp="1"/>
          </p:cNvSpPr>
          <p:nvPr>
            <p:ph type="body" idx="3"/>
          </p:nvPr>
        </p:nvSpPr>
        <p:spPr>
          <a:xfrm>
            <a:off x="4629241" y="4076847"/>
            <a:ext cx="3886273" cy="2100333"/>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rot="5400000">
            <a:off x="4623657" y="2285298"/>
            <a:ext cx="5812032" cy="1971713"/>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43" name="Google Shape;43;p8"/>
          <p:cNvSpPr txBox="1">
            <a:spLocks noGrp="1"/>
          </p:cNvSpPr>
          <p:nvPr>
            <p:ph type="body" idx="1"/>
          </p:nvPr>
        </p:nvSpPr>
        <p:spPr>
          <a:xfrm rot="5400000">
            <a:off x="623084" y="370737"/>
            <a:ext cx="5812032" cy="5800835"/>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306"/>
        <p:cNvGrpSpPr/>
        <p:nvPr/>
      </p:nvGrpSpPr>
      <p:grpSpPr>
        <a:xfrm>
          <a:off x="0" y="0"/>
          <a:ext cx="0" cy="0"/>
          <a:chOff x="0" y="0"/>
          <a:chExt cx="0" cy="0"/>
        </a:xfrm>
      </p:grpSpPr>
      <p:sp>
        <p:nvSpPr>
          <p:cNvPr id="307" name="Google Shape;307;p85"/>
          <p:cNvSpPr txBox="1">
            <a:spLocks noGrp="1"/>
          </p:cNvSpPr>
          <p:nvPr>
            <p:ph type="title"/>
          </p:nvPr>
        </p:nvSpPr>
        <p:spPr>
          <a:xfrm rot="5400000">
            <a:off x="4623639" y="2285298"/>
            <a:ext cx="5812032" cy="1971712"/>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8" name="Google Shape;308;p85"/>
          <p:cNvSpPr txBox="1">
            <a:spLocks noGrp="1"/>
          </p:cNvSpPr>
          <p:nvPr>
            <p:ph type="body" idx="1"/>
          </p:nvPr>
        </p:nvSpPr>
        <p:spPr>
          <a:xfrm rot="5400000">
            <a:off x="623063" y="370736"/>
            <a:ext cx="5812032" cy="5800835"/>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309"/>
        <p:cNvGrpSpPr/>
        <p:nvPr/>
      </p:nvGrpSpPr>
      <p:grpSpPr>
        <a:xfrm>
          <a:off x="0" y="0"/>
          <a:ext cx="0" cy="0"/>
          <a:chOff x="0" y="0"/>
          <a:chExt cx="0" cy="0"/>
        </a:xfrm>
      </p:grpSpPr>
      <p:sp>
        <p:nvSpPr>
          <p:cNvPr id="310" name="Google Shape;310;p86"/>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1" name="Google Shape;311;p86"/>
          <p:cNvSpPr txBox="1">
            <a:spLocks noGrp="1"/>
          </p:cNvSpPr>
          <p:nvPr>
            <p:ph type="body" idx="1"/>
          </p:nvPr>
        </p:nvSpPr>
        <p:spPr>
          <a:xfrm rot="5400000">
            <a:off x="853771" y="553535"/>
            <a:ext cx="3275847" cy="4485050"/>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312"/>
        <p:cNvGrpSpPr/>
        <p:nvPr/>
      </p:nvGrpSpPr>
      <p:grpSpPr>
        <a:xfrm>
          <a:off x="0" y="0"/>
          <a:ext cx="0" cy="0"/>
          <a:chOff x="0" y="0"/>
          <a:chExt cx="0" cy="0"/>
        </a:xfrm>
      </p:grpSpPr>
      <p:sp>
        <p:nvSpPr>
          <p:cNvPr id="313" name="Google Shape;313;p87"/>
          <p:cNvSpPr txBox="1">
            <a:spLocks noGrp="1"/>
          </p:cNvSpPr>
          <p:nvPr>
            <p:ph type="title"/>
          </p:nvPr>
        </p:nvSpPr>
        <p:spPr>
          <a:xfrm>
            <a:off x="629863" y="457216"/>
            <a:ext cx="3124071" cy="1600253"/>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4" name="Google Shape;314;p87"/>
          <p:cNvSpPr>
            <a:spLocks noGrp="1"/>
          </p:cNvSpPr>
          <p:nvPr>
            <p:ph type="pic" idx="2"/>
          </p:nvPr>
        </p:nvSpPr>
        <p:spPr>
          <a:xfrm>
            <a:off x="3887465" y="457216"/>
            <a:ext cx="4629238" cy="5404031"/>
          </a:xfrm>
          <a:prstGeom prst="rect">
            <a:avLst/>
          </a:prstGeom>
          <a:noFill/>
          <a:ln>
            <a:noFill/>
          </a:ln>
        </p:spPr>
      </p:sp>
      <p:sp>
        <p:nvSpPr>
          <p:cNvPr id="315" name="Google Shape;315;p87"/>
          <p:cNvSpPr txBox="1">
            <a:spLocks noGrp="1"/>
          </p:cNvSpPr>
          <p:nvPr>
            <p:ph type="body" idx="1"/>
          </p:nvPr>
        </p:nvSpPr>
        <p:spPr>
          <a:xfrm>
            <a:off x="629863" y="2057469"/>
            <a:ext cx="3124071" cy="3811716"/>
          </a:xfrm>
          <a:prstGeom prst="rect">
            <a:avLst/>
          </a:prstGeom>
          <a:noFill/>
          <a:ln>
            <a:noFill/>
          </a:ln>
        </p:spPr>
        <p:txBody>
          <a:bodyPr spcFirstLastPara="1" wrap="square" lIns="55700" tIns="27850" rIns="55700" bIns="27850" anchor="t" anchorCtr="0">
            <a:noAutofit/>
          </a:bodyPr>
          <a:lstStyle>
            <a:lvl1pPr marL="457200" marR="0" lvl="0"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L="914400" marR="0" lvl="1"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316"/>
        <p:cNvGrpSpPr/>
        <p:nvPr/>
      </p:nvGrpSpPr>
      <p:grpSpPr>
        <a:xfrm>
          <a:off x="0" y="0"/>
          <a:ext cx="0" cy="0"/>
          <a:chOff x="0" y="0"/>
          <a:chExt cx="0" cy="0"/>
        </a:xfrm>
      </p:grpSpPr>
      <p:sp>
        <p:nvSpPr>
          <p:cNvPr id="317" name="Google Shape;317;p88"/>
          <p:cNvSpPr txBox="1">
            <a:spLocks noGrp="1"/>
          </p:cNvSpPr>
          <p:nvPr>
            <p:ph type="title"/>
          </p:nvPr>
        </p:nvSpPr>
        <p:spPr>
          <a:xfrm>
            <a:off x="629853" y="457216"/>
            <a:ext cx="2949233" cy="1600253"/>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8" name="Google Shape;318;p88"/>
          <p:cNvSpPr txBox="1">
            <a:spLocks noGrp="1"/>
          </p:cNvSpPr>
          <p:nvPr>
            <p:ph type="body" idx="1"/>
          </p:nvPr>
        </p:nvSpPr>
        <p:spPr>
          <a:xfrm>
            <a:off x="3887465" y="987458"/>
            <a:ext cx="4629238" cy="4873788"/>
          </a:xfrm>
          <a:prstGeom prst="rect">
            <a:avLst/>
          </a:prstGeom>
          <a:noFill/>
          <a:ln>
            <a:noFill/>
          </a:ln>
        </p:spPr>
        <p:txBody>
          <a:bodyPr spcFirstLastPara="1" wrap="square" lIns="55700" tIns="27850" rIns="55700" bIns="27850" anchor="t" anchorCtr="0">
            <a:noAutofit/>
          </a:bodyPr>
          <a:lstStyle>
            <a:lvl1pPr marL="457200" marR="0" lvl="0" indent="-400050" algn="l" rtl="0">
              <a:spcBef>
                <a:spcPts val="54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1pPr>
            <a:lvl2pPr marL="914400" marR="0" lvl="1" indent="-374650" algn="l" rtl="0">
              <a:spcBef>
                <a:spcPts val="46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L="2286000" marR="0" lvl="4"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L="2743200" marR="0" lvl="5"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6pPr>
            <a:lvl7pPr marL="3200400" marR="0" lvl="6"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7pPr>
            <a:lvl8pPr marL="3657600" marR="0" lvl="7"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8pPr>
            <a:lvl9pPr marL="4114800" marR="0" lvl="8"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319" name="Google Shape;319;p88"/>
          <p:cNvSpPr txBox="1">
            <a:spLocks noGrp="1"/>
          </p:cNvSpPr>
          <p:nvPr>
            <p:ph type="body" idx="2"/>
          </p:nvPr>
        </p:nvSpPr>
        <p:spPr>
          <a:xfrm>
            <a:off x="629853" y="2057469"/>
            <a:ext cx="2949233" cy="3811716"/>
          </a:xfrm>
          <a:prstGeom prst="rect">
            <a:avLst/>
          </a:prstGeom>
          <a:noFill/>
          <a:ln>
            <a:noFill/>
          </a:ln>
        </p:spPr>
        <p:txBody>
          <a:bodyPr spcFirstLastPara="1" wrap="square" lIns="55700" tIns="27850" rIns="55700" bIns="27850" anchor="t" anchorCtr="0">
            <a:noAutofit/>
          </a:bodyPr>
          <a:lstStyle>
            <a:lvl1pPr marL="457200" marR="0" lvl="0"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20"/>
        <p:cNvGrpSpPr/>
        <p:nvPr/>
      </p:nvGrpSpPr>
      <p:grpSpPr>
        <a:xfrm>
          <a:off x="0" y="0"/>
          <a:ext cx="0" cy="0"/>
          <a:chOff x="0" y="0"/>
          <a:chExt cx="0" cy="0"/>
        </a:xfrm>
      </p:grpSpPr>
    </p:spTree>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321"/>
        <p:cNvGrpSpPr/>
        <p:nvPr/>
      </p:nvGrpSpPr>
      <p:grpSpPr>
        <a:xfrm>
          <a:off x="0" y="0"/>
          <a:ext cx="0" cy="0"/>
          <a:chOff x="0" y="0"/>
          <a:chExt cx="0" cy="0"/>
        </a:xfrm>
      </p:grpSpPr>
      <p:sp>
        <p:nvSpPr>
          <p:cNvPr id="322" name="Google Shape;322;p90"/>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323"/>
        <p:cNvGrpSpPr/>
        <p:nvPr/>
      </p:nvGrpSpPr>
      <p:grpSpPr>
        <a:xfrm>
          <a:off x="0" y="0"/>
          <a:ext cx="0" cy="0"/>
          <a:chOff x="0" y="0"/>
          <a:chExt cx="0" cy="0"/>
        </a:xfrm>
      </p:grpSpPr>
      <p:sp>
        <p:nvSpPr>
          <p:cNvPr id="324" name="Google Shape;324;p91"/>
          <p:cNvSpPr txBox="1">
            <a:spLocks noGrp="1"/>
          </p:cNvSpPr>
          <p:nvPr>
            <p:ph type="title"/>
          </p:nvPr>
        </p:nvSpPr>
        <p:spPr>
          <a:xfrm>
            <a:off x="629863" y="365139"/>
            <a:ext cx="7886849" cy="1325607"/>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5" name="Google Shape;325;p91"/>
          <p:cNvSpPr txBox="1">
            <a:spLocks noGrp="1"/>
          </p:cNvSpPr>
          <p:nvPr>
            <p:ph type="body" idx="1"/>
          </p:nvPr>
        </p:nvSpPr>
        <p:spPr>
          <a:xfrm>
            <a:off x="890108" y="1778497"/>
            <a:ext cx="3655249" cy="823940"/>
          </a:xfrm>
          <a:prstGeom prst="rect">
            <a:avLst/>
          </a:prstGeom>
          <a:noFill/>
          <a:ln>
            <a:noFill/>
          </a:ln>
        </p:spPr>
        <p:txBody>
          <a:bodyPr spcFirstLastPara="1" wrap="square" lIns="55700" tIns="27850" rIns="55700" bIns="27850"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326" name="Google Shape;326;p91"/>
          <p:cNvSpPr txBox="1">
            <a:spLocks noGrp="1"/>
          </p:cNvSpPr>
          <p:nvPr>
            <p:ph type="body" idx="2"/>
          </p:nvPr>
        </p:nvSpPr>
        <p:spPr>
          <a:xfrm>
            <a:off x="890108" y="2665468"/>
            <a:ext cx="3655249" cy="3524402"/>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7" name="Google Shape;327;p91"/>
          <p:cNvSpPr txBox="1">
            <a:spLocks noGrp="1"/>
          </p:cNvSpPr>
          <p:nvPr>
            <p:ph type="body" idx="3"/>
          </p:nvPr>
        </p:nvSpPr>
        <p:spPr>
          <a:xfrm>
            <a:off x="4692802" y="1778497"/>
            <a:ext cx="3673251" cy="823940"/>
          </a:xfrm>
          <a:prstGeom prst="rect">
            <a:avLst/>
          </a:prstGeom>
          <a:noFill/>
          <a:ln>
            <a:noFill/>
          </a:ln>
        </p:spPr>
        <p:txBody>
          <a:bodyPr spcFirstLastPara="1" wrap="square" lIns="55700" tIns="27850" rIns="55700" bIns="27850"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328" name="Google Shape;328;p91"/>
          <p:cNvSpPr txBox="1">
            <a:spLocks noGrp="1"/>
          </p:cNvSpPr>
          <p:nvPr>
            <p:ph type="body" idx="4"/>
          </p:nvPr>
        </p:nvSpPr>
        <p:spPr>
          <a:xfrm>
            <a:off x="4692802" y="2665468"/>
            <a:ext cx="3673251" cy="3524402"/>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29"/>
        <p:cNvGrpSpPr/>
        <p:nvPr/>
      </p:nvGrpSpPr>
      <p:grpSpPr>
        <a:xfrm>
          <a:off x="0" y="0"/>
          <a:ext cx="0" cy="0"/>
          <a:chOff x="0" y="0"/>
          <a:chExt cx="0" cy="0"/>
        </a:xfrm>
      </p:grpSpPr>
      <p:sp>
        <p:nvSpPr>
          <p:cNvPr id="330" name="Google Shape;330;p92"/>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1" name="Google Shape;331;p92"/>
          <p:cNvSpPr txBox="1">
            <a:spLocks noGrp="1"/>
          </p:cNvSpPr>
          <p:nvPr>
            <p:ph type="body" idx="1"/>
          </p:nvPr>
        </p:nvSpPr>
        <p:spPr>
          <a:xfrm>
            <a:off x="628662" y="1825686"/>
            <a:ext cx="3886273" cy="4351484"/>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2" name="Google Shape;332;p92"/>
          <p:cNvSpPr txBox="1">
            <a:spLocks noGrp="1"/>
          </p:cNvSpPr>
          <p:nvPr>
            <p:ph type="body" idx="2"/>
          </p:nvPr>
        </p:nvSpPr>
        <p:spPr>
          <a:xfrm>
            <a:off x="4629241" y="1825686"/>
            <a:ext cx="3886273" cy="4351484"/>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333"/>
        <p:cNvGrpSpPr/>
        <p:nvPr/>
      </p:nvGrpSpPr>
      <p:grpSpPr>
        <a:xfrm>
          <a:off x="0" y="0"/>
          <a:ext cx="0" cy="0"/>
          <a:chOff x="0" y="0"/>
          <a:chExt cx="0" cy="0"/>
        </a:xfrm>
      </p:grpSpPr>
      <p:sp>
        <p:nvSpPr>
          <p:cNvPr id="334" name="Google Shape;334;p93"/>
          <p:cNvSpPr txBox="1">
            <a:spLocks noGrp="1"/>
          </p:cNvSpPr>
          <p:nvPr>
            <p:ph type="title"/>
          </p:nvPr>
        </p:nvSpPr>
        <p:spPr>
          <a:xfrm>
            <a:off x="623909" y="1709805"/>
            <a:ext cx="7886849" cy="2852833"/>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5" name="Google Shape;335;p93"/>
          <p:cNvSpPr txBox="1">
            <a:spLocks noGrp="1"/>
          </p:cNvSpPr>
          <p:nvPr>
            <p:ph type="body" idx="1"/>
          </p:nvPr>
        </p:nvSpPr>
        <p:spPr>
          <a:xfrm>
            <a:off x="623909" y="4589627"/>
            <a:ext cx="7886849" cy="1500237"/>
          </a:xfrm>
          <a:prstGeom prst="rect">
            <a:avLst/>
          </a:prstGeom>
          <a:noFill/>
          <a:ln>
            <a:noFill/>
          </a:ln>
        </p:spPr>
        <p:txBody>
          <a:bodyPr spcFirstLastPara="1" wrap="square" lIns="55700" tIns="27850" rIns="55700" bIns="27850" anchor="t"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40"/>
              </a:spcBef>
              <a:spcAft>
                <a:spcPts val="0"/>
              </a:spcAft>
              <a:buClr>
                <a:srgbClr val="888888"/>
              </a:buClr>
              <a:buSzPts val="1700"/>
              <a:buFont typeface="Arial"/>
              <a:buNone/>
              <a:defRPr sz="1700" b="0" i="0" u="none" strike="noStrike" cap="none">
                <a:solidFill>
                  <a:srgbClr val="888888"/>
                </a:solidFill>
                <a:latin typeface="Arial"/>
                <a:ea typeface="Arial"/>
                <a:cs typeface="Arial"/>
                <a:sym typeface="Arial"/>
              </a:defRPr>
            </a:lvl2pPr>
            <a:lvl3pPr marL="1371600" marR="0" lvl="2" indent="-228600" algn="l" rtl="0">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3pPr>
            <a:lvl4pPr marL="1828800" marR="0" lvl="3"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4pPr>
            <a:lvl5pPr marL="2286000" marR="0" lvl="4"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336"/>
        <p:cNvGrpSpPr/>
        <p:nvPr/>
      </p:nvGrpSpPr>
      <p:grpSpPr>
        <a:xfrm>
          <a:off x="0" y="0"/>
          <a:ext cx="0" cy="0"/>
          <a:chOff x="0" y="0"/>
          <a:chExt cx="0" cy="0"/>
        </a:xfrm>
      </p:grpSpPr>
      <p:sp>
        <p:nvSpPr>
          <p:cNvPr id="337" name="Google Shape;337;p94"/>
          <p:cNvSpPr txBox="1">
            <a:spLocks noGrp="1"/>
          </p:cNvSpPr>
          <p:nvPr>
            <p:ph type="ctrTitle"/>
          </p:nvPr>
        </p:nvSpPr>
        <p:spPr>
          <a:xfrm>
            <a:off x="1143022" y="1122401"/>
            <a:ext cx="6858130" cy="2387680"/>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8" name="Google Shape;338;p94"/>
          <p:cNvSpPr txBox="1">
            <a:spLocks noGrp="1"/>
          </p:cNvSpPr>
          <p:nvPr>
            <p:ph type="subTitle" idx="1"/>
          </p:nvPr>
        </p:nvSpPr>
        <p:spPr>
          <a:xfrm>
            <a:off x="1143022" y="3602158"/>
            <a:ext cx="6858130" cy="1655817"/>
          </a:xfrm>
          <a:prstGeom prst="rect">
            <a:avLst/>
          </a:prstGeom>
          <a:noFill/>
          <a:ln>
            <a:noFill/>
          </a:ln>
        </p:spPr>
        <p:txBody>
          <a:bodyPr spcFirstLastPara="1" wrap="square" lIns="55700" tIns="27850" rIns="55700" bIns="27850" anchor="t" anchorCtr="0">
            <a:noAutofit/>
          </a:bodyPr>
          <a:lstStyle>
            <a:lvl1pPr marR="0" lvl="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ctr"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2pPr>
            <a:lvl3pPr marR="0" lvl="2" algn="ctr"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R="0" lvl="3"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R="0" lvl="4"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R="0" lvl="5"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R="0" lvl="6"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R="0" lvl="7"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R="0" lvl="8"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249178" y="199027"/>
            <a:ext cx="4485050" cy="827235"/>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46" name="Google Shape;46;p9"/>
          <p:cNvSpPr txBox="1">
            <a:spLocks noGrp="1"/>
          </p:cNvSpPr>
          <p:nvPr>
            <p:ph type="body" idx="1"/>
          </p:nvPr>
        </p:nvSpPr>
        <p:spPr>
          <a:xfrm rot="5400000">
            <a:off x="853780" y="553656"/>
            <a:ext cx="3275847" cy="4485050"/>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45"/>
        <p:cNvGrpSpPr/>
        <p:nvPr/>
      </p:nvGrpSpPr>
      <p:grpSpPr>
        <a:xfrm>
          <a:off x="0" y="0"/>
          <a:ext cx="0" cy="0"/>
          <a:chOff x="0" y="0"/>
          <a:chExt cx="0" cy="0"/>
        </a:xfrm>
      </p:grpSpPr>
      <p:sp>
        <p:nvSpPr>
          <p:cNvPr id="346" name="Google Shape;346;p96"/>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7" name="Google Shape;347;p96"/>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8" name="Google Shape;348;p96"/>
          <p:cNvSpPr txBox="1">
            <a:spLocks noGrp="1"/>
          </p:cNvSpPr>
          <p:nvPr>
            <p:ph type="dt" idx="10"/>
          </p:nvPr>
        </p:nvSpPr>
        <p:spPr>
          <a:xfrm>
            <a:off x="457200" y="6356350"/>
            <a:ext cx="2133600" cy="365125"/>
          </a:xfrm>
          <a:prstGeom prst="rect">
            <a:avLst/>
          </a:prstGeom>
          <a:noFill/>
          <a:ln>
            <a:noFill/>
          </a:ln>
        </p:spPr>
        <p:txBody>
          <a:bodyPr spcFirstLastPara="1" wrap="square" lIns="91250" tIns="45625" rIns="91250" bIns="4562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96"/>
          <p:cNvSpPr txBox="1">
            <a:spLocks noGrp="1"/>
          </p:cNvSpPr>
          <p:nvPr>
            <p:ph type="ftr" idx="11"/>
          </p:nvPr>
        </p:nvSpPr>
        <p:spPr>
          <a:xfrm>
            <a:off x="3124200" y="6356350"/>
            <a:ext cx="2895600" cy="365125"/>
          </a:xfrm>
          <a:prstGeom prst="rect">
            <a:avLst/>
          </a:prstGeom>
          <a:noFill/>
          <a:ln>
            <a:noFill/>
          </a:ln>
        </p:spPr>
        <p:txBody>
          <a:bodyPr spcFirstLastPara="1" wrap="square" lIns="91250" tIns="45625" rIns="91250" bIns="456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96"/>
          <p:cNvSpPr txBox="1">
            <a:spLocks noGrp="1"/>
          </p:cNvSpPr>
          <p:nvPr>
            <p:ph type="sldNum" idx="12"/>
          </p:nvPr>
        </p:nvSpPr>
        <p:spPr>
          <a:xfrm>
            <a:off x="6553200" y="6356350"/>
            <a:ext cx="2133600" cy="365125"/>
          </a:xfrm>
          <a:prstGeom prst="rect">
            <a:avLst/>
          </a:prstGeom>
          <a:noFill/>
          <a:ln>
            <a:noFill/>
          </a:ln>
        </p:spPr>
        <p:txBody>
          <a:bodyPr spcFirstLastPara="1" wrap="square" lIns="91250" tIns="45625" rIns="91250" bIns="45625"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1122401"/>
            <a:ext cx="6858130" cy="2387680"/>
          </a:xfrm>
          <a:prstGeom prst="rect">
            <a:avLst/>
          </a:prstGeom>
        </p:spPr>
        <p:txBody>
          <a:bodyPr lIns="55577" tIns="27785" rIns="55577" bIns="27785" anchor="b"/>
          <a:lstStyle>
            <a:lvl1pPr algn="ctr">
              <a:defRPr sz="5000"/>
            </a:lvl1pPr>
          </a:lstStyle>
          <a:p>
            <a:r>
              <a:rPr lang="zh-CN" altLang="en-US"/>
              <a:t>单击此处编辑母版标题样式</a:t>
            </a:r>
          </a:p>
        </p:txBody>
      </p:sp>
      <p:sp>
        <p:nvSpPr>
          <p:cNvPr id="3" name="副标题 2"/>
          <p:cNvSpPr>
            <a:spLocks noGrp="1"/>
          </p:cNvSpPr>
          <p:nvPr>
            <p:ph type="subTitle" idx="1"/>
          </p:nvPr>
        </p:nvSpPr>
        <p:spPr>
          <a:xfrm>
            <a:off x="1143024" y="3602179"/>
            <a:ext cx="6858130" cy="1655817"/>
          </a:xfrm>
          <a:prstGeom prst="rect">
            <a:avLst/>
          </a:prstGeom>
        </p:spPr>
        <p:txBody>
          <a:bodyPr lIns="55577" tIns="27785" rIns="55577" bIns="27785"/>
          <a:lstStyle>
            <a:lvl1pPr marL="0" indent="0" algn="ctr">
              <a:buNone/>
              <a:defRPr sz="2000"/>
            </a:lvl1pPr>
            <a:lvl2pPr marL="382457" indent="0" algn="ctr">
              <a:buNone/>
              <a:defRPr sz="1700"/>
            </a:lvl2pPr>
            <a:lvl3pPr marL="764927" indent="0" algn="ctr">
              <a:buNone/>
              <a:defRPr sz="1500"/>
            </a:lvl3pPr>
            <a:lvl4pPr marL="1147404" indent="0" algn="ctr">
              <a:buNone/>
              <a:defRPr sz="1300"/>
            </a:lvl4pPr>
            <a:lvl5pPr marL="1529492" indent="0" algn="ctr">
              <a:buNone/>
              <a:defRPr sz="1300"/>
            </a:lvl5pPr>
            <a:lvl6pPr marL="1911951" indent="0" algn="ctr">
              <a:buNone/>
              <a:defRPr sz="1300"/>
            </a:lvl6pPr>
            <a:lvl7pPr marL="2294412" indent="0" algn="ctr">
              <a:buNone/>
              <a:defRPr sz="1300"/>
            </a:lvl7pPr>
            <a:lvl8pPr marL="2676890" indent="0" algn="ctr">
              <a:buNone/>
              <a:defRPr sz="1300"/>
            </a:lvl8pPr>
            <a:lvl9pPr marL="3059344" indent="0" algn="ctr">
              <a:buNone/>
              <a:defRPr sz="1300"/>
            </a:lvl9pPr>
          </a:lstStyle>
          <a:p>
            <a:r>
              <a:rPr lang="zh-CN" altLang="en-US"/>
              <a:t>单击此处编辑母版副标题样式</a:t>
            </a:r>
          </a:p>
        </p:txBody>
      </p:sp>
    </p:spTree>
    <p:extLst>
      <p:ext uri="{BB962C8B-B14F-4D97-AF65-F5344CB8AC3E}">
        <p14:creationId xmlns:p14="http://schemas.microsoft.com/office/powerpoint/2010/main" val="663676337"/>
      </p:ext>
    </p:extLst>
  </p:cSld>
  <p:clrMapOvr>
    <a:masterClrMapping/>
  </p:clrMapOvr>
  <p:transition advClick="0" advTm="300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p>
        </p:txBody>
      </p:sp>
      <p:sp>
        <p:nvSpPr>
          <p:cNvPr id="3" name="内容占位符 2"/>
          <p:cNvSpPr>
            <a:spLocks noGrp="1"/>
          </p:cNvSpPr>
          <p:nvPr>
            <p:ph idx="1"/>
          </p:nvPr>
        </p:nvSpPr>
        <p:spPr>
          <a:xfrm>
            <a:off x="249172" y="1158198"/>
            <a:ext cx="4485050" cy="3275847"/>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96599850"/>
      </p:ext>
    </p:extLst>
  </p:cSld>
  <p:clrMapOvr>
    <a:masterClrMapping/>
  </p:clrMapOvr>
  <p:transition advClick="0" advTm="3000">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62" y="1709867"/>
            <a:ext cx="7886849" cy="2852833"/>
          </a:xfrm>
          <a:prstGeom prst="rect">
            <a:avLst/>
          </a:prstGeom>
        </p:spPr>
        <p:txBody>
          <a:bodyPr lIns="55577" tIns="27785" rIns="55577" bIns="27785" anchor="b"/>
          <a:lstStyle>
            <a:lvl1pPr>
              <a:defRPr sz="5000"/>
            </a:lvl1pPr>
          </a:lstStyle>
          <a:p>
            <a:r>
              <a:rPr lang="zh-CN" altLang="en-US"/>
              <a:t>单击此处编辑母版标题样式</a:t>
            </a:r>
          </a:p>
        </p:txBody>
      </p:sp>
      <p:sp>
        <p:nvSpPr>
          <p:cNvPr id="3" name="文本占位符 2"/>
          <p:cNvSpPr>
            <a:spLocks noGrp="1"/>
          </p:cNvSpPr>
          <p:nvPr>
            <p:ph type="body" idx="1"/>
          </p:nvPr>
        </p:nvSpPr>
        <p:spPr>
          <a:xfrm>
            <a:off x="623962" y="4589687"/>
            <a:ext cx="7886849" cy="1500237"/>
          </a:xfrm>
          <a:prstGeom prst="rect">
            <a:avLst/>
          </a:prstGeom>
        </p:spPr>
        <p:txBody>
          <a:bodyPr lIns="55577" tIns="27785" rIns="55577" bIns="27785"/>
          <a:lstStyle>
            <a:lvl1pPr marL="0" indent="0">
              <a:buNone/>
              <a:defRPr sz="2000">
                <a:solidFill>
                  <a:schemeClr val="tx1">
                    <a:tint val="75000"/>
                  </a:schemeClr>
                </a:solidFill>
              </a:defRPr>
            </a:lvl1pPr>
            <a:lvl2pPr marL="382457" indent="0">
              <a:buNone/>
              <a:defRPr sz="1700">
                <a:solidFill>
                  <a:schemeClr val="tx1">
                    <a:tint val="75000"/>
                  </a:schemeClr>
                </a:solidFill>
              </a:defRPr>
            </a:lvl2pPr>
            <a:lvl3pPr marL="764927" indent="0">
              <a:buNone/>
              <a:defRPr sz="1500">
                <a:solidFill>
                  <a:schemeClr val="tx1">
                    <a:tint val="75000"/>
                  </a:schemeClr>
                </a:solidFill>
              </a:defRPr>
            </a:lvl3pPr>
            <a:lvl4pPr marL="1147404" indent="0">
              <a:buNone/>
              <a:defRPr sz="1300">
                <a:solidFill>
                  <a:schemeClr val="tx1">
                    <a:tint val="75000"/>
                  </a:schemeClr>
                </a:solidFill>
              </a:defRPr>
            </a:lvl4pPr>
            <a:lvl5pPr marL="1529492" indent="0">
              <a:buNone/>
              <a:defRPr sz="1300">
                <a:solidFill>
                  <a:schemeClr val="tx1">
                    <a:tint val="75000"/>
                  </a:schemeClr>
                </a:solidFill>
              </a:defRPr>
            </a:lvl5pPr>
            <a:lvl6pPr marL="1911951" indent="0">
              <a:buNone/>
              <a:defRPr sz="1300">
                <a:solidFill>
                  <a:schemeClr val="tx1">
                    <a:tint val="75000"/>
                  </a:schemeClr>
                </a:solidFill>
              </a:defRPr>
            </a:lvl6pPr>
            <a:lvl7pPr marL="2294412" indent="0">
              <a:buNone/>
              <a:defRPr sz="1300">
                <a:solidFill>
                  <a:schemeClr val="tx1">
                    <a:tint val="75000"/>
                  </a:schemeClr>
                </a:solidFill>
              </a:defRPr>
            </a:lvl7pPr>
            <a:lvl8pPr marL="2676890" indent="0">
              <a:buNone/>
              <a:defRPr sz="1300">
                <a:solidFill>
                  <a:schemeClr val="tx1">
                    <a:tint val="75000"/>
                  </a:schemeClr>
                </a:solidFill>
              </a:defRPr>
            </a:lvl8pPr>
            <a:lvl9pPr marL="3059344" indent="0">
              <a:buNone/>
              <a:defRPr sz="13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032039898"/>
      </p:ext>
    </p:extLst>
  </p:cSld>
  <p:clrMapOvr>
    <a:masterClrMapping/>
  </p:clrMapOvr>
  <p:transition advClick="0"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p>
        </p:txBody>
      </p:sp>
      <p:sp>
        <p:nvSpPr>
          <p:cNvPr id="3" name="内容占位符 2"/>
          <p:cNvSpPr>
            <a:spLocks noGrp="1"/>
          </p:cNvSpPr>
          <p:nvPr>
            <p:ph sz="half" idx="1"/>
          </p:nvPr>
        </p:nvSpPr>
        <p:spPr>
          <a:xfrm>
            <a:off x="628676" y="1825687"/>
            <a:ext cx="3886273" cy="4351484"/>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55" y="1825687"/>
            <a:ext cx="3886273" cy="4351484"/>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62544"/>
      </p:ext>
    </p:extLst>
  </p:cSld>
  <p:clrMapOvr>
    <a:masterClrMapping/>
  </p:clrMapOvr>
  <p:transition advClick="0" advTm="300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16" y="365144"/>
            <a:ext cx="7886849" cy="1325607"/>
          </a:xfrm>
          <a:prstGeom prst="rect">
            <a:avLst/>
          </a:prstGeom>
        </p:spPr>
        <p:txBody>
          <a:bodyPr lIns="55577" tIns="27785" rIns="55577" bIns="27785"/>
          <a:lstStyle/>
          <a:p>
            <a:r>
              <a:rPr lang="zh-CN" altLang="en-US"/>
              <a:t>单击此处编辑母版标题样式</a:t>
            </a:r>
          </a:p>
        </p:txBody>
      </p:sp>
      <p:sp>
        <p:nvSpPr>
          <p:cNvPr id="3" name="文本占位符 2"/>
          <p:cNvSpPr>
            <a:spLocks noGrp="1"/>
          </p:cNvSpPr>
          <p:nvPr>
            <p:ph type="body" idx="1"/>
          </p:nvPr>
        </p:nvSpPr>
        <p:spPr>
          <a:xfrm>
            <a:off x="890161" y="1778499"/>
            <a:ext cx="3655249" cy="823940"/>
          </a:xfrm>
          <a:prstGeom prst="rect">
            <a:avLst/>
          </a:prstGeom>
        </p:spPr>
        <p:txBody>
          <a:bodyPr lIns="55577" tIns="27785" rIns="55577" bIns="27785" anchor="ctr" anchorCtr="0"/>
          <a:lstStyle>
            <a:lvl1pPr marL="0" indent="0">
              <a:buNone/>
              <a:defRPr sz="2300"/>
            </a:lvl1pPr>
            <a:lvl2pPr marL="382457" indent="0">
              <a:buNone/>
              <a:defRPr sz="2000"/>
            </a:lvl2pPr>
            <a:lvl3pPr marL="764927" indent="0">
              <a:buNone/>
              <a:defRPr sz="1700"/>
            </a:lvl3pPr>
            <a:lvl4pPr marL="1147404" indent="0">
              <a:buNone/>
              <a:defRPr sz="1500"/>
            </a:lvl4pPr>
            <a:lvl5pPr marL="1529492" indent="0">
              <a:buNone/>
              <a:defRPr sz="1500"/>
            </a:lvl5pPr>
            <a:lvl6pPr marL="1911951" indent="0">
              <a:buNone/>
              <a:defRPr sz="1500"/>
            </a:lvl6pPr>
            <a:lvl7pPr marL="2294412" indent="0">
              <a:buNone/>
              <a:defRPr sz="1500"/>
            </a:lvl7pPr>
            <a:lvl8pPr marL="2676890" indent="0">
              <a:buNone/>
              <a:defRPr sz="1500"/>
            </a:lvl8pPr>
            <a:lvl9pPr marL="3059344" indent="0">
              <a:buNone/>
              <a:defRPr sz="1500"/>
            </a:lvl9pPr>
          </a:lstStyle>
          <a:p>
            <a:pPr lvl="0"/>
            <a:r>
              <a:rPr lang="zh-CN" altLang="en-US"/>
              <a:t>单击此处编辑母版文本样式</a:t>
            </a:r>
          </a:p>
        </p:txBody>
      </p:sp>
      <p:sp>
        <p:nvSpPr>
          <p:cNvPr id="4" name="内容占位符 3"/>
          <p:cNvSpPr>
            <a:spLocks noGrp="1"/>
          </p:cNvSpPr>
          <p:nvPr>
            <p:ph sz="half" idx="2"/>
          </p:nvPr>
        </p:nvSpPr>
        <p:spPr>
          <a:xfrm>
            <a:off x="890161" y="2665473"/>
            <a:ext cx="3655249" cy="3524403"/>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848" y="1778499"/>
            <a:ext cx="3673251" cy="823940"/>
          </a:xfrm>
          <a:prstGeom prst="rect">
            <a:avLst/>
          </a:prstGeom>
        </p:spPr>
        <p:txBody>
          <a:bodyPr lIns="55577" tIns="27785" rIns="55577" bIns="27785" anchor="ctr" anchorCtr="0"/>
          <a:lstStyle>
            <a:lvl1pPr marL="0" indent="0">
              <a:buNone/>
              <a:defRPr sz="2300"/>
            </a:lvl1pPr>
            <a:lvl2pPr marL="382457" indent="0">
              <a:buNone/>
              <a:defRPr sz="2000"/>
            </a:lvl2pPr>
            <a:lvl3pPr marL="764927" indent="0">
              <a:buNone/>
              <a:defRPr sz="1700"/>
            </a:lvl3pPr>
            <a:lvl4pPr marL="1147404" indent="0">
              <a:buNone/>
              <a:defRPr sz="1500"/>
            </a:lvl4pPr>
            <a:lvl5pPr marL="1529492" indent="0">
              <a:buNone/>
              <a:defRPr sz="1500"/>
            </a:lvl5pPr>
            <a:lvl6pPr marL="1911951" indent="0">
              <a:buNone/>
              <a:defRPr sz="1500"/>
            </a:lvl6pPr>
            <a:lvl7pPr marL="2294412" indent="0">
              <a:buNone/>
              <a:defRPr sz="1500"/>
            </a:lvl7pPr>
            <a:lvl8pPr marL="2676890" indent="0">
              <a:buNone/>
              <a:defRPr sz="1500"/>
            </a:lvl8pPr>
            <a:lvl9pPr marL="3059344" indent="0">
              <a:buNone/>
              <a:defRPr sz="1500"/>
            </a:lvl9pPr>
          </a:lstStyle>
          <a:p>
            <a:pPr lvl="0"/>
            <a:r>
              <a:rPr lang="zh-CN" altLang="en-US"/>
              <a:t>单击此处编辑母版文本样式</a:t>
            </a:r>
          </a:p>
        </p:txBody>
      </p:sp>
      <p:sp>
        <p:nvSpPr>
          <p:cNvPr id="6" name="内容占位符 5"/>
          <p:cNvSpPr>
            <a:spLocks noGrp="1"/>
          </p:cNvSpPr>
          <p:nvPr>
            <p:ph sz="quarter" idx="4"/>
          </p:nvPr>
        </p:nvSpPr>
        <p:spPr>
          <a:xfrm>
            <a:off x="4692848" y="2665473"/>
            <a:ext cx="3673251" cy="3524403"/>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98380859"/>
      </p:ext>
    </p:extLst>
  </p:cSld>
  <p:clrMapOvr>
    <a:masterClrMapping/>
  </p:clrMapOvr>
  <p:transition advClick="0" advTm="3000">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p>
        </p:txBody>
      </p:sp>
    </p:spTree>
    <p:extLst>
      <p:ext uri="{BB962C8B-B14F-4D97-AF65-F5344CB8AC3E}">
        <p14:creationId xmlns:p14="http://schemas.microsoft.com/office/powerpoint/2010/main" val="3635574896"/>
      </p:ext>
    </p:extLst>
  </p:cSld>
  <p:clrMapOvr>
    <a:masterClrMapping/>
  </p:clrMapOvr>
  <p:transition advClick="0" advTm="3000">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21476"/>
      </p:ext>
    </p:extLst>
  </p:cSld>
  <p:clrMapOvr>
    <a:masterClrMapping/>
  </p:clrMapOvr>
  <p:transition advClick="0" advTm="3000">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7" y="457237"/>
            <a:ext cx="2949233" cy="1600253"/>
          </a:xfrm>
          <a:prstGeom prst="rect">
            <a:avLst/>
          </a:prstGeom>
        </p:spPr>
        <p:txBody>
          <a:bodyPr lIns="55577" tIns="27785" rIns="55577" bIns="27785" anchor="b"/>
          <a:lstStyle>
            <a:lvl1pPr>
              <a:defRPr sz="2700"/>
            </a:lvl1pPr>
          </a:lstStyle>
          <a:p>
            <a:r>
              <a:rPr lang="zh-CN" altLang="en-US"/>
              <a:t>单击此处编辑母版标题样式</a:t>
            </a:r>
          </a:p>
        </p:txBody>
      </p:sp>
      <p:sp>
        <p:nvSpPr>
          <p:cNvPr id="3" name="内容占位符 2"/>
          <p:cNvSpPr>
            <a:spLocks noGrp="1"/>
          </p:cNvSpPr>
          <p:nvPr>
            <p:ph idx="1"/>
          </p:nvPr>
        </p:nvSpPr>
        <p:spPr>
          <a:xfrm>
            <a:off x="3887466" y="987459"/>
            <a:ext cx="4629238" cy="4873788"/>
          </a:xfrm>
          <a:prstGeom prst="rect">
            <a:avLst/>
          </a:prstGeom>
        </p:spPr>
        <p:txBody>
          <a:bodyPr lIns="55577" tIns="27785" rIns="55577" bIns="27785"/>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67" y="2057470"/>
            <a:ext cx="2949233" cy="3811716"/>
          </a:xfrm>
          <a:prstGeom prst="rect">
            <a:avLst/>
          </a:prstGeom>
        </p:spPr>
        <p:txBody>
          <a:bodyPr lIns="55577" tIns="27785" rIns="55577" bIns="27785"/>
          <a:lstStyle>
            <a:lvl1pPr marL="0" indent="0">
              <a:buNone/>
              <a:defRPr sz="1300"/>
            </a:lvl1pPr>
            <a:lvl2pPr marL="382457" indent="0">
              <a:buNone/>
              <a:defRPr sz="1200"/>
            </a:lvl2pPr>
            <a:lvl3pPr marL="764927" indent="0">
              <a:buNone/>
              <a:defRPr sz="1000"/>
            </a:lvl3pPr>
            <a:lvl4pPr marL="1147404" indent="0">
              <a:buNone/>
              <a:defRPr sz="800"/>
            </a:lvl4pPr>
            <a:lvl5pPr marL="1529492" indent="0">
              <a:buNone/>
              <a:defRPr sz="800"/>
            </a:lvl5pPr>
            <a:lvl6pPr marL="1911951" indent="0">
              <a:buNone/>
              <a:defRPr sz="800"/>
            </a:lvl6pPr>
            <a:lvl7pPr marL="2294412" indent="0">
              <a:buNone/>
              <a:defRPr sz="800"/>
            </a:lvl7pPr>
            <a:lvl8pPr marL="2676890" indent="0">
              <a:buNone/>
              <a:defRPr sz="800"/>
            </a:lvl8pPr>
            <a:lvl9pPr marL="3059344"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397062307"/>
      </p:ext>
    </p:extLst>
  </p:cSld>
  <p:clrMapOvr>
    <a:masterClrMapping/>
  </p:clrMapOvr>
  <p:transition advClick="0" advTm="3000">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10" y="457237"/>
            <a:ext cx="3124071" cy="1600253"/>
          </a:xfrm>
          <a:prstGeom prst="rect">
            <a:avLst/>
          </a:prstGeom>
        </p:spPr>
        <p:txBody>
          <a:bodyPr lIns="55577" tIns="27785" rIns="55577" bIns="27785" anchor="b"/>
          <a:lstStyle>
            <a:lvl1pPr>
              <a:defRPr sz="2700"/>
            </a:lvl1pPr>
          </a:lstStyle>
          <a:p>
            <a:r>
              <a:rPr lang="zh-CN" altLang="en-US"/>
              <a:t>单击此处编辑母版标题样式</a:t>
            </a:r>
          </a:p>
        </p:txBody>
      </p:sp>
      <p:sp>
        <p:nvSpPr>
          <p:cNvPr id="3" name="图片占位符 2"/>
          <p:cNvSpPr>
            <a:spLocks noGrp="1"/>
          </p:cNvSpPr>
          <p:nvPr>
            <p:ph type="pic" idx="1"/>
          </p:nvPr>
        </p:nvSpPr>
        <p:spPr>
          <a:xfrm>
            <a:off x="3887466" y="457240"/>
            <a:ext cx="4629238" cy="5404031"/>
          </a:xfrm>
          <a:prstGeom prst="rect">
            <a:avLst/>
          </a:prstGeom>
        </p:spPr>
        <p:txBody>
          <a:bodyPr lIns="55577" tIns="27785" rIns="55577" bIns="27785"/>
          <a:lstStyle>
            <a:lvl1pPr marL="0" indent="0">
              <a:buNone/>
              <a:defRPr sz="2700"/>
            </a:lvl1pPr>
            <a:lvl2pPr marL="382457" indent="0">
              <a:buNone/>
              <a:defRPr sz="2300"/>
            </a:lvl2pPr>
            <a:lvl3pPr marL="764927" indent="0">
              <a:buNone/>
              <a:defRPr sz="2000"/>
            </a:lvl3pPr>
            <a:lvl4pPr marL="1147404" indent="0">
              <a:buNone/>
              <a:defRPr sz="1700"/>
            </a:lvl4pPr>
            <a:lvl5pPr marL="1529492" indent="0">
              <a:buNone/>
              <a:defRPr sz="1700"/>
            </a:lvl5pPr>
            <a:lvl6pPr marL="1911951" indent="0">
              <a:buNone/>
              <a:defRPr sz="1700"/>
            </a:lvl6pPr>
            <a:lvl7pPr marL="2294412" indent="0">
              <a:buNone/>
              <a:defRPr sz="1700"/>
            </a:lvl7pPr>
            <a:lvl8pPr marL="2676890" indent="0">
              <a:buNone/>
              <a:defRPr sz="1700"/>
            </a:lvl8pPr>
            <a:lvl9pPr marL="3059344" indent="0">
              <a:buNone/>
              <a:defRPr sz="1700"/>
            </a:lvl9pPr>
          </a:lstStyle>
          <a:p>
            <a:pPr lvl="0"/>
            <a:endParaRPr lang="zh-CN" altLang="en-US" noProof="0"/>
          </a:p>
        </p:txBody>
      </p:sp>
      <p:sp>
        <p:nvSpPr>
          <p:cNvPr id="4" name="文本占位符 3"/>
          <p:cNvSpPr>
            <a:spLocks noGrp="1"/>
          </p:cNvSpPr>
          <p:nvPr>
            <p:ph type="body" sz="half" idx="2"/>
          </p:nvPr>
        </p:nvSpPr>
        <p:spPr>
          <a:xfrm>
            <a:off x="629910" y="2057470"/>
            <a:ext cx="3124071" cy="3811716"/>
          </a:xfrm>
          <a:prstGeom prst="rect">
            <a:avLst/>
          </a:prstGeom>
        </p:spPr>
        <p:txBody>
          <a:bodyPr lIns="55577" tIns="27785" rIns="55577" bIns="27785"/>
          <a:lstStyle>
            <a:lvl1pPr marL="0" indent="0">
              <a:buNone/>
              <a:defRPr sz="1700"/>
            </a:lvl1pPr>
            <a:lvl2pPr marL="382457" indent="0">
              <a:buNone/>
              <a:defRPr sz="1500"/>
            </a:lvl2pPr>
            <a:lvl3pPr marL="764927" indent="0">
              <a:buNone/>
              <a:defRPr sz="1300"/>
            </a:lvl3pPr>
            <a:lvl4pPr marL="1147404" indent="0">
              <a:buNone/>
              <a:defRPr sz="1200"/>
            </a:lvl4pPr>
            <a:lvl5pPr marL="1529492" indent="0">
              <a:buNone/>
              <a:defRPr sz="1200"/>
            </a:lvl5pPr>
            <a:lvl6pPr marL="1911951" indent="0">
              <a:buNone/>
              <a:defRPr sz="1200"/>
            </a:lvl6pPr>
            <a:lvl7pPr marL="2294412" indent="0">
              <a:buNone/>
              <a:defRPr sz="1200"/>
            </a:lvl7pPr>
            <a:lvl8pPr marL="2676890" indent="0">
              <a:buNone/>
              <a:defRPr sz="1200"/>
            </a:lvl8pPr>
            <a:lvl9pPr marL="3059344"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4199971551"/>
      </p:ext>
    </p:extLst>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629913" y="457253"/>
            <a:ext cx="3124071" cy="1600253"/>
          </a:xfrm>
          <a:prstGeom prst="rect">
            <a:avLst/>
          </a:prstGeom>
          <a:noFill/>
          <a:ln>
            <a:noFill/>
          </a:ln>
        </p:spPr>
        <p:txBody>
          <a:bodyPr spcFirstLastPara="1" wrap="square" lIns="65950" tIns="32950" rIns="65950" bIns="32950" anchor="b" anchorCtr="0">
            <a:noAutofit/>
          </a:bodyPr>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49" name="Google Shape;49;p10"/>
          <p:cNvSpPr>
            <a:spLocks noGrp="1"/>
          </p:cNvSpPr>
          <p:nvPr>
            <p:ph type="pic" idx="2"/>
          </p:nvPr>
        </p:nvSpPr>
        <p:spPr>
          <a:xfrm>
            <a:off x="3887502" y="457256"/>
            <a:ext cx="4629238" cy="5404031"/>
          </a:xfrm>
          <a:prstGeom prst="rect">
            <a:avLst/>
          </a:prstGeom>
          <a:noFill/>
          <a:ln>
            <a:noFill/>
          </a:ln>
        </p:spPr>
      </p:sp>
      <p:sp>
        <p:nvSpPr>
          <p:cNvPr id="50" name="Google Shape;50;p10"/>
          <p:cNvSpPr txBox="1">
            <a:spLocks noGrp="1"/>
          </p:cNvSpPr>
          <p:nvPr>
            <p:ph type="body" idx="1"/>
          </p:nvPr>
        </p:nvSpPr>
        <p:spPr>
          <a:xfrm>
            <a:off x="629913" y="2057470"/>
            <a:ext cx="3124071" cy="3811716"/>
          </a:xfrm>
          <a:prstGeom prst="rect">
            <a:avLst/>
          </a:prstGeom>
          <a:noFill/>
          <a:ln>
            <a:noFill/>
          </a:ln>
        </p:spPr>
        <p:txBody>
          <a:bodyPr spcFirstLastPara="1" wrap="square" lIns="65950" tIns="32950" rIns="65950" bIns="32950" anchor="t" anchorCtr="0">
            <a:no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p>
        </p:txBody>
      </p:sp>
      <p:sp>
        <p:nvSpPr>
          <p:cNvPr id="3" name="竖排文字占位符 2"/>
          <p:cNvSpPr>
            <a:spLocks noGrp="1"/>
          </p:cNvSpPr>
          <p:nvPr>
            <p:ph type="body" orient="vert" idx="1"/>
          </p:nvPr>
        </p:nvSpPr>
        <p:spPr>
          <a:xfrm>
            <a:off x="249172" y="1158198"/>
            <a:ext cx="4485050" cy="3275847"/>
          </a:xfrm>
          <a:prstGeom prst="rect">
            <a:avLst/>
          </a:prstGeom>
        </p:spPr>
        <p:txBody>
          <a:bodyPr vert="eaVert"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42015305"/>
      </p:ext>
    </p:extLst>
  </p:cSld>
  <p:clrMapOvr>
    <a:masterClrMapping/>
  </p:clrMapOvr>
  <p:transition advClick="0" advTm="300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365139"/>
            <a:ext cx="1971712" cy="5812032"/>
          </a:xfrm>
          <a:prstGeom prst="rect">
            <a:avLst/>
          </a:prstGeom>
        </p:spPr>
        <p:txBody>
          <a:bodyPr vert="eaVert" lIns="55577" tIns="27785" rIns="55577" bIns="27785"/>
          <a:lstStyle/>
          <a:p>
            <a:r>
              <a:rPr lang="zh-CN" altLang="en-US"/>
              <a:t>单击此处编辑母版标题样式</a:t>
            </a:r>
          </a:p>
        </p:txBody>
      </p:sp>
      <p:sp>
        <p:nvSpPr>
          <p:cNvPr id="3" name="竖排文字占位符 2"/>
          <p:cNvSpPr>
            <a:spLocks noGrp="1"/>
          </p:cNvSpPr>
          <p:nvPr>
            <p:ph type="body" orient="vert" idx="1"/>
          </p:nvPr>
        </p:nvSpPr>
        <p:spPr>
          <a:xfrm>
            <a:off x="628676" y="365139"/>
            <a:ext cx="5800835" cy="5812032"/>
          </a:xfrm>
          <a:prstGeom prst="rect">
            <a:avLst/>
          </a:prstGeom>
        </p:spPr>
        <p:txBody>
          <a:bodyPr vert="eaVert"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27356578"/>
      </p:ext>
    </p:extLst>
  </p:cSld>
  <p:clrMapOvr>
    <a:masterClrMapping/>
  </p:clrMapOvr>
  <p:transition advClick="0" advTm="3000">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577" tIns="27785" rIns="55577" bIns="27785"/>
          <a:lstStyle/>
          <a:p>
            <a:r>
              <a:rPr lang="zh-CN" altLang="en-US"/>
              <a:t>单击此处编辑母版标题样式</a:t>
            </a:r>
          </a:p>
        </p:txBody>
      </p:sp>
      <p:sp>
        <p:nvSpPr>
          <p:cNvPr id="3" name="内容占位符 2"/>
          <p:cNvSpPr>
            <a:spLocks noGrp="1"/>
          </p:cNvSpPr>
          <p:nvPr>
            <p:ph sz="half" idx="1"/>
          </p:nvPr>
        </p:nvSpPr>
        <p:spPr>
          <a:xfrm>
            <a:off x="628676" y="1825687"/>
            <a:ext cx="3886273" cy="4351484"/>
          </a:xfr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55" y="1825757"/>
            <a:ext cx="3886273" cy="2098745"/>
          </a:xfr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55" y="4076907"/>
            <a:ext cx="3886273" cy="2100333"/>
          </a:xfr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56180398"/>
      </p:ext>
    </p:extLst>
  </p:cSld>
  <p:clrMapOvr>
    <a:masterClrMapping/>
  </p:clrMapOvr>
  <p:transition advClick="0" advTm="3000">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34326CF-656D-4077-93EA-67A64EA70B3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2611199"/>
      </p:ext>
    </p:extLst>
  </p:cSld>
  <p:clrMapOvr>
    <a:masterClrMapping/>
  </p:clrMapOvr>
  <p:transition>
    <p:wheel spokes="8"/>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9EBF16-0266-46B2-B638-4961BEF81CC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3911639"/>
      </p:ext>
    </p:extLst>
  </p:cSld>
  <p:clrMapOvr>
    <a:masterClrMapping/>
  </p:clrMapOvr>
  <p:transition>
    <p:wheel spokes="8"/>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B266FF2-8BBC-42BC-BB86-49AE8C16101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2376081"/>
      </p:ext>
    </p:extLst>
  </p:cSld>
  <p:clrMapOvr>
    <a:masterClrMapping/>
  </p:clrMapOvr>
  <p:transition>
    <p:wheel spokes="8"/>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C9DF3E1-706F-4B8A-8156-FC414BD5446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9685924"/>
      </p:ext>
    </p:extLst>
  </p:cSld>
  <p:clrMapOvr>
    <a:masterClrMapping/>
  </p:clrMapOvr>
  <p:transition>
    <p:wheel spokes="8"/>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12671E2-8D56-4C88-B443-0DAB1F2C1175}"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6655753"/>
      </p:ext>
    </p:extLst>
  </p:cSld>
  <p:clrMapOvr>
    <a:masterClrMapping/>
  </p:clrMapOvr>
  <p:transition>
    <p:wheel spokes="8"/>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8B0E3AB-83F0-4E5E-AD67-292733F1DC6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597271"/>
      </p:ext>
    </p:extLst>
  </p:cSld>
  <p:clrMapOvr>
    <a:masterClrMapping/>
  </p:clrMapOvr>
  <p:transition>
    <p:wheel spokes="8"/>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466153-FB6E-4C3A-804D-0070ED0ACB1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7765726"/>
      </p:ext>
    </p:extLst>
  </p:cSld>
  <p:clrMapOvr>
    <a:masterClrMapping/>
  </p:clrMapOvr>
  <p:transition>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629879" y="457253"/>
            <a:ext cx="2949233" cy="1600253"/>
          </a:xfrm>
          <a:prstGeom prst="rect">
            <a:avLst/>
          </a:prstGeom>
          <a:noFill/>
          <a:ln>
            <a:noFill/>
          </a:ln>
        </p:spPr>
        <p:txBody>
          <a:bodyPr spcFirstLastPara="1" wrap="square" lIns="65950" tIns="32950" rIns="65950" bIns="32950" anchor="b" anchorCtr="0">
            <a:noAutofit/>
          </a:bodyPr>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53" name="Google Shape;53;p11"/>
          <p:cNvSpPr txBox="1">
            <a:spLocks noGrp="1"/>
          </p:cNvSpPr>
          <p:nvPr>
            <p:ph type="body" idx="1"/>
          </p:nvPr>
        </p:nvSpPr>
        <p:spPr>
          <a:xfrm>
            <a:off x="3887502" y="987459"/>
            <a:ext cx="4629238" cy="4873788"/>
          </a:xfrm>
          <a:prstGeom prst="rect">
            <a:avLst/>
          </a:prstGeom>
          <a:noFill/>
          <a:ln>
            <a:noFill/>
          </a:ln>
        </p:spPr>
        <p:txBody>
          <a:bodyPr spcFirstLastPara="1" wrap="square" lIns="65950" tIns="32950" rIns="65950" bIns="329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 name="Google Shape;54;p11"/>
          <p:cNvSpPr txBox="1">
            <a:spLocks noGrp="1"/>
          </p:cNvSpPr>
          <p:nvPr>
            <p:ph type="body" idx="2"/>
          </p:nvPr>
        </p:nvSpPr>
        <p:spPr>
          <a:xfrm>
            <a:off x="629879" y="2057470"/>
            <a:ext cx="2949233" cy="3811716"/>
          </a:xfrm>
          <a:prstGeom prst="rect">
            <a:avLst/>
          </a:prstGeom>
          <a:noFill/>
          <a:ln>
            <a:noFill/>
          </a:ln>
        </p:spPr>
        <p:txBody>
          <a:bodyPr spcFirstLastPara="1" wrap="square" lIns="65950" tIns="32950" rIns="65950" bIns="32950" anchor="t" anchorCtr="0">
            <a:noAutofit/>
          </a:bodyPr>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F93E5C0-76F2-4432-83C1-A0D933B742E4}"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4206166"/>
      </p:ext>
    </p:extLst>
  </p:cSld>
  <p:clrMapOvr>
    <a:masterClrMapping/>
  </p:clrMapOvr>
  <p:transition>
    <p:wheel spokes="8"/>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7D4C8DA-31F8-4C6A-A7B0-E2E65CE42646}"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46853"/>
      </p:ext>
    </p:extLst>
  </p:cSld>
  <p:clrMapOvr>
    <a:masterClrMapping/>
  </p:clrMapOvr>
  <p:transition>
    <p:wheel spokes="8"/>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7B9179A-D865-492B-A1D4-F4E4F881CF4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9257304"/>
      </p:ext>
    </p:extLst>
  </p:cSld>
  <p:clrMapOvr>
    <a:masterClrMapping/>
  </p:clrMapOvr>
  <p:transition>
    <p:wheel spokes="8"/>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86C491-376D-4A5F-8708-03E50238CB7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2077590"/>
      </p:ext>
    </p:extLst>
  </p:cSld>
  <p:clrMapOvr>
    <a:masterClrMapping/>
  </p:clrMapOvr>
  <p:transition>
    <p:wheel spokes="8"/>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dpi="0" rotWithShape="0">
          <a:blip r:embed="rId2"/>
          <a:srcRect/>
          <a:stretch>
            <a:fillRect/>
          </a:stretch>
        </a:blip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7444533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733" tIns="27866" rIns="55733" bIns="27866"/>
          <a:lstStyle/>
          <a:p>
            <a:r>
              <a:rPr lang="zh-CN" altLang="en-US"/>
              <a:t>单击此处编辑母版标题样式</a:t>
            </a:r>
          </a:p>
        </p:txBody>
      </p:sp>
      <p:sp>
        <p:nvSpPr>
          <p:cNvPr id="3" name="内容占位符 2"/>
          <p:cNvSpPr>
            <a:spLocks noGrp="1"/>
          </p:cNvSpPr>
          <p:nvPr>
            <p:ph sz="half" idx="1"/>
          </p:nvPr>
        </p:nvSpPr>
        <p:spPr>
          <a:xfrm>
            <a:off x="628662" y="1825686"/>
            <a:ext cx="3886273" cy="4351484"/>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825686"/>
            <a:ext cx="3886273" cy="2098745"/>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4076837"/>
            <a:ext cx="3886273" cy="2100333"/>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12514245"/>
      </p:ext>
    </p:extLst>
  </p:cSld>
  <p:clrMapOvr>
    <a:masterClrMapping/>
  </p:clrMapOvr>
  <p:transition advClick="0" advTm="3000">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34326CF-656D-4077-93EA-67A64EA70B3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2219566"/>
      </p:ext>
    </p:extLst>
  </p:cSld>
  <p:clrMapOvr>
    <a:masterClrMapping/>
  </p:clrMapOvr>
  <p:transition>
    <p:wheel spokes="8"/>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9EBF16-0266-46B2-B638-4961BEF81CC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3752063"/>
      </p:ext>
    </p:extLst>
  </p:cSld>
  <p:clrMapOvr>
    <a:masterClrMapping/>
  </p:clrMapOvr>
  <p:transition>
    <p:wheel spokes="8"/>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B266FF2-8BBC-42BC-BB86-49AE8C16101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7510862"/>
      </p:ext>
    </p:extLst>
  </p:cSld>
  <p:clrMapOvr>
    <a:masterClrMapping/>
  </p:clrMapOvr>
  <p:transition>
    <p:wheel spokes="8"/>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C9DF3E1-706F-4B8A-8156-FC414BD5446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203746"/>
      </p:ext>
    </p:extLst>
  </p:cSld>
  <p:clrMapOvr>
    <a:masterClrMapping/>
  </p:clrMapOvr>
  <p:transition>
    <p:wheel spokes="8"/>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10.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1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7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14.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6.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8.xml"/><Relationship Id="rId1" Type="http://schemas.openxmlformats.org/officeDocument/2006/relationships/slideLayout" Target="../slideLayouts/slideLayout4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2"/>
          </a:xfrm>
          <a:prstGeom prst="rect">
            <a:avLst/>
          </a:prstGeom>
          <a:noFill/>
          <a:ln>
            <a:noFill/>
          </a:ln>
        </p:spPr>
        <p:txBody>
          <a:bodyPr spcFirstLastPara="1" wrap="square" lIns="90850" tIns="45400" rIns="90850" bIns="454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28650" y="1825625"/>
            <a:ext cx="7886700" cy="4351337"/>
          </a:xfrm>
          <a:prstGeom prst="rect">
            <a:avLst/>
          </a:prstGeom>
          <a:noFill/>
          <a:ln>
            <a:noFill/>
          </a:ln>
        </p:spPr>
        <p:txBody>
          <a:bodyPr spcFirstLastPara="1" wrap="square" lIns="90850" tIns="45400" rIns="90850" bIns="454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74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49"/>
        <p:cNvGrpSpPr/>
        <p:nvPr/>
      </p:nvGrpSpPr>
      <p:grpSpPr>
        <a:xfrm>
          <a:off x="0" y="0"/>
          <a:ext cx="0" cy="0"/>
          <a:chOff x="0" y="0"/>
          <a:chExt cx="0" cy="0"/>
        </a:xfrm>
      </p:grpSpPr>
      <p:pic>
        <p:nvPicPr>
          <p:cNvPr id="250" name="Google Shape;250;p67"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sp>
        <p:nvSpPr>
          <p:cNvPr id="293" name="Google Shape;293;p80"/>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94" name="Google Shape;294;p80"/>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5" r:id="rId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6"/>
        <p:cNvGrpSpPr/>
        <p:nvPr/>
      </p:nvGrpSpPr>
      <p:grpSpPr>
        <a:xfrm>
          <a:off x="0" y="0"/>
          <a:ext cx="0" cy="0"/>
          <a:chOff x="0" y="0"/>
          <a:chExt cx="0" cy="0"/>
        </a:xfrm>
      </p:grpSpPr>
      <p:pic>
        <p:nvPicPr>
          <p:cNvPr id="297" name="Google Shape;297;p82"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p95"/>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41" name="Google Shape;341;p95"/>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2" name="Google Shape;342;p95"/>
          <p:cNvSpPr txBox="1">
            <a:spLocks noGrp="1"/>
          </p:cNvSpPr>
          <p:nvPr>
            <p:ph type="dt" idx="10"/>
          </p:nvPr>
        </p:nvSpPr>
        <p:spPr>
          <a:xfrm>
            <a:off x="457200" y="6356350"/>
            <a:ext cx="2133600" cy="365125"/>
          </a:xfrm>
          <a:prstGeom prst="rect">
            <a:avLst/>
          </a:prstGeom>
          <a:noFill/>
          <a:ln>
            <a:noFill/>
          </a:ln>
        </p:spPr>
        <p:txBody>
          <a:bodyPr spcFirstLastPara="1" wrap="square" lIns="91250" tIns="45625" rIns="91250" bIns="45625"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3" name="Google Shape;343;p95"/>
          <p:cNvSpPr txBox="1">
            <a:spLocks noGrp="1"/>
          </p:cNvSpPr>
          <p:nvPr>
            <p:ph type="ftr" idx="11"/>
          </p:nvPr>
        </p:nvSpPr>
        <p:spPr>
          <a:xfrm>
            <a:off x="3124200" y="6356350"/>
            <a:ext cx="2895600" cy="365125"/>
          </a:xfrm>
          <a:prstGeom prst="rect">
            <a:avLst/>
          </a:prstGeom>
          <a:noFill/>
          <a:ln>
            <a:noFill/>
          </a:ln>
        </p:spPr>
        <p:txBody>
          <a:bodyPr spcFirstLastPara="1" wrap="square" lIns="91250" tIns="45625" rIns="91250" bIns="45625"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4" name="Google Shape;344;p95"/>
          <p:cNvSpPr txBox="1">
            <a:spLocks noGrp="1"/>
          </p:cNvSpPr>
          <p:nvPr>
            <p:ph type="sldNum" idx="12"/>
          </p:nvPr>
        </p:nvSpPr>
        <p:spPr>
          <a:xfrm>
            <a:off x="6553200" y="6356350"/>
            <a:ext cx="2133600" cy="365125"/>
          </a:xfrm>
          <a:prstGeom prst="rect">
            <a:avLst/>
          </a:prstGeom>
          <a:noFill/>
          <a:ln>
            <a:noFill/>
          </a:ln>
        </p:spPr>
        <p:txBody>
          <a:bodyPr spcFirstLastPara="1" wrap="square" lIns="91250" tIns="45625" rIns="91250" bIns="45625"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72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122" name="图片 1033" descr="PPT素材-02"/>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8" y="1588"/>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192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ransition advClick="0" advTm="3000">
    <p:random/>
  </p:transition>
  <p:hf sldNum="0" hdr="0"/>
  <p:txStyles>
    <p:titleStyle>
      <a:lvl1pPr algn="ctr" defTabSz="909638" rtl="0" eaLnBrk="0" fontAlgn="base" hangingPunct="0">
        <a:spcBef>
          <a:spcPct val="0"/>
        </a:spcBef>
        <a:spcAft>
          <a:spcPct val="0"/>
        </a:spcAft>
        <a:buClr>
          <a:srgbClr val="000000"/>
        </a:buClr>
        <a:defRPr sz="4400" kern="1200">
          <a:solidFill>
            <a:schemeClr val="tx2"/>
          </a:solidFill>
          <a:latin typeface="+mj-lt"/>
          <a:ea typeface="SimSun" panose="02010600030101010101" pitchFamily="2" charset="-122"/>
          <a:cs typeface="+mj-cs"/>
        </a:defRPr>
      </a:lvl1pPr>
      <a:lvl2pPr algn="ctr" defTabSz="909638" rtl="0" eaLnBrk="0" fontAlgn="base" hangingPunct="0">
        <a:spcBef>
          <a:spcPct val="0"/>
        </a:spcBef>
        <a:spcAft>
          <a:spcPct val="0"/>
        </a:spcAft>
        <a:buClr>
          <a:srgbClr val="000000"/>
        </a:buClr>
        <a:defRPr sz="4400">
          <a:solidFill>
            <a:schemeClr val="tx2"/>
          </a:solidFill>
          <a:latin typeface="Arial" pitchFamily="34" charset="0"/>
          <a:ea typeface="SimSun" panose="02010600030101010101" pitchFamily="2" charset="-122"/>
        </a:defRPr>
      </a:lvl2pPr>
      <a:lvl3pPr algn="ctr" defTabSz="909638" rtl="0" eaLnBrk="0" fontAlgn="base" hangingPunct="0">
        <a:spcBef>
          <a:spcPct val="0"/>
        </a:spcBef>
        <a:spcAft>
          <a:spcPct val="0"/>
        </a:spcAft>
        <a:buClr>
          <a:srgbClr val="000000"/>
        </a:buClr>
        <a:defRPr sz="4400">
          <a:solidFill>
            <a:schemeClr val="tx2"/>
          </a:solidFill>
          <a:latin typeface="Arial" pitchFamily="34" charset="0"/>
          <a:ea typeface="SimSun" panose="02010600030101010101" pitchFamily="2" charset="-122"/>
        </a:defRPr>
      </a:lvl3pPr>
      <a:lvl4pPr algn="ctr" defTabSz="909638" rtl="0" eaLnBrk="0" fontAlgn="base" hangingPunct="0">
        <a:spcBef>
          <a:spcPct val="0"/>
        </a:spcBef>
        <a:spcAft>
          <a:spcPct val="0"/>
        </a:spcAft>
        <a:buClr>
          <a:srgbClr val="000000"/>
        </a:buClr>
        <a:defRPr sz="4400">
          <a:solidFill>
            <a:schemeClr val="tx2"/>
          </a:solidFill>
          <a:latin typeface="Arial" pitchFamily="34" charset="0"/>
          <a:ea typeface="SimSun" panose="02010600030101010101" pitchFamily="2" charset="-122"/>
        </a:defRPr>
      </a:lvl4pPr>
      <a:lvl5pPr algn="ctr" defTabSz="909638" rtl="0" eaLnBrk="0" fontAlgn="base" hangingPunct="0">
        <a:spcBef>
          <a:spcPct val="0"/>
        </a:spcBef>
        <a:spcAft>
          <a:spcPct val="0"/>
        </a:spcAft>
        <a:buClr>
          <a:srgbClr val="000000"/>
        </a:buClr>
        <a:defRPr sz="4400">
          <a:solidFill>
            <a:schemeClr val="tx2"/>
          </a:solidFill>
          <a:latin typeface="Arial" pitchFamily="34" charset="0"/>
          <a:ea typeface="SimSun" panose="02010600030101010101" pitchFamily="2" charset="-122"/>
        </a:defRPr>
      </a:lvl5pPr>
      <a:lvl6pPr marL="456350" algn="ctr" defTabSz="911118" rtl="0" fontAlgn="base">
        <a:spcBef>
          <a:spcPct val="0"/>
        </a:spcBef>
        <a:spcAft>
          <a:spcPct val="0"/>
        </a:spcAft>
        <a:buClr>
          <a:srgbClr val="000000"/>
        </a:buClr>
        <a:defRPr sz="4400">
          <a:solidFill>
            <a:schemeClr val="tx2"/>
          </a:solidFill>
          <a:latin typeface="Arial" pitchFamily="34" charset="0"/>
          <a:ea typeface="宋体" pitchFamily="2" charset="-122"/>
        </a:defRPr>
      </a:lvl6pPr>
      <a:lvl7pPr marL="912702" algn="ctr" defTabSz="911118" rtl="0" fontAlgn="base">
        <a:spcBef>
          <a:spcPct val="0"/>
        </a:spcBef>
        <a:spcAft>
          <a:spcPct val="0"/>
        </a:spcAft>
        <a:buClr>
          <a:srgbClr val="000000"/>
        </a:buClr>
        <a:defRPr sz="4400">
          <a:solidFill>
            <a:schemeClr val="tx2"/>
          </a:solidFill>
          <a:latin typeface="Arial" pitchFamily="34" charset="0"/>
          <a:ea typeface="宋体" pitchFamily="2" charset="-122"/>
        </a:defRPr>
      </a:lvl7pPr>
      <a:lvl8pPr marL="1369064" algn="ctr" defTabSz="911118" rtl="0" fontAlgn="base">
        <a:spcBef>
          <a:spcPct val="0"/>
        </a:spcBef>
        <a:spcAft>
          <a:spcPct val="0"/>
        </a:spcAft>
        <a:buClr>
          <a:srgbClr val="000000"/>
        </a:buClr>
        <a:defRPr sz="4400">
          <a:solidFill>
            <a:schemeClr val="tx2"/>
          </a:solidFill>
          <a:latin typeface="Arial" pitchFamily="34" charset="0"/>
          <a:ea typeface="宋体" pitchFamily="2" charset="-122"/>
        </a:defRPr>
      </a:lvl8pPr>
      <a:lvl9pPr marL="1825430" algn="ctr" defTabSz="911118" rtl="0" fontAlgn="base">
        <a:spcBef>
          <a:spcPct val="0"/>
        </a:spcBef>
        <a:spcAft>
          <a:spcPct val="0"/>
        </a:spcAft>
        <a:buClr>
          <a:srgbClr val="000000"/>
        </a:buClr>
        <a:defRPr sz="4400">
          <a:solidFill>
            <a:schemeClr val="tx2"/>
          </a:solidFill>
          <a:latin typeface="Arial" pitchFamily="34" charset="0"/>
          <a:ea typeface="宋体" pitchFamily="2" charset="-122"/>
        </a:defRPr>
      </a:lvl9pPr>
    </p:titleStyle>
    <p:bodyStyle>
      <a:lvl1pPr marL="339725" indent="-339725" algn="l" defTabSz="909638" rtl="0" eaLnBrk="0" fontAlgn="base" hangingPunct="0">
        <a:spcBef>
          <a:spcPct val="20000"/>
        </a:spcBef>
        <a:spcAft>
          <a:spcPct val="0"/>
        </a:spcAft>
        <a:buChar char="•"/>
        <a:defRPr sz="3200" kern="1200">
          <a:solidFill>
            <a:schemeClr val="tx1"/>
          </a:solidFill>
          <a:latin typeface="+mn-lt"/>
          <a:ea typeface="SimSun" panose="02010600030101010101" pitchFamily="2" charset="-122"/>
          <a:cs typeface="+mn-cs"/>
        </a:defRPr>
      </a:lvl1pPr>
      <a:lvl2pPr marL="739775" lvl="1" indent="-284163" algn="l" defTabSz="909638" rtl="0" eaLnBrk="0" fontAlgn="base" hangingPunct="0">
        <a:spcBef>
          <a:spcPct val="20000"/>
        </a:spcBef>
        <a:spcAft>
          <a:spcPct val="0"/>
        </a:spcAft>
        <a:buChar char="–"/>
        <a:defRPr sz="2800" kern="1200">
          <a:solidFill>
            <a:schemeClr val="tx1"/>
          </a:solidFill>
          <a:latin typeface="+mn-lt"/>
          <a:ea typeface="SimSun" panose="02010600030101010101" pitchFamily="2" charset="-122"/>
          <a:cs typeface="+mn-cs"/>
        </a:defRPr>
      </a:lvl2pPr>
      <a:lvl3pPr marL="1138238" lvl="2" indent="-225425" algn="l" defTabSz="909638" rtl="0" eaLnBrk="0" fontAlgn="base" hangingPunct="0">
        <a:spcBef>
          <a:spcPct val="20000"/>
        </a:spcBef>
        <a:spcAft>
          <a:spcPct val="0"/>
        </a:spcAft>
        <a:buChar char="•"/>
        <a:defRPr sz="2400" kern="1200">
          <a:solidFill>
            <a:schemeClr val="tx1"/>
          </a:solidFill>
          <a:latin typeface="+mn-lt"/>
          <a:ea typeface="SimSun" panose="02010600030101010101" pitchFamily="2" charset="-122"/>
          <a:cs typeface="+mn-cs"/>
        </a:defRPr>
      </a:lvl3pPr>
      <a:lvl4pPr marL="1595438" lvl="3" indent="-227013" algn="l" defTabSz="909638"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4pPr>
      <a:lvl5pPr marL="2049463" lvl="4" indent="-225425" algn="l" defTabSz="909638"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5pPr>
      <a:lvl6pPr marL="1528333" lvl="5" indent="-138926" algn="l" defTabSz="911964"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06209" lvl="6" indent="-138926" algn="l" defTabSz="911964"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4077" lvl="7" indent="-138926" algn="l" defTabSz="911964"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1982" lvl="8" indent="-138926" algn="l" defTabSz="911964"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5765"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7883" lvl="1"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5765" lvl="2"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3637" lvl="3"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1510" lvl="4"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89406" lvl="5"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67267" lvl="6"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5138" lvl="7"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3017" lvl="8"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516BDB5-35C0-415E-8C63-E66E6AF209E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239925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ransition>
    <p:wheel spokes="8"/>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516BDB5-35C0-415E-8C63-E66E6AF209E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856537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p:wheel spokes="8"/>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228600" y="182562"/>
            <a:ext cx="4114800" cy="762000"/>
          </a:xfrm>
          <a:prstGeom prst="rect">
            <a:avLst/>
          </a:prstGeom>
          <a:noFill/>
          <a:ln>
            <a:noFill/>
          </a:ln>
        </p:spPr>
        <p:txBody>
          <a:bodyPr spcFirstLastPara="1" wrap="square" lIns="60675" tIns="30325" rIns="60675" bIns="30325" anchor="ctr" anchorCtr="0">
            <a:noAutofit/>
          </a:bodyPr>
          <a:lstStyle>
            <a:lvl1pPr marR="0" lvl="0"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body" idx="1"/>
          </p:nvPr>
        </p:nvSpPr>
        <p:spPr>
          <a:xfrm>
            <a:off x="228600" y="1066800"/>
            <a:ext cx="4114800" cy="3017837"/>
          </a:xfrm>
          <a:prstGeom prst="rect">
            <a:avLst/>
          </a:prstGeom>
          <a:noFill/>
          <a:ln>
            <a:noFill/>
          </a:ln>
        </p:spPr>
        <p:txBody>
          <a:bodyPr spcFirstLastPara="1" wrap="square" lIns="60675" tIns="30325" rIns="60675" bIns="30325" anchor="t" anchorCtr="0">
            <a:noAutofit/>
          </a:bodyPr>
          <a:lstStyle>
            <a:lvl1pPr marL="457200" marR="0" lvl="0"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spcBef>
                <a:spcPts val="38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228600" y="4237037"/>
            <a:ext cx="1066800" cy="244475"/>
          </a:xfrm>
          <a:prstGeom prst="rect">
            <a:avLst/>
          </a:prstGeom>
          <a:noFill/>
          <a:ln>
            <a:noFill/>
          </a:ln>
        </p:spPr>
        <p:txBody>
          <a:bodyPr spcFirstLastPara="1" wrap="square" lIns="60675" tIns="30325" rIns="60675" bIns="30325" anchor="ctr" anchorCtr="0">
            <a:noAutofit/>
          </a:bodyPr>
          <a:lstStyle>
            <a:lvl1pPr marR="0" lvl="0" algn="l" rtl="0">
              <a:lnSpc>
                <a:spcPct val="100000"/>
              </a:lnSpc>
              <a:spcBef>
                <a:spcPts val="0"/>
              </a:spcBef>
              <a:spcAft>
                <a:spcPts val="0"/>
              </a:spcAft>
              <a:buSzPts val="1400"/>
              <a:buNone/>
              <a:defRPr sz="800" b="0" i="0" u="none" strike="noStrike" cap="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ftr" idx="11"/>
          </p:nvPr>
        </p:nvSpPr>
        <p:spPr>
          <a:xfrm>
            <a:off x="1562100" y="4237037"/>
            <a:ext cx="1447800" cy="244475"/>
          </a:xfrm>
          <a:prstGeom prst="rect">
            <a:avLst/>
          </a:prstGeom>
          <a:noFill/>
          <a:ln>
            <a:noFill/>
          </a:ln>
        </p:spPr>
        <p:txBody>
          <a:bodyPr spcFirstLastPara="1" wrap="square" lIns="60675" tIns="30325" rIns="60675" bIns="30325"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sldNum" idx="12"/>
          </p:nvPr>
        </p:nvSpPr>
        <p:spPr>
          <a:xfrm>
            <a:off x="3276600" y="4237037"/>
            <a:ext cx="1066800" cy="244475"/>
          </a:xfrm>
          <a:prstGeom prst="rect">
            <a:avLst/>
          </a:prstGeom>
          <a:noFill/>
          <a:ln>
            <a:noFill/>
          </a:ln>
        </p:spPr>
        <p:txBody>
          <a:bodyPr spcFirstLastPara="1" wrap="square" lIns="60675" tIns="30325" rIns="60675" bIns="30325" anchor="ctr" anchorCtr="0">
            <a:noAutofit/>
          </a:bodyPr>
          <a:lstStyle>
            <a:lvl1pPr marL="0" marR="0" lvl="0"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1"/>
        <p:cNvGrpSpPr/>
        <p:nvPr/>
      </p:nvGrpSpPr>
      <p:grpSpPr>
        <a:xfrm>
          <a:off x="0" y="0"/>
          <a:ext cx="0" cy="0"/>
          <a:chOff x="0" y="0"/>
          <a:chExt cx="0" cy="0"/>
        </a:xfrm>
      </p:grpSpPr>
      <p:pic>
        <p:nvPicPr>
          <p:cNvPr id="32" name="Google Shape;32;p5"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4"/>
        <p:cNvGrpSpPr/>
        <p:nvPr/>
      </p:nvGrpSpPr>
      <p:grpSpPr>
        <a:xfrm>
          <a:off x="0" y="0"/>
          <a:ext cx="0" cy="0"/>
          <a:chOff x="0" y="0"/>
          <a:chExt cx="0" cy="0"/>
        </a:xfrm>
      </p:grpSpPr>
      <p:pic>
        <p:nvPicPr>
          <p:cNvPr id="75" name="Google Shape;75;p18"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1"/>
          <p:cNvSpPr txBox="1">
            <a:spLocks noGrp="1"/>
          </p:cNvSpPr>
          <p:nvPr>
            <p:ph type="title"/>
          </p:nvPr>
        </p:nvSpPr>
        <p:spPr>
          <a:xfrm>
            <a:off x="628650" y="365125"/>
            <a:ext cx="7886700" cy="1325562"/>
          </a:xfrm>
          <a:prstGeom prst="rect">
            <a:avLst/>
          </a:prstGeom>
          <a:noFill/>
          <a:ln>
            <a:noFill/>
          </a:ln>
        </p:spPr>
        <p:txBody>
          <a:bodyPr spcFirstLastPara="1" wrap="square" lIns="90850" tIns="45400" rIns="90850" bIns="454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9" name="Google Shape;119;p31"/>
          <p:cNvSpPr txBox="1">
            <a:spLocks noGrp="1"/>
          </p:cNvSpPr>
          <p:nvPr>
            <p:ph type="body" idx="1"/>
          </p:nvPr>
        </p:nvSpPr>
        <p:spPr>
          <a:xfrm>
            <a:off x="628650" y="1825625"/>
            <a:ext cx="7886700" cy="4351337"/>
          </a:xfrm>
          <a:prstGeom prst="rect">
            <a:avLst/>
          </a:prstGeom>
          <a:noFill/>
          <a:ln>
            <a:noFill/>
          </a:ln>
        </p:spPr>
        <p:txBody>
          <a:bodyPr spcFirstLastPara="1" wrap="square" lIns="90850" tIns="45400" rIns="90850" bIns="454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31"/>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 name="Google Shape;121;p31"/>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 name="Google Shape;122;p31"/>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74" r:id="rId1"/>
    <p:sldLayoutId id="21474837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9"/>
        <p:cNvGrpSpPr/>
        <p:nvPr/>
      </p:nvGrpSpPr>
      <p:grpSpPr>
        <a:xfrm>
          <a:off x="0" y="0"/>
          <a:ext cx="0" cy="0"/>
          <a:chOff x="0" y="0"/>
          <a:chExt cx="0" cy="0"/>
        </a:xfrm>
      </p:grpSpPr>
      <p:pic>
        <p:nvPicPr>
          <p:cNvPr id="140" name="Google Shape;140;p35"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Google Shape;226;p61"/>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27" name="Google Shape;227;p61"/>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8" name="Google Shape;228;p61"/>
          <p:cNvSpPr txBox="1">
            <a:spLocks noGrp="1"/>
          </p:cNvSpPr>
          <p:nvPr>
            <p:ph type="dt" idx="10"/>
          </p:nvPr>
        </p:nvSpPr>
        <p:spPr>
          <a:xfrm>
            <a:off x="457200" y="6356350"/>
            <a:ext cx="2133600" cy="365125"/>
          </a:xfrm>
          <a:prstGeom prst="rect">
            <a:avLst/>
          </a:prstGeom>
          <a:noFill/>
          <a:ln>
            <a:noFill/>
          </a:ln>
        </p:spPr>
        <p:txBody>
          <a:bodyPr spcFirstLastPara="1" wrap="square" lIns="91250" tIns="45625" rIns="91250" bIns="45625"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9" name="Google Shape;229;p61"/>
          <p:cNvSpPr txBox="1">
            <a:spLocks noGrp="1"/>
          </p:cNvSpPr>
          <p:nvPr>
            <p:ph type="ftr" idx="11"/>
          </p:nvPr>
        </p:nvSpPr>
        <p:spPr>
          <a:xfrm>
            <a:off x="3124200" y="6356350"/>
            <a:ext cx="2895600" cy="365125"/>
          </a:xfrm>
          <a:prstGeom prst="rect">
            <a:avLst/>
          </a:prstGeom>
          <a:noFill/>
          <a:ln>
            <a:noFill/>
          </a:ln>
        </p:spPr>
        <p:txBody>
          <a:bodyPr spcFirstLastPara="1" wrap="square" lIns="91250" tIns="45625" rIns="91250" bIns="45625"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0" name="Google Shape;230;p61"/>
          <p:cNvSpPr txBox="1">
            <a:spLocks noGrp="1"/>
          </p:cNvSpPr>
          <p:nvPr>
            <p:ph type="sldNum" idx="12"/>
          </p:nvPr>
        </p:nvSpPr>
        <p:spPr>
          <a:xfrm>
            <a:off x="6553200" y="6356350"/>
            <a:ext cx="2133600" cy="365125"/>
          </a:xfrm>
          <a:prstGeom prst="rect">
            <a:avLst/>
          </a:prstGeom>
          <a:noFill/>
          <a:ln>
            <a:noFill/>
          </a:ln>
        </p:spPr>
        <p:txBody>
          <a:bodyPr spcFirstLastPara="1" wrap="square" lIns="91250" tIns="45625" rIns="91250" bIns="45625"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70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63"/>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39" name="Google Shape;239;p63"/>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65"/>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43" name="Google Shape;243;p65"/>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02"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4.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hyperlink" Target="https://vi.wikipedia.org/wiki/Chi%E1%BA%BFn_tranh_Vi%E1%BB%87t_Nam" TargetMode="External"/><Relationship Id="rId3" Type="http://schemas.openxmlformats.org/officeDocument/2006/relationships/hyperlink" Target="https://vi.wikipedia.org/wiki/1925" TargetMode="External"/><Relationship Id="rId7" Type="http://schemas.openxmlformats.org/officeDocument/2006/relationships/hyperlink" Target="https://vi.wikipedia.org/wiki/Chi%E1%BA%BFn_tranh_%C4%90%C3%B4ng_D%C6%B0%C6%A1ng" TargetMode="External"/><Relationship Id="rId12"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vi.wikipedia.org/wiki/Vi%E1%BB%87t_Nam" TargetMode="External"/><Relationship Id="rId11" Type="http://schemas.openxmlformats.org/officeDocument/2006/relationships/hyperlink" Target="https://vi.wikipedia.org/wiki/Nam_%C4%90%E1%BB%8Bnh" TargetMode="External"/><Relationship Id="rId5" Type="http://schemas.openxmlformats.org/officeDocument/2006/relationships/hyperlink" Target="https://vi.wikipedia.org/wiki/Nh%C3%A0_v%C4%83n" TargetMode="External"/><Relationship Id="rId10" Type="http://schemas.openxmlformats.org/officeDocument/2006/relationships/hyperlink" Target="https://vi.wikipedia.org/wiki/H%C3%A0_N%E1%BB%99i" TargetMode="External"/><Relationship Id="rId4" Type="http://schemas.openxmlformats.org/officeDocument/2006/relationships/hyperlink" Target="https://vi.wikipedia.org/wiki/1991" TargetMode="External"/><Relationship Id="rId9" Type="http://schemas.openxmlformats.org/officeDocument/2006/relationships/hyperlink" Target="https://vi.wikipedia.org/wiki/T%C3%A2y_H%E1%BB%9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4"/>
        <p:cNvGrpSpPr/>
        <p:nvPr/>
      </p:nvGrpSpPr>
      <p:grpSpPr>
        <a:xfrm>
          <a:off x="0" y="0"/>
          <a:ext cx="0" cy="0"/>
          <a:chOff x="0" y="0"/>
          <a:chExt cx="0" cy="0"/>
        </a:xfrm>
      </p:grpSpPr>
      <p:pic>
        <p:nvPicPr>
          <p:cNvPr id="355" name="Google Shape;355;p97"/>
          <p:cNvPicPr preferRelativeResize="0"/>
          <p:nvPr/>
        </p:nvPicPr>
        <p:blipFill>
          <a:blip r:embed="rId4">
            <a:alphaModFix/>
          </a:blip>
          <a:stretch>
            <a:fillRect/>
          </a:stretch>
        </p:blipFill>
        <p:spPr>
          <a:xfrm>
            <a:off x="0" y="0"/>
            <a:ext cx="9144000" cy="6858000"/>
          </a:xfrm>
          <a:prstGeom prst="rect">
            <a:avLst/>
          </a:prstGeom>
          <a:noFill/>
          <a:ln>
            <a:noFill/>
          </a:ln>
        </p:spPr>
      </p:pic>
      <p:sp>
        <p:nvSpPr>
          <p:cNvPr id="356" name="Google Shape;356;p97"/>
          <p:cNvSpPr txBox="1"/>
          <p:nvPr/>
        </p:nvSpPr>
        <p:spPr>
          <a:xfrm>
            <a:off x="1244778" y="1570329"/>
            <a:ext cx="7736100" cy="2400314"/>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rgbClr val="009900"/>
              </a:buClr>
              <a:buSzPts val="4800"/>
              <a:buFont typeface="Times New Roman"/>
              <a:buNone/>
            </a:pPr>
            <a:r>
              <a:rPr lang="en-US" sz="9000" b="1" i="0" u="none" strike="noStrike" cap="none" dirty="0">
                <a:solidFill>
                  <a:srgbClr val="009900"/>
                </a:solidFill>
                <a:latin typeface="Times New Roman"/>
                <a:ea typeface="Times New Roman"/>
                <a:cs typeface="Times New Roman"/>
                <a:sym typeface="Times New Roman"/>
              </a:rPr>
              <a:t>TẬP ĐỌC </a:t>
            </a:r>
            <a:r>
              <a:rPr lang="en-US" sz="9000" b="1" i="0" u="none" strike="noStrike" cap="none" dirty="0" smtClean="0">
                <a:solidFill>
                  <a:srgbClr val="009900"/>
                </a:solidFill>
                <a:latin typeface="Times New Roman"/>
                <a:ea typeface="Times New Roman"/>
                <a:cs typeface="Times New Roman"/>
                <a:sym typeface="Times New Roman"/>
              </a:rPr>
              <a:t>4</a:t>
            </a:r>
          </a:p>
          <a:p>
            <a:pPr marL="0" marR="0" lvl="0" indent="0" algn="ctr" rtl="0">
              <a:lnSpc>
                <a:spcPct val="100000"/>
              </a:lnSpc>
              <a:spcBef>
                <a:spcPts val="0"/>
              </a:spcBef>
              <a:spcAft>
                <a:spcPts val="0"/>
              </a:spcAft>
              <a:buClr>
                <a:srgbClr val="009900"/>
              </a:buClr>
              <a:buSzPts val="4800"/>
              <a:buFont typeface="Times New Roman"/>
              <a:buNone/>
            </a:pPr>
            <a:r>
              <a:rPr lang="en-US" sz="6000" b="1" dirty="0" err="1" smtClean="0">
                <a:solidFill>
                  <a:srgbClr val="009900"/>
                </a:solidFill>
                <a:latin typeface="Times New Roman"/>
                <a:cs typeface="Times New Roman"/>
                <a:sym typeface="Times New Roman"/>
              </a:rPr>
              <a:t>Tuần</a:t>
            </a:r>
            <a:r>
              <a:rPr lang="en-US" sz="6000" b="1" dirty="0" smtClean="0">
                <a:solidFill>
                  <a:srgbClr val="009900"/>
                </a:solidFill>
                <a:latin typeface="Times New Roman"/>
                <a:cs typeface="Times New Roman"/>
                <a:sym typeface="Times New Roman"/>
              </a:rPr>
              <a:t> 7- </a:t>
            </a:r>
            <a:r>
              <a:rPr lang="en-US" sz="6000" b="1" dirty="0" err="1" smtClean="0">
                <a:solidFill>
                  <a:srgbClr val="009900"/>
                </a:solidFill>
                <a:latin typeface="Times New Roman"/>
                <a:cs typeface="Times New Roman"/>
                <a:sym typeface="Times New Roman"/>
              </a:rPr>
              <a:t>Tiết</a:t>
            </a:r>
            <a:r>
              <a:rPr lang="en-US" sz="6000" b="1" dirty="0" smtClean="0">
                <a:solidFill>
                  <a:srgbClr val="009900"/>
                </a:solidFill>
                <a:latin typeface="Times New Roman"/>
                <a:cs typeface="Times New Roman"/>
                <a:sym typeface="Times New Roman"/>
              </a:rPr>
              <a:t> 1</a:t>
            </a:r>
            <a:endParaRPr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107"/>
          <p:cNvPicPr preferRelativeResize="0"/>
          <p:nvPr/>
        </p:nvPicPr>
        <p:blipFill>
          <a:blip r:embed="rId3">
            <a:alphaModFix/>
          </a:blip>
          <a:stretch>
            <a:fillRect/>
          </a:stretch>
        </p:blipFill>
        <p:spPr>
          <a:xfrm>
            <a:off x="0" y="0"/>
            <a:ext cx="9144000" cy="6858000"/>
          </a:xfrm>
          <a:prstGeom prst="rect">
            <a:avLst/>
          </a:prstGeom>
          <a:noFill/>
          <a:ln>
            <a:noFill/>
          </a:ln>
        </p:spPr>
      </p:pic>
      <p:sp>
        <p:nvSpPr>
          <p:cNvPr id="429" name="Google Shape;429;p107"/>
          <p:cNvSpPr txBox="1"/>
          <p:nvPr/>
        </p:nvSpPr>
        <p:spPr>
          <a:xfrm>
            <a:off x="190500" y="672475"/>
            <a:ext cx="8763000" cy="618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400"/>
              <a:buFont typeface="Times New Roman"/>
              <a:buNone/>
            </a:pPr>
            <a:r>
              <a:rPr lang="en-US" sz="3300" b="1" i="0" u="none">
                <a:solidFill>
                  <a:schemeClr val="dk1"/>
                </a:solidFill>
                <a:latin typeface="Times New Roman"/>
                <a:ea typeface="Times New Roman"/>
                <a:cs typeface="Times New Roman"/>
                <a:sym typeface="Times New Roman"/>
              </a:rPr>
              <a:t>Trung thu độc lập</a:t>
            </a:r>
            <a:endParaRPr sz="3300" b="1">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FF0000"/>
              </a:buClr>
              <a:buSzPts val="2400"/>
              <a:buFont typeface="Times New Roman"/>
              <a:buNone/>
            </a:pPr>
            <a:endParaRPr sz="2700" b="1">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 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endParaRPr sz="1200">
              <a:solidFill>
                <a:schemeClr val="dk1"/>
              </a:solidFill>
            </a:endParaRPr>
          </a:p>
          <a:p>
            <a:pPr marL="0" marR="0" lvl="0" indent="0" algn="l"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   Anh nhìn trăng và nghĩ tới ngày mai...</a:t>
            </a:r>
            <a:endParaRPr sz="1200">
              <a:solidFill>
                <a:schemeClr val="dk1"/>
              </a:solidFill>
            </a:endParaRPr>
          </a:p>
          <a:p>
            <a:pPr marL="0" marR="0" lvl="0" indent="0" algn="l"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endParaRPr sz="1200">
              <a:solidFill>
                <a:schemeClr val="dk1"/>
              </a:solidFill>
            </a:endParaRPr>
          </a:p>
          <a:p>
            <a:pPr marL="0" marR="0" lvl="0" indent="0" algn="l"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   Trăng đêm nay sáng quá ! Trăng mai còn sáng hơn. Anh mừng cho các em vui tết Trung thu độc lập đầu tiên và anh mong ước ngày mai đây, những tết Trung thu tươi đẹp hơn nữa sẽ đến với các em.</a:t>
            </a:r>
            <a:endParaRPr sz="1200">
              <a:solidFill>
                <a:schemeClr val="dk1"/>
              </a:solidFill>
            </a:endParaRPr>
          </a:p>
          <a:p>
            <a:pPr marL="0" marR="0" lvl="0" indent="0" algn="r"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(Thép Mới)</a:t>
            </a:r>
            <a:endParaRPr sz="12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29"/>
                                        </p:tgtEl>
                                        <p:attrNameLst>
                                          <p:attrName>style.visibility</p:attrName>
                                        </p:attrNameLst>
                                      </p:cBhvr>
                                      <p:to>
                                        <p:strVal val="visible"/>
                                      </p:to>
                                    </p:set>
                                    <p:anim calcmode="lin" valueType="num">
                                      <p:cBhvr additive="base">
                                        <p:cTn id="7" dur="500"/>
                                        <p:tgtEl>
                                          <p:spTgt spid="4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109" descr="PPT素材-04"/>
          <p:cNvPicPr preferRelativeResize="0"/>
          <p:nvPr/>
        </p:nvPicPr>
        <p:blipFill rotWithShape="1">
          <a:blip r:embed="rId3">
            <a:alphaModFix/>
          </a:blip>
          <a:srcRect/>
          <a:stretch/>
        </p:blipFill>
        <p:spPr>
          <a:xfrm>
            <a:off x="0" y="-842962"/>
            <a:ext cx="3810000" cy="7700962"/>
          </a:xfrm>
          <a:prstGeom prst="rect">
            <a:avLst/>
          </a:prstGeom>
          <a:noFill/>
          <a:ln>
            <a:noFill/>
          </a:ln>
        </p:spPr>
      </p:pic>
      <p:pic>
        <p:nvPicPr>
          <p:cNvPr id="443" name="Google Shape;443;p109" descr="PPT素材-21"/>
          <p:cNvPicPr preferRelativeResize="0"/>
          <p:nvPr/>
        </p:nvPicPr>
        <p:blipFill rotWithShape="1">
          <a:blip r:embed="rId4">
            <a:alphaModFix/>
          </a:blip>
          <a:srcRect/>
          <a:stretch/>
        </p:blipFill>
        <p:spPr>
          <a:xfrm>
            <a:off x="3781424" y="-427037"/>
            <a:ext cx="5362575" cy="7556500"/>
          </a:xfrm>
          <a:prstGeom prst="rect">
            <a:avLst/>
          </a:prstGeom>
          <a:noFill/>
          <a:ln>
            <a:noFill/>
          </a:ln>
        </p:spPr>
      </p:pic>
      <p:sp>
        <p:nvSpPr>
          <p:cNvPr id="444" name="Google Shape;444;p109"/>
          <p:cNvSpPr/>
          <p:nvPr/>
        </p:nvSpPr>
        <p:spPr>
          <a:xfrm>
            <a:off x="530225" y="-53975"/>
            <a:ext cx="2903537" cy="2544762"/>
          </a:xfrm>
          <a:prstGeom prst="horizontalScroll">
            <a:avLst>
              <a:gd name="adj" fmla="val 1522"/>
            </a:avLst>
          </a:prstGeom>
          <a:gradFill>
            <a:gsLst>
              <a:gs pos="0">
                <a:srgbClr val="9F9FC3"/>
              </a:gs>
              <a:gs pos="50000">
                <a:srgbClr val="9393B8"/>
              </a:gs>
              <a:gs pos="100000">
                <a:srgbClr val="7E7EAF"/>
              </a:gs>
            </a:gsLst>
            <a:lin ang="5400000" scaled="0"/>
          </a:gradFill>
          <a:ln w="9525" cap="flat" cmpd="sng">
            <a:solidFill>
              <a:srgbClr val="2D2D89"/>
            </a:solidFill>
            <a:prstDash val="solid"/>
            <a:miter lim="800000"/>
            <a:headEnd type="none" w="sm" len="sm"/>
            <a:tailEnd type="none" w="sm" len="sm"/>
          </a:ln>
        </p:spPr>
        <p:txBody>
          <a:bodyPr spcFirstLastPara="1" wrap="square" lIns="55550" tIns="27775" rIns="55550" bIns="2777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45" name="Google Shape;445;p109"/>
          <p:cNvSpPr txBox="1"/>
          <p:nvPr/>
        </p:nvSpPr>
        <p:spPr>
          <a:xfrm>
            <a:off x="530225" y="4114800"/>
            <a:ext cx="2903537" cy="1938337"/>
          </a:xfrm>
          <a:prstGeom prst="rect">
            <a:avLst/>
          </a:prstGeom>
          <a:noFill/>
          <a:ln>
            <a:noFill/>
          </a:ln>
        </p:spPr>
        <p:txBody>
          <a:bodyPr spcFirstLastPara="1" wrap="square" lIns="91175" tIns="45575" rIns="91175" bIns="45575" anchor="t" anchorCtr="0">
            <a:spAutoFit/>
          </a:bodyPr>
          <a:lstStyle/>
          <a:p>
            <a:pPr marL="0" marR="0" lvl="0" indent="0" algn="ctr" rtl="0">
              <a:lnSpc>
                <a:spcPct val="100000"/>
              </a:lnSpc>
              <a:spcBef>
                <a:spcPts val="0"/>
              </a:spcBef>
              <a:spcAft>
                <a:spcPts val="0"/>
              </a:spcAft>
              <a:buClr>
                <a:srgbClr val="19194D"/>
              </a:buClr>
              <a:buSzPts val="4000"/>
              <a:buFont typeface="Times New Roman"/>
              <a:buNone/>
            </a:pPr>
            <a:r>
              <a:rPr lang="en-US" sz="4000" b="1" i="0" u="none">
                <a:solidFill>
                  <a:srgbClr val="19194D"/>
                </a:solidFill>
                <a:latin typeface="Times New Roman"/>
                <a:ea typeface="Times New Roman"/>
                <a:cs typeface="Times New Roman"/>
                <a:sym typeface="Times New Roman"/>
              </a:rPr>
              <a:t>Bài đọc được chia làm 3 đoạn</a:t>
            </a:r>
            <a:endParaRPr/>
          </a:p>
        </p:txBody>
      </p:sp>
      <p:sp>
        <p:nvSpPr>
          <p:cNvPr id="446" name="Google Shape;446;p109"/>
          <p:cNvSpPr txBox="1"/>
          <p:nvPr/>
        </p:nvSpPr>
        <p:spPr>
          <a:xfrm>
            <a:off x="4343399" y="1563687"/>
            <a:ext cx="4532745" cy="1200150"/>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rgbClr val="000000"/>
              </a:buClr>
              <a:buSzPts val="3600"/>
              <a:buFont typeface="Times New Roman"/>
              <a:buNone/>
            </a:pPr>
            <a:r>
              <a:rPr lang="en-US" sz="3600" b="1" i="0" u="sng" dirty="0" err="1">
                <a:solidFill>
                  <a:srgbClr val="000000"/>
                </a:solidFill>
                <a:latin typeface="Times New Roman"/>
                <a:ea typeface="Times New Roman"/>
                <a:cs typeface="Times New Roman"/>
                <a:sym typeface="Times New Roman"/>
              </a:rPr>
              <a:t>Đoạn</a:t>
            </a:r>
            <a:r>
              <a:rPr lang="en-US" sz="3600" b="1" i="0" u="sng" dirty="0">
                <a:solidFill>
                  <a:srgbClr val="000000"/>
                </a:solidFill>
                <a:latin typeface="Times New Roman"/>
                <a:ea typeface="Times New Roman"/>
                <a:cs typeface="Times New Roman"/>
                <a:sym typeface="Times New Roman"/>
              </a:rPr>
              <a:t> 1</a:t>
            </a:r>
            <a:r>
              <a:rPr lang="en-US" sz="3600" b="1" i="0" u="none" dirty="0">
                <a:solidFill>
                  <a:srgbClr val="000000"/>
                </a:solidFill>
                <a:latin typeface="Times New Roman"/>
                <a:ea typeface="Times New Roman"/>
                <a:cs typeface="Times New Roman"/>
                <a:sym typeface="Times New Roman"/>
              </a:rPr>
              <a:t>:</a:t>
            </a:r>
            <a:r>
              <a:rPr lang="en-US" sz="3600" b="1" i="0" u="none" dirty="0">
                <a:solidFill>
                  <a:srgbClr val="FF0000"/>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Đêm</a:t>
            </a:r>
            <a:r>
              <a:rPr lang="en-US" sz="3600" b="1" i="0" u="none" dirty="0">
                <a:solidFill>
                  <a:srgbClr val="0000FF"/>
                </a:solidFill>
                <a:latin typeface="Times New Roman"/>
                <a:ea typeface="Times New Roman"/>
                <a:cs typeface="Times New Roman"/>
                <a:sym typeface="Times New Roman"/>
              </a:rPr>
              <a:t> nay … </a:t>
            </a:r>
            <a:r>
              <a:rPr lang="en-US" sz="3600" b="1" i="0" u="none" dirty="0" err="1">
                <a:solidFill>
                  <a:srgbClr val="0000FF"/>
                </a:solidFill>
                <a:latin typeface="Times New Roman"/>
                <a:ea typeface="Times New Roman"/>
                <a:cs typeface="Times New Roman"/>
                <a:sym typeface="Times New Roman"/>
              </a:rPr>
              <a:t>của</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các</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em</a:t>
            </a:r>
            <a:endParaRPr dirty="0"/>
          </a:p>
        </p:txBody>
      </p:sp>
      <p:sp>
        <p:nvSpPr>
          <p:cNvPr id="447" name="Google Shape;447;p109"/>
          <p:cNvSpPr txBox="1"/>
          <p:nvPr/>
        </p:nvSpPr>
        <p:spPr>
          <a:xfrm>
            <a:off x="4478552" y="2763837"/>
            <a:ext cx="4262437" cy="1753983"/>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sng" dirty="0" err="1">
                <a:solidFill>
                  <a:srgbClr val="000000"/>
                </a:solidFill>
                <a:latin typeface="Times New Roman"/>
                <a:ea typeface="Times New Roman"/>
                <a:cs typeface="Times New Roman"/>
                <a:sym typeface="Times New Roman"/>
              </a:rPr>
              <a:t>Đoạn</a:t>
            </a:r>
            <a:r>
              <a:rPr lang="en-US" sz="3600" b="1" i="0" u="sng" dirty="0">
                <a:solidFill>
                  <a:srgbClr val="000000"/>
                </a:solidFill>
                <a:latin typeface="Times New Roman"/>
                <a:ea typeface="Times New Roman"/>
                <a:cs typeface="Times New Roman"/>
                <a:sym typeface="Times New Roman"/>
              </a:rPr>
              <a:t> 2</a:t>
            </a:r>
            <a:r>
              <a:rPr lang="en-US" sz="3600" b="1" i="0" u="none" dirty="0">
                <a:solidFill>
                  <a:srgbClr val="000000"/>
                </a:solidFill>
                <a:latin typeface="Times New Roman"/>
                <a:ea typeface="Times New Roman"/>
                <a:cs typeface="Times New Roman"/>
                <a:sym typeface="Times New Roman"/>
              </a:rPr>
              <a:t>:</a:t>
            </a:r>
            <a:r>
              <a:rPr lang="en-US" sz="3600" b="1" i="0" u="none" dirty="0">
                <a:solidFill>
                  <a:srgbClr val="0000FF"/>
                </a:solidFill>
                <a:latin typeface="Times New Roman"/>
                <a:ea typeface="Times New Roman"/>
                <a:cs typeface="Times New Roman"/>
                <a:sym typeface="Times New Roman"/>
              </a:rPr>
              <a:t> </a:t>
            </a:r>
            <a:endParaRPr lang="en-US" sz="3600" b="1" i="0" u="none" dirty="0" smtClean="0">
              <a:solidFill>
                <a:srgbClr val="0000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600"/>
              <a:buFont typeface="Times New Roman"/>
              <a:buNone/>
            </a:pPr>
            <a:r>
              <a:rPr lang="en-US" sz="3600" b="1" i="0" u="none" dirty="0" err="1" smtClean="0">
                <a:solidFill>
                  <a:srgbClr val="0000FF"/>
                </a:solidFill>
                <a:latin typeface="Times New Roman"/>
                <a:ea typeface="Times New Roman"/>
                <a:cs typeface="Times New Roman"/>
                <a:sym typeface="Times New Roman"/>
              </a:rPr>
              <a:t>Anh</a:t>
            </a:r>
            <a:r>
              <a:rPr lang="en-US" sz="3600" b="1" i="0" u="none" dirty="0" smtClean="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nhìn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trăng</a:t>
            </a:r>
            <a:r>
              <a:rPr lang="en-US" sz="3600" b="1" i="0" u="none" dirty="0">
                <a:solidFill>
                  <a:srgbClr val="0000FF"/>
                </a:solidFill>
                <a:latin typeface="Times New Roman"/>
                <a:ea typeface="Times New Roman"/>
                <a:cs typeface="Times New Roman"/>
                <a:sym typeface="Times New Roman"/>
              </a:rPr>
              <a:t> … </a:t>
            </a:r>
            <a:r>
              <a:rPr lang="en-US" sz="3600" b="1" i="0" u="none" dirty="0" err="1">
                <a:solidFill>
                  <a:srgbClr val="0000FF"/>
                </a:solidFill>
                <a:latin typeface="Times New Roman"/>
                <a:ea typeface="Times New Roman"/>
                <a:cs typeface="Times New Roman"/>
                <a:sym typeface="Times New Roman"/>
              </a:rPr>
              <a:t>vui</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tươi</a:t>
            </a:r>
            <a:endParaRPr dirty="0"/>
          </a:p>
        </p:txBody>
      </p:sp>
      <p:sp>
        <p:nvSpPr>
          <p:cNvPr id="448" name="Google Shape;448;p109"/>
          <p:cNvSpPr txBox="1"/>
          <p:nvPr/>
        </p:nvSpPr>
        <p:spPr>
          <a:xfrm>
            <a:off x="4340225" y="4790870"/>
            <a:ext cx="4784700" cy="6462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sng" dirty="0" err="1">
                <a:solidFill>
                  <a:srgbClr val="000000"/>
                </a:solidFill>
                <a:latin typeface="Times New Roman"/>
                <a:ea typeface="Times New Roman"/>
                <a:cs typeface="Times New Roman"/>
                <a:sym typeface="Times New Roman"/>
              </a:rPr>
              <a:t>Đoạn</a:t>
            </a:r>
            <a:r>
              <a:rPr lang="en-US" sz="3600" b="1" i="0" u="sng" dirty="0">
                <a:solidFill>
                  <a:srgbClr val="000000"/>
                </a:solidFill>
                <a:latin typeface="Times New Roman"/>
                <a:ea typeface="Times New Roman"/>
                <a:cs typeface="Times New Roman"/>
                <a:sym typeface="Times New Roman"/>
              </a:rPr>
              <a:t> 3</a:t>
            </a:r>
            <a:r>
              <a:rPr lang="en-US" sz="3600" b="1" i="0" u="none" dirty="0">
                <a:solidFill>
                  <a:srgbClr val="000000"/>
                </a:solidFill>
                <a:latin typeface="Times New Roman"/>
                <a:ea typeface="Times New Roman"/>
                <a:cs typeface="Times New Roman"/>
                <a:sym typeface="Times New Roman"/>
              </a:rPr>
              <a:t>:</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Đoạn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còn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lại</a:t>
            </a:r>
            <a:endParaRPr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42"/>
                                        </p:tgtEl>
                                        <p:attrNameLst>
                                          <p:attrName>style.visibility</p:attrName>
                                        </p:attrNameLst>
                                      </p:cBhvr>
                                      <p:to>
                                        <p:strVal val="visible"/>
                                      </p:to>
                                    </p:set>
                                    <p:anim calcmode="lin" valueType="num">
                                      <p:cBhvr additive="base">
                                        <p:cTn id="7" dur="500"/>
                                        <p:tgtEl>
                                          <p:spTgt spid="442"/>
                                        </p:tgtEl>
                                        <p:attrNameLst>
                                          <p:attrName>ppt_w</p:attrName>
                                        </p:attrNameLst>
                                      </p:cBhvr>
                                      <p:tavLst>
                                        <p:tav tm="0">
                                          <p:val>
                                            <p:strVal val="0"/>
                                          </p:val>
                                        </p:tav>
                                        <p:tav tm="100000">
                                          <p:val>
                                            <p:strVal val="#ppt_w"/>
                                          </p:val>
                                        </p:tav>
                                      </p:tavLst>
                                    </p:anim>
                                    <p:anim calcmode="lin" valueType="num">
                                      <p:cBhvr additive="base">
                                        <p:cTn id="8" dur="500"/>
                                        <p:tgtEl>
                                          <p:spTgt spid="44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46"/>
                                        </p:tgtEl>
                                        <p:attrNameLst>
                                          <p:attrName>style.visibility</p:attrName>
                                        </p:attrNameLst>
                                      </p:cBhvr>
                                      <p:to>
                                        <p:strVal val="visible"/>
                                      </p:to>
                                    </p:set>
                                    <p:animEffect transition="in" filter="fade">
                                      <p:cBhvr>
                                        <p:cTn id="13" dur="500"/>
                                        <p:tgtEl>
                                          <p:spTgt spid="4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47"/>
                                        </p:tgtEl>
                                        <p:attrNameLst>
                                          <p:attrName>style.visibility</p:attrName>
                                        </p:attrNameLst>
                                      </p:cBhvr>
                                      <p:to>
                                        <p:strVal val="visible"/>
                                      </p:to>
                                    </p:set>
                                    <p:animEffect transition="in" filter="fade">
                                      <p:cBhvr>
                                        <p:cTn id="18" dur="2000"/>
                                        <p:tgtEl>
                                          <p:spTgt spid="44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48"/>
                                        </p:tgtEl>
                                        <p:attrNameLst>
                                          <p:attrName>style.visibility</p:attrName>
                                        </p:attrNameLst>
                                      </p:cBhvr>
                                      <p:to>
                                        <p:strVal val="visible"/>
                                      </p:to>
                                    </p:set>
                                    <p:anim calcmode="lin" valueType="num">
                                      <p:cBhvr additive="base">
                                        <p:cTn id="23" dur="500"/>
                                        <p:tgtEl>
                                          <p:spTgt spid="4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Box 4"/>
          <p:cNvSpPr txBox="1">
            <a:spLocks noChangeArrowheads="1"/>
          </p:cNvSpPr>
          <p:nvPr/>
        </p:nvSpPr>
        <p:spPr bwMode="auto">
          <a:xfrm>
            <a:off x="0" y="304800"/>
            <a:ext cx="91440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Trung thu độc lập  </a:t>
            </a:r>
            <a:endParaRPr kumimoji="0" lang="en-US"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Anh nhìn trăng và nghĩ tới ngày mai</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(Thép Mới)</a:t>
            </a:r>
          </a:p>
        </p:txBody>
      </p:sp>
      <p:sp>
        <p:nvSpPr>
          <p:cNvPr id="4" name="Rectangle 3"/>
          <p:cNvSpPr/>
          <p:nvPr/>
        </p:nvSpPr>
        <p:spPr>
          <a:xfrm>
            <a:off x="457200" y="888996"/>
            <a:ext cx="488222" cy="33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宋体"/>
                <a:cs typeface="+mn-cs"/>
              </a:rPr>
              <a:t>1</a:t>
            </a:r>
          </a:p>
        </p:txBody>
      </p:sp>
      <p:sp>
        <p:nvSpPr>
          <p:cNvPr id="6" name="Rectangle 5"/>
          <p:cNvSpPr/>
          <p:nvPr/>
        </p:nvSpPr>
        <p:spPr>
          <a:xfrm>
            <a:off x="457200" y="2565396"/>
            <a:ext cx="488222" cy="33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宋体"/>
                <a:cs typeface="+mn-cs"/>
              </a:rPr>
              <a:t>2</a:t>
            </a:r>
          </a:p>
        </p:txBody>
      </p:sp>
      <p:sp>
        <p:nvSpPr>
          <p:cNvPr id="7" name="Rectangle 6"/>
          <p:cNvSpPr/>
          <p:nvPr/>
        </p:nvSpPr>
        <p:spPr>
          <a:xfrm>
            <a:off x="492125" y="4892671"/>
            <a:ext cx="488222" cy="33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宋体"/>
                <a:cs typeface="+mn-cs"/>
              </a:rPr>
              <a:t>3</a:t>
            </a:r>
          </a:p>
        </p:txBody>
      </p:sp>
    </p:spTree>
    <p:extLst>
      <p:ext uri="{BB962C8B-B14F-4D97-AF65-F5344CB8AC3E}">
        <p14:creationId xmlns:p14="http://schemas.microsoft.com/office/powerpoint/2010/main" val="396155364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113" descr="PPT素材-16"/>
          <p:cNvPicPr preferRelativeResize="0"/>
          <p:nvPr/>
        </p:nvPicPr>
        <p:blipFill rotWithShape="1">
          <a:blip r:embed="rId3">
            <a:alphaModFix/>
          </a:blip>
          <a:srcRect/>
          <a:stretch/>
        </p:blipFill>
        <p:spPr>
          <a:xfrm>
            <a:off x="-152400" y="-357187"/>
            <a:ext cx="9144000" cy="7412037"/>
          </a:xfrm>
          <a:prstGeom prst="rect">
            <a:avLst/>
          </a:prstGeom>
          <a:noFill/>
          <a:ln>
            <a:noFill/>
          </a:ln>
        </p:spPr>
      </p:pic>
      <p:sp>
        <p:nvSpPr>
          <p:cNvPr id="479" name="Google Shape;479;p113"/>
          <p:cNvSpPr txBox="1"/>
          <p:nvPr/>
        </p:nvSpPr>
        <p:spPr>
          <a:xfrm>
            <a:off x="919162" y="1143000"/>
            <a:ext cx="2819400" cy="646112"/>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FF0000"/>
              </a:buClr>
              <a:buSzPts val="3600"/>
              <a:buFont typeface="Times New Roman"/>
              <a:buNone/>
            </a:pPr>
            <a:r>
              <a:rPr lang="en-US" sz="3600" b="1" i="0" u="none">
                <a:solidFill>
                  <a:srgbClr val="FF0000"/>
                </a:solidFill>
                <a:latin typeface="Times New Roman"/>
                <a:ea typeface="Times New Roman"/>
                <a:cs typeface="Times New Roman"/>
                <a:sym typeface="Times New Roman"/>
              </a:rPr>
              <a:t>Đọc từ</a:t>
            </a:r>
            <a:endParaRPr/>
          </a:p>
        </p:txBody>
      </p:sp>
      <p:sp>
        <p:nvSpPr>
          <p:cNvPr id="480" name="Google Shape;480;p113"/>
          <p:cNvSpPr txBox="1"/>
          <p:nvPr/>
        </p:nvSpPr>
        <p:spPr>
          <a:xfrm>
            <a:off x="1203758" y="2366818"/>
            <a:ext cx="3155806" cy="2663825"/>
          </a:xfrm>
          <a:prstGeom prst="rect">
            <a:avLst/>
          </a:prstGeom>
          <a:noFill/>
          <a:ln>
            <a:noFill/>
          </a:ln>
        </p:spPr>
        <p:txBody>
          <a:bodyPr spcFirstLastPara="1" wrap="square" lIns="91150" tIns="45550" rIns="91150" bIns="45550" anchor="t" anchorCtr="0">
            <a:noAutofit/>
          </a:bodyPr>
          <a:lstStyle/>
          <a:p>
            <a:pPr marL="0" marR="0" lvl="0" indent="0" algn="l" rtl="0">
              <a:lnSpc>
                <a:spcPct val="100000"/>
              </a:lnSpc>
              <a:spcBef>
                <a:spcPts val="0"/>
              </a:spcBef>
              <a:spcAft>
                <a:spcPts val="0"/>
              </a:spcAft>
              <a:buClr>
                <a:schemeClr val="dk1"/>
              </a:buClr>
              <a:buSzPts val="3600"/>
              <a:buFont typeface="Times New Roman"/>
              <a:buNone/>
            </a:pPr>
            <a:r>
              <a:rPr lang="en-US" sz="3600" b="1" i="0" u="none" dirty="0" err="1">
                <a:solidFill>
                  <a:schemeClr val="dk1"/>
                </a:solidFill>
                <a:latin typeface="Times New Roman"/>
                <a:ea typeface="Times New Roman"/>
                <a:cs typeface="Times New Roman"/>
                <a:sym typeface="Times New Roman"/>
              </a:rPr>
              <a:t>trăng</a:t>
            </a:r>
            <a:r>
              <a:rPr lang="en-US" sz="3600" b="1" i="0" u="none" dirty="0">
                <a:solidFill>
                  <a:schemeClr val="dk1"/>
                </a:solidFill>
                <a:latin typeface="Times New Roman"/>
                <a:ea typeface="Times New Roman"/>
                <a:cs typeface="Times New Roman"/>
                <a:sym typeface="Times New Roman"/>
              </a:rPr>
              <a:t> </a:t>
            </a:r>
            <a:r>
              <a:rPr lang="en-US" sz="3600" b="1" i="0" u="none" dirty="0" err="1">
                <a:solidFill>
                  <a:schemeClr val="dk1"/>
                </a:solidFill>
                <a:latin typeface="Times New Roman"/>
                <a:ea typeface="Times New Roman"/>
                <a:cs typeface="Times New Roman"/>
                <a:sym typeface="Times New Roman"/>
              </a:rPr>
              <a:t>ngàn</a:t>
            </a:r>
            <a:endParaRPr dirty="0"/>
          </a:p>
          <a:p>
            <a:pPr marL="0" marR="0" lvl="0" indent="0" algn="l" rtl="0">
              <a:lnSpc>
                <a:spcPct val="100000"/>
              </a:lnSpc>
              <a:spcBef>
                <a:spcPts val="720"/>
              </a:spcBef>
              <a:spcAft>
                <a:spcPts val="0"/>
              </a:spcAft>
              <a:buClr>
                <a:schemeClr val="dk1"/>
              </a:buClr>
              <a:buSzPts val="3600"/>
              <a:buFont typeface="Times New Roman"/>
              <a:buNone/>
            </a:pPr>
            <a:r>
              <a:rPr lang="en-US" sz="3600" b="1" i="0" u="none" dirty="0">
                <a:solidFill>
                  <a:schemeClr val="dk1"/>
                </a:solidFill>
                <a:latin typeface="Times New Roman"/>
                <a:ea typeface="Times New Roman"/>
                <a:cs typeface="Times New Roman"/>
                <a:sym typeface="Times New Roman"/>
              </a:rPr>
              <a:t>man </a:t>
            </a:r>
            <a:r>
              <a:rPr lang="en-US" sz="3600" b="1" i="0" u="none" dirty="0" err="1">
                <a:solidFill>
                  <a:schemeClr val="dk1"/>
                </a:solidFill>
                <a:latin typeface="Times New Roman"/>
                <a:ea typeface="Times New Roman"/>
                <a:cs typeface="Times New Roman"/>
                <a:sym typeface="Times New Roman"/>
              </a:rPr>
              <a:t>mác</a:t>
            </a:r>
            <a:endParaRPr dirty="0"/>
          </a:p>
          <a:p>
            <a:pPr marL="0" marR="0" lvl="0" indent="0" algn="l" rtl="0">
              <a:lnSpc>
                <a:spcPct val="100000"/>
              </a:lnSpc>
              <a:spcBef>
                <a:spcPts val="720"/>
              </a:spcBef>
              <a:spcAft>
                <a:spcPts val="0"/>
              </a:spcAft>
              <a:buClr>
                <a:schemeClr val="dk1"/>
              </a:buClr>
              <a:buSzPts val="3600"/>
              <a:buFont typeface="Times New Roman"/>
              <a:buNone/>
            </a:pPr>
            <a:r>
              <a:rPr lang="en-US" sz="3600" b="1" i="0" u="none" dirty="0" err="1">
                <a:solidFill>
                  <a:schemeClr val="dk1"/>
                </a:solidFill>
                <a:latin typeface="Times New Roman"/>
                <a:ea typeface="Times New Roman"/>
                <a:cs typeface="Times New Roman"/>
                <a:sym typeface="Times New Roman"/>
              </a:rPr>
              <a:t>vằng</a:t>
            </a:r>
            <a:r>
              <a:rPr lang="en-US" sz="3600" b="1" i="0" u="none" dirty="0">
                <a:solidFill>
                  <a:schemeClr val="dk1"/>
                </a:solidFill>
                <a:latin typeface="Times New Roman"/>
                <a:ea typeface="Times New Roman"/>
                <a:cs typeface="Times New Roman"/>
                <a:sym typeface="Times New Roman"/>
              </a:rPr>
              <a:t> </a:t>
            </a:r>
            <a:r>
              <a:rPr lang="en-US" sz="3600" b="1" i="0" u="none" dirty="0" err="1">
                <a:solidFill>
                  <a:schemeClr val="dk1"/>
                </a:solidFill>
                <a:latin typeface="Times New Roman"/>
                <a:ea typeface="Times New Roman"/>
                <a:cs typeface="Times New Roman"/>
                <a:sym typeface="Times New Roman"/>
              </a:rPr>
              <a:t>vặc</a:t>
            </a:r>
            <a:r>
              <a:rPr lang="en-US" sz="3600" b="1" i="0" u="none" dirty="0">
                <a:solidFill>
                  <a:schemeClr val="dk1"/>
                </a:solidFill>
                <a:latin typeface="Times New Roman"/>
                <a:ea typeface="Times New Roman"/>
                <a:cs typeface="Times New Roman"/>
                <a:sym typeface="Times New Roman"/>
              </a:rPr>
              <a:t> </a:t>
            </a:r>
            <a:endParaRPr dirty="0"/>
          </a:p>
          <a:p>
            <a:pPr marL="0" marR="0" lvl="0" indent="0" algn="l" rtl="0">
              <a:lnSpc>
                <a:spcPct val="100000"/>
              </a:lnSpc>
              <a:spcBef>
                <a:spcPts val="720"/>
              </a:spcBef>
              <a:spcAft>
                <a:spcPts val="0"/>
              </a:spcAft>
              <a:buClr>
                <a:schemeClr val="dk1"/>
              </a:buClr>
              <a:buSzPts val="3600"/>
              <a:buFont typeface="Times New Roman"/>
              <a:buNone/>
            </a:pPr>
            <a:r>
              <a:rPr lang="en-US" sz="3600" b="1" i="0" u="none" dirty="0" err="1">
                <a:solidFill>
                  <a:schemeClr val="dk1"/>
                </a:solidFill>
                <a:latin typeface="Times New Roman"/>
                <a:ea typeface="Times New Roman"/>
                <a:cs typeface="Times New Roman"/>
                <a:sym typeface="Times New Roman"/>
              </a:rPr>
              <a:t>bát</a:t>
            </a:r>
            <a:r>
              <a:rPr lang="en-US" sz="3600" b="1" i="0" u="none" dirty="0">
                <a:solidFill>
                  <a:schemeClr val="dk1"/>
                </a:solidFill>
                <a:latin typeface="Times New Roman"/>
                <a:ea typeface="Times New Roman"/>
                <a:cs typeface="Times New Roman"/>
                <a:sym typeface="Times New Roman"/>
              </a:rPr>
              <a:t> </a:t>
            </a:r>
            <a:r>
              <a:rPr lang="en-US" sz="3600" b="1" i="0" u="none" dirty="0" err="1" smtClean="0">
                <a:solidFill>
                  <a:schemeClr val="dk1"/>
                </a:solidFill>
                <a:latin typeface="Times New Roman"/>
                <a:ea typeface="Times New Roman"/>
                <a:cs typeface="Times New Roman"/>
                <a:sym typeface="Times New Roman"/>
              </a:rPr>
              <a:t>ngát</a:t>
            </a:r>
            <a:endParaRPr lang="en-US" sz="3600" b="1" i="0" u="none" dirty="0" smtClean="0">
              <a:solidFill>
                <a:schemeClr val="dk1"/>
              </a:solidFill>
              <a:latin typeface="Times New Roman"/>
              <a:ea typeface="Times New Roman"/>
              <a:cs typeface="Times New Roman"/>
              <a:sym typeface="Times New Roman"/>
            </a:endParaRPr>
          </a:p>
          <a:p>
            <a:pPr marL="0" marR="0" lvl="0" indent="0" algn="l" rtl="0">
              <a:lnSpc>
                <a:spcPct val="100000"/>
              </a:lnSpc>
              <a:spcBef>
                <a:spcPts val="720"/>
              </a:spcBef>
              <a:spcAft>
                <a:spcPts val="0"/>
              </a:spcAft>
              <a:buClr>
                <a:schemeClr val="dk1"/>
              </a:buClr>
              <a:buSzPts val="3600"/>
              <a:buFont typeface="Times New Roman"/>
              <a:buNone/>
            </a:pPr>
            <a:r>
              <a:rPr lang="en-US" sz="3600" b="1" dirty="0">
                <a:solidFill>
                  <a:schemeClr val="dk1"/>
                </a:solidFill>
                <a:latin typeface="Times New Roman"/>
                <a:cs typeface="Times New Roman"/>
                <a:sym typeface="Times New Roman"/>
              </a:rPr>
              <a:t>c</a:t>
            </a:r>
            <a:r>
              <a:rPr lang="en-US" sz="3600" b="1" dirty="0" smtClean="0">
                <a:solidFill>
                  <a:schemeClr val="dk1"/>
                </a:solidFill>
                <a:latin typeface="Times New Roman"/>
                <a:cs typeface="Times New Roman"/>
                <a:sym typeface="Times New Roman"/>
              </a:rPr>
              <a:t>hi </a:t>
            </a:r>
            <a:r>
              <a:rPr lang="en-US" sz="3600" b="1" dirty="0" err="1" smtClean="0">
                <a:solidFill>
                  <a:schemeClr val="dk1"/>
                </a:solidFill>
                <a:latin typeface="Times New Roman"/>
                <a:cs typeface="Times New Roman"/>
                <a:sym typeface="Times New Roman"/>
              </a:rPr>
              <a:t>chít</a:t>
            </a:r>
            <a:endParaRPr lang="en-US" sz="3600" b="1" dirty="0" smtClean="0">
              <a:solidFill>
                <a:schemeClr val="dk1"/>
              </a:solidFill>
              <a:latin typeface="Times New Roman"/>
              <a:cs typeface="Times New Roman"/>
              <a:sym typeface="Times New Roman"/>
            </a:endParaRPr>
          </a:p>
          <a:p>
            <a:pPr marL="0" marR="0" lvl="0" indent="0" algn="l" rtl="0">
              <a:lnSpc>
                <a:spcPct val="100000"/>
              </a:lnSpc>
              <a:spcBef>
                <a:spcPts val="720"/>
              </a:spcBef>
              <a:spcAft>
                <a:spcPts val="0"/>
              </a:spcAft>
              <a:buClr>
                <a:schemeClr val="dk1"/>
              </a:buClr>
              <a:buSzPts val="3600"/>
              <a:buFont typeface="Times New Roman"/>
              <a:buNone/>
            </a:pPr>
            <a:r>
              <a:rPr lang="en-US" sz="3600" b="1" dirty="0" err="1" smtClean="0">
                <a:solidFill>
                  <a:schemeClr val="dk1"/>
                </a:solidFill>
                <a:latin typeface="Times New Roman"/>
                <a:cs typeface="Times New Roman"/>
                <a:sym typeface="Times New Roman"/>
              </a:rPr>
              <a:t>nông</a:t>
            </a:r>
            <a:r>
              <a:rPr lang="en-US" sz="3600" b="1" dirty="0" smtClean="0">
                <a:solidFill>
                  <a:schemeClr val="dk1"/>
                </a:solidFill>
                <a:latin typeface="Times New Roman"/>
                <a:cs typeface="Times New Roman"/>
                <a:sym typeface="Times New Roman"/>
              </a:rPr>
              <a:t> </a:t>
            </a:r>
            <a:r>
              <a:rPr lang="en-US" sz="3600" b="1" dirty="0" err="1" smtClean="0">
                <a:solidFill>
                  <a:schemeClr val="dk1"/>
                </a:solidFill>
                <a:latin typeface="Times New Roman"/>
                <a:cs typeface="Times New Roman"/>
                <a:sym typeface="Times New Roman"/>
              </a:rPr>
              <a:t>trường</a:t>
            </a:r>
            <a:endParaRPr dirty="0"/>
          </a:p>
        </p:txBody>
      </p:sp>
      <p:sp>
        <p:nvSpPr>
          <p:cNvPr id="13" name="Google Shape;505;p114"/>
          <p:cNvSpPr txBox="1"/>
          <p:nvPr/>
        </p:nvSpPr>
        <p:spPr>
          <a:xfrm>
            <a:off x="3750829" y="3937865"/>
            <a:ext cx="4568825" cy="6159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Times New Roman"/>
              <a:buNone/>
            </a:pPr>
            <a:r>
              <a:rPr lang="en-US" sz="3200" b="1" i="0" u="none" dirty="0" err="1">
                <a:solidFill>
                  <a:schemeClr val="dk1"/>
                </a:solidFill>
                <a:latin typeface="Times New Roman"/>
                <a:ea typeface="Times New Roman"/>
                <a:cs typeface="Times New Roman"/>
                <a:sym typeface="Times New Roman"/>
              </a:rPr>
              <a:t>mươi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mười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lăm</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năm</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nữa</a:t>
            </a:r>
            <a:endParaRPr dirty="0"/>
          </a:p>
        </p:txBody>
      </p:sp>
      <p:sp>
        <p:nvSpPr>
          <p:cNvPr id="14" name="Google Shape;501;p114"/>
          <p:cNvSpPr txBox="1"/>
          <p:nvPr/>
        </p:nvSpPr>
        <p:spPr>
          <a:xfrm>
            <a:off x="4660106" y="3153062"/>
            <a:ext cx="2892425" cy="6159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Times New Roman"/>
              <a:buNone/>
            </a:pPr>
            <a:r>
              <a:rPr lang="en-US" sz="3200" b="1" i="0" u="none" dirty="0" err="1">
                <a:solidFill>
                  <a:schemeClr val="dk1"/>
                </a:solidFill>
                <a:latin typeface="Times New Roman"/>
                <a:ea typeface="Times New Roman"/>
                <a:cs typeface="Times New Roman"/>
                <a:sym typeface="Times New Roman"/>
              </a:rPr>
              <a:t>gió</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rgbClr val="FF0000"/>
                </a:solidFill>
                <a:latin typeface="Times New Roman"/>
                <a:ea typeface="Times New Roman"/>
                <a:cs typeface="Times New Roman"/>
                <a:sym typeface="Times New Roman"/>
              </a:rPr>
              <a:t>n</a:t>
            </a:r>
            <a:r>
              <a:rPr lang="en-US" sz="3200" b="1" i="0" u="none" dirty="0" err="1">
                <a:solidFill>
                  <a:schemeClr val="dk1"/>
                </a:solidFill>
                <a:latin typeface="Times New Roman"/>
                <a:ea typeface="Times New Roman"/>
                <a:cs typeface="Times New Roman"/>
                <a:sym typeface="Times New Roman"/>
              </a:rPr>
              <a:t>úi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bao</a:t>
            </a:r>
            <a:r>
              <a:rPr lang="en-US" sz="3200" b="1" i="0" u="none" dirty="0">
                <a:solidFill>
                  <a:schemeClr val="dk1"/>
                </a:solidFill>
                <a:latin typeface="Times New Roman"/>
                <a:ea typeface="Times New Roman"/>
                <a:cs typeface="Times New Roman"/>
                <a:sym typeface="Times New Roman"/>
              </a:rPr>
              <a:t> </a:t>
            </a:r>
            <a:r>
              <a:rPr lang="en-US" sz="3200" b="1" i="0" u="none" dirty="0">
                <a:solidFill>
                  <a:srgbClr val="FF0000"/>
                </a:solidFill>
                <a:latin typeface="Times New Roman"/>
                <a:ea typeface="Times New Roman"/>
                <a:cs typeface="Times New Roman"/>
                <a:sym typeface="Times New Roman"/>
              </a:rPr>
              <a:t>l</a:t>
            </a:r>
            <a:r>
              <a:rPr lang="en-US" sz="3200" b="1" i="0" u="none" dirty="0">
                <a:solidFill>
                  <a:schemeClr val="dk1"/>
                </a:solidFill>
                <a:latin typeface="Times New Roman"/>
                <a:ea typeface="Times New Roman"/>
                <a:cs typeface="Times New Roman"/>
                <a:sym typeface="Times New Roman"/>
              </a:rPr>
              <a:t>a</a:t>
            </a:r>
            <a:endParaRPr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barn(inVertical)">
                                      <p:cBhvr>
                                        <p:cTn id="7" dur="500"/>
                                        <p:tgtEl>
                                          <p:spTgt spid="4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9"/>
                                        </p:tgtEl>
                                        <p:attrNameLst>
                                          <p:attrName>style.visibility</p:attrName>
                                        </p:attrNameLst>
                                      </p:cBhvr>
                                      <p:to>
                                        <p:strVal val="visible"/>
                                      </p:to>
                                    </p:set>
                                    <p:animEffect transition="in" filter="barn(inVertical)">
                                      <p:cBhvr>
                                        <p:cTn id="10" dur="500"/>
                                        <p:tgtEl>
                                          <p:spTgt spid="47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80"/>
                                        </p:tgtEl>
                                        <p:attrNameLst>
                                          <p:attrName>style.visibility</p:attrName>
                                        </p:attrNameLst>
                                      </p:cBhvr>
                                      <p:to>
                                        <p:strVal val="visible"/>
                                      </p:to>
                                    </p:set>
                                    <p:anim calcmode="lin" valueType="num">
                                      <p:cBhvr additive="base">
                                        <p:cTn id="15" dur="500" fill="hold"/>
                                        <p:tgtEl>
                                          <p:spTgt spid="480"/>
                                        </p:tgtEl>
                                        <p:attrNameLst>
                                          <p:attrName>ppt_x</p:attrName>
                                        </p:attrNameLst>
                                      </p:cBhvr>
                                      <p:tavLst>
                                        <p:tav tm="0">
                                          <p:val>
                                            <p:strVal val="#ppt_x"/>
                                          </p:val>
                                        </p:tav>
                                        <p:tav tm="100000">
                                          <p:val>
                                            <p:strVal val="#ppt_x"/>
                                          </p:val>
                                        </p:tav>
                                      </p:tavLst>
                                    </p:anim>
                                    <p:anim calcmode="lin" valueType="num">
                                      <p:cBhvr additive="base">
                                        <p:cTn id="16" dur="500" fill="hold"/>
                                        <p:tgtEl>
                                          <p:spTgt spid="48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p:bldP spid="480"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113" descr="PPT素材-16"/>
          <p:cNvPicPr preferRelativeResize="0"/>
          <p:nvPr/>
        </p:nvPicPr>
        <p:blipFill rotWithShape="1">
          <a:blip r:embed="rId3">
            <a:alphaModFix/>
          </a:blip>
          <a:srcRect/>
          <a:stretch/>
        </p:blipFill>
        <p:spPr>
          <a:xfrm>
            <a:off x="-152400" y="-357187"/>
            <a:ext cx="9296400" cy="7412037"/>
          </a:xfrm>
          <a:prstGeom prst="rect">
            <a:avLst/>
          </a:prstGeom>
          <a:noFill/>
          <a:ln>
            <a:noFill/>
          </a:ln>
        </p:spPr>
      </p:pic>
      <p:sp>
        <p:nvSpPr>
          <p:cNvPr id="479" name="Google Shape;479;p113"/>
          <p:cNvSpPr txBox="1"/>
          <p:nvPr/>
        </p:nvSpPr>
        <p:spPr>
          <a:xfrm>
            <a:off x="919162" y="1143000"/>
            <a:ext cx="2819400" cy="646112"/>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FF0000"/>
              </a:buClr>
              <a:buSzPts val="3600"/>
              <a:buFont typeface="Times New Roman"/>
              <a:buNone/>
            </a:pPr>
            <a:r>
              <a:rPr lang="en-US" sz="3600" b="1" i="0" u="none" dirty="0" err="1">
                <a:solidFill>
                  <a:srgbClr val="FF0000"/>
                </a:solidFill>
                <a:latin typeface="Times New Roman"/>
                <a:ea typeface="Times New Roman"/>
                <a:cs typeface="Times New Roman"/>
                <a:sym typeface="Times New Roman"/>
              </a:rPr>
              <a:t>Đọc</a:t>
            </a:r>
            <a:r>
              <a:rPr lang="en-US" sz="3600" b="1" i="0" u="none" dirty="0">
                <a:solidFill>
                  <a:srgbClr val="FF0000"/>
                </a:solidFill>
                <a:latin typeface="Times New Roman"/>
                <a:ea typeface="Times New Roman"/>
                <a:cs typeface="Times New Roman"/>
                <a:sym typeface="Times New Roman"/>
              </a:rPr>
              <a:t> </a:t>
            </a:r>
            <a:r>
              <a:rPr lang="en-US" sz="3600" b="1" dirty="0" err="1" smtClean="0">
                <a:solidFill>
                  <a:srgbClr val="FF0000"/>
                </a:solidFill>
                <a:latin typeface="Times New Roman"/>
                <a:ea typeface="Times New Roman"/>
                <a:cs typeface="Times New Roman"/>
                <a:sym typeface="Times New Roman"/>
              </a:rPr>
              <a:t>câu</a:t>
            </a:r>
            <a:endParaRPr dirty="0"/>
          </a:p>
        </p:txBody>
      </p:sp>
      <p:sp>
        <p:nvSpPr>
          <p:cNvPr id="10" name="Google Shape;521;p115"/>
          <p:cNvSpPr txBox="1"/>
          <p:nvPr/>
        </p:nvSpPr>
        <p:spPr>
          <a:xfrm>
            <a:off x="0" y="2935376"/>
            <a:ext cx="9254836"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Times New Roman"/>
              <a:buNone/>
            </a:pPr>
            <a:r>
              <a:rPr lang="en-US" sz="3200" b="1" i="0" u="none" dirty="0" err="1">
                <a:solidFill>
                  <a:schemeClr val="dk1"/>
                </a:solidFill>
                <a:latin typeface="Times New Roman"/>
                <a:ea typeface="Times New Roman"/>
                <a:cs typeface="Times New Roman"/>
                <a:sym typeface="Times New Roman"/>
              </a:rPr>
              <a:t>Anh</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mừng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cho</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các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em</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vui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Tết</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Trung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thu</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độc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lập</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đầu</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tiên</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và</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anh</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mong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ước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ngày</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mai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đây</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những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tết</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trung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thu</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tươi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đẹp</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hơn</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nữa</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sẽ</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đến</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với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các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em</a:t>
            </a:r>
            <a:r>
              <a:rPr lang="en-US" sz="3200" b="1" i="0" u="none" dirty="0">
                <a:solidFill>
                  <a:schemeClr val="dk1"/>
                </a:solidFill>
                <a:latin typeface="Times New Roman"/>
                <a:ea typeface="Times New Roman"/>
                <a:cs typeface="Times New Roman"/>
                <a:sym typeface="Times New Roman"/>
              </a:rPr>
              <a:t>. </a:t>
            </a:r>
            <a:endParaRPr sz="2000" dirty="0"/>
          </a:p>
        </p:txBody>
      </p:sp>
      <p:cxnSp>
        <p:nvCxnSpPr>
          <p:cNvPr id="11" name="Google Shape;524;p115"/>
          <p:cNvCxnSpPr/>
          <p:nvPr/>
        </p:nvCxnSpPr>
        <p:spPr>
          <a:xfrm flipV="1">
            <a:off x="1584040" y="3525717"/>
            <a:ext cx="114300" cy="388937"/>
          </a:xfrm>
          <a:prstGeom prst="straightConnector1">
            <a:avLst/>
          </a:prstGeom>
          <a:noFill/>
          <a:ln w="9525" cap="flat" cmpd="sng">
            <a:solidFill>
              <a:srgbClr val="FF0000"/>
            </a:solidFill>
            <a:prstDash val="solid"/>
            <a:miter lim="800000"/>
            <a:headEnd type="none" w="med" len="med"/>
            <a:tailEnd type="none" w="med" len="med"/>
          </a:ln>
        </p:spPr>
      </p:cxnSp>
      <p:cxnSp>
        <p:nvCxnSpPr>
          <p:cNvPr id="12" name="Google Shape;525;p115"/>
          <p:cNvCxnSpPr/>
          <p:nvPr/>
        </p:nvCxnSpPr>
        <p:spPr>
          <a:xfrm flipV="1">
            <a:off x="4899894" y="4032322"/>
            <a:ext cx="114300" cy="388937"/>
          </a:xfrm>
          <a:prstGeom prst="straightConnector1">
            <a:avLst/>
          </a:prstGeom>
          <a:noFill/>
          <a:ln w="9525" cap="flat" cmpd="sng">
            <a:solidFill>
              <a:srgbClr val="FF0000"/>
            </a:solidFill>
            <a:prstDash val="solid"/>
            <a:miter lim="800000"/>
            <a:headEnd type="none" w="med" len="med"/>
            <a:tailEnd type="none" w="med" len="med"/>
          </a:ln>
        </p:spPr>
      </p:cxnSp>
      <p:cxnSp>
        <p:nvCxnSpPr>
          <p:cNvPr id="15" name="Google Shape;527;p115"/>
          <p:cNvCxnSpPr/>
          <p:nvPr/>
        </p:nvCxnSpPr>
        <p:spPr>
          <a:xfrm>
            <a:off x="210270" y="3952440"/>
            <a:ext cx="942109" cy="0"/>
          </a:xfrm>
          <a:prstGeom prst="straightConnector1">
            <a:avLst/>
          </a:prstGeom>
          <a:noFill/>
          <a:ln w="28575" cap="flat" cmpd="sng">
            <a:solidFill>
              <a:srgbClr val="FF0000"/>
            </a:solidFill>
            <a:prstDash val="solid"/>
            <a:miter lim="800000"/>
            <a:headEnd type="none" w="med" len="med"/>
            <a:tailEnd type="none" w="med" len="med"/>
          </a:ln>
        </p:spPr>
      </p:cxnSp>
      <p:cxnSp>
        <p:nvCxnSpPr>
          <p:cNvPr id="16" name="Google Shape;528;p115"/>
          <p:cNvCxnSpPr/>
          <p:nvPr/>
        </p:nvCxnSpPr>
        <p:spPr>
          <a:xfrm>
            <a:off x="7305964" y="3468054"/>
            <a:ext cx="803175" cy="0"/>
          </a:xfrm>
          <a:prstGeom prst="straightConnector1">
            <a:avLst/>
          </a:prstGeom>
          <a:noFill/>
          <a:ln w="28575" cap="flat" cmpd="sng">
            <a:solidFill>
              <a:srgbClr val="FF0000"/>
            </a:solidFill>
            <a:prstDash val="solid"/>
            <a:miter lim="800000"/>
            <a:headEnd type="none" w="med" len="med"/>
            <a:tailEnd type="none" w="med" len="med"/>
          </a:ln>
        </p:spPr>
      </p:cxnSp>
    </p:spTree>
    <p:extLst>
      <p:ext uri="{BB962C8B-B14F-4D97-AF65-F5344CB8AC3E}">
        <p14:creationId xmlns:p14="http://schemas.microsoft.com/office/powerpoint/2010/main" val="34676407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barn(inVertical)">
                                      <p:cBhvr>
                                        <p:cTn id="7" dur="500"/>
                                        <p:tgtEl>
                                          <p:spTgt spid="4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9"/>
                                        </p:tgtEl>
                                        <p:attrNameLst>
                                          <p:attrName>style.visibility</p:attrName>
                                        </p:attrNameLst>
                                      </p:cBhvr>
                                      <p:to>
                                        <p:strVal val="visible"/>
                                      </p:to>
                                    </p:set>
                                    <p:animEffect transition="in" filter="barn(inVertical)">
                                      <p:cBhvr>
                                        <p:cTn id="10" dur="500"/>
                                        <p:tgtEl>
                                          <p:spTgt spid="4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p:tgtEl>
                                          <p:spTgt spid="16"/>
                                        </p:tgtEl>
                                        <p:attrNameLst>
                                          <p:attrName>ppt_y</p:attrName>
                                        </p:attrNameLst>
                                      </p:cBhvr>
                                      <p:tavLst>
                                        <p:tav tm="0">
                                          <p:val>
                                            <p:strVal val="#ppt_y+1"/>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221788"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WordArt 7"/>
          <p:cNvSpPr>
            <a:spLocks noChangeArrowheads="1" noChangeShapeType="1" noTextEdit="1"/>
          </p:cNvSpPr>
          <p:nvPr/>
        </p:nvSpPr>
        <p:spPr bwMode="auto">
          <a:xfrm>
            <a:off x="3733800" y="2743200"/>
            <a:ext cx="3962400" cy="1447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5400" b="1" i="0" u="none" strike="noStrike" kern="10" cap="none" spc="0" normalizeH="0" baseline="0" noProof="0" smtClean="0">
                <a:ln w="9525">
                  <a:solidFill>
                    <a:srgbClr val="FFFF00"/>
                  </a:solidFill>
                  <a:round/>
                  <a:headEnd/>
                  <a:tailEnd/>
                </a:ln>
                <a:solidFill>
                  <a:srgbClr val="0000FF"/>
                </a:soli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Tìm hiểu bài</a:t>
            </a:r>
          </a:p>
        </p:txBody>
      </p:sp>
    </p:spTree>
    <p:extLst>
      <p:ext uri="{BB962C8B-B14F-4D97-AF65-F5344CB8AC3E}">
        <p14:creationId xmlns:p14="http://schemas.microsoft.com/office/powerpoint/2010/main" val="1103861925"/>
      </p:ext>
    </p:extLst>
  </p:cSld>
  <p:clrMapOvr>
    <a:masterClrMapping/>
  </p:clrMapOvr>
  <p:transition>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altLang="en-US" smtClean="0"/>
          </a:p>
        </p:txBody>
      </p:sp>
      <p:pic>
        <p:nvPicPr>
          <p:cNvPr id="24579"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52600"/>
            <a:ext cx="3121025" cy="3121025"/>
          </a:xfrm>
        </p:spPr>
      </p:pic>
      <p:sp>
        <p:nvSpPr>
          <p:cNvPr id="6" name="Thought Bubble: Cloud 5"/>
          <p:cNvSpPr/>
          <p:nvPr/>
        </p:nvSpPr>
        <p:spPr>
          <a:xfrm>
            <a:off x="2133600" y="76200"/>
            <a:ext cx="6629400" cy="30480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895350" y="4016375"/>
            <a:ext cx="7353300" cy="2765425"/>
          </a:xfrm>
          <a:prstGeom prst="horizontalScroll">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đứng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ở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trại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đêm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trăng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127599471"/>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altLang="en-US" smtClean="0"/>
          </a:p>
        </p:txBody>
      </p:sp>
      <p:pic>
        <p:nvPicPr>
          <p:cNvPr id="25603"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52600"/>
            <a:ext cx="3121025" cy="3121025"/>
          </a:xfrm>
        </p:spPr>
      </p:pic>
      <p:sp>
        <p:nvSpPr>
          <p:cNvPr id="6" name="Thought Bubble: Cloud 5"/>
          <p:cNvSpPr/>
          <p:nvPr/>
        </p:nvSpPr>
        <p:spPr>
          <a:xfrm>
            <a:off x="2133600" y="76200"/>
            <a:ext cx="6629400" cy="30480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895350" y="4016375"/>
            <a:ext cx="7353300" cy="2765425"/>
          </a:xfrm>
          <a:prstGeom prst="horizontalScroll">
            <a:avLst/>
          </a:prstGeom>
          <a:solidFill>
            <a:schemeClr val="accent3">
              <a:lumMod val="40000"/>
              <a:lumOff val="60000"/>
            </a:schemeClr>
          </a:solidFill>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tết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thiếu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thiếu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cùng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đèn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cỗ</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78644647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US" altLang="en-US" smtClean="0"/>
          </a:p>
        </p:txBody>
      </p:sp>
      <p:pic>
        <p:nvPicPr>
          <p:cNvPr id="26627"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52600"/>
            <a:ext cx="3121025" cy="3121025"/>
          </a:xfrm>
        </p:spPr>
      </p:pic>
      <p:sp>
        <p:nvSpPr>
          <p:cNvPr id="6" name="Thought Bubble: Cloud 5"/>
          <p:cNvSpPr/>
          <p:nvPr/>
        </p:nvSpPr>
        <p:spPr>
          <a:xfrm>
            <a:off x="2133600" y="76200"/>
            <a:ext cx="6629400" cy="30480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381000" y="4016375"/>
            <a:ext cx="7867650" cy="2765425"/>
          </a:xfrm>
          <a:prstGeom prst="horizontalScroll">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Anh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sĩ</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nghĩ</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tới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nhỏ</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tương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lai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12516215"/>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263" y="719138"/>
            <a:ext cx="3121026" cy="3121025"/>
          </a:xfrm>
        </p:spPr>
      </p:pic>
      <p:sp>
        <p:nvSpPr>
          <p:cNvPr id="6" name="Thought Bubble: Cloud 5"/>
          <p:cNvSpPr/>
          <p:nvPr/>
        </p:nvSpPr>
        <p:spPr>
          <a:xfrm>
            <a:off x="2133600" y="365125"/>
            <a:ext cx="6553200" cy="22098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381000" y="2574925"/>
            <a:ext cx="8534400" cy="4587875"/>
          </a:xfrm>
          <a:prstGeom prst="horizontalScroll">
            <a:avLst/>
          </a:prstGeom>
          <a:solidFill>
            <a:schemeClr val="accent3">
              <a:lumMod val="40000"/>
              <a:lumOff val="60000"/>
            </a:schemeClr>
          </a:solidFill>
        </p:spPr>
        <p:style>
          <a:lnRef idx="1">
            <a:schemeClr val="accent3"/>
          </a:lnRef>
          <a:fillRef idx="3">
            <a:schemeClr val="accent3"/>
          </a:fillRef>
          <a:effectRef idx="2">
            <a:schemeClr val="accent3"/>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Trăng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núi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bao la.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Trăng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xuống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Việt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Nam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quý</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Trăng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vằng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vặc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khắp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phố</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núi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rừng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163837248"/>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Shape 360"/>
        <p:cNvGrpSpPr/>
        <p:nvPr/>
      </p:nvGrpSpPr>
      <p:grpSpPr>
        <a:xfrm>
          <a:off x="0" y="0"/>
          <a:ext cx="0" cy="0"/>
          <a:chOff x="0" y="0"/>
          <a:chExt cx="0" cy="0"/>
        </a:xfrm>
      </p:grpSpPr>
      <p:pic>
        <p:nvPicPr>
          <p:cNvPr id="361" name="Google Shape;361;p98"/>
          <p:cNvPicPr preferRelativeResize="0"/>
          <p:nvPr/>
        </p:nvPicPr>
        <p:blipFill rotWithShape="1">
          <a:blip r:embed="rId3">
            <a:alphaModFix/>
          </a:blip>
          <a:srcRect/>
          <a:stretch/>
        </p:blipFill>
        <p:spPr>
          <a:xfrm>
            <a:off x="876300" y="1473200"/>
            <a:ext cx="2395537" cy="3652837"/>
          </a:xfrm>
          <a:prstGeom prst="rect">
            <a:avLst/>
          </a:prstGeom>
          <a:noFill/>
          <a:ln>
            <a:noFill/>
          </a:ln>
        </p:spPr>
      </p:pic>
      <p:pic>
        <p:nvPicPr>
          <p:cNvPr id="362" name="Google Shape;362;p98"/>
          <p:cNvPicPr preferRelativeResize="0"/>
          <p:nvPr/>
        </p:nvPicPr>
        <p:blipFill rotWithShape="1">
          <a:blip r:embed="rId4">
            <a:alphaModFix/>
          </a:blip>
          <a:srcRect/>
          <a:stretch/>
        </p:blipFill>
        <p:spPr>
          <a:xfrm rot="1680000">
            <a:off x="7218362" y="908050"/>
            <a:ext cx="1516062" cy="676275"/>
          </a:xfrm>
          <a:prstGeom prst="rect">
            <a:avLst/>
          </a:prstGeom>
          <a:noFill/>
          <a:ln>
            <a:noFill/>
          </a:ln>
        </p:spPr>
      </p:pic>
      <p:pic>
        <p:nvPicPr>
          <p:cNvPr id="363" name="Google Shape;363;p98"/>
          <p:cNvPicPr preferRelativeResize="0"/>
          <p:nvPr/>
        </p:nvPicPr>
        <p:blipFill>
          <a:blip r:embed="rId5">
            <a:alphaModFix/>
          </a:blip>
          <a:stretch>
            <a:fillRect/>
          </a:stretch>
        </p:blipFill>
        <p:spPr>
          <a:xfrm>
            <a:off x="-44700" y="0"/>
            <a:ext cx="9233401" cy="7030400"/>
          </a:xfrm>
          <a:prstGeom prst="rect">
            <a:avLst/>
          </a:prstGeom>
          <a:noFill/>
          <a:ln>
            <a:noFill/>
          </a:ln>
        </p:spPr>
      </p:pic>
      <p:sp>
        <p:nvSpPr>
          <p:cNvPr id="364" name="Google Shape;364;p98"/>
          <p:cNvSpPr txBox="1"/>
          <p:nvPr/>
        </p:nvSpPr>
        <p:spPr>
          <a:xfrm>
            <a:off x="575250" y="4053450"/>
            <a:ext cx="7993500" cy="923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CD4343"/>
              </a:buClr>
              <a:buSzPts val="6000"/>
              <a:buFont typeface="Times New Roman"/>
              <a:buNone/>
            </a:pPr>
            <a:r>
              <a:rPr lang="en-US" sz="6000" b="1" i="0" u="none" strike="noStrike" cap="none">
                <a:solidFill>
                  <a:srgbClr val="CD4343"/>
                </a:solidFill>
                <a:latin typeface="Times New Roman"/>
                <a:ea typeface="Times New Roman"/>
                <a:cs typeface="Times New Roman"/>
                <a:sym typeface="Times New Roman"/>
              </a:rPr>
              <a:t>KIỂM TRA BÀI CŨ</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0494" y="1417638"/>
            <a:ext cx="3121025" cy="3121025"/>
          </a:xfrm>
        </p:spPr>
      </p:pic>
      <p:sp>
        <p:nvSpPr>
          <p:cNvPr id="6" name="Thought Bubble: Cloud 5"/>
          <p:cNvSpPr/>
          <p:nvPr/>
        </p:nvSpPr>
        <p:spPr>
          <a:xfrm>
            <a:off x="2454564" y="33627"/>
            <a:ext cx="6629400" cy="30480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3600" dirty="0">
                <a:solidFill>
                  <a:schemeClr val="tx1"/>
                </a:solidFill>
                <a:latin typeface="Times New Roman" panose="02020603050405020304" pitchFamily="18" charset="0"/>
                <a:cs typeface="Times New Roman" panose="02020603050405020304" pitchFamily="18" charset="0"/>
              </a:rPr>
              <a:t>Anh </a:t>
            </a:r>
            <a:r>
              <a:rPr lang="en-US" sz="3600" dirty="0" err="1">
                <a:solidFill>
                  <a:schemeClr val="tx1"/>
                </a:solidFill>
                <a:latin typeface="Times New Roman" panose="02020603050405020304" pitchFamily="18" charset="0"/>
                <a:cs typeface="Times New Roman" panose="02020603050405020304" pitchFamily="18" charset="0"/>
              </a:rPr>
              <a:t>chiến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sĩ</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tưởng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tượng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đất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nước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những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đêm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trăng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tương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lai</a:t>
            </a:r>
            <a:r>
              <a:rPr lang="en-US" sz="3600" dirty="0">
                <a:solidFill>
                  <a:schemeClr val="tx1"/>
                </a:solidFill>
                <a:latin typeface="Times New Roman" panose="02020603050405020304" pitchFamily="18" charset="0"/>
                <a:cs typeface="Times New Roman" panose="02020603050405020304" pitchFamily="18" charset="0"/>
              </a:rPr>
              <a:t> ra </a:t>
            </a:r>
            <a:r>
              <a:rPr lang="en-US" sz="3600" dirty="0" err="1">
                <a:solidFill>
                  <a:schemeClr val="tx1"/>
                </a:solidFill>
                <a:latin typeface="Times New Roman" panose="02020603050405020304" pitchFamily="18" charset="0"/>
                <a:cs typeface="Times New Roman" panose="02020603050405020304" pitchFamily="18" charset="0"/>
              </a:rPr>
              <a:t>sao</a:t>
            </a:r>
            <a:r>
              <a:rPr lang="en-US" sz="3600" dirty="0">
                <a:solidFill>
                  <a:schemeClr val="tx1"/>
                </a:solidFill>
                <a:latin typeface="Times New Roman" panose="02020603050405020304" pitchFamily="18" charset="0"/>
                <a:cs typeface="Times New Roman" panose="02020603050405020304" pitchFamily="18" charset="0"/>
              </a:rPr>
              <a:t>?</a:t>
            </a:r>
          </a:p>
        </p:txBody>
      </p:sp>
      <p:sp>
        <p:nvSpPr>
          <p:cNvPr id="5" name="Content Placeholder 2"/>
          <p:cNvSpPr txBox="1">
            <a:spLocks/>
          </p:cNvSpPr>
          <p:nvPr/>
        </p:nvSpPr>
        <p:spPr bwMode="auto">
          <a:xfrm>
            <a:off x="0" y="3875081"/>
            <a:ext cx="9144000" cy="298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ClrTx/>
              <a:buFont typeface="Arial" panose="020B0604020202020204" pitchFamily="34" charset="0"/>
              <a:buNone/>
            </a:pPr>
            <a:r>
              <a:rPr lang="en-US" altLang="en-US" sz="2800" b="1" dirty="0" err="1" smtClean="0">
                <a:solidFill>
                  <a:srgbClr val="FF0000"/>
                </a:solidFill>
                <a:latin typeface="Times New Roman" panose="02020603050405020304" pitchFamily="18" charset="0"/>
                <a:cs typeface="Times New Roman" panose="02020603050405020304" pitchFamily="18" charset="0"/>
              </a:rPr>
              <a:t>Anh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tưởng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tượng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ra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cảnh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tương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lai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đất</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nước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tươi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đẹp</a:t>
            </a:r>
            <a:r>
              <a:rPr lang="en-US" altLang="en-US" sz="2800" dirty="0" smtClean="0">
                <a:latin typeface="Times New Roman" panose="02020603050405020304" pitchFamily="18" charset="0"/>
                <a:cs typeface="Times New Roman" panose="02020603050405020304" pitchFamily="18" charset="0"/>
              </a:rPr>
              <a:t>: </a:t>
            </a:r>
            <a:r>
              <a:rPr lang="vi-VN" altLang="en-US" sz="2800" b="1" dirty="0" smtClean="0">
                <a:solidFill>
                  <a:srgbClr val="7030A0"/>
                </a:solidFill>
                <a:latin typeface="Times New Roman" panose="02020603050405020304" pitchFamily="18" charset="0"/>
                <a:cs typeface="Times New Roman" panose="02020603050405020304" pitchFamily="18" charset="0"/>
              </a:rPr>
              <a:t>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marL="0" indent="0" algn="just">
              <a:buClrTx/>
              <a:buFont typeface="Arial" panose="020B0604020202020204" pitchFamily="34" charset="0"/>
              <a:buNone/>
            </a:pPr>
            <a:r>
              <a:rPr lang="en-US" altLang="en-US" sz="2800" dirty="0"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17014217"/>
      </p:ext>
    </p:extLst>
  </p:cSld>
  <p:clrMapOvr>
    <a:masterClrMapping/>
  </p:clrMapOvr>
  <p:transition>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552" y="1093066"/>
            <a:ext cx="2998644" cy="2998643"/>
          </a:xfrm>
        </p:spPr>
      </p:pic>
      <p:sp>
        <p:nvSpPr>
          <p:cNvPr id="6" name="Thought Bubble: Cloud 5"/>
          <p:cNvSpPr/>
          <p:nvPr/>
        </p:nvSpPr>
        <p:spPr>
          <a:xfrm>
            <a:off x="2362200" y="112424"/>
            <a:ext cx="6781800" cy="2695430"/>
          </a:xfrm>
          <a:prstGeom prst="cloudCallout">
            <a:avLst>
              <a:gd name="adj1" fmla="val -50694"/>
              <a:gd name="adj2" fmla="val 42535"/>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951346" y="3084945"/>
            <a:ext cx="8111836" cy="3773055"/>
          </a:xfrm>
          <a:prstGeom prst="horizontalScroll">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Đêm</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còn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nghèo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tranh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tàn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Còn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sĩ</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vẻ</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đẹp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giàu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025650161"/>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119"/>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629" name="Google Shape;629;p119"/>
          <p:cNvPicPr preferRelativeResize="0"/>
          <p:nvPr/>
        </p:nvPicPr>
        <p:blipFill rotWithShape="1">
          <a:blip r:embed="rId4">
            <a:alphaModFix/>
          </a:blip>
          <a:srcRect l="62933" t="24888" r="2934"/>
          <a:stretch/>
        </p:blipFill>
        <p:spPr>
          <a:xfrm>
            <a:off x="6227762" y="1706562"/>
            <a:ext cx="3121025" cy="5151437"/>
          </a:xfrm>
          <a:prstGeom prst="rect">
            <a:avLst/>
          </a:prstGeom>
          <a:noFill/>
          <a:ln>
            <a:noFill/>
          </a:ln>
        </p:spPr>
      </p:pic>
      <p:pic>
        <p:nvPicPr>
          <p:cNvPr id="630" name="Google Shape;630;p119"/>
          <p:cNvPicPr preferRelativeResize="0"/>
          <p:nvPr/>
        </p:nvPicPr>
        <p:blipFill rotWithShape="1">
          <a:blip r:embed="rId5">
            <a:alphaModFix/>
          </a:blip>
          <a:srcRect l="68112" t="2133" r="10000" b="53305"/>
          <a:stretch/>
        </p:blipFill>
        <p:spPr>
          <a:xfrm>
            <a:off x="6659562" y="127000"/>
            <a:ext cx="2001837" cy="3055937"/>
          </a:xfrm>
          <a:prstGeom prst="rect">
            <a:avLst/>
          </a:prstGeom>
          <a:noFill/>
          <a:ln>
            <a:noFill/>
          </a:ln>
        </p:spPr>
      </p:pic>
      <p:pic>
        <p:nvPicPr>
          <p:cNvPr id="631" name="Google Shape;631;p119"/>
          <p:cNvPicPr preferRelativeResize="0"/>
          <p:nvPr/>
        </p:nvPicPr>
        <p:blipFill rotWithShape="1">
          <a:blip r:embed="rId6">
            <a:alphaModFix/>
          </a:blip>
          <a:srcRect l="3464" r="34398" b="5896"/>
          <a:stretch/>
        </p:blipFill>
        <p:spPr>
          <a:xfrm>
            <a:off x="546100" y="0"/>
            <a:ext cx="5681662" cy="6453187"/>
          </a:xfrm>
          <a:prstGeom prst="rect">
            <a:avLst/>
          </a:prstGeom>
          <a:noFill/>
          <a:ln>
            <a:noFill/>
          </a:ln>
        </p:spPr>
      </p:pic>
      <p:pic>
        <p:nvPicPr>
          <p:cNvPr id="632" name="Google Shape;632;p119"/>
          <p:cNvPicPr preferRelativeResize="0"/>
          <p:nvPr/>
        </p:nvPicPr>
        <p:blipFill rotWithShape="1">
          <a:blip r:embed="rId7">
            <a:alphaModFix/>
          </a:blip>
          <a:srcRect l="1466" t="53332" r="77067" b="2104"/>
          <a:stretch/>
        </p:blipFill>
        <p:spPr>
          <a:xfrm>
            <a:off x="133350" y="3657600"/>
            <a:ext cx="1963737" cy="3055937"/>
          </a:xfrm>
          <a:prstGeom prst="rect">
            <a:avLst/>
          </a:prstGeom>
          <a:noFill/>
          <a:ln>
            <a:noFill/>
          </a:ln>
        </p:spPr>
      </p:pic>
      <p:sp>
        <p:nvSpPr>
          <p:cNvPr id="633" name="Google Shape;633;p119"/>
          <p:cNvSpPr txBox="1"/>
          <p:nvPr/>
        </p:nvSpPr>
        <p:spPr>
          <a:xfrm>
            <a:off x="1547812" y="1684337"/>
            <a:ext cx="3960812" cy="3140075"/>
          </a:xfrm>
          <a:prstGeom prst="rect">
            <a:avLst/>
          </a:prstGeom>
          <a:noFill/>
          <a:ln>
            <a:noFill/>
          </a:ln>
        </p:spPr>
        <p:txBody>
          <a:bodyPr spcFirstLastPara="1" wrap="square" lIns="91250" tIns="45625" rIns="91250" bIns="45625" anchor="t" anchorCtr="0">
            <a:spAutoFit/>
          </a:bodyPr>
          <a:lstStyle/>
          <a:p>
            <a:pPr marL="0" marR="0" lvl="0" indent="0" algn="l" rtl="0">
              <a:lnSpc>
                <a:spcPct val="100000"/>
              </a:lnSpc>
              <a:spcBef>
                <a:spcPts val="0"/>
              </a:spcBef>
              <a:spcAft>
                <a:spcPts val="0"/>
              </a:spcAft>
              <a:buClr>
                <a:srgbClr val="77933C"/>
              </a:buClr>
              <a:buSzPts val="1800"/>
              <a:buFont typeface="Quattrocento Sans"/>
              <a:buNone/>
            </a:pPr>
            <a:r>
              <a:rPr lang="en-US" sz="1800" b="0" i="0" u="none">
                <a:solidFill>
                  <a:srgbClr val="77933C"/>
                </a:solidFill>
                <a:latin typeface="Quattrocento Sans"/>
                <a:ea typeface="Quattrocento Sans"/>
                <a:cs typeface="Quattrocento Sans"/>
                <a:sym typeface="Quattrocento Sans"/>
              </a:rPr>
              <a:t>……….</a:t>
            </a:r>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endParaRPr sz="1800" b="0" i="0" u="none">
              <a:solidFill>
                <a:srgbClr val="000000"/>
              </a:solidFill>
              <a:latin typeface="Quattrocento Sans"/>
              <a:ea typeface="Quattrocento Sans"/>
              <a:cs typeface="Quattrocento Sans"/>
              <a:sym typeface="Quattrocento Sans"/>
            </a:endParaRPr>
          </a:p>
        </p:txBody>
      </p:sp>
      <p:sp>
        <p:nvSpPr>
          <p:cNvPr id="634" name="Google Shape;634;p119"/>
          <p:cNvSpPr txBox="1"/>
          <p:nvPr/>
        </p:nvSpPr>
        <p:spPr>
          <a:xfrm>
            <a:off x="1399862" y="1843800"/>
            <a:ext cx="4256700" cy="2861979"/>
          </a:xfrm>
          <a:prstGeom prst="rect">
            <a:avLst/>
          </a:prstGeom>
          <a:noFill/>
          <a:ln>
            <a:noFill/>
          </a:ln>
        </p:spPr>
        <p:txBody>
          <a:bodyPr spcFirstLastPara="1" wrap="square" lIns="91150" tIns="45550" rIns="91150" bIns="45550" anchor="t" anchorCtr="0">
            <a:spAutoFit/>
          </a:bodyPr>
          <a:lstStyle/>
          <a:p>
            <a:pPr marL="0" marR="0" lvl="0" indent="0" algn="just" rtl="0">
              <a:lnSpc>
                <a:spcPct val="100000"/>
              </a:lnSpc>
              <a:spcBef>
                <a:spcPts val="0"/>
              </a:spcBef>
              <a:spcAft>
                <a:spcPts val="0"/>
              </a:spcAft>
              <a:buClr>
                <a:srgbClr val="762D10"/>
              </a:buClr>
              <a:buSzPts val="4000"/>
              <a:buFont typeface="Times New Roman"/>
              <a:buNone/>
            </a:pPr>
            <a:r>
              <a:rPr lang="en-US" sz="3600" b="1" i="0" u="none" dirty="0" err="1">
                <a:solidFill>
                  <a:srgbClr val="762D10"/>
                </a:solidFill>
                <a:latin typeface="Times New Roman"/>
                <a:ea typeface="Times New Roman"/>
                <a:cs typeface="Times New Roman"/>
                <a:sym typeface="Times New Roman"/>
              </a:rPr>
              <a:t>Cuộc</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sống</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hiện</a:t>
            </a:r>
            <a:r>
              <a:rPr lang="en-US" sz="3600" b="1" i="0" u="none" dirty="0">
                <a:solidFill>
                  <a:srgbClr val="762D10"/>
                </a:solidFill>
                <a:latin typeface="Times New Roman"/>
                <a:ea typeface="Times New Roman"/>
                <a:cs typeface="Times New Roman"/>
                <a:sym typeface="Times New Roman"/>
              </a:rPr>
              <a:t> nay </a:t>
            </a:r>
            <a:r>
              <a:rPr lang="en-US" sz="3600" b="1" i="0" u="none" dirty="0" err="1">
                <a:solidFill>
                  <a:srgbClr val="762D10"/>
                </a:solidFill>
                <a:latin typeface="Times New Roman"/>
                <a:ea typeface="Times New Roman"/>
                <a:cs typeface="Times New Roman"/>
                <a:sym typeface="Times New Roman"/>
              </a:rPr>
              <a:t>có</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những</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gì</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giống</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với</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mong</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ước</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của</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anh</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chiến</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sĩ</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năm</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xưa</a:t>
            </a:r>
            <a:r>
              <a:rPr lang="en-US" sz="3600" b="1" i="0" u="none" dirty="0">
                <a:solidFill>
                  <a:srgbClr val="762D10"/>
                </a:solidFill>
                <a:latin typeface="Times New Roman"/>
                <a:ea typeface="Times New Roman"/>
                <a:cs typeface="Times New Roman"/>
                <a:sym typeface="Times New Roman"/>
              </a:rPr>
              <a:t> ?</a:t>
            </a:r>
            <a:endParaRPr sz="1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1000"/>
                                        <p:tgtEl>
                                          <p:spTgt spid="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01_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4" y="949066"/>
            <a:ext cx="9153793" cy="5664170"/>
          </a:xfrm>
          <a:prstGeom prst="rect">
            <a:avLst/>
          </a:prstGeom>
          <a:noFill/>
          <a:extLst>
            <a:ext uri="{909E8E84-426E-40DD-AFC4-6F175D3DCCD1}">
              <a14:hiddenFill xmlns:a14="http://schemas.microsoft.com/office/drawing/2010/main">
                <a:solidFill>
                  <a:srgbClr val="FFFFFF"/>
                </a:solidFill>
              </a14:hiddenFill>
            </a:ext>
          </a:extLst>
        </p:spPr>
      </p:pic>
      <p:sp>
        <p:nvSpPr>
          <p:cNvPr id="84995" name="Text Box 3"/>
          <p:cNvSpPr txBox="1">
            <a:spLocks noChangeArrowheads="1"/>
          </p:cNvSpPr>
          <p:nvPr/>
        </p:nvSpPr>
        <p:spPr bwMode="auto">
          <a:xfrm>
            <a:off x="4343400" y="1371600"/>
            <a:ext cx="4343400" cy="457200"/>
          </a:xfrm>
          <a:prstGeom prst="rect">
            <a:avLst/>
          </a:prstGeom>
          <a:gradFill rotWithShape="1">
            <a:gsLst>
              <a:gs pos="0">
                <a:srgbClr val="FFFF00"/>
              </a:gs>
              <a:gs pos="50000">
                <a:schemeClr val="bg1"/>
              </a:gs>
              <a:gs pos="100000">
                <a:srgbClr val="FF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sz="2400" b="0" dirty="0" err="1">
                <a:solidFill>
                  <a:schemeClr val="tx1"/>
                </a:solidFill>
                <a:latin typeface="Arial" pitchFamily="34" charset="0"/>
              </a:rPr>
              <a:t>Nhà</a:t>
            </a:r>
            <a:r>
              <a:rPr lang="en-US" sz="2400" b="0" dirty="0">
                <a:solidFill>
                  <a:schemeClr val="tx1"/>
                </a:solidFill>
                <a:latin typeface="Arial" pitchFamily="34" charset="0"/>
              </a:rPr>
              <a:t> </a:t>
            </a:r>
            <a:r>
              <a:rPr lang="en-US" sz="2400" b="0" dirty="0" err="1">
                <a:solidFill>
                  <a:schemeClr val="tx1"/>
                </a:solidFill>
                <a:latin typeface="Arial" pitchFamily="34" charset="0"/>
              </a:rPr>
              <a:t>máy</a:t>
            </a:r>
            <a:r>
              <a:rPr lang="en-US" sz="2400" b="0" dirty="0">
                <a:solidFill>
                  <a:schemeClr val="tx1"/>
                </a:solidFill>
                <a:latin typeface="Arial" pitchFamily="34" charset="0"/>
              </a:rPr>
              <a:t> </a:t>
            </a:r>
            <a:r>
              <a:rPr lang="en-US" sz="2400" b="0" dirty="0" err="1">
                <a:solidFill>
                  <a:schemeClr val="tx1"/>
                </a:solidFill>
                <a:latin typeface="Arial" pitchFamily="34" charset="0"/>
              </a:rPr>
              <a:t>thủy</a:t>
            </a:r>
            <a:r>
              <a:rPr lang="en-US" sz="2400" b="0" dirty="0">
                <a:solidFill>
                  <a:schemeClr val="tx1"/>
                </a:solidFill>
                <a:latin typeface="Arial" pitchFamily="34" charset="0"/>
              </a:rPr>
              <a:t> </a:t>
            </a:r>
            <a:r>
              <a:rPr lang="en-US" sz="2400" b="0" dirty="0" err="1">
                <a:solidFill>
                  <a:schemeClr val="tx1"/>
                </a:solidFill>
                <a:latin typeface="Arial" pitchFamily="34" charset="0"/>
              </a:rPr>
              <a:t>điện</a:t>
            </a:r>
            <a:r>
              <a:rPr lang="en-US" sz="2400" b="0" dirty="0">
                <a:solidFill>
                  <a:schemeClr val="tx1"/>
                </a:solidFill>
                <a:latin typeface="Arial" pitchFamily="34" charset="0"/>
              </a:rPr>
              <a:t> </a:t>
            </a:r>
            <a:r>
              <a:rPr lang="en-US" sz="2400" b="0" dirty="0" err="1">
                <a:solidFill>
                  <a:schemeClr val="tx1"/>
                </a:solidFill>
                <a:latin typeface="Arial" pitchFamily="34" charset="0"/>
              </a:rPr>
              <a:t>sông</a:t>
            </a:r>
            <a:r>
              <a:rPr lang="en-US" sz="2400" b="0" dirty="0">
                <a:solidFill>
                  <a:schemeClr val="tx1"/>
                </a:solidFill>
                <a:latin typeface="Arial" pitchFamily="34" charset="0"/>
              </a:rPr>
              <a:t> </a:t>
            </a:r>
            <a:r>
              <a:rPr lang="en-US" sz="2400" b="0" dirty="0" err="1">
                <a:solidFill>
                  <a:schemeClr val="tx1"/>
                </a:solidFill>
                <a:latin typeface="Arial" pitchFamily="34" charset="0"/>
              </a:rPr>
              <a:t>Đà</a:t>
            </a:r>
            <a:endParaRPr lang="en-US" sz="2400" b="0" dirty="0">
              <a:solidFill>
                <a:schemeClr val="tx1"/>
              </a:solidFill>
              <a:latin typeface="Arial" pitchFamily="34" charset="0"/>
            </a:endParaRPr>
          </a:p>
        </p:txBody>
      </p:sp>
      <p:sp>
        <p:nvSpPr>
          <p:cNvPr id="4" name="Rectangle 26"/>
          <p:cNvSpPr>
            <a:spLocks noChangeArrowheads="1"/>
          </p:cNvSpPr>
          <p:nvPr/>
        </p:nvSpPr>
        <p:spPr bwMode="auto">
          <a:xfrm>
            <a:off x="0" y="27779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None/>
            </a:pPr>
            <a:r>
              <a:rPr lang="vi-VN" altLang="en-US" b="1" dirty="0">
                <a:solidFill>
                  <a:srgbClr val="FF0000"/>
                </a:solidFill>
                <a:latin typeface="Times New Roman" panose="02020603050405020304" pitchFamily="18" charset="0"/>
                <a:cs typeface="Times New Roman" panose="02020603050405020304" pitchFamily="18" charset="0"/>
              </a:rPr>
              <a:t>dòng thác nước đổ xuống làm chạy máy phát điện</a:t>
            </a:r>
            <a:endParaRPr lang="vi-VN" altLang="en-US" b="1" dirty="0">
              <a:solidFill>
                <a:srgbClr val="FF0000"/>
              </a:solidFill>
              <a:latin typeface="Cambria" pitchFamily="18" charset="0"/>
              <a:ea typeface="Cambria" pitchFamily="18" charset="0"/>
              <a:cs typeface="Cambria" pitchFamily="18" charset="0"/>
            </a:endParaRPr>
          </a:p>
        </p:txBody>
      </p:sp>
    </p:spTree>
    <p:extLst>
      <p:ext uri="{BB962C8B-B14F-4D97-AF65-F5344CB8AC3E}">
        <p14:creationId xmlns:p14="http://schemas.microsoft.com/office/powerpoint/2010/main" val="428858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circle(in)">
                                      <p:cBhvr>
                                        <p:cTn id="7" dur="2000"/>
                                        <p:tgtEl>
                                          <p:spTgt spid="8499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4995"/>
                                        </p:tgtEl>
                                        <p:attrNameLst>
                                          <p:attrName>style.visibility</p:attrName>
                                        </p:attrNameLst>
                                      </p:cBhvr>
                                      <p:to>
                                        <p:strVal val="visible"/>
                                      </p:to>
                                    </p:set>
                                    <p:animEffect transition="in" filter="circle(in)">
                                      <p:cBhvr>
                                        <p:cTn id="10" dur="2000"/>
                                        <p:tgtEl>
                                          <p:spTgt spid="84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Tau%20-%20ConD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28" y="544944"/>
            <a:ext cx="8489971" cy="6313055"/>
          </a:xfrm>
          <a:prstGeom prst="rect">
            <a:avLst/>
          </a:prstGeom>
          <a:noFill/>
          <a:extLst>
            <a:ext uri="{909E8E84-426E-40DD-AFC4-6F175D3DCCD1}">
              <a14:hiddenFill xmlns:a14="http://schemas.microsoft.com/office/drawing/2010/main">
                <a:solidFill>
                  <a:srgbClr val="FFFFFF"/>
                </a:solidFill>
              </a14:hiddenFill>
            </a:ext>
          </a:extLst>
        </p:spPr>
      </p:pic>
      <p:sp>
        <p:nvSpPr>
          <p:cNvPr id="79877" name="Text Box 5"/>
          <p:cNvSpPr txBox="1">
            <a:spLocks noChangeArrowheads="1"/>
          </p:cNvSpPr>
          <p:nvPr/>
        </p:nvSpPr>
        <p:spPr bwMode="auto">
          <a:xfrm>
            <a:off x="425428" y="0"/>
            <a:ext cx="8489971" cy="457200"/>
          </a:xfrm>
          <a:prstGeom prst="rect">
            <a:avLst/>
          </a:prstGeom>
          <a:gradFill rotWithShape="1">
            <a:gsLst>
              <a:gs pos="0">
                <a:srgbClr val="FF0066"/>
              </a:gs>
              <a:gs pos="50000">
                <a:schemeClr val="bg1"/>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2400" b="0" dirty="0" err="1">
                <a:solidFill>
                  <a:schemeClr val="tx1"/>
                </a:solidFill>
                <a:latin typeface="Arial" pitchFamily="34" charset="0"/>
              </a:rPr>
              <a:t>Cờ</a:t>
            </a:r>
            <a:r>
              <a:rPr lang="en-US" sz="2400" b="0" dirty="0">
                <a:solidFill>
                  <a:schemeClr val="tx1"/>
                </a:solidFill>
                <a:latin typeface="Arial" pitchFamily="34" charset="0"/>
              </a:rPr>
              <a:t> </a:t>
            </a:r>
            <a:r>
              <a:rPr lang="en-US" sz="2400" b="0" dirty="0" err="1">
                <a:solidFill>
                  <a:schemeClr val="tx1"/>
                </a:solidFill>
                <a:latin typeface="Arial" pitchFamily="34" charset="0"/>
              </a:rPr>
              <a:t>đỏ</a:t>
            </a:r>
            <a:r>
              <a:rPr lang="en-US" sz="2400" b="0" dirty="0">
                <a:solidFill>
                  <a:schemeClr val="tx1"/>
                </a:solidFill>
                <a:latin typeface="Arial" pitchFamily="34" charset="0"/>
              </a:rPr>
              <a:t> </a:t>
            </a:r>
            <a:r>
              <a:rPr lang="en-US" sz="2400" b="0" dirty="0" err="1">
                <a:solidFill>
                  <a:schemeClr val="tx1"/>
                </a:solidFill>
                <a:latin typeface="Arial" pitchFamily="34" charset="0"/>
              </a:rPr>
              <a:t>sao</a:t>
            </a:r>
            <a:r>
              <a:rPr lang="en-US" sz="2400" b="0" dirty="0">
                <a:solidFill>
                  <a:schemeClr val="tx1"/>
                </a:solidFill>
                <a:latin typeface="Arial" pitchFamily="34" charset="0"/>
              </a:rPr>
              <a:t> </a:t>
            </a:r>
            <a:r>
              <a:rPr lang="en-US" sz="2400" b="0" dirty="0" err="1">
                <a:solidFill>
                  <a:schemeClr val="tx1"/>
                </a:solidFill>
                <a:latin typeface="Arial" pitchFamily="34" charset="0"/>
              </a:rPr>
              <a:t>vàng</a:t>
            </a:r>
            <a:r>
              <a:rPr lang="en-US" sz="2400" b="0" dirty="0">
                <a:solidFill>
                  <a:schemeClr val="tx1"/>
                </a:solidFill>
                <a:latin typeface="Arial" pitchFamily="34" charset="0"/>
              </a:rPr>
              <a:t> </a:t>
            </a:r>
            <a:r>
              <a:rPr lang="en-US" sz="2400" b="0" dirty="0" err="1">
                <a:solidFill>
                  <a:schemeClr val="tx1"/>
                </a:solidFill>
                <a:latin typeface="Arial" pitchFamily="34" charset="0"/>
              </a:rPr>
              <a:t>phấp</a:t>
            </a:r>
            <a:r>
              <a:rPr lang="en-US" sz="2400" b="0" dirty="0">
                <a:solidFill>
                  <a:schemeClr val="tx1"/>
                </a:solidFill>
                <a:latin typeface="Arial" pitchFamily="34" charset="0"/>
              </a:rPr>
              <a:t> </a:t>
            </a:r>
            <a:r>
              <a:rPr lang="en-US" sz="2400" b="0" dirty="0" err="1">
                <a:solidFill>
                  <a:schemeClr val="tx1"/>
                </a:solidFill>
                <a:latin typeface="Arial" pitchFamily="34" charset="0"/>
              </a:rPr>
              <a:t>phới</a:t>
            </a:r>
            <a:r>
              <a:rPr lang="en-US" sz="2400" b="0" dirty="0">
                <a:solidFill>
                  <a:schemeClr val="tx1"/>
                </a:solidFill>
                <a:latin typeface="Arial" pitchFamily="34" charset="0"/>
              </a:rPr>
              <a:t> </a:t>
            </a:r>
            <a:r>
              <a:rPr lang="en-US" sz="2400" b="0" dirty="0" err="1">
                <a:solidFill>
                  <a:schemeClr val="tx1"/>
                </a:solidFill>
                <a:latin typeface="Arial" pitchFamily="34" charset="0"/>
              </a:rPr>
              <a:t>trên</a:t>
            </a:r>
            <a:r>
              <a:rPr lang="en-US" sz="2400" b="0" dirty="0">
                <a:solidFill>
                  <a:schemeClr val="tx1"/>
                </a:solidFill>
                <a:latin typeface="Arial" pitchFamily="34" charset="0"/>
              </a:rPr>
              <a:t> </a:t>
            </a:r>
            <a:r>
              <a:rPr lang="en-US" sz="2400" b="0" dirty="0" err="1">
                <a:solidFill>
                  <a:schemeClr val="tx1"/>
                </a:solidFill>
                <a:latin typeface="Arial" pitchFamily="34" charset="0"/>
              </a:rPr>
              <a:t>những</a:t>
            </a:r>
            <a:r>
              <a:rPr lang="en-US" sz="2400" b="0" dirty="0">
                <a:solidFill>
                  <a:schemeClr val="tx1"/>
                </a:solidFill>
                <a:latin typeface="Arial" pitchFamily="34" charset="0"/>
              </a:rPr>
              <a:t> con </a:t>
            </a:r>
            <a:r>
              <a:rPr lang="en-US" sz="2400" b="0" dirty="0" err="1">
                <a:solidFill>
                  <a:schemeClr val="tx1"/>
                </a:solidFill>
                <a:latin typeface="Arial" pitchFamily="34" charset="0"/>
              </a:rPr>
              <a:t>tàu</a:t>
            </a:r>
            <a:r>
              <a:rPr lang="en-US" sz="2400" b="0" dirty="0">
                <a:solidFill>
                  <a:schemeClr val="tx1"/>
                </a:solidFill>
                <a:latin typeface="Arial" pitchFamily="34" charset="0"/>
              </a:rPr>
              <a:t> </a:t>
            </a:r>
            <a:r>
              <a:rPr lang="en-US" sz="2400" b="0" dirty="0" err="1">
                <a:solidFill>
                  <a:schemeClr val="tx1"/>
                </a:solidFill>
                <a:latin typeface="Arial" pitchFamily="34" charset="0"/>
              </a:rPr>
              <a:t>lớn</a:t>
            </a:r>
            <a:r>
              <a:rPr lang="en-US" sz="2400" b="0" dirty="0">
                <a:solidFill>
                  <a:schemeClr val="tx1"/>
                </a:solidFill>
                <a:latin typeface="Arial" pitchFamily="34" charset="0"/>
              </a:rPr>
              <a:t>.</a:t>
            </a:r>
          </a:p>
        </p:txBody>
      </p:sp>
    </p:spTree>
    <p:extLst>
      <p:ext uri="{BB962C8B-B14F-4D97-AF65-F5344CB8AC3E}">
        <p14:creationId xmlns:p14="http://schemas.microsoft.com/office/powerpoint/2010/main" val="3806971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Scale>
                                      <p:cBhvr>
                                        <p:cTn id="7" dur="1000" decel="50000" fill="hold">
                                          <p:stCondLst>
                                            <p:cond delay="0"/>
                                          </p:stCondLst>
                                        </p:cTn>
                                        <p:tgtEl>
                                          <p:spTgt spid="798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9876"/>
                                        </p:tgtEl>
                                        <p:attrNameLst>
                                          <p:attrName>ppt_x</p:attrName>
                                          <p:attrName>ppt_y</p:attrName>
                                        </p:attrNameLst>
                                      </p:cBhvr>
                                    </p:animMotion>
                                    <p:animEffect transition="in" filter="fade">
                                      <p:cBhvr>
                                        <p:cTn id="9" dur="1000"/>
                                        <p:tgtEl>
                                          <p:spTgt spid="79876"/>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79877"/>
                                        </p:tgtEl>
                                        <p:attrNameLst>
                                          <p:attrName>style.visibility</p:attrName>
                                        </p:attrNameLst>
                                      </p:cBhvr>
                                      <p:to>
                                        <p:strVal val="visible"/>
                                      </p:to>
                                    </p:set>
                                    <p:animEffect transition="in" filter="circle(in)">
                                      <p:cBhvr>
                                        <p:cTn id="12" dur="2000"/>
                                        <p:tgtEl>
                                          <p:spTgt spid="79877"/>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xit" presetSubtype="0" fill="hold" nodeType="clickEffect">
                                  <p:stCondLst>
                                    <p:cond delay="0"/>
                                  </p:stCondLst>
                                  <p:childTnLst>
                                    <p:animEffect transition="out" filter="fade">
                                      <p:cBhvr>
                                        <p:cTn id="16" dur="800" accel="100000">
                                          <p:stCondLst>
                                            <p:cond delay="200"/>
                                          </p:stCondLst>
                                        </p:cTn>
                                        <p:tgtEl>
                                          <p:spTgt spid="79876"/>
                                        </p:tgtEl>
                                      </p:cBhvr>
                                    </p:animEffect>
                                    <p:anim calcmode="lin" valueType="num">
                                      <p:cBhvr>
                                        <p:cTn id="17" dur="800" accel="100000">
                                          <p:stCondLst>
                                            <p:cond delay="200"/>
                                          </p:stCondLst>
                                        </p:cTn>
                                        <p:tgtEl>
                                          <p:spTgt spid="79876"/>
                                        </p:tgtEl>
                                        <p:attrNameLst>
                                          <p:attrName>style.rotation</p:attrName>
                                        </p:attrNameLst>
                                      </p:cBhvr>
                                      <p:tavLst>
                                        <p:tav tm="0">
                                          <p:val>
                                            <p:fltVal val="0"/>
                                          </p:val>
                                        </p:tav>
                                        <p:tav tm="100000">
                                          <p:val>
                                            <p:fltVal val="-90"/>
                                          </p:val>
                                        </p:tav>
                                      </p:tavLst>
                                    </p:anim>
                                    <p:anim calcmode="lin" valueType="num">
                                      <p:cBhvr>
                                        <p:cTn id="18" dur="200" decel="100000"/>
                                        <p:tgtEl>
                                          <p:spTgt spid="79876"/>
                                        </p:tgtEl>
                                        <p:attrNameLst>
                                          <p:attrName>ppt_x</p:attrName>
                                        </p:attrNameLst>
                                      </p:cBhvr>
                                      <p:tavLst>
                                        <p:tav tm="0">
                                          <p:val>
                                            <p:strVal val="ppt_x"/>
                                          </p:val>
                                        </p:tav>
                                        <p:tav tm="100000">
                                          <p:val>
                                            <p:strVal val="ppt_x-0.05"/>
                                          </p:val>
                                        </p:tav>
                                      </p:tavLst>
                                    </p:anim>
                                    <p:anim calcmode="lin" valueType="num">
                                      <p:cBhvr>
                                        <p:cTn id="19" dur="200" decel="100000"/>
                                        <p:tgtEl>
                                          <p:spTgt spid="79876"/>
                                        </p:tgtEl>
                                        <p:attrNameLst>
                                          <p:attrName>ppt_y</p:attrName>
                                        </p:attrNameLst>
                                      </p:cBhvr>
                                      <p:tavLst>
                                        <p:tav tm="0">
                                          <p:val>
                                            <p:strVal val="ppt_y"/>
                                          </p:val>
                                        </p:tav>
                                        <p:tav tm="100000">
                                          <p:val>
                                            <p:strVal val="ppt_y+0.1"/>
                                          </p:val>
                                        </p:tav>
                                      </p:tavLst>
                                    </p:anim>
                                    <p:anim calcmode="lin" valueType="num">
                                      <p:cBhvr>
                                        <p:cTn id="20" dur="800" accel="100000">
                                          <p:stCondLst>
                                            <p:cond delay="200"/>
                                          </p:stCondLst>
                                        </p:cTn>
                                        <p:tgtEl>
                                          <p:spTgt spid="79876"/>
                                        </p:tgtEl>
                                        <p:attrNameLst>
                                          <p:attrName>ppt_x</p:attrName>
                                        </p:attrNameLst>
                                      </p:cBhvr>
                                      <p:tavLst>
                                        <p:tav tm="0">
                                          <p:val>
                                            <p:strVal val="ppt_x"/>
                                          </p:val>
                                        </p:tav>
                                        <p:tav tm="100000">
                                          <p:val>
                                            <p:strVal val="ppt_x+0.4+0.05"/>
                                          </p:val>
                                        </p:tav>
                                      </p:tavLst>
                                    </p:anim>
                                    <p:anim calcmode="lin" valueType="num">
                                      <p:cBhvr>
                                        <p:cTn id="21" dur="800" accel="100000">
                                          <p:stCondLst>
                                            <p:cond delay="200"/>
                                          </p:stCondLst>
                                        </p:cTn>
                                        <p:tgtEl>
                                          <p:spTgt spid="79876"/>
                                        </p:tgtEl>
                                        <p:attrNameLst>
                                          <p:attrName>ppt_y</p:attrName>
                                        </p:attrNameLst>
                                      </p:cBhvr>
                                      <p:tavLst>
                                        <p:tav tm="0">
                                          <p:val>
                                            <p:strVal val="ppt_y"/>
                                          </p:val>
                                        </p:tav>
                                        <p:tav tm="100000">
                                          <p:val>
                                            <p:strVal val="ppt_y-0.4-0.1"/>
                                          </p:val>
                                        </p:tav>
                                      </p:tavLst>
                                    </p:anim>
                                    <p:set>
                                      <p:cBhvr>
                                        <p:cTn id="22" dur="1" fill="hold">
                                          <p:stCondLst>
                                            <p:cond delay="999"/>
                                          </p:stCondLst>
                                        </p:cTn>
                                        <p:tgtEl>
                                          <p:spTgt spid="798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s863125_congnghie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54" y="572655"/>
            <a:ext cx="8418764" cy="6285345"/>
          </a:xfrm>
          <a:prstGeom prst="rect">
            <a:avLst/>
          </a:prstGeom>
          <a:noFill/>
          <a:extLst>
            <a:ext uri="{909E8E84-426E-40DD-AFC4-6F175D3DCCD1}">
              <a14:hiddenFill xmlns:a14="http://schemas.microsoft.com/office/drawing/2010/main">
                <a:solidFill>
                  <a:srgbClr val="FFFFFF"/>
                </a:solidFill>
              </a14:hiddenFill>
            </a:ext>
          </a:extLst>
        </p:spPr>
      </p:pic>
      <p:sp>
        <p:nvSpPr>
          <p:cNvPr id="86019" name="Text Box 3"/>
          <p:cNvSpPr txBox="1">
            <a:spLocks noChangeArrowheads="1"/>
          </p:cNvSpPr>
          <p:nvPr/>
        </p:nvSpPr>
        <p:spPr bwMode="auto">
          <a:xfrm>
            <a:off x="2791689" y="66963"/>
            <a:ext cx="4181766" cy="461665"/>
          </a:xfrm>
          <a:prstGeom prst="rect">
            <a:avLst/>
          </a:prstGeom>
          <a:gradFill rotWithShape="1">
            <a:gsLst>
              <a:gs pos="0">
                <a:srgbClr val="FF0000"/>
              </a:gs>
              <a:gs pos="5000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sz="2400" b="0">
                <a:solidFill>
                  <a:schemeClr val="tx1"/>
                </a:solidFill>
                <a:latin typeface="Arial" pitchFamily="34" charset="0"/>
              </a:rPr>
              <a:t>Ống khói nhà máy cao thẳm</a:t>
            </a:r>
          </a:p>
        </p:txBody>
      </p:sp>
    </p:spTree>
    <p:extLst>
      <p:ext uri="{BB962C8B-B14F-4D97-AF65-F5344CB8AC3E}">
        <p14:creationId xmlns:p14="http://schemas.microsoft.com/office/powerpoint/2010/main" val="3839848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5"/>
          <p:cNvSpPr txBox="1">
            <a:spLocks noChangeArrowheads="1"/>
          </p:cNvSpPr>
          <p:nvPr/>
        </p:nvSpPr>
        <p:spPr bwMode="auto">
          <a:xfrm>
            <a:off x="2971800" y="66294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99"/>
                </a:solidFill>
                <a:latin typeface=".VnTime" pitchFamily="34" charset="0"/>
              </a:defRPr>
            </a:lvl1pPr>
            <a:lvl2pPr marL="742950" indent="-285750">
              <a:defRPr sz="3200" b="1">
                <a:solidFill>
                  <a:srgbClr val="000099"/>
                </a:solidFill>
                <a:latin typeface=".VnTime" pitchFamily="34" charset="0"/>
              </a:defRPr>
            </a:lvl2pPr>
            <a:lvl3pPr marL="1143000" indent="-228600">
              <a:defRPr sz="3200" b="1">
                <a:solidFill>
                  <a:srgbClr val="000099"/>
                </a:solidFill>
                <a:latin typeface=".VnTime" pitchFamily="34" charset="0"/>
              </a:defRPr>
            </a:lvl3pPr>
            <a:lvl4pPr marL="1600200" indent="-228600">
              <a:defRPr sz="3200" b="1">
                <a:solidFill>
                  <a:srgbClr val="000099"/>
                </a:solidFill>
                <a:latin typeface=".VnTime" pitchFamily="34" charset="0"/>
              </a:defRPr>
            </a:lvl4pPr>
            <a:lvl5pPr marL="2057400" indent="-228600">
              <a:defRPr sz="3200" b="1">
                <a:solidFill>
                  <a:srgbClr val="000099"/>
                </a:solidFill>
                <a:latin typeface=".VnTime" pitchFamily="34" charset="0"/>
              </a:defRPr>
            </a:lvl5pPr>
            <a:lvl6pPr marL="2514600" indent="-228600" algn="ctr" eaLnBrk="0" fontAlgn="base" hangingPunct="0">
              <a:spcBef>
                <a:spcPct val="0"/>
              </a:spcBef>
              <a:spcAft>
                <a:spcPct val="0"/>
              </a:spcAft>
              <a:defRPr sz="3200" b="1">
                <a:solidFill>
                  <a:srgbClr val="000099"/>
                </a:solidFill>
                <a:latin typeface=".VnTime" pitchFamily="34" charset="0"/>
              </a:defRPr>
            </a:lvl6pPr>
            <a:lvl7pPr marL="2971800" indent="-228600" algn="ctr" eaLnBrk="0" fontAlgn="base" hangingPunct="0">
              <a:spcBef>
                <a:spcPct val="0"/>
              </a:spcBef>
              <a:spcAft>
                <a:spcPct val="0"/>
              </a:spcAft>
              <a:defRPr sz="3200" b="1">
                <a:solidFill>
                  <a:srgbClr val="000099"/>
                </a:solidFill>
                <a:latin typeface=".VnTime" pitchFamily="34" charset="0"/>
              </a:defRPr>
            </a:lvl7pPr>
            <a:lvl8pPr marL="3429000" indent="-228600" algn="ctr" eaLnBrk="0" fontAlgn="base" hangingPunct="0">
              <a:spcBef>
                <a:spcPct val="0"/>
              </a:spcBef>
              <a:spcAft>
                <a:spcPct val="0"/>
              </a:spcAft>
              <a:defRPr sz="3200" b="1">
                <a:solidFill>
                  <a:srgbClr val="000099"/>
                </a:solidFill>
                <a:latin typeface=".VnTime" pitchFamily="34" charset="0"/>
              </a:defRPr>
            </a:lvl8pPr>
            <a:lvl9pPr marL="3886200" indent="-228600" algn="ctr" eaLnBrk="0" fontAlgn="base" hangingPunct="0">
              <a:spcBef>
                <a:spcPct val="0"/>
              </a:spcBef>
              <a:spcAft>
                <a:spcPct val="0"/>
              </a:spcAft>
              <a:defRPr sz="3200" b="1">
                <a:solidFill>
                  <a:srgbClr val="000099"/>
                </a:solidFill>
                <a:latin typeface=".VnTime" pitchFamily="34" charset="0"/>
              </a:defRPr>
            </a:lvl9pPr>
          </a:lstStyle>
          <a:p>
            <a:pPr algn="l" eaLnBrk="1" hangingPunct="1">
              <a:spcBef>
                <a:spcPct val="50000"/>
              </a:spcBef>
            </a:pPr>
            <a:endParaRPr lang="vi-VN" sz="1800" b="0">
              <a:solidFill>
                <a:schemeClr val="tx1"/>
              </a:solidFill>
              <a:latin typeface="Arial" pitchFamily="34" charset="0"/>
            </a:endParaRPr>
          </a:p>
        </p:txBody>
      </p:sp>
      <p:pic>
        <p:nvPicPr>
          <p:cNvPr id="82947" name="Picture 3" descr="45016_12556611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54" y="654411"/>
            <a:ext cx="8211127" cy="6158345"/>
          </a:xfrm>
          <a:prstGeom prst="rect">
            <a:avLst/>
          </a:prstGeom>
          <a:noFill/>
          <a:extLst>
            <a:ext uri="{909E8E84-426E-40DD-AFC4-6F175D3DCCD1}">
              <a14:hiddenFill xmlns:a14="http://schemas.microsoft.com/office/drawing/2010/main">
                <a:solidFill>
                  <a:srgbClr val="FFFFFF"/>
                </a:solidFill>
              </a14:hiddenFill>
            </a:ext>
          </a:extLst>
        </p:spPr>
      </p:pic>
      <p:sp>
        <p:nvSpPr>
          <p:cNvPr id="82948" name="Text Box 4"/>
          <p:cNvSpPr txBox="1">
            <a:spLocks noChangeArrowheads="1"/>
          </p:cNvSpPr>
          <p:nvPr/>
        </p:nvSpPr>
        <p:spPr bwMode="auto">
          <a:xfrm>
            <a:off x="2109352" y="0"/>
            <a:ext cx="5455229" cy="584775"/>
          </a:xfrm>
          <a:prstGeom prst="rect">
            <a:avLst/>
          </a:prstGeom>
          <a:gradFill rotWithShape="1">
            <a:gsLst>
              <a:gs pos="0">
                <a:schemeClr val="accent2"/>
              </a:gs>
              <a:gs pos="50000">
                <a:schemeClr val="bg1"/>
              </a:gs>
              <a:gs pos="100000">
                <a:schemeClr val="accent2"/>
              </a:gs>
            </a:gsLst>
            <a:lin ang="5400000" scaled="1"/>
          </a:gra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sz="3200" b="0" dirty="0" err="1">
                <a:solidFill>
                  <a:schemeClr val="tx1"/>
                </a:solidFill>
                <a:latin typeface="Arial" pitchFamily="34" charset="0"/>
              </a:rPr>
              <a:t>Đồng</a:t>
            </a:r>
            <a:r>
              <a:rPr lang="en-US" sz="3200" b="0" dirty="0">
                <a:solidFill>
                  <a:schemeClr val="tx1"/>
                </a:solidFill>
                <a:latin typeface="Arial" pitchFamily="34" charset="0"/>
              </a:rPr>
              <a:t> </a:t>
            </a:r>
            <a:r>
              <a:rPr lang="en-US" sz="3200" b="0" dirty="0" err="1">
                <a:solidFill>
                  <a:schemeClr val="tx1"/>
                </a:solidFill>
                <a:latin typeface="Arial" pitchFamily="34" charset="0"/>
              </a:rPr>
              <a:t>lúa</a:t>
            </a:r>
            <a:r>
              <a:rPr lang="en-US" sz="3200" b="0" dirty="0">
                <a:solidFill>
                  <a:schemeClr val="tx1"/>
                </a:solidFill>
                <a:latin typeface="Arial" pitchFamily="34" charset="0"/>
              </a:rPr>
              <a:t> </a:t>
            </a:r>
            <a:r>
              <a:rPr lang="en-US" sz="3200" b="0" dirty="0" err="1">
                <a:solidFill>
                  <a:schemeClr val="tx1"/>
                </a:solidFill>
                <a:latin typeface="Arial" pitchFamily="34" charset="0"/>
              </a:rPr>
              <a:t>bát</a:t>
            </a:r>
            <a:r>
              <a:rPr lang="en-US" sz="3200" b="0" dirty="0">
                <a:solidFill>
                  <a:schemeClr val="tx1"/>
                </a:solidFill>
                <a:latin typeface="Arial" pitchFamily="34" charset="0"/>
              </a:rPr>
              <a:t> </a:t>
            </a:r>
            <a:r>
              <a:rPr lang="en-US" sz="3200" b="0" dirty="0" err="1">
                <a:solidFill>
                  <a:schemeClr val="tx1"/>
                </a:solidFill>
                <a:latin typeface="Arial" pitchFamily="34" charset="0"/>
              </a:rPr>
              <a:t>ngát</a:t>
            </a:r>
            <a:r>
              <a:rPr lang="en-US" sz="3200" b="0" dirty="0">
                <a:solidFill>
                  <a:schemeClr val="tx1"/>
                </a:solidFill>
                <a:latin typeface="Arial" pitchFamily="34" charset="0"/>
              </a:rPr>
              <a:t> </a:t>
            </a:r>
            <a:r>
              <a:rPr lang="en-US" sz="3200" b="0" dirty="0" err="1">
                <a:solidFill>
                  <a:schemeClr val="tx1"/>
                </a:solidFill>
                <a:latin typeface="Arial" pitchFamily="34" charset="0"/>
              </a:rPr>
              <a:t>vàng</a:t>
            </a:r>
            <a:r>
              <a:rPr lang="en-US" sz="3200" b="0" dirty="0">
                <a:solidFill>
                  <a:schemeClr val="tx1"/>
                </a:solidFill>
                <a:latin typeface="Arial" pitchFamily="34" charset="0"/>
              </a:rPr>
              <a:t> </a:t>
            </a:r>
            <a:r>
              <a:rPr lang="en-US" sz="3200" b="0" dirty="0" err="1">
                <a:solidFill>
                  <a:schemeClr val="tx1"/>
                </a:solidFill>
                <a:latin typeface="Arial" pitchFamily="34" charset="0"/>
              </a:rPr>
              <a:t>thơm</a:t>
            </a:r>
            <a:endParaRPr lang="en-US" sz="3200" b="0" dirty="0">
              <a:solidFill>
                <a:schemeClr val="tx1"/>
              </a:solidFill>
              <a:latin typeface="Arial" pitchFamily="34" charset="0"/>
            </a:endParaRPr>
          </a:p>
        </p:txBody>
      </p:sp>
    </p:spTree>
    <p:extLst>
      <p:ext uri="{BB962C8B-B14F-4D97-AF65-F5344CB8AC3E}">
        <p14:creationId xmlns:p14="http://schemas.microsoft.com/office/powerpoint/2010/main" val="15420549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124"/>
          <p:cNvPicPr preferRelativeResize="0"/>
          <p:nvPr/>
        </p:nvPicPr>
        <p:blipFill rotWithShape="1">
          <a:blip r:embed="rId3">
            <a:alphaModFix/>
          </a:blip>
          <a:srcRect/>
          <a:stretch/>
        </p:blipFill>
        <p:spPr>
          <a:xfrm>
            <a:off x="357187" y="1293812"/>
            <a:ext cx="3619500" cy="4826000"/>
          </a:xfrm>
          <a:prstGeom prst="rect">
            <a:avLst/>
          </a:prstGeom>
          <a:noFill/>
          <a:ln>
            <a:noFill/>
          </a:ln>
        </p:spPr>
      </p:pic>
      <p:grpSp>
        <p:nvGrpSpPr>
          <p:cNvPr id="673" name="Google Shape;673;p124"/>
          <p:cNvGrpSpPr/>
          <p:nvPr/>
        </p:nvGrpSpPr>
        <p:grpSpPr>
          <a:xfrm>
            <a:off x="3879850" y="338137"/>
            <a:ext cx="4719637" cy="5119687"/>
            <a:chOff x="5390436" y="1746500"/>
            <a:chExt cx="4242825" cy="3364999"/>
          </a:xfrm>
        </p:grpSpPr>
        <p:pic>
          <p:nvPicPr>
            <p:cNvPr id="674" name="Google Shape;674;p124"/>
            <p:cNvPicPr preferRelativeResize="0"/>
            <p:nvPr/>
          </p:nvPicPr>
          <p:blipFill rotWithShape="1">
            <a:blip r:embed="rId4">
              <a:alphaModFix/>
            </a:blip>
            <a:srcRect/>
            <a:stretch/>
          </p:blipFill>
          <p:spPr>
            <a:xfrm>
              <a:off x="5390436" y="1746500"/>
              <a:ext cx="4242825" cy="3364999"/>
            </a:xfrm>
            <a:prstGeom prst="rect">
              <a:avLst/>
            </a:prstGeom>
            <a:noFill/>
            <a:ln>
              <a:noFill/>
            </a:ln>
          </p:spPr>
        </p:pic>
        <p:sp>
          <p:nvSpPr>
            <p:cNvPr id="675" name="Google Shape;675;p124"/>
            <p:cNvSpPr txBox="1"/>
            <p:nvPr/>
          </p:nvSpPr>
          <p:spPr>
            <a:xfrm>
              <a:off x="5658005" y="2788932"/>
              <a:ext cx="3707700" cy="1841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75D55"/>
                </a:buClr>
                <a:buSzPts val="4400"/>
                <a:buFont typeface="Times New Roman"/>
                <a:buNone/>
              </a:pPr>
              <a:r>
                <a:rPr lang="en-US" sz="4400" b="1" i="0" u="none">
                  <a:solidFill>
                    <a:srgbClr val="E75D55"/>
                  </a:solidFill>
                  <a:latin typeface="Times New Roman"/>
                  <a:ea typeface="Times New Roman"/>
                  <a:cs typeface="Times New Roman"/>
                  <a:sym typeface="Times New Roman"/>
                </a:rPr>
                <a:t>Em mơ ước đất nước ta mai sau sẽ phát triển như thế nào?</a:t>
              </a:r>
              <a:endParaRPr/>
            </a:p>
          </p:txBody>
        </p:sp>
      </p:grpSp>
      <p:sp>
        <p:nvSpPr>
          <p:cNvPr id="676" name="Google Shape;676;p124"/>
          <p:cNvSpPr txBox="1"/>
          <p:nvPr/>
        </p:nvSpPr>
        <p:spPr>
          <a:xfrm>
            <a:off x="554037" y="61912"/>
            <a:ext cx="3725862" cy="1570037"/>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C00000"/>
              </a:buClr>
              <a:buSzPts val="4800"/>
              <a:buFont typeface="Times New Roman"/>
              <a:buNone/>
            </a:pPr>
            <a:r>
              <a:rPr lang="en-US" sz="4800" b="1" i="0" u="none">
                <a:solidFill>
                  <a:srgbClr val="C00000"/>
                </a:solidFill>
                <a:latin typeface="Times New Roman"/>
                <a:ea typeface="Times New Roman"/>
                <a:cs typeface="Times New Roman"/>
                <a:sym typeface="Times New Roman"/>
              </a:rPr>
              <a:t>Chia sẻ cảm nghĩ</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2"/>
                                        </p:tgtEl>
                                        <p:attrNameLst>
                                          <p:attrName>style.visibility</p:attrName>
                                        </p:attrNameLst>
                                      </p:cBhvr>
                                      <p:to>
                                        <p:strVal val="visible"/>
                                      </p:to>
                                    </p:set>
                                    <p:animEffect transition="in" filter="fade">
                                      <p:cBhvr>
                                        <p:cTn id="7" dur="20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1"/>
        <p:cNvGrpSpPr/>
        <p:nvPr/>
      </p:nvGrpSpPr>
      <p:grpSpPr>
        <a:xfrm>
          <a:off x="0" y="0"/>
          <a:ext cx="0" cy="0"/>
          <a:chOff x="0" y="0"/>
          <a:chExt cx="0" cy="0"/>
        </a:xfrm>
      </p:grpSpPr>
      <p:pic>
        <p:nvPicPr>
          <p:cNvPr id="682" name="Google Shape;682;p125"/>
          <p:cNvPicPr preferRelativeResize="0"/>
          <p:nvPr/>
        </p:nvPicPr>
        <p:blipFill rotWithShape="1">
          <a:blip r:embed="rId3">
            <a:alphaModFix/>
          </a:blip>
          <a:srcRect/>
          <a:stretch/>
        </p:blipFill>
        <p:spPr>
          <a:xfrm>
            <a:off x="0" y="0"/>
            <a:ext cx="9144000" cy="5410200"/>
          </a:xfrm>
          <a:prstGeom prst="rect">
            <a:avLst/>
          </a:prstGeom>
          <a:noFill/>
          <a:ln>
            <a:noFill/>
          </a:ln>
        </p:spPr>
      </p:pic>
      <p:sp>
        <p:nvSpPr>
          <p:cNvPr id="683" name="Google Shape;683;p125"/>
          <p:cNvSpPr txBox="1"/>
          <p:nvPr/>
        </p:nvSpPr>
        <p:spPr>
          <a:xfrm>
            <a:off x="479425" y="5759450"/>
            <a:ext cx="8305800" cy="1199985"/>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rgbClr val="0000FF"/>
              </a:buClr>
              <a:buSzPts val="3600"/>
              <a:buFont typeface="Times New Roman"/>
              <a:buNone/>
            </a:pPr>
            <a:r>
              <a:rPr lang="en-US" sz="3600" b="1" i="0" u="none" dirty="0" err="1" smtClean="0">
                <a:solidFill>
                  <a:srgbClr val="0000FF"/>
                </a:solidFill>
                <a:latin typeface="Times New Roman"/>
                <a:ea typeface="Times New Roman"/>
                <a:cs typeface="Times New Roman"/>
                <a:sym typeface="Times New Roman"/>
              </a:rPr>
              <a:t>Câu</a:t>
            </a:r>
            <a:r>
              <a:rPr lang="en-US" sz="3600" b="1" i="0" u="none" dirty="0" smtClean="0">
                <a:solidFill>
                  <a:srgbClr val="0000FF"/>
                </a:solidFill>
                <a:latin typeface="Times New Roman"/>
                <a:ea typeface="Times New Roman"/>
                <a:cs typeface="Times New Roman"/>
                <a:sym typeface="Times New Roman"/>
              </a:rPr>
              <a:t>: “</a:t>
            </a:r>
            <a:r>
              <a:rPr lang="en-US" sz="3600" b="1" i="0" u="none" dirty="0" err="1" smtClean="0">
                <a:solidFill>
                  <a:srgbClr val="0000FF"/>
                </a:solidFill>
                <a:latin typeface="Times New Roman"/>
                <a:ea typeface="Times New Roman"/>
                <a:cs typeface="Times New Roman"/>
                <a:sym typeface="Times New Roman"/>
              </a:rPr>
              <a:t>Trăng</a:t>
            </a:r>
            <a:r>
              <a:rPr lang="en-US" sz="3600" b="1" i="0" u="none" dirty="0" smtClean="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mai</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còn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sáng</a:t>
            </a:r>
            <a:r>
              <a:rPr lang="en-US" sz="3600" b="1" i="0" u="none" dirty="0">
                <a:solidFill>
                  <a:srgbClr val="0000FF"/>
                </a:solidFill>
                <a:latin typeface="Times New Roman"/>
                <a:ea typeface="Times New Roman"/>
                <a:cs typeface="Times New Roman"/>
                <a:sym typeface="Times New Roman"/>
              </a:rPr>
              <a:t> </a:t>
            </a:r>
            <a:r>
              <a:rPr lang="en-US" sz="3600" b="1" i="0" u="none" dirty="0" err="1" smtClean="0">
                <a:solidFill>
                  <a:srgbClr val="0000FF"/>
                </a:solidFill>
                <a:latin typeface="Times New Roman"/>
                <a:ea typeface="Times New Roman"/>
                <a:cs typeface="Times New Roman"/>
                <a:sym typeface="Times New Roman"/>
              </a:rPr>
              <a:t>hơn</a:t>
            </a:r>
            <a:r>
              <a:rPr lang="en-US" sz="3600" b="1" i="0" u="none" dirty="0" smtClean="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nói</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lên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điều</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gì</a:t>
            </a:r>
            <a:r>
              <a:rPr lang="en-US" sz="3600" b="1" i="0" u="none" dirty="0">
                <a:solidFill>
                  <a:srgbClr val="0000FF"/>
                </a:solidFill>
                <a:latin typeface="Times New Roman"/>
                <a:ea typeface="Times New Roman"/>
                <a:cs typeface="Times New Roman"/>
                <a:sym typeface="Times New Roman"/>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3"/>
                                        </p:tgtEl>
                                        <p:attrNameLst>
                                          <p:attrName>style.visibility</p:attrName>
                                        </p:attrNameLst>
                                      </p:cBhvr>
                                      <p:to>
                                        <p:strVal val="visible"/>
                                      </p:to>
                                    </p:set>
                                    <p:animEffect transition="in" filter="fade">
                                      <p:cBhvr>
                                        <p:cTn id="7" dur="500"/>
                                        <p:tgtEl>
                                          <p:spTgt spid="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126" descr="13"/>
          <p:cNvPicPr preferRelativeResize="0"/>
          <p:nvPr/>
        </p:nvPicPr>
        <p:blipFill rotWithShape="1">
          <a:blip r:embed="rId3">
            <a:alphaModFix/>
          </a:blip>
          <a:srcRect/>
          <a:stretch/>
        </p:blipFill>
        <p:spPr>
          <a:xfrm>
            <a:off x="5475287" y="406400"/>
            <a:ext cx="3492500" cy="3862387"/>
          </a:xfrm>
          <a:prstGeom prst="rect">
            <a:avLst/>
          </a:prstGeom>
          <a:noFill/>
          <a:ln>
            <a:noFill/>
          </a:ln>
        </p:spPr>
      </p:pic>
      <p:pic>
        <p:nvPicPr>
          <p:cNvPr id="690" name="Google Shape;690;p126" descr="14"/>
          <p:cNvPicPr preferRelativeResize="0"/>
          <p:nvPr/>
        </p:nvPicPr>
        <p:blipFill rotWithShape="1">
          <a:blip r:embed="rId4">
            <a:alphaModFix/>
          </a:blip>
          <a:srcRect/>
          <a:stretch/>
        </p:blipFill>
        <p:spPr>
          <a:xfrm>
            <a:off x="0" y="0"/>
            <a:ext cx="5454650" cy="6183312"/>
          </a:xfrm>
          <a:prstGeom prst="rect">
            <a:avLst/>
          </a:prstGeom>
          <a:noFill/>
          <a:ln>
            <a:noFill/>
          </a:ln>
        </p:spPr>
      </p:pic>
      <p:pic>
        <p:nvPicPr>
          <p:cNvPr id="691" name="Google Shape;691;p126" descr="1"/>
          <p:cNvPicPr preferRelativeResize="0"/>
          <p:nvPr/>
        </p:nvPicPr>
        <p:blipFill rotWithShape="1">
          <a:blip r:embed="rId5">
            <a:alphaModFix/>
          </a:blip>
          <a:srcRect/>
          <a:stretch/>
        </p:blipFill>
        <p:spPr>
          <a:xfrm>
            <a:off x="0" y="5616575"/>
            <a:ext cx="9144000" cy="1241425"/>
          </a:xfrm>
          <a:prstGeom prst="rect">
            <a:avLst/>
          </a:prstGeom>
          <a:noFill/>
          <a:ln>
            <a:noFill/>
          </a:ln>
        </p:spPr>
      </p:pic>
      <p:sp>
        <p:nvSpPr>
          <p:cNvPr id="692" name="Google Shape;692;p126"/>
          <p:cNvSpPr txBox="1"/>
          <p:nvPr/>
        </p:nvSpPr>
        <p:spPr>
          <a:xfrm>
            <a:off x="5638800" y="2057400"/>
            <a:ext cx="2057400" cy="1323975"/>
          </a:xfrm>
          <a:prstGeom prst="rect">
            <a:avLst/>
          </a:prstGeom>
          <a:noFill/>
          <a:ln>
            <a:noFill/>
          </a:ln>
        </p:spPr>
        <p:txBody>
          <a:bodyPr spcFirstLastPara="1" wrap="square" lIns="91300" tIns="45625" rIns="91300" bIns="45625" anchor="t" anchorCtr="0">
            <a:spAutoFit/>
          </a:bodyPr>
          <a:lstStyle/>
          <a:p>
            <a:pPr marL="0" marR="0" lvl="0" indent="0" algn="ctr" rtl="0">
              <a:lnSpc>
                <a:spcPct val="100000"/>
              </a:lnSpc>
              <a:spcBef>
                <a:spcPts val="0"/>
              </a:spcBef>
              <a:spcAft>
                <a:spcPts val="0"/>
              </a:spcAft>
              <a:buClr>
                <a:srgbClr val="632523"/>
              </a:buClr>
              <a:buSzPts val="4000"/>
              <a:buFont typeface="Times New Roman"/>
              <a:buNone/>
            </a:pPr>
            <a:r>
              <a:rPr lang="en-US" sz="4000" b="1" i="0" u="none">
                <a:solidFill>
                  <a:srgbClr val="632523"/>
                </a:solidFill>
                <a:latin typeface="Times New Roman"/>
                <a:ea typeface="Times New Roman"/>
                <a:cs typeface="Times New Roman"/>
                <a:sym typeface="Times New Roman"/>
              </a:rPr>
              <a:t>Ý nghĩa đoạn 3</a:t>
            </a:r>
            <a:endParaRPr/>
          </a:p>
        </p:txBody>
      </p:sp>
      <p:sp>
        <p:nvSpPr>
          <p:cNvPr id="693" name="Google Shape;693;p126"/>
          <p:cNvSpPr txBox="1"/>
          <p:nvPr/>
        </p:nvSpPr>
        <p:spPr>
          <a:xfrm>
            <a:off x="533400" y="3149600"/>
            <a:ext cx="4495800" cy="2554287"/>
          </a:xfrm>
          <a:prstGeom prst="rect">
            <a:avLst/>
          </a:prstGeom>
          <a:noFill/>
          <a:ln>
            <a:noFill/>
          </a:ln>
        </p:spPr>
        <p:txBody>
          <a:bodyPr spcFirstLastPara="1" wrap="square" lIns="91300" tIns="45625" rIns="91300" bIns="45625" anchor="t" anchorCtr="0">
            <a:spAutoFit/>
          </a:bodyPr>
          <a:lstStyle/>
          <a:p>
            <a:pPr marL="0" marR="0" lvl="0" indent="0" algn="ctr" rtl="0">
              <a:lnSpc>
                <a:spcPct val="100000"/>
              </a:lnSpc>
              <a:spcBef>
                <a:spcPts val="0"/>
              </a:spcBef>
              <a:spcAft>
                <a:spcPts val="0"/>
              </a:spcAft>
              <a:buClr>
                <a:srgbClr val="FF6600"/>
              </a:buClr>
              <a:buSzPts val="4000"/>
              <a:buFont typeface="Times New Roman"/>
              <a:buNone/>
            </a:pPr>
            <a:r>
              <a:rPr lang="en-US" sz="4000" b="1" i="0" u="none">
                <a:solidFill>
                  <a:srgbClr val="FF6600"/>
                </a:solidFill>
                <a:latin typeface="Times New Roman"/>
                <a:ea typeface="Times New Roman"/>
                <a:cs typeface="Times New Roman"/>
                <a:sym typeface="Times New Roman"/>
              </a:rPr>
              <a:t>Niềm tin vào tương lại tươi đẹp sẽ đến với các em và đất nước</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fade">
                                      <p:cBhvr>
                                        <p:cTn id="7" dur="500"/>
                                        <p:tgtEl>
                                          <p:spTgt spid="69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89"/>
                                        </p:tgtEl>
                                        <p:attrNameLst>
                                          <p:attrName>style.visibility</p:attrName>
                                        </p:attrNameLst>
                                      </p:cBhvr>
                                      <p:to>
                                        <p:strVal val="visible"/>
                                      </p:to>
                                    </p:set>
                                    <p:animEffect transition="in" filter="fade">
                                      <p:cBhvr>
                                        <p:cTn id="11" dur="1000"/>
                                        <p:tgtEl>
                                          <p:spTgt spid="68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93"/>
                                        </p:tgtEl>
                                        <p:attrNameLst>
                                          <p:attrName>style.visibility</p:attrName>
                                        </p:attrNameLst>
                                      </p:cBhvr>
                                      <p:to>
                                        <p:strVal val="visible"/>
                                      </p:to>
                                    </p:set>
                                    <p:animEffect transition="in" filter="fade">
                                      <p:cBhvr>
                                        <p:cTn id="16" dur="500"/>
                                        <p:tgtEl>
                                          <p:spTgt spid="693"/>
                                        </p:tgtEl>
                                      </p:cBhvr>
                                    </p:animEffect>
                                  </p:childTnLst>
                                </p:cTn>
                              </p:par>
                              <p:par>
                                <p:cTn id="17" presetID="10" presetClass="entr" presetSubtype="0" fill="hold" nodeType="withEffect">
                                  <p:stCondLst>
                                    <p:cond delay="0"/>
                                  </p:stCondLst>
                                  <p:childTnLst>
                                    <p:set>
                                      <p:cBhvr>
                                        <p:cTn id="18" dur="1" fill="hold">
                                          <p:stCondLst>
                                            <p:cond delay="0"/>
                                          </p:stCondLst>
                                        </p:cTn>
                                        <p:tgtEl>
                                          <p:spTgt spid="692"/>
                                        </p:tgtEl>
                                        <p:attrNameLst>
                                          <p:attrName>style.visibility</p:attrName>
                                        </p:attrNameLst>
                                      </p:cBhvr>
                                      <p:to>
                                        <p:strVal val="visible"/>
                                      </p:to>
                                    </p:set>
                                    <p:animEffect transition="in" filter="fade">
                                      <p:cBhvr>
                                        <p:cTn id="19" dur="500"/>
                                        <p:tgtEl>
                                          <p:spTgt spid="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alpha val="12549"/>
          </a:srgbClr>
        </a:solidFill>
        <a:effectLst/>
      </p:bgPr>
    </p:bg>
    <p:spTree>
      <p:nvGrpSpPr>
        <p:cNvPr id="1" name="Shape 368"/>
        <p:cNvGrpSpPr/>
        <p:nvPr/>
      </p:nvGrpSpPr>
      <p:grpSpPr>
        <a:xfrm>
          <a:off x="0" y="0"/>
          <a:ext cx="0" cy="0"/>
          <a:chOff x="0" y="0"/>
          <a:chExt cx="0" cy="0"/>
        </a:xfrm>
      </p:grpSpPr>
      <p:pic>
        <p:nvPicPr>
          <p:cNvPr id="369" name="Google Shape;369;p99"/>
          <p:cNvPicPr preferRelativeResize="0"/>
          <p:nvPr/>
        </p:nvPicPr>
        <p:blipFill rotWithShape="1">
          <a:blip r:embed="rId3">
            <a:alphaModFix/>
          </a:blip>
          <a:srcRect/>
          <a:stretch/>
        </p:blipFill>
        <p:spPr>
          <a:xfrm>
            <a:off x="781037" y="149125"/>
            <a:ext cx="6005512" cy="4667249"/>
          </a:xfrm>
          <a:prstGeom prst="rect">
            <a:avLst/>
          </a:prstGeom>
          <a:noFill/>
          <a:ln>
            <a:noFill/>
          </a:ln>
        </p:spPr>
      </p:pic>
      <p:grpSp>
        <p:nvGrpSpPr>
          <p:cNvPr id="370" name="Google Shape;370;p99"/>
          <p:cNvGrpSpPr/>
          <p:nvPr/>
        </p:nvGrpSpPr>
        <p:grpSpPr>
          <a:xfrm>
            <a:off x="0" y="4367212"/>
            <a:ext cx="9144000" cy="2505075"/>
            <a:chOff x="-175847" y="4352544"/>
            <a:chExt cx="12367847" cy="2505456"/>
          </a:xfrm>
        </p:grpSpPr>
        <p:pic>
          <p:nvPicPr>
            <p:cNvPr id="371" name="Google Shape;371;p99"/>
            <p:cNvPicPr preferRelativeResize="0"/>
            <p:nvPr/>
          </p:nvPicPr>
          <p:blipFill rotWithShape="1">
            <a:blip r:embed="rId4">
              <a:alphaModFix/>
            </a:blip>
            <a:srcRect t="45598" r="48882"/>
            <a:stretch/>
          </p:blipFill>
          <p:spPr>
            <a:xfrm flipH="1">
              <a:off x="-175847" y="4352544"/>
              <a:ext cx="4185322" cy="2505456"/>
            </a:xfrm>
            <a:prstGeom prst="rect">
              <a:avLst/>
            </a:prstGeom>
            <a:noFill/>
            <a:ln>
              <a:noFill/>
            </a:ln>
          </p:spPr>
        </p:pic>
        <p:pic>
          <p:nvPicPr>
            <p:cNvPr id="372" name="Google Shape;372;p99"/>
            <p:cNvPicPr preferRelativeResize="0"/>
            <p:nvPr/>
          </p:nvPicPr>
          <p:blipFill rotWithShape="1">
            <a:blip r:embed="rId4">
              <a:alphaModFix/>
            </a:blip>
            <a:srcRect t="49967"/>
            <a:stretch/>
          </p:blipFill>
          <p:spPr>
            <a:xfrm>
              <a:off x="4004236" y="4553712"/>
              <a:ext cx="8187764" cy="2304288"/>
            </a:xfrm>
            <a:prstGeom prst="rect">
              <a:avLst/>
            </a:prstGeom>
            <a:noFill/>
            <a:ln>
              <a:noFill/>
            </a:ln>
          </p:spPr>
        </p:pic>
      </p:grpSp>
      <p:pic>
        <p:nvPicPr>
          <p:cNvPr id="373" name="Google Shape;373;p99"/>
          <p:cNvPicPr preferRelativeResize="0"/>
          <p:nvPr/>
        </p:nvPicPr>
        <p:blipFill rotWithShape="1">
          <a:blip r:embed="rId5">
            <a:alphaModFix/>
          </a:blip>
          <a:srcRect/>
          <a:stretch/>
        </p:blipFill>
        <p:spPr>
          <a:xfrm>
            <a:off x="6786562" y="2746375"/>
            <a:ext cx="2357437" cy="4179887"/>
          </a:xfrm>
          <a:prstGeom prst="rect">
            <a:avLst/>
          </a:prstGeom>
          <a:noFill/>
          <a:ln>
            <a:noFill/>
          </a:ln>
        </p:spPr>
      </p:pic>
      <p:sp>
        <p:nvSpPr>
          <p:cNvPr id="374" name="Google Shape;374;p99"/>
          <p:cNvSpPr txBox="1"/>
          <p:nvPr/>
        </p:nvSpPr>
        <p:spPr>
          <a:xfrm>
            <a:off x="1261273" y="1821250"/>
            <a:ext cx="4428900" cy="1323000"/>
          </a:xfrm>
          <a:prstGeom prst="rect">
            <a:avLst/>
          </a:prstGeom>
          <a:noFill/>
          <a:ln>
            <a:noFill/>
          </a:ln>
        </p:spPr>
        <p:txBody>
          <a:bodyPr spcFirstLastPara="1" wrap="square" lIns="90850" tIns="45400" rIns="90850" bIns="45400" anchor="t" anchorCtr="0">
            <a:spAutoFit/>
          </a:bodyPr>
          <a:lstStyle/>
          <a:p>
            <a:pPr marL="0" marR="0" lvl="0" indent="0" algn="ctr" rtl="0">
              <a:lnSpc>
                <a:spcPct val="100000"/>
              </a:lnSpc>
              <a:spcBef>
                <a:spcPts val="0"/>
              </a:spcBef>
              <a:spcAft>
                <a:spcPts val="0"/>
              </a:spcAft>
              <a:buClr>
                <a:srgbClr val="0070C0"/>
              </a:buClr>
              <a:buSzPts val="4000"/>
              <a:buFont typeface="Times New Roman"/>
              <a:buNone/>
            </a:pPr>
            <a:r>
              <a:rPr lang="en-US" sz="4000" b="1" i="0" u="none" strike="noStrike" cap="none">
                <a:solidFill>
                  <a:srgbClr val="0070C0"/>
                </a:solidFill>
                <a:latin typeface="Times New Roman"/>
                <a:ea typeface="Times New Roman"/>
                <a:cs typeface="Times New Roman"/>
                <a:sym typeface="Times New Roman"/>
              </a:rPr>
              <a:t>Cô chị đã nói dối ba mình đi đâu ?</a:t>
            </a:r>
            <a:endParaRPr b="1"/>
          </a:p>
        </p:txBody>
      </p:sp>
      <p:sp>
        <p:nvSpPr>
          <p:cNvPr id="375" name="Google Shape;375;p99"/>
          <p:cNvSpPr txBox="1"/>
          <p:nvPr/>
        </p:nvSpPr>
        <p:spPr>
          <a:xfrm>
            <a:off x="1481475" y="1821250"/>
            <a:ext cx="4208700" cy="1754100"/>
          </a:xfrm>
          <a:prstGeom prst="rect">
            <a:avLst/>
          </a:prstGeom>
          <a:noFill/>
          <a:ln>
            <a:noFill/>
          </a:ln>
        </p:spPr>
        <p:txBody>
          <a:bodyPr spcFirstLastPara="1" wrap="square" lIns="90850" tIns="45400" rIns="90850" bIns="45400" anchor="t" anchorCtr="0">
            <a:spAutoFit/>
          </a:bodyPr>
          <a:lstStyle/>
          <a:p>
            <a:pPr marL="0" marR="0" lvl="0" indent="0" algn="l" rtl="0">
              <a:lnSpc>
                <a:spcPct val="100000"/>
              </a:lnSpc>
              <a:spcBef>
                <a:spcPts val="0"/>
              </a:spcBef>
              <a:spcAft>
                <a:spcPts val="0"/>
              </a:spcAft>
              <a:buClr>
                <a:srgbClr val="00B050"/>
              </a:buClr>
              <a:buSzPts val="3600"/>
              <a:buFont typeface="Times New Roman"/>
              <a:buNone/>
            </a:pPr>
            <a:r>
              <a:rPr lang="en-US" sz="3600" b="1" i="0" u="none" strike="noStrike" cap="none">
                <a:solidFill>
                  <a:srgbClr val="00B050"/>
                </a:solidFill>
                <a:latin typeface="Times New Roman"/>
                <a:ea typeface="Times New Roman"/>
                <a:cs typeface="Times New Roman"/>
                <a:sym typeface="Times New Roman"/>
              </a:rPr>
              <a:t>Cô xin phép ba đi học nhóm nhưng lại đi chơi, đi xem phim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74"/>
                                        </p:tgtEl>
                                      </p:cBhvr>
                                    </p:animEffect>
                                    <p:set>
                                      <p:cBhvr>
                                        <p:cTn id="7" dur="1" fill="hold">
                                          <p:stCondLst>
                                            <p:cond delay="2000"/>
                                          </p:stCondLst>
                                        </p:cTn>
                                        <p:tgtEl>
                                          <p:spTgt spid="37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5"/>
                                        </p:tgtEl>
                                        <p:attrNameLst>
                                          <p:attrName>style.visibility</p:attrName>
                                        </p:attrNameLst>
                                      </p:cBhvr>
                                      <p:to>
                                        <p:strVal val="visible"/>
                                      </p:to>
                                    </p:set>
                                    <p:animEffect transition="in" filter="fade">
                                      <p:cBhvr>
                                        <p:cTn id="12" dur="2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128" descr="15"/>
          <p:cNvPicPr preferRelativeResize="0"/>
          <p:nvPr/>
        </p:nvPicPr>
        <p:blipFill rotWithShape="1">
          <a:blip r:embed="rId3">
            <a:alphaModFix/>
          </a:blip>
          <a:srcRect/>
          <a:stretch/>
        </p:blipFill>
        <p:spPr>
          <a:xfrm>
            <a:off x="687387" y="52387"/>
            <a:ext cx="7731125" cy="6034087"/>
          </a:xfrm>
          <a:prstGeom prst="rect">
            <a:avLst/>
          </a:prstGeom>
          <a:noFill/>
          <a:ln>
            <a:noFill/>
          </a:ln>
        </p:spPr>
      </p:pic>
      <p:sp>
        <p:nvSpPr>
          <p:cNvPr id="733" name="Google Shape;733;p128"/>
          <p:cNvSpPr txBox="1"/>
          <p:nvPr/>
        </p:nvSpPr>
        <p:spPr>
          <a:xfrm>
            <a:off x="1733550" y="838200"/>
            <a:ext cx="5638800" cy="4524174"/>
          </a:xfrm>
          <a:prstGeom prst="rect">
            <a:avLst/>
          </a:prstGeom>
          <a:noFill/>
          <a:ln>
            <a:noFill/>
          </a:ln>
        </p:spPr>
        <p:txBody>
          <a:bodyPr spcFirstLastPara="1" wrap="square" lIns="91325" tIns="45650" rIns="91325" bIns="45650" anchor="t" anchorCtr="0">
            <a:spAutoFit/>
          </a:bodyPr>
          <a:lstStyle/>
          <a:p>
            <a:pPr marL="0" marR="0" lvl="0" indent="0" algn="just" rtl="0">
              <a:lnSpc>
                <a:spcPct val="100000"/>
              </a:lnSpc>
              <a:spcBef>
                <a:spcPts val="0"/>
              </a:spcBef>
              <a:spcAft>
                <a:spcPts val="0"/>
              </a:spcAft>
              <a:buClr>
                <a:srgbClr val="FF0000"/>
              </a:buClr>
              <a:buSzPts val="4400"/>
              <a:buFont typeface="Times New Roman"/>
              <a:buNone/>
            </a:pPr>
            <a:r>
              <a:rPr lang="en-US" sz="4400" b="1" i="0" u="sng" dirty="0">
                <a:solidFill>
                  <a:srgbClr val="FF0000"/>
                </a:solidFill>
                <a:latin typeface="Times New Roman"/>
                <a:ea typeface="Times New Roman"/>
                <a:cs typeface="Times New Roman"/>
                <a:sym typeface="Times New Roman"/>
              </a:rPr>
              <a:t>NỘI DUNG</a:t>
            </a:r>
            <a:r>
              <a:rPr lang="en-US" sz="4400" b="1" i="0" u="none" dirty="0">
                <a:solidFill>
                  <a:srgbClr val="000000"/>
                </a:solidFill>
                <a:latin typeface="Times New Roman"/>
                <a:ea typeface="Times New Roman"/>
                <a:cs typeface="Times New Roman"/>
                <a:sym typeface="Times New Roman"/>
              </a:rPr>
              <a:t>: </a:t>
            </a:r>
            <a:r>
              <a:rPr lang="en-US" sz="4400" i="0" u="none" dirty="0" err="1" smtClean="0">
                <a:solidFill>
                  <a:srgbClr val="000000"/>
                </a:solidFill>
                <a:latin typeface="Times New Roman"/>
                <a:ea typeface="Times New Roman"/>
                <a:cs typeface="Times New Roman"/>
                <a:sym typeface="Times New Roman"/>
              </a:rPr>
              <a:t>Bài</a:t>
            </a:r>
            <a:r>
              <a:rPr lang="en-US" sz="4400" i="0" u="none" dirty="0" smtClean="0">
                <a:solidFill>
                  <a:srgbClr val="000000"/>
                </a:solidFill>
                <a:latin typeface="Times New Roman"/>
                <a:ea typeface="Times New Roman"/>
                <a:cs typeface="Times New Roman"/>
                <a:sym typeface="Times New Roman"/>
              </a:rPr>
              <a:t> </a:t>
            </a:r>
            <a:r>
              <a:rPr lang="en-US" sz="4400" i="0" u="none" dirty="0" err="1" smtClean="0">
                <a:solidFill>
                  <a:srgbClr val="000000"/>
                </a:solidFill>
                <a:latin typeface="Times New Roman"/>
                <a:ea typeface="Times New Roman"/>
                <a:cs typeface="Times New Roman"/>
                <a:sym typeface="Times New Roman"/>
              </a:rPr>
              <a:t>văn</a:t>
            </a:r>
            <a:r>
              <a:rPr lang="en-US" sz="4400" i="0" u="none" dirty="0" smtClean="0">
                <a:solidFill>
                  <a:srgbClr val="000000"/>
                </a:solidFill>
                <a:latin typeface="Times New Roman"/>
                <a:ea typeface="Times New Roman"/>
                <a:cs typeface="Times New Roman"/>
                <a:sym typeface="Times New Roman"/>
              </a:rPr>
              <a:t> </a:t>
            </a:r>
            <a:r>
              <a:rPr lang="en-US" sz="4400" dirty="0" err="1" smtClean="0">
                <a:latin typeface="Times New Roman"/>
                <a:ea typeface="Times New Roman"/>
                <a:cs typeface="Times New Roman"/>
                <a:sym typeface="Times New Roman"/>
              </a:rPr>
              <a:t>nói</a:t>
            </a:r>
            <a:r>
              <a:rPr lang="en-US" sz="4400" dirty="0" smtClean="0">
                <a:latin typeface="Times New Roman"/>
                <a:ea typeface="Times New Roman"/>
                <a:cs typeface="Times New Roman"/>
                <a:sym typeface="Times New Roman"/>
              </a:rPr>
              <a:t> </a:t>
            </a:r>
            <a:r>
              <a:rPr lang="en-US" sz="4400" dirty="0" err="1" smtClean="0">
                <a:latin typeface="Times New Roman"/>
                <a:ea typeface="Times New Roman"/>
                <a:cs typeface="Times New Roman"/>
                <a:sym typeface="Times New Roman"/>
              </a:rPr>
              <a:t>lên</a:t>
            </a:r>
            <a:r>
              <a:rPr lang="en-US" sz="4400" dirty="0" smtClean="0">
                <a:latin typeface="Times New Roman"/>
                <a:ea typeface="Times New Roman"/>
                <a:cs typeface="Times New Roman"/>
                <a:sym typeface="Times New Roman"/>
              </a:rPr>
              <a:t> </a:t>
            </a:r>
            <a:r>
              <a:rPr lang="en-US" sz="4400" dirty="0" err="1" smtClean="0">
                <a:latin typeface="Times New Roman"/>
                <a:ea typeface="Times New Roman"/>
                <a:cs typeface="Times New Roman"/>
                <a:sym typeface="Times New Roman"/>
              </a:rPr>
              <a:t>t</a:t>
            </a:r>
            <a:r>
              <a:rPr lang="en-US" sz="4000" b="0" i="0" u="none" dirty="0" err="1" smtClean="0">
                <a:solidFill>
                  <a:srgbClr val="000000"/>
                </a:solidFill>
                <a:latin typeface="Times New Roman"/>
                <a:ea typeface="Times New Roman"/>
                <a:cs typeface="Times New Roman"/>
                <a:sym typeface="Times New Roman"/>
              </a:rPr>
              <a:t>ình</a:t>
            </a:r>
            <a:r>
              <a:rPr lang="en-US" sz="4000" b="0" i="0" u="none" dirty="0" smtClean="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yêu</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thương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các</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em</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nhỏ</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của</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anh</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chiến</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sĩ</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mơ</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ước</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của</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anh</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về</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tương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lai</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trong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đêm</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trung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thu</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độc</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lập</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đầu</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tiên</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của</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đất</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nước</a:t>
            </a:r>
            <a:r>
              <a:rPr lang="en-US" sz="4000" b="0" i="0" u="none" dirty="0">
                <a:solidFill>
                  <a:srgbClr val="000000"/>
                </a:solidFill>
                <a:latin typeface="Times New Roman"/>
                <a:ea typeface="Times New Roman"/>
                <a:cs typeface="Times New Roman"/>
                <a:sym typeface="Times New Roman"/>
              </a:rPr>
              <a:t>.</a:t>
            </a:r>
            <a:endParaRPr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2"/>
                                        </p:tgtEl>
                                        <p:attrNameLst>
                                          <p:attrName>style.visibility</p:attrName>
                                        </p:attrNameLst>
                                      </p:cBhvr>
                                      <p:to>
                                        <p:strVal val="visible"/>
                                      </p:to>
                                    </p:set>
                                    <p:animEffect transition="in" filter="fade">
                                      <p:cBhvr>
                                        <p:cTn id="7" dur="1000"/>
                                        <p:tgtEl>
                                          <p:spTgt spid="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grpSp>
        <p:nvGrpSpPr>
          <p:cNvPr id="739" name="Google Shape;739;p129"/>
          <p:cNvGrpSpPr/>
          <p:nvPr/>
        </p:nvGrpSpPr>
        <p:grpSpPr>
          <a:xfrm>
            <a:off x="0" y="0"/>
            <a:ext cx="9144000" cy="6858000"/>
            <a:chOff x="0" y="0"/>
            <a:chExt cx="12191999" cy="6858000"/>
          </a:xfrm>
        </p:grpSpPr>
        <p:pic>
          <p:nvPicPr>
            <p:cNvPr id="740" name="Google Shape;740;p129"/>
            <p:cNvPicPr preferRelativeResize="0"/>
            <p:nvPr/>
          </p:nvPicPr>
          <p:blipFill rotWithShape="1">
            <a:blip r:embed="rId3">
              <a:alphaModFix/>
            </a:blip>
            <a:srcRect/>
            <a:stretch/>
          </p:blipFill>
          <p:spPr>
            <a:xfrm>
              <a:off x="2394857" y="0"/>
              <a:ext cx="9797142" cy="6858000"/>
            </a:xfrm>
            <a:prstGeom prst="rect">
              <a:avLst/>
            </a:prstGeom>
            <a:noFill/>
            <a:ln>
              <a:noFill/>
            </a:ln>
          </p:spPr>
        </p:pic>
        <p:sp>
          <p:nvSpPr>
            <p:cNvPr id="741" name="Google Shape;741;p129"/>
            <p:cNvSpPr txBox="1"/>
            <p:nvPr/>
          </p:nvSpPr>
          <p:spPr>
            <a:xfrm>
              <a:off x="0" y="0"/>
              <a:ext cx="2393950" cy="6858000"/>
            </a:xfrm>
            <a:prstGeom prst="rect">
              <a:avLst/>
            </a:prstGeom>
            <a:solidFill>
              <a:srgbClr val="FEFB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742" name="Google Shape;742;p129"/>
          <p:cNvPicPr preferRelativeResize="0"/>
          <p:nvPr/>
        </p:nvPicPr>
        <p:blipFill rotWithShape="1">
          <a:blip r:embed="rId4">
            <a:alphaModFix/>
          </a:blip>
          <a:srcRect/>
          <a:stretch/>
        </p:blipFill>
        <p:spPr>
          <a:xfrm>
            <a:off x="-444500" y="1828800"/>
            <a:ext cx="3797300" cy="4217987"/>
          </a:xfrm>
          <a:prstGeom prst="rect">
            <a:avLst/>
          </a:prstGeom>
          <a:noFill/>
          <a:ln>
            <a:noFill/>
          </a:ln>
        </p:spPr>
      </p:pic>
      <p:pic>
        <p:nvPicPr>
          <p:cNvPr id="743" name="Google Shape;743;p129"/>
          <p:cNvPicPr preferRelativeResize="0"/>
          <p:nvPr/>
        </p:nvPicPr>
        <p:blipFill rotWithShape="1">
          <a:blip r:embed="rId5">
            <a:alphaModFix/>
          </a:blip>
          <a:srcRect/>
          <a:stretch/>
        </p:blipFill>
        <p:spPr>
          <a:xfrm>
            <a:off x="3249612" y="658812"/>
            <a:ext cx="5705475" cy="4627562"/>
          </a:xfrm>
          <a:prstGeom prst="rect">
            <a:avLst/>
          </a:prstGeom>
          <a:noFill/>
          <a:ln>
            <a:noFill/>
          </a:ln>
        </p:spPr>
      </p:pic>
      <p:sp>
        <p:nvSpPr>
          <p:cNvPr id="744" name="Google Shape;744;p129"/>
          <p:cNvSpPr txBox="1"/>
          <p:nvPr/>
        </p:nvSpPr>
        <p:spPr>
          <a:xfrm rot="240000">
            <a:off x="4310062" y="854075"/>
            <a:ext cx="3381375" cy="4248150"/>
          </a:xfrm>
          <a:prstGeom prst="rect">
            <a:avLst/>
          </a:prstGeom>
          <a:noFill/>
          <a:ln>
            <a:noFill/>
          </a:ln>
        </p:spPr>
        <p:txBody>
          <a:bodyPr spcFirstLastPara="1" wrap="square" lIns="91325" tIns="45650" rIns="91325" bIns="45650" anchor="t" anchorCtr="0">
            <a:spAutoFit/>
          </a:bodyPr>
          <a:lstStyle/>
          <a:p>
            <a:pPr marL="0" marR="0" lvl="0" indent="0" algn="ctr" rtl="0">
              <a:lnSpc>
                <a:spcPct val="150000"/>
              </a:lnSpc>
              <a:spcBef>
                <a:spcPts val="0"/>
              </a:spcBef>
              <a:spcAft>
                <a:spcPts val="0"/>
              </a:spcAft>
              <a:buClr>
                <a:srgbClr val="00B0F0"/>
              </a:buClr>
              <a:buSzPts val="6000"/>
              <a:buFont typeface="Times New Roman"/>
              <a:buNone/>
            </a:pPr>
            <a:r>
              <a:rPr lang="en-US" sz="6000" b="1" i="0" u="none">
                <a:solidFill>
                  <a:srgbClr val="00B0F0"/>
                </a:solidFill>
                <a:latin typeface="Times New Roman"/>
                <a:ea typeface="Times New Roman"/>
                <a:cs typeface="Times New Roman"/>
                <a:sym typeface="Times New Roman"/>
              </a:rPr>
              <a:t>Luyện đọc diễn cảm</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fade">
                                      <p:cBhvr>
                                        <p:cTn id="7" dur="1000"/>
                                        <p:tgtEl>
                                          <p:spTgt spid="7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4"/>
                                        </p:tgtEl>
                                        <p:attrNameLst>
                                          <p:attrName>style.visibility</p:attrName>
                                        </p:attrNameLst>
                                      </p:cBhvr>
                                      <p:to>
                                        <p:strVal val="visible"/>
                                      </p:to>
                                    </p:set>
                                    <p:animEffect transition="in" filter="fade">
                                      <p:cBhvr>
                                        <p:cTn id="12" dur="500"/>
                                        <p:tgtEl>
                                          <p:spTgt spid="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130" descr="17"/>
          <p:cNvPicPr preferRelativeResize="0"/>
          <p:nvPr/>
        </p:nvPicPr>
        <p:blipFill rotWithShape="1">
          <a:blip r:embed="rId3">
            <a:alphaModFix/>
          </a:blip>
          <a:srcRect/>
          <a:stretch/>
        </p:blipFill>
        <p:spPr>
          <a:xfrm>
            <a:off x="2924175" y="0"/>
            <a:ext cx="5846762" cy="6765925"/>
          </a:xfrm>
          <a:prstGeom prst="rect">
            <a:avLst/>
          </a:prstGeom>
          <a:noFill/>
          <a:ln>
            <a:noFill/>
          </a:ln>
        </p:spPr>
      </p:pic>
      <p:pic>
        <p:nvPicPr>
          <p:cNvPr id="751" name="Google Shape;751;p130" descr="封面4"/>
          <p:cNvPicPr preferRelativeResize="0"/>
          <p:nvPr/>
        </p:nvPicPr>
        <p:blipFill rotWithShape="1">
          <a:blip r:embed="rId4">
            <a:alphaModFix/>
          </a:blip>
          <a:srcRect/>
          <a:stretch/>
        </p:blipFill>
        <p:spPr>
          <a:xfrm>
            <a:off x="530225" y="4211637"/>
            <a:ext cx="2705100" cy="2384425"/>
          </a:xfrm>
          <a:prstGeom prst="rect">
            <a:avLst/>
          </a:prstGeom>
          <a:noFill/>
          <a:ln>
            <a:noFill/>
          </a:ln>
        </p:spPr>
      </p:pic>
      <p:sp>
        <p:nvSpPr>
          <p:cNvPr id="752" name="Google Shape;752;p130"/>
          <p:cNvSpPr txBox="1"/>
          <p:nvPr/>
        </p:nvSpPr>
        <p:spPr>
          <a:xfrm>
            <a:off x="3352800" y="1082675"/>
            <a:ext cx="5105400" cy="2862600"/>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rgbClr val="0000FF"/>
              </a:buClr>
              <a:buSzPts val="3600"/>
              <a:buFont typeface="Times New Roman"/>
              <a:buNone/>
            </a:pPr>
            <a:r>
              <a:rPr lang="en-US" sz="3600" b="1" i="0" u="none">
                <a:solidFill>
                  <a:schemeClr val="lt1"/>
                </a:solidFill>
                <a:latin typeface="Times New Roman"/>
                <a:ea typeface="Times New Roman"/>
                <a:cs typeface="Times New Roman"/>
                <a:sym typeface="Times New Roman"/>
              </a:rPr>
              <a:t>Toàn bài đọc giọng nhẹ nhàng, thể hiện được niềm vui, niềm tự hào, niềm mơ ước của anh chiến sĩ</a:t>
            </a:r>
            <a:endParaRPr>
              <a:solidFill>
                <a:schemeClr val="lt1"/>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50"/>
                                        </p:tgtEl>
                                        <p:attrNameLst>
                                          <p:attrName>style.visibility</p:attrName>
                                        </p:attrNameLst>
                                      </p:cBhvr>
                                      <p:to>
                                        <p:strVal val="visible"/>
                                      </p:to>
                                    </p:set>
                                    <p:anim calcmode="lin" valueType="num">
                                      <p:cBhvr additive="base">
                                        <p:cTn id="7" dur="500"/>
                                        <p:tgtEl>
                                          <p:spTgt spid="750"/>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751"/>
                                        </p:tgtEl>
                                        <p:attrNameLst>
                                          <p:attrName>style.visibility</p:attrName>
                                        </p:attrNameLst>
                                      </p:cBhvr>
                                      <p:to>
                                        <p:strVal val="visible"/>
                                      </p:to>
                                    </p:set>
                                    <p:anim calcmode="lin" valueType="num">
                                      <p:cBhvr additive="base">
                                        <p:cTn id="11" dur="500"/>
                                        <p:tgtEl>
                                          <p:spTgt spid="751"/>
                                        </p:tgtEl>
                                        <p:attrNameLst>
                                          <p:attrName>ppt_w</p:attrName>
                                        </p:attrNameLst>
                                      </p:cBhvr>
                                      <p:tavLst>
                                        <p:tav tm="0">
                                          <p:val>
                                            <p:strVal val="0"/>
                                          </p:val>
                                        </p:tav>
                                        <p:tav tm="100000">
                                          <p:val>
                                            <p:strVal val="#ppt_w"/>
                                          </p:val>
                                        </p:tav>
                                      </p:tavLst>
                                    </p:anim>
                                    <p:anim calcmode="lin" valueType="num">
                                      <p:cBhvr additive="base">
                                        <p:cTn id="12" dur="500"/>
                                        <p:tgtEl>
                                          <p:spTgt spid="751"/>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2"/>
                                        </p:tgtEl>
                                        <p:attrNameLst>
                                          <p:attrName>style.visibility</p:attrName>
                                        </p:attrNameLst>
                                      </p:cBhvr>
                                      <p:to>
                                        <p:strVal val="visible"/>
                                      </p:to>
                                    </p:set>
                                    <p:animEffect transition="in" filter="fade">
                                      <p:cBhvr>
                                        <p:cTn id="17" dur="5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7"/>
        <p:cNvGrpSpPr/>
        <p:nvPr/>
      </p:nvGrpSpPr>
      <p:grpSpPr>
        <a:xfrm>
          <a:off x="0" y="0"/>
          <a:ext cx="0" cy="0"/>
          <a:chOff x="0" y="0"/>
          <a:chExt cx="0" cy="0"/>
        </a:xfrm>
      </p:grpSpPr>
      <p:sp>
        <p:nvSpPr>
          <p:cNvPr id="758" name="Google Shape;758;p131"/>
          <p:cNvSpPr txBox="1"/>
          <p:nvPr/>
        </p:nvSpPr>
        <p:spPr>
          <a:xfrm>
            <a:off x="76200" y="609600"/>
            <a:ext cx="8763000" cy="61875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chemeClr val="dk1"/>
              </a:buClr>
              <a:buSzPts val="3200"/>
              <a:buFont typeface="Times New Roman"/>
              <a:buNone/>
            </a:pPr>
            <a:r>
              <a:rPr lang="en-US" sz="3200" b="0" i="0" u="none">
                <a:solidFill>
                  <a:schemeClr val="dk1"/>
                </a:solidFill>
                <a:latin typeface="Times New Roman"/>
                <a:ea typeface="Times New Roman"/>
                <a:cs typeface="Times New Roman"/>
                <a:sym typeface="Times New Roman"/>
              </a:rPr>
              <a:t>       </a:t>
            </a:r>
            <a:r>
              <a:rPr lang="en-US" sz="3600" b="0" i="0" u="none">
                <a:solidFill>
                  <a:schemeClr val="dk1"/>
                </a:solidFill>
                <a:latin typeface="Times New Roman"/>
                <a:ea typeface="Times New Roman"/>
                <a:cs typeface="Times New Roman"/>
                <a:sym typeface="Times New Roman"/>
              </a:rPr>
              <a:t>Anh nhìn trăng và nghĩ tới ngày mai…</a:t>
            </a:r>
            <a:endParaRPr/>
          </a:p>
          <a:p>
            <a:pPr marL="0" marR="0" lvl="0" indent="0" algn="l" rtl="0">
              <a:lnSpc>
                <a:spcPct val="100000"/>
              </a:lnSpc>
              <a:spcBef>
                <a:spcPts val="0"/>
              </a:spcBef>
              <a:spcAft>
                <a:spcPts val="0"/>
              </a:spcAft>
              <a:buClr>
                <a:schemeClr val="dk1"/>
              </a:buClr>
              <a:buSzPts val="3600"/>
              <a:buFont typeface="Times New Roman"/>
              <a:buNone/>
            </a:pPr>
            <a:r>
              <a:rPr lang="en-US" sz="3600" b="0" i="0" u="none">
                <a:solidFill>
                  <a:schemeClr val="dk1"/>
                </a:solidFill>
                <a:latin typeface="Times New Roman"/>
                <a:ea typeface="Times New Roman"/>
                <a:cs typeface="Times New Roman"/>
                <a:sym typeface="Times New Roman"/>
              </a:rPr>
              <a:t>      Ngày mai, các em có quyền mơ tưởng một cuộc sống tươi đẹp vô cùng . Mươi mười lăm năm nữa thôi, các em sẽ thấy cũng dưới ánh trăng này, dòng thác nước đổ xuống làm chạy máy phát điện ; ở giữa biển rộng, cờ đỏ sao vàng phấp phới bay trên những con tàu lớn . Trăng của các em sẽ soi sáng những ống khói nhà máy chi chít, cao thẳm, rải trên đồng lúa bát ngát vàng thơm, cùng với nông trường to lớn, vui tươi.</a:t>
            </a:r>
            <a:endParaRPr/>
          </a:p>
        </p:txBody>
      </p:sp>
      <p:sp>
        <p:nvSpPr>
          <p:cNvPr id="759" name="Google Shape;759;p131"/>
          <p:cNvSpPr txBox="1"/>
          <p:nvPr/>
        </p:nvSpPr>
        <p:spPr>
          <a:xfrm>
            <a:off x="2438400" y="76200"/>
            <a:ext cx="4191000" cy="5847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rgbClr val="0000FF"/>
              </a:buClr>
              <a:buSzPts val="3200"/>
              <a:buFont typeface="Arial"/>
              <a:buNone/>
            </a:pPr>
            <a:r>
              <a:rPr lang="en-US" sz="3200" b="1" i="0" u="none">
                <a:solidFill>
                  <a:srgbClr val="0000FF"/>
                </a:solidFill>
                <a:latin typeface="Times New Roman"/>
                <a:ea typeface="Times New Roman"/>
                <a:cs typeface="Times New Roman"/>
                <a:sym typeface="Times New Roman"/>
              </a:rPr>
              <a:t>Trung thu độc lập  </a:t>
            </a:r>
            <a:endParaRPr>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8"/>
                                        </p:tgtEl>
                                        <p:attrNameLst>
                                          <p:attrName>style.visibility</p:attrName>
                                        </p:attrNameLst>
                                      </p:cBhvr>
                                      <p:to>
                                        <p:strVal val="visible"/>
                                      </p:to>
                                    </p:set>
                                    <p:animEffect transition="in" filter="fade">
                                      <p:cBhvr>
                                        <p:cTn id="7" dur="2000"/>
                                        <p:tgtEl>
                                          <p:spTgt spid="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4"/>
        <p:cNvGrpSpPr/>
        <p:nvPr/>
      </p:nvGrpSpPr>
      <p:grpSpPr>
        <a:xfrm>
          <a:off x="0" y="0"/>
          <a:ext cx="0" cy="0"/>
          <a:chOff x="0" y="0"/>
          <a:chExt cx="0" cy="0"/>
        </a:xfrm>
      </p:grpSpPr>
      <p:sp>
        <p:nvSpPr>
          <p:cNvPr id="765" name="Google Shape;765;p132"/>
          <p:cNvSpPr txBox="1"/>
          <p:nvPr/>
        </p:nvSpPr>
        <p:spPr>
          <a:xfrm>
            <a:off x="76200" y="671512"/>
            <a:ext cx="8763000" cy="61875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chemeClr val="dk1"/>
              </a:buClr>
              <a:buSzPts val="3200"/>
              <a:buFont typeface="Times New Roman"/>
              <a:buNone/>
            </a:pPr>
            <a:r>
              <a:rPr lang="en-US" sz="3200" b="0" i="0" u="none">
                <a:solidFill>
                  <a:schemeClr val="dk1"/>
                </a:solidFill>
                <a:latin typeface="Times New Roman"/>
                <a:ea typeface="Times New Roman"/>
                <a:cs typeface="Times New Roman"/>
                <a:sym typeface="Times New Roman"/>
              </a:rPr>
              <a:t>       </a:t>
            </a:r>
            <a:r>
              <a:rPr lang="en-US" sz="3600" b="0" i="0" u="none">
                <a:solidFill>
                  <a:schemeClr val="dk1"/>
                </a:solidFill>
                <a:latin typeface="Times New Roman"/>
                <a:ea typeface="Times New Roman"/>
                <a:cs typeface="Times New Roman"/>
                <a:sym typeface="Times New Roman"/>
              </a:rPr>
              <a:t>Anh nhìn trăng và nghĩ tới ngày mai…</a:t>
            </a:r>
            <a:endParaRPr/>
          </a:p>
          <a:p>
            <a:pPr marL="0" marR="0" lvl="0" indent="0" algn="l" rtl="0">
              <a:lnSpc>
                <a:spcPct val="100000"/>
              </a:lnSpc>
              <a:spcBef>
                <a:spcPts val="0"/>
              </a:spcBef>
              <a:spcAft>
                <a:spcPts val="0"/>
              </a:spcAft>
              <a:buClr>
                <a:schemeClr val="dk1"/>
              </a:buClr>
              <a:buSzPts val="3600"/>
              <a:buFont typeface="Times New Roman"/>
              <a:buNone/>
            </a:pPr>
            <a:r>
              <a:rPr lang="en-US" sz="3600" b="0" i="0" u="none">
                <a:solidFill>
                  <a:schemeClr val="dk1"/>
                </a:solidFill>
                <a:latin typeface="Times New Roman"/>
                <a:ea typeface="Times New Roman"/>
                <a:cs typeface="Times New Roman"/>
                <a:sym typeface="Times New Roman"/>
              </a:rPr>
              <a:t>      </a:t>
            </a:r>
            <a:r>
              <a:rPr lang="en-US" sz="3600" b="0" i="0" u="none">
                <a:solidFill>
                  <a:srgbClr val="FF0000"/>
                </a:solidFill>
                <a:latin typeface="Times New Roman"/>
                <a:ea typeface="Times New Roman"/>
                <a:cs typeface="Times New Roman"/>
                <a:sym typeface="Times New Roman"/>
              </a:rPr>
              <a:t>Ngày mai</a:t>
            </a:r>
            <a:r>
              <a:rPr lang="en-US" sz="3600" b="0" i="0" u="none">
                <a:solidFill>
                  <a:schemeClr val="dk1"/>
                </a:solidFill>
                <a:latin typeface="Times New Roman"/>
                <a:ea typeface="Times New Roman"/>
                <a:cs typeface="Times New Roman"/>
                <a:sym typeface="Times New Roman"/>
              </a:rPr>
              <a:t>, các em có quyền </a:t>
            </a:r>
            <a:r>
              <a:rPr lang="en-US" sz="3600" b="0" i="0" u="none">
                <a:solidFill>
                  <a:srgbClr val="FF0000"/>
                </a:solidFill>
                <a:latin typeface="Times New Roman"/>
                <a:ea typeface="Times New Roman"/>
                <a:cs typeface="Times New Roman"/>
                <a:sym typeface="Times New Roman"/>
              </a:rPr>
              <a:t>mơ tưởng </a:t>
            </a:r>
            <a:r>
              <a:rPr lang="en-US" sz="3600" b="0" i="0" u="none">
                <a:solidFill>
                  <a:schemeClr val="dk1"/>
                </a:solidFill>
                <a:latin typeface="Times New Roman"/>
                <a:ea typeface="Times New Roman"/>
                <a:cs typeface="Times New Roman"/>
                <a:sym typeface="Times New Roman"/>
              </a:rPr>
              <a:t>một cuộc sống tươi đẹp vô cùng . Mươi mười lăm năm nữa thôi, các em sẽ thấy cũng dưới ánh trăng này, dòng thác nước đổ xuống làm chạy máy phát điện ; ở giữa biển rộng, cờ đỏ sao vàng </a:t>
            </a:r>
            <a:r>
              <a:rPr lang="en-US" sz="3600" b="0" i="0" u="none">
                <a:solidFill>
                  <a:srgbClr val="FF0000"/>
                </a:solidFill>
                <a:latin typeface="Times New Roman"/>
                <a:ea typeface="Times New Roman"/>
                <a:cs typeface="Times New Roman"/>
                <a:sym typeface="Times New Roman"/>
              </a:rPr>
              <a:t>phấp phới </a:t>
            </a:r>
            <a:r>
              <a:rPr lang="en-US" sz="3600" b="0" i="0" u="none">
                <a:solidFill>
                  <a:schemeClr val="dk1"/>
                </a:solidFill>
                <a:latin typeface="Times New Roman"/>
                <a:ea typeface="Times New Roman"/>
                <a:cs typeface="Times New Roman"/>
                <a:sym typeface="Times New Roman"/>
              </a:rPr>
              <a:t>bay trên những con tàu lớn . Trăng của các em sẽ </a:t>
            </a:r>
            <a:r>
              <a:rPr lang="en-US" sz="3600" b="0" i="0" u="none">
                <a:solidFill>
                  <a:srgbClr val="FF0000"/>
                </a:solidFill>
                <a:latin typeface="Times New Roman"/>
                <a:ea typeface="Times New Roman"/>
                <a:cs typeface="Times New Roman"/>
                <a:sym typeface="Times New Roman"/>
              </a:rPr>
              <a:t>soi sáng </a:t>
            </a:r>
            <a:r>
              <a:rPr lang="en-US" sz="3600" b="0" i="0" u="none">
                <a:solidFill>
                  <a:schemeClr val="dk1"/>
                </a:solidFill>
                <a:latin typeface="Times New Roman"/>
                <a:ea typeface="Times New Roman"/>
                <a:cs typeface="Times New Roman"/>
                <a:sym typeface="Times New Roman"/>
              </a:rPr>
              <a:t>những ống khói nhà máy </a:t>
            </a:r>
            <a:r>
              <a:rPr lang="en-US" sz="3600" b="0" i="0" u="none">
                <a:solidFill>
                  <a:srgbClr val="FF0000"/>
                </a:solidFill>
                <a:latin typeface="Times New Roman"/>
                <a:ea typeface="Times New Roman"/>
                <a:cs typeface="Times New Roman"/>
                <a:sym typeface="Times New Roman"/>
              </a:rPr>
              <a:t>chi chít, cao thẳm</a:t>
            </a:r>
            <a:r>
              <a:rPr lang="en-US" sz="3600" b="0" i="0" u="none">
                <a:solidFill>
                  <a:schemeClr val="dk1"/>
                </a:solidFill>
                <a:latin typeface="Times New Roman"/>
                <a:ea typeface="Times New Roman"/>
                <a:cs typeface="Times New Roman"/>
                <a:sym typeface="Times New Roman"/>
              </a:rPr>
              <a:t>, rải trên đồng lúa </a:t>
            </a:r>
            <a:r>
              <a:rPr lang="en-US" sz="3600" b="0" i="0" u="none">
                <a:solidFill>
                  <a:srgbClr val="FF0000"/>
                </a:solidFill>
                <a:latin typeface="Times New Roman"/>
                <a:ea typeface="Times New Roman"/>
                <a:cs typeface="Times New Roman"/>
                <a:sym typeface="Times New Roman"/>
              </a:rPr>
              <a:t>bát ngát </a:t>
            </a:r>
            <a:r>
              <a:rPr lang="en-US" sz="3600" b="0" i="0" u="none">
                <a:solidFill>
                  <a:schemeClr val="dk1"/>
                </a:solidFill>
                <a:latin typeface="Times New Roman"/>
                <a:ea typeface="Times New Roman"/>
                <a:cs typeface="Times New Roman"/>
                <a:sym typeface="Times New Roman"/>
              </a:rPr>
              <a:t>vàng thơm, cùng với nông trường </a:t>
            </a:r>
            <a:r>
              <a:rPr lang="en-US" sz="3600" b="0" i="0" u="none">
                <a:solidFill>
                  <a:srgbClr val="FF0000"/>
                </a:solidFill>
                <a:latin typeface="Times New Roman"/>
                <a:ea typeface="Times New Roman"/>
                <a:cs typeface="Times New Roman"/>
                <a:sym typeface="Times New Roman"/>
              </a:rPr>
              <a:t>to lớn, vui tươi</a:t>
            </a:r>
            <a:r>
              <a:rPr lang="en-US" sz="3600" b="0" i="0" u="none">
                <a:solidFill>
                  <a:schemeClr val="dk1"/>
                </a:solidFill>
                <a:latin typeface="Times New Roman"/>
                <a:ea typeface="Times New Roman"/>
                <a:cs typeface="Times New Roman"/>
                <a:sym typeface="Times New Roman"/>
              </a:rPr>
              <a:t>.</a:t>
            </a:r>
            <a:endParaRPr/>
          </a:p>
        </p:txBody>
      </p:sp>
      <p:sp>
        <p:nvSpPr>
          <p:cNvPr id="766" name="Google Shape;766;p132"/>
          <p:cNvSpPr txBox="1"/>
          <p:nvPr/>
        </p:nvSpPr>
        <p:spPr>
          <a:xfrm>
            <a:off x="2438400" y="76200"/>
            <a:ext cx="4191000" cy="5841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rgbClr val="0000FF"/>
              </a:buClr>
              <a:buSzPts val="3200"/>
              <a:buFont typeface="Arial"/>
              <a:buNone/>
            </a:pPr>
            <a:r>
              <a:rPr lang="en-US" sz="3200" b="1" i="0" u="none">
                <a:solidFill>
                  <a:srgbClr val="0000FF"/>
                </a:solidFill>
                <a:latin typeface="Arial"/>
                <a:ea typeface="Arial"/>
                <a:cs typeface="Arial"/>
                <a:sym typeface="Arial"/>
              </a:rPr>
              <a:t>Trung thu độc lập  </a:t>
            </a:r>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133" descr="封面1"/>
          <p:cNvPicPr preferRelativeResize="0"/>
          <p:nvPr/>
        </p:nvPicPr>
        <p:blipFill rotWithShape="1">
          <a:blip r:embed="rId3">
            <a:alphaModFix/>
          </a:blip>
          <a:srcRect/>
          <a:stretch/>
        </p:blipFill>
        <p:spPr>
          <a:xfrm>
            <a:off x="0" y="-1"/>
            <a:ext cx="9144002" cy="6858000"/>
          </a:xfrm>
          <a:prstGeom prst="rect">
            <a:avLst/>
          </a:prstGeom>
          <a:noFill/>
          <a:ln>
            <a:noFill/>
          </a:ln>
        </p:spPr>
      </p:pic>
      <p:sp>
        <p:nvSpPr>
          <p:cNvPr id="773" name="Google Shape;773;p133"/>
          <p:cNvSpPr txBox="1"/>
          <p:nvPr/>
        </p:nvSpPr>
        <p:spPr>
          <a:xfrm>
            <a:off x="2095300" y="1217925"/>
            <a:ext cx="4572000" cy="3400588"/>
          </a:xfrm>
          <a:prstGeom prst="rect">
            <a:avLst/>
          </a:prstGeom>
          <a:noFill/>
          <a:ln>
            <a:noFill/>
          </a:ln>
        </p:spPr>
        <p:txBody>
          <a:bodyPr spcFirstLastPara="1" wrap="square" lIns="91150" tIns="45550" rIns="91150" bIns="45550" anchor="t" anchorCtr="0">
            <a:spAutoFit/>
          </a:bodyPr>
          <a:lstStyle/>
          <a:p>
            <a:pPr marL="0" marR="0" lvl="0" indent="0" algn="just" rtl="0">
              <a:lnSpc>
                <a:spcPct val="100000"/>
              </a:lnSpc>
              <a:spcBef>
                <a:spcPts val="0"/>
              </a:spcBef>
              <a:spcAft>
                <a:spcPts val="0"/>
              </a:spcAft>
              <a:buClr>
                <a:schemeClr val="dk1"/>
              </a:buClr>
              <a:buSzPts val="3600"/>
              <a:buFont typeface="Times New Roman"/>
              <a:buNone/>
            </a:pPr>
            <a:r>
              <a:rPr lang="en-US" sz="4000" b="0" i="0" u="none" dirty="0">
                <a:solidFill>
                  <a:schemeClr val="dk1"/>
                </a:solidFill>
                <a:latin typeface="Times New Roman"/>
                <a:ea typeface="Times New Roman"/>
                <a:cs typeface="Times New Roman"/>
                <a:sym typeface="Times New Roman"/>
              </a:rPr>
              <a:t>-</a:t>
            </a:r>
            <a:r>
              <a:rPr lang="en-US" sz="4000" b="0" i="0" u="none" dirty="0" err="1">
                <a:solidFill>
                  <a:schemeClr val="dk1"/>
                </a:solidFill>
                <a:latin typeface="Times New Roman"/>
                <a:ea typeface="Times New Roman"/>
                <a:cs typeface="Times New Roman"/>
                <a:sym typeface="Times New Roman"/>
              </a:rPr>
              <a:t>Vê</a:t>
            </a:r>
            <a:r>
              <a:rPr lang="en-US" sz="4000" b="0" i="0" u="none" dirty="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nh</a:t>
            </a:r>
            <a:r>
              <a:rPr lang="en-US" sz="4000" dirty="0" err="1" smtClean="0">
                <a:solidFill>
                  <a:schemeClr val="dk1"/>
                </a:solidFill>
                <a:latin typeface="Times New Roman"/>
                <a:ea typeface="Times New Roman"/>
                <a:cs typeface="Times New Roman"/>
                <a:sym typeface="Times New Roman"/>
              </a:rPr>
              <a:t>à</a:t>
            </a:r>
            <a:r>
              <a:rPr lang="en-US" sz="4000" b="0" i="0" u="none" dirty="0" smtClean="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luyện</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đọc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bài</a:t>
            </a:r>
            <a:r>
              <a:rPr lang="en-US" sz="4000" b="0" i="0" u="none" dirty="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và</a:t>
            </a:r>
            <a:r>
              <a:rPr lang="en-US" sz="4000" b="0" i="0" u="none" dirty="0" smtClean="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tr</a:t>
            </a:r>
            <a:r>
              <a:rPr lang="en-US" sz="4000" dirty="0" err="1" smtClean="0">
                <a:solidFill>
                  <a:schemeClr val="dk1"/>
                </a:solidFill>
                <a:latin typeface="Times New Roman"/>
                <a:ea typeface="Times New Roman"/>
                <a:cs typeface="Times New Roman"/>
                <a:sym typeface="Times New Roman"/>
              </a:rPr>
              <a:t>ả</a:t>
            </a:r>
            <a:r>
              <a:rPr lang="en-US" sz="4000" b="0" i="0" u="none" dirty="0" smtClean="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lời</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lại</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các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câu</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hỏi</a:t>
            </a:r>
            <a:r>
              <a:rPr lang="en-US" sz="4000" b="0" i="0" u="none" dirty="0">
                <a:solidFill>
                  <a:schemeClr val="dk1"/>
                </a:solidFill>
                <a:latin typeface="Times New Roman"/>
                <a:ea typeface="Times New Roman"/>
                <a:cs typeface="Times New Roman"/>
                <a:sym typeface="Times New Roman"/>
              </a:rPr>
              <a:t>.</a:t>
            </a:r>
            <a:endParaRPr sz="1600" dirty="0"/>
          </a:p>
          <a:p>
            <a:pPr marL="0" marR="0" lvl="0" indent="0" algn="just" rtl="0">
              <a:lnSpc>
                <a:spcPct val="100000"/>
              </a:lnSpc>
              <a:spcBef>
                <a:spcPts val="1800"/>
              </a:spcBef>
              <a:spcAft>
                <a:spcPts val="0"/>
              </a:spcAft>
              <a:buClr>
                <a:schemeClr val="dk1"/>
              </a:buClr>
              <a:buSzPts val="3600"/>
              <a:buFont typeface="Times New Roman"/>
              <a:buNone/>
            </a:pP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Luyện</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đọc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lại</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các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bài</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Tập</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đọc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đã</a:t>
            </a:r>
            <a:r>
              <a:rPr lang="en-US" sz="4000" b="0" i="0" u="none" dirty="0">
                <a:solidFill>
                  <a:schemeClr val="dk1"/>
                </a:solidFill>
                <a:latin typeface="Times New Roman"/>
                <a:ea typeface="Times New Roman"/>
                <a:cs typeface="Times New Roman"/>
                <a:sym typeface="Times New Roman"/>
              </a:rPr>
              <a:t> </a:t>
            </a:r>
            <a:r>
              <a:rPr lang="en-US" sz="4000" b="0" i="0" u="none" smtClean="0">
                <a:solidFill>
                  <a:schemeClr val="dk1"/>
                </a:solidFill>
                <a:latin typeface="Times New Roman"/>
                <a:ea typeface="Times New Roman"/>
                <a:cs typeface="Times New Roman"/>
                <a:sym typeface="Times New Roman"/>
              </a:rPr>
              <a:t>học.</a:t>
            </a:r>
            <a:endParaRPr sz="1600"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2"/>
                                        </p:tgtEl>
                                        <p:attrNameLst>
                                          <p:attrName>style.visibility</p:attrName>
                                        </p:attrNameLst>
                                      </p:cBhvr>
                                      <p:to>
                                        <p:strVal val="visible"/>
                                      </p:to>
                                    </p:set>
                                    <p:animEffect transition="in" filter="fade">
                                      <p:cBhvr>
                                        <p:cTn id="7" dur="1000"/>
                                        <p:tgtEl>
                                          <p:spTgt spid="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100" descr="1-34"/>
          <p:cNvPicPr preferRelativeResize="0"/>
          <p:nvPr/>
        </p:nvPicPr>
        <p:blipFill rotWithShape="1">
          <a:blip r:embed="rId3">
            <a:alphaModFix/>
          </a:blip>
          <a:srcRect/>
          <a:stretch/>
        </p:blipFill>
        <p:spPr>
          <a:xfrm>
            <a:off x="-304800" y="2944412"/>
            <a:ext cx="2832100" cy="3983036"/>
          </a:xfrm>
          <a:prstGeom prst="rect">
            <a:avLst/>
          </a:prstGeom>
          <a:noFill/>
          <a:ln>
            <a:noFill/>
          </a:ln>
        </p:spPr>
      </p:pic>
      <p:pic>
        <p:nvPicPr>
          <p:cNvPr id="382" name="Google Shape;382;p100" descr="1-33"/>
          <p:cNvPicPr preferRelativeResize="0"/>
          <p:nvPr/>
        </p:nvPicPr>
        <p:blipFill rotWithShape="1">
          <a:blip r:embed="rId4">
            <a:alphaModFix/>
          </a:blip>
          <a:srcRect/>
          <a:stretch/>
        </p:blipFill>
        <p:spPr>
          <a:xfrm rot="300000">
            <a:off x="6926051" y="-9575"/>
            <a:ext cx="2112962" cy="6858000"/>
          </a:xfrm>
          <a:prstGeom prst="rect">
            <a:avLst/>
          </a:prstGeom>
          <a:noFill/>
          <a:ln>
            <a:noFill/>
          </a:ln>
        </p:spPr>
      </p:pic>
      <p:pic>
        <p:nvPicPr>
          <p:cNvPr id="383" name="Google Shape;383;p100" descr="11"/>
          <p:cNvPicPr preferRelativeResize="0"/>
          <p:nvPr/>
        </p:nvPicPr>
        <p:blipFill rotWithShape="1">
          <a:blip r:embed="rId5">
            <a:alphaModFix/>
          </a:blip>
          <a:srcRect/>
          <a:stretch/>
        </p:blipFill>
        <p:spPr>
          <a:xfrm>
            <a:off x="2228550" y="881200"/>
            <a:ext cx="4959351" cy="5076449"/>
          </a:xfrm>
          <a:prstGeom prst="rect">
            <a:avLst/>
          </a:prstGeom>
          <a:noFill/>
          <a:ln>
            <a:noFill/>
          </a:ln>
        </p:spPr>
      </p:pic>
      <p:sp>
        <p:nvSpPr>
          <p:cNvPr id="384" name="Google Shape;384;p100"/>
          <p:cNvSpPr txBox="1"/>
          <p:nvPr/>
        </p:nvSpPr>
        <p:spPr>
          <a:xfrm>
            <a:off x="2495100" y="2771350"/>
            <a:ext cx="4153800" cy="1754100"/>
          </a:xfrm>
          <a:prstGeom prst="rect">
            <a:avLst/>
          </a:prstGeom>
          <a:noFill/>
          <a:ln>
            <a:noFill/>
          </a:ln>
        </p:spPr>
        <p:txBody>
          <a:bodyPr spcFirstLastPara="1" wrap="square" lIns="90875" tIns="45400" rIns="90875" bIns="45400" anchor="t" anchorCtr="0">
            <a:spAutoFit/>
          </a:bodyPr>
          <a:lstStyle/>
          <a:p>
            <a:pPr marL="0" marR="0" lvl="0" indent="0" algn="l" rtl="0">
              <a:lnSpc>
                <a:spcPct val="100000"/>
              </a:lnSpc>
              <a:spcBef>
                <a:spcPts val="0"/>
              </a:spcBef>
              <a:spcAft>
                <a:spcPts val="0"/>
              </a:spcAft>
              <a:buClr>
                <a:srgbClr val="1E4649"/>
              </a:buClr>
              <a:buSzPts val="3600"/>
              <a:buFont typeface="Times New Roman"/>
              <a:buNone/>
            </a:pPr>
            <a:r>
              <a:rPr lang="en-US" sz="3600" b="1" i="0" u="none" strike="noStrike" cap="none">
                <a:solidFill>
                  <a:srgbClr val="1E4649"/>
                </a:solidFill>
                <a:latin typeface="Times New Roman"/>
                <a:ea typeface="Times New Roman"/>
                <a:cs typeface="Times New Roman"/>
                <a:sym typeface="Times New Roman"/>
              </a:rPr>
              <a:t>Ý nghĩa của câu chuyện Hai chị em là gì?</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4"/>
                                        </p:tgtEl>
                                      </p:cBhvr>
                                    </p:animEffect>
                                    <p:set>
                                      <p:cBhvr>
                                        <p:cTn id="7" dur="1" fill="hold">
                                          <p:stCondLst>
                                            <p:cond delay="500"/>
                                          </p:stCondLst>
                                        </p:cTn>
                                        <p:tgtEl>
                                          <p:spTgt spid="3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101" descr="PPT素材-03"/>
          <p:cNvPicPr preferRelativeResize="0"/>
          <p:nvPr/>
        </p:nvPicPr>
        <p:blipFill rotWithShape="1">
          <a:blip r:embed="rId3">
            <a:alphaModFix/>
          </a:blip>
          <a:srcRect/>
          <a:stretch/>
        </p:blipFill>
        <p:spPr>
          <a:xfrm>
            <a:off x="1587" y="3175"/>
            <a:ext cx="9140825" cy="6851650"/>
          </a:xfrm>
          <a:prstGeom prst="rect">
            <a:avLst/>
          </a:prstGeom>
          <a:noFill/>
          <a:ln>
            <a:noFill/>
          </a:ln>
        </p:spPr>
      </p:pic>
      <p:sp>
        <p:nvSpPr>
          <p:cNvPr id="391" name="Google Shape;391;p101"/>
          <p:cNvSpPr txBox="1"/>
          <p:nvPr/>
        </p:nvSpPr>
        <p:spPr>
          <a:xfrm rot="-2520000">
            <a:off x="646112" y="1271587"/>
            <a:ext cx="2406650" cy="708025"/>
          </a:xfrm>
          <a:prstGeom prst="rect">
            <a:avLst/>
          </a:prstGeom>
          <a:noFill/>
          <a:ln>
            <a:noFill/>
          </a:ln>
        </p:spPr>
        <p:txBody>
          <a:bodyPr spcFirstLastPara="1" wrap="square" lIns="91025" tIns="45500" rIns="91025" bIns="45500" anchor="t" anchorCtr="0">
            <a:spAutoFit/>
          </a:bodyPr>
          <a:lstStyle/>
          <a:p>
            <a:pPr marL="0" marR="0" lvl="0" indent="0" algn="ctr" rtl="0">
              <a:lnSpc>
                <a:spcPct val="100000"/>
              </a:lnSpc>
              <a:spcBef>
                <a:spcPts val="0"/>
              </a:spcBef>
              <a:spcAft>
                <a:spcPts val="0"/>
              </a:spcAft>
              <a:buClr>
                <a:srgbClr val="FF0000"/>
              </a:buClr>
              <a:buSzPts val="4000"/>
              <a:buFont typeface="Times New Roman"/>
              <a:buNone/>
            </a:pPr>
            <a:r>
              <a:rPr lang="en-US" sz="4000" b="1" i="0" u="none" strike="noStrike" cap="none">
                <a:solidFill>
                  <a:srgbClr val="FF0000"/>
                </a:solidFill>
                <a:latin typeface="Times New Roman"/>
                <a:ea typeface="Times New Roman"/>
                <a:cs typeface="Times New Roman"/>
                <a:sym typeface="Times New Roman"/>
              </a:rPr>
              <a:t>Nội dung</a:t>
            </a:r>
            <a:endParaRPr/>
          </a:p>
        </p:txBody>
      </p:sp>
      <p:sp>
        <p:nvSpPr>
          <p:cNvPr id="392" name="Google Shape;392;p101"/>
          <p:cNvSpPr txBox="1"/>
          <p:nvPr/>
        </p:nvSpPr>
        <p:spPr>
          <a:xfrm>
            <a:off x="1516061" y="992910"/>
            <a:ext cx="6111875" cy="5978519"/>
          </a:xfrm>
          <a:prstGeom prst="rect">
            <a:avLst/>
          </a:prstGeom>
          <a:noFill/>
          <a:ln>
            <a:noFill/>
          </a:ln>
        </p:spPr>
        <p:txBody>
          <a:bodyPr spcFirstLastPara="1" wrap="square" lIns="66050" tIns="33000" rIns="66050" bIns="33000" anchor="t" anchorCtr="0">
            <a:spAutoFit/>
          </a:bodyPr>
          <a:lstStyle/>
          <a:p>
            <a:pPr marL="0" marR="0" lvl="0" indent="0" algn="just" rtl="0">
              <a:lnSpc>
                <a:spcPct val="100000"/>
              </a:lnSpc>
              <a:spcBef>
                <a:spcPts val="0"/>
              </a:spcBef>
              <a:spcAft>
                <a:spcPts val="0"/>
              </a:spcAft>
              <a:buClr>
                <a:schemeClr val="dk1"/>
              </a:buClr>
              <a:buSzPts val="4000"/>
              <a:buFont typeface="Arial"/>
              <a:buNone/>
            </a:pPr>
            <a:endParaRPr sz="4000" b="0" i="0" u="none" strike="noStrike" cap="none" dirty="0">
              <a:solidFill>
                <a:srgbClr val="00B050"/>
              </a:solidFill>
              <a:latin typeface="Times New Roman"/>
              <a:ea typeface="Times New Roman"/>
              <a:cs typeface="Times New Roman"/>
              <a:sym typeface="Times New Roman"/>
            </a:endParaRPr>
          </a:p>
          <a:p>
            <a:pPr marL="0" marR="0" lvl="0" indent="0" algn="just" rtl="0">
              <a:lnSpc>
                <a:spcPct val="100000"/>
              </a:lnSpc>
              <a:spcBef>
                <a:spcPts val="900"/>
              </a:spcBef>
              <a:spcAft>
                <a:spcPts val="0"/>
              </a:spcAft>
              <a:buClr>
                <a:srgbClr val="00B050"/>
              </a:buClr>
              <a:buSzPts val="4000"/>
              <a:buFont typeface="Times New Roman"/>
              <a:buNone/>
            </a:pPr>
            <a:r>
              <a:rPr lang="en-US" sz="4000" b="1" i="0" u="none" strike="noStrike" cap="none" dirty="0" smtClean="0">
                <a:solidFill>
                  <a:srgbClr val="00B050"/>
                </a:solidFill>
                <a:latin typeface="Times New Roman"/>
                <a:ea typeface="Times New Roman"/>
                <a:cs typeface="Times New Roman"/>
                <a:sym typeface="Times New Roman"/>
              </a:rPr>
              <a:t>	</a:t>
            </a:r>
            <a:r>
              <a:rPr lang="en-US" sz="4000" b="1" i="0" u="none" strike="noStrike" cap="none" dirty="0" err="1" smtClean="0">
                <a:solidFill>
                  <a:srgbClr val="00B050"/>
                </a:solidFill>
                <a:latin typeface="Times New Roman"/>
                <a:ea typeface="Times New Roman"/>
                <a:cs typeface="Times New Roman"/>
                <a:sym typeface="Times New Roman"/>
              </a:rPr>
              <a:t>Câu</a:t>
            </a:r>
            <a:r>
              <a:rPr lang="en-US" sz="4000" b="1" i="0" u="none" strike="noStrike" cap="none" dirty="0" smtClean="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chuyện</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khuyên</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chúng</a:t>
            </a:r>
            <a:r>
              <a:rPr lang="en-US" sz="4000" b="1" i="0" u="none" strike="noStrike" cap="none" dirty="0">
                <a:solidFill>
                  <a:srgbClr val="00B050"/>
                </a:solidFill>
                <a:latin typeface="Times New Roman"/>
                <a:ea typeface="Times New Roman"/>
                <a:cs typeface="Times New Roman"/>
                <a:sym typeface="Times New Roman"/>
              </a:rPr>
              <a:t> ta </a:t>
            </a:r>
            <a:r>
              <a:rPr lang="en-US" sz="4000" b="1" i="0" u="none" strike="noStrike" cap="none" dirty="0" err="1">
                <a:solidFill>
                  <a:srgbClr val="00B050"/>
                </a:solidFill>
                <a:latin typeface="Times New Roman"/>
                <a:ea typeface="Times New Roman"/>
                <a:cs typeface="Times New Roman"/>
                <a:sym typeface="Times New Roman"/>
              </a:rPr>
              <a:t>không</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nên</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nói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dối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Nói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dối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là</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một</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đức</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tính</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xấu</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làm</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mất</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lòng</a:t>
            </a:r>
            <a:r>
              <a:rPr lang="en-US" sz="4000" b="1" i="0" u="none" strike="noStrike" cap="none" dirty="0">
                <a:solidFill>
                  <a:srgbClr val="00B050"/>
                </a:solidFill>
                <a:latin typeface="Times New Roman"/>
                <a:ea typeface="Times New Roman"/>
                <a:cs typeface="Times New Roman"/>
                <a:sym typeface="Times New Roman"/>
              </a:rPr>
              <a:t> tin, </a:t>
            </a:r>
            <a:r>
              <a:rPr lang="en-US" sz="4000" b="1" i="0" u="none" strike="noStrike" cap="none" dirty="0" err="1">
                <a:solidFill>
                  <a:srgbClr val="00B050"/>
                </a:solidFill>
                <a:latin typeface="Times New Roman"/>
                <a:ea typeface="Times New Roman"/>
                <a:cs typeface="Times New Roman"/>
                <a:sym typeface="Times New Roman"/>
              </a:rPr>
              <a:t>lòng</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tôn</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trọng</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của</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mọi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người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đối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với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mình</a:t>
            </a:r>
            <a:r>
              <a:rPr lang="en-US" sz="4000" b="1" i="0" u="none" strike="noStrike" cap="none" dirty="0">
                <a:solidFill>
                  <a:srgbClr val="00B050"/>
                </a:solidFill>
                <a:latin typeface="Times New Roman"/>
                <a:ea typeface="Times New Roman"/>
                <a:cs typeface="Times New Roman"/>
                <a:sym typeface="Times New Roman"/>
              </a:rPr>
              <a:t>.</a:t>
            </a:r>
            <a:endParaRPr dirty="0"/>
          </a:p>
          <a:p>
            <a:pPr marL="0" marR="0" lvl="0" indent="0" algn="just" rtl="0">
              <a:lnSpc>
                <a:spcPct val="100000"/>
              </a:lnSpc>
              <a:spcBef>
                <a:spcPts val="2000"/>
              </a:spcBef>
              <a:spcAft>
                <a:spcPts val="0"/>
              </a:spcAft>
              <a:buClr>
                <a:schemeClr val="dk1"/>
              </a:buClr>
              <a:buSzPts val="4000"/>
              <a:buFont typeface="Arial"/>
              <a:buNone/>
            </a:pPr>
            <a:endParaRPr sz="4000" b="0" i="0" u="none" strike="noStrike" cap="none" dirty="0">
              <a:solidFill>
                <a:srgbClr val="00B05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endParaRPr sz="4000" b="0" i="0" u="none" dirty="0">
              <a:solidFill>
                <a:srgbClr val="00B050"/>
              </a:solidFill>
              <a:latin typeface="Times New Roman"/>
              <a:ea typeface="Times New Roman"/>
              <a:cs typeface="Times New Roman"/>
              <a:sym typeface="Times New Roman"/>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0"/>
                                        </p:tgtEl>
                                        <p:attrNameLst>
                                          <p:attrName>style.visibility</p:attrName>
                                        </p:attrNameLst>
                                      </p:cBhvr>
                                      <p:to>
                                        <p:strVal val="visible"/>
                                      </p:to>
                                    </p:set>
                                    <p:animEffect transition="in" filter="fade">
                                      <p:cBhvr>
                                        <p:cTn id="7"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6"/>
        <p:cNvGrpSpPr/>
        <p:nvPr/>
      </p:nvGrpSpPr>
      <p:grpSpPr>
        <a:xfrm>
          <a:off x="0" y="0"/>
          <a:ext cx="0" cy="0"/>
          <a:chOff x="0" y="0"/>
          <a:chExt cx="0" cy="0"/>
        </a:xfrm>
      </p:grpSpPr>
      <p:pic>
        <p:nvPicPr>
          <p:cNvPr id="397" name="Google Shape;397;p102"/>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03" descr="SCAN0003"/>
          <p:cNvPicPr preferRelativeResize="0"/>
          <p:nvPr/>
        </p:nvPicPr>
        <p:blipFill rotWithShape="1">
          <a:blip r:embed="rId3">
            <a:alphaModFix/>
          </a:blip>
          <a:srcRect l="2657" t="2584" r="4405" b="2394"/>
          <a:stretch/>
        </p:blipFill>
        <p:spPr>
          <a:xfrm>
            <a:off x="0" y="0"/>
            <a:ext cx="9144000" cy="6857999"/>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04"/>
          <p:cNvSpPr txBox="1"/>
          <p:nvPr/>
        </p:nvSpPr>
        <p:spPr>
          <a:xfrm>
            <a:off x="457200" y="0"/>
            <a:ext cx="8077200" cy="2215648"/>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dirty="0" err="1">
                <a:solidFill>
                  <a:schemeClr val="dk1"/>
                </a:solidFill>
                <a:latin typeface="Times New Roman"/>
                <a:ea typeface="Times New Roman"/>
                <a:cs typeface="Times New Roman"/>
                <a:sym typeface="Times New Roman"/>
              </a:rPr>
              <a:t>Thứ</a:t>
            </a:r>
            <a:r>
              <a:rPr lang="en-US" sz="2800" b="1" i="0" u="none" dirty="0">
                <a:solidFill>
                  <a:schemeClr val="dk1"/>
                </a:solidFill>
                <a:latin typeface="Times New Roman"/>
                <a:ea typeface="Times New Roman"/>
                <a:cs typeface="Times New Roman"/>
                <a:sym typeface="Times New Roman"/>
              </a:rPr>
              <a:t> </a:t>
            </a:r>
            <a:r>
              <a:rPr lang="en-US" sz="2800" b="1" dirty="0" err="1" smtClean="0">
                <a:solidFill>
                  <a:schemeClr val="dk1"/>
                </a:solidFill>
                <a:latin typeface="Times New Roman"/>
                <a:ea typeface="Times New Roman"/>
                <a:cs typeface="Times New Roman"/>
                <a:sym typeface="Times New Roman"/>
              </a:rPr>
              <a:t>hai</a:t>
            </a:r>
            <a:r>
              <a:rPr lang="en-US" sz="2800" b="1" i="0" u="none" dirty="0" smtClean="0">
                <a:solidFill>
                  <a:schemeClr val="dk1"/>
                </a:solidFill>
                <a:latin typeface="Times New Roman"/>
                <a:ea typeface="Times New Roman"/>
                <a:cs typeface="Times New Roman"/>
                <a:sym typeface="Times New Roman"/>
              </a:rPr>
              <a:t> </a:t>
            </a:r>
            <a:r>
              <a:rPr lang="en-US" sz="2800" b="1" i="0" u="none" dirty="0" err="1">
                <a:solidFill>
                  <a:schemeClr val="dk1"/>
                </a:solidFill>
                <a:latin typeface="Times New Roman"/>
                <a:ea typeface="Times New Roman"/>
                <a:cs typeface="Times New Roman"/>
                <a:sym typeface="Times New Roman"/>
              </a:rPr>
              <a:t>ngày</a:t>
            </a:r>
            <a:r>
              <a:rPr lang="en-US" sz="2800" b="1" i="0" u="none" dirty="0">
                <a:solidFill>
                  <a:schemeClr val="dk1"/>
                </a:solidFill>
                <a:latin typeface="Times New Roman"/>
                <a:ea typeface="Times New Roman"/>
                <a:cs typeface="Times New Roman"/>
                <a:sym typeface="Times New Roman"/>
              </a:rPr>
              <a:t> </a:t>
            </a:r>
            <a:r>
              <a:rPr lang="en-US" sz="2800" b="1" i="0" u="none" dirty="0" smtClean="0">
                <a:solidFill>
                  <a:schemeClr val="dk1"/>
                </a:solidFill>
                <a:latin typeface="Times New Roman"/>
                <a:ea typeface="Times New Roman"/>
                <a:cs typeface="Times New Roman"/>
                <a:sym typeface="Times New Roman"/>
              </a:rPr>
              <a:t>18  </a:t>
            </a:r>
            <a:r>
              <a:rPr lang="en-US" sz="2800" b="1" i="0" u="none" dirty="0" err="1">
                <a:solidFill>
                  <a:schemeClr val="dk1"/>
                </a:solidFill>
                <a:latin typeface="Times New Roman"/>
                <a:ea typeface="Times New Roman"/>
                <a:cs typeface="Times New Roman"/>
                <a:sym typeface="Times New Roman"/>
              </a:rPr>
              <a:t>tháng</a:t>
            </a:r>
            <a:r>
              <a:rPr lang="en-US" sz="2800" b="1" i="0" u="none" dirty="0">
                <a:solidFill>
                  <a:schemeClr val="dk1"/>
                </a:solidFill>
                <a:latin typeface="Times New Roman"/>
                <a:ea typeface="Times New Roman"/>
                <a:cs typeface="Times New Roman"/>
                <a:sym typeface="Times New Roman"/>
              </a:rPr>
              <a:t> 10 </a:t>
            </a:r>
            <a:r>
              <a:rPr lang="en-US" sz="2800" b="1" i="0" u="none" dirty="0" err="1">
                <a:solidFill>
                  <a:schemeClr val="dk1"/>
                </a:solidFill>
                <a:latin typeface="Times New Roman"/>
                <a:ea typeface="Times New Roman"/>
                <a:cs typeface="Times New Roman"/>
                <a:sym typeface="Times New Roman"/>
              </a:rPr>
              <a:t>năm</a:t>
            </a:r>
            <a:r>
              <a:rPr lang="en-US" sz="2800" b="1" i="0" u="none" dirty="0">
                <a:solidFill>
                  <a:schemeClr val="dk1"/>
                </a:solidFill>
                <a:latin typeface="Times New Roman"/>
                <a:ea typeface="Times New Roman"/>
                <a:cs typeface="Times New Roman"/>
                <a:sym typeface="Times New Roman"/>
              </a:rPr>
              <a:t> </a:t>
            </a:r>
            <a:r>
              <a:rPr lang="en-US" sz="2800" b="1" i="0" u="none" dirty="0" smtClean="0">
                <a:solidFill>
                  <a:schemeClr val="dk1"/>
                </a:solidFill>
                <a:latin typeface="Times New Roman"/>
                <a:ea typeface="Times New Roman"/>
                <a:cs typeface="Times New Roman"/>
                <a:sym typeface="Times New Roman"/>
              </a:rPr>
              <a:t>2021</a:t>
            </a:r>
            <a:endParaRPr sz="2800" b="1" i="0" u="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2800"/>
              <a:buFont typeface="Times New Roman"/>
              <a:buNone/>
            </a:pPr>
            <a:r>
              <a:rPr lang="en-US" sz="2800" b="1" i="0" u="sng" dirty="0" err="1">
                <a:solidFill>
                  <a:schemeClr val="dk1"/>
                </a:solidFill>
                <a:latin typeface="Times New Roman"/>
                <a:ea typeface="Times New Roman"/>
                <a:cs typeface="Times New Roman"/>
                <a:sym typeface="Times New Roman"/>
              </a:rPr>
              <a:t>Tập</a:t>
            </a:r>
            <a:r>
              <a:rPr lang="en-US" sz="2800" b="1" i="0" u="sng" dirty="0">
                <a:solidFill>
                  <a:schemeClr val="dk1"/>
                </a:solidFill>
                <a:latin typeface="Times New Roman"/>
                <a:ea typeface="Times New Roman"/>
                <a:cs typeface="Times New Roman"/>
                <a:sym typeface="Times New Roman"/>
              </a:rPr>
              <a:t> </a:t>
            </a:r>
            <a:r>
              <a:rPr lang="en-US" sz="2800" b="1" i="0" u="sng" dirty="0" err="1" smtClean="0">
                <a:solidFill>
                  <a:schemeClr val="dk1"/>
                </a:solidFill>
                <a:latin typeface="Times New Roman"/>
                <a:ea typeface="Times New Roman"/>
                <a:cs typeface="Times New Roman"/>
                <a:sym typeface="Times New Roman"/>
              </a:rPr>
              <a:t>đọc</a:t>
            </a:r>
            <a:endParaRPr lang="en-US" sz="2800" b="1" i="0" u="sng" dirty="0" smtClean="0">
              <a:solidFill>
                <a:schemeClr val="dk1"/>
              </a:solidFill>
              <a:latin typeface="Times New Roman"/>
              <a:ea typeface="Times New Roman"/>
              <a:cs typeface="Times New Roman"/>
              <a:sym typeface="Times New Roman"/>
            </a:endParaRPr>
          </a:p>
          <a:p>
            <a:pPr algn="ctr">
              <a:buClr>
                <a:schemeClr val="dk1"/>
              </a:buClr>
              <a:buSzPts val="2800"/>
            </a:pPr>
            <a:r>
              <a:rPr lang="en-US" sz="4000" b="1" dirty="0" err="1">
                <a:solidFill>
                  <a:srgbClr val="FF0000"/>
                </a:solidFill>
                <a:latin typeface="Times New Roman"/>
                <a:ea typeface="Times New Roman"/>
                <a:cs typeface="Times New Roman"/>
                <a:sym typeface="Times New Roman"/>
              </a:rPr>
              <a:t>Trung</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thu</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độc</a:t>
            </a:r>
            <a:r>
              <a:rPr lang="en-US" sz="4000" b="1" dirty="0">
                <a:solidFill>
                  <a:srgbClr val="FF0000"/>
                </a:solidFill>
                <a:latin typeface="Times New Roman"/>
                <a:ea typeface="Times New Roman"/>
                <a:cs typeface="Times New Roman"/>
                <a:sym typeface="Times New Roman"/>
              </a:rPr>
              <a:t> </a:t>
            </a:r>
            <a:r>
              <a:rPr lang="en-US" sz="4000" b="1" dirty="0" err="1" smtClean="0">
                <a:solidFill>
                  <a:srgbClr val="FF0000"/>
                </a:solidFill>
                <a:latin typeface="Times New Roman"/>
                <a:ea typeface="Times New Roman"/>
                <a:cs typeface="Times New Roman"/>
                <a:sym typeface="Times New Roman"/>
              </a:rPr>
              <a:t>lập</a:t>
            </a:r>
            <a:r>
              <a:rPr lang="en-US" sz="4000" b="1" dirty="0" smtClean="0">
                <a:solidFill>
                  <a:srgbClr val="FF0000"/>
                </a:solidFill>
                <a:latin typeface="Times New Roman"/>
                <a:ea typeface="Times New Roman"/>
                <a:cs typeface="Times New Roman"/>
                <a:sym typeface="Times New Roman"/>
              </a:rPr>
              <a:t> (</a:t>
            </a:r>
            <a:r>
              <a:rPr lang="en-US" sz="4000" b="1" dirty="0" err="1" smtClean="0">
                <a:solidFill>
                  <a:srgbClr val="FF0000"/>
                </a:solidFill>
                <a:latin typeface="Times New Roman"/>
                <a:ea typeface="Times New Roman"/>
                <a:cs typeface="Times New Roman"/>
                <a:sym typeface="Times New Roman"/>
              </a:rPr>
              <a:t>Thép</a:t>
            </a:r>
            <a:r>
              <a:rPr lang="en-US" sz="4000" b="1" dirty="0" smtClean="0">
                <a:solidFill>
                  <a:srgbClr val="FF0000"/>
                </a:solidFill>
                <a:latin typeface="Times New Roman"/>
                <a:ea typeface="Times New Roman"/>
                <a:cs typeface="Times New Roman"/>
                <a:sym typeface="Times New Roman"/>
              </a:rPr>
              <a:t> </a:t>
            </a:r>
            <a:r>
              <a:rPr lang="en-US" sz="4000" b="1" dirty="0" err="1" smtClean="0">
                <a:solidFill>
                  <a:srgbClr val="FF0000"/>
                </a:solidFill>
                <a:latin typeface="Times New Roman"/>
                <a:ea typeface="Times New Roman"/>
                <a:cs typeface="Times New Roman"/>
                <a:sym typeface="Times New Roman"/>
              </a:rPr>
              <a:t>Mới</a:t>
            </a:r>
            <a:r>
              <a:rPr lang="en-US" sz="4000" b="1" dirty="0" smtClean="0">
                <a:solidFill>
                  <a:srgbClr val="FF0000"/>
                </a:solidFill>
                <a:latin typeface="Times New Roman"/>
                <a:ea typeface="Times New Roman"/>
                <a:cs typeface="Times New Roman"/>
                <a:sym typeface="Times New Roman"/>
              </a:rPr>
              <a:t>)</a:t>
            </a:r>
            <a:endParaRPr lang="en-US" sz="4000" dirty="0"/>
          </a:p>
          <a:p>
            <a:pPr marL="0" marR="0" lvl="0" indent="0" algn="ctr" rtl="0">
              <a:lnSpc>
                <a:spcPct val="100000"/>
              </a:lnSpc>
              <a:spcBef>
                <a:spcPts val="0"/>
              </a:spcBef>
              <a:spcAft>
                <a:spcPts val="0"/>
              </a:spcAft>
              <a:buClr>
                <a:schemeClr val="dk1"/>
              </a:buClr>
              <a:buSzPts val="2800"/>
              <a:buFont typeface="Times New Roman"/>
              <a:buNone/>
            </a:pPr>
            <a:endParaRPr lang="en-US" sz="2800" b="1" i="0" u="none" dirty="0" smtClean="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2800"/>
              <a:buFont typeface="Times New Roman"/>
              <a:buNone/>
            </a:pPr>
            <a:endParaRPr dirty="0"/>
          </a:p>
        </p:txBody>
      </p:sp>
      <p:pic>
        <p:nvPicPr>
          <p:cNvPr id="408" name="Google Shape;408;p104" descr="SCAN0004"/>
          <p:cNvPicPr preferRelativeResize="0"/>
          <p:nvPr/>
        </p:nvPicPr>
        <p:blipFill rotWithShape="1">
          <a:blip r:embed="rId3">
            <a:alphaModFix/>
          </a:blip>
          <a:srcRect l="2097" t="3355" r="3420" b="4470"/>
          <a:stretch/>
        </p:blipFill>
        <p:spPr>
          <a:xfrm>
            <a:off x="457200" y="1560945"/>
            <a:ext cx="8335819" cy="52970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barn(inVertical)">
                                      <p:cBhvr>
                                        <p:cTn id="7" dur="500"/>
                                        <p:tgtEl>
                                          <p:spTgt spid="40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7"/>
                                        </p:tgtEl>
                                        <p:attrNameLst>
                                          <p:attrName>style.visibility</p:attrName>
                                        </p:attrNameLst>
                                      </p:cBhvr>
                                      <p:to>
                                        <p:strVal val="visible"/>
                                      </p:to>
                                    </p:set>
                                    <p:animEffect transition="in" filter="barn(inVertical)">
                                      <p:cBhvr>
                                        <p:cTn id="10" dur="5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17" y="838978"/>
            <a:ext cx="4696489" cy="2308324"/>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Thép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bút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Hà </a:t>
            </a:r>
            <a:r>
              <a:rPr lang="vi-VN" sz="2400" dirty="0">
                <a:latin typeface="Times New Roman" panose="02020603050405020304" pitchFamily="18" charset="0"/>
                <a:cs typeface="Times New Roman" panose="02020603050405020304" pitchFamily="18" charset="0"/>
              </a:rPr>
              <a:t>Văn Lộc (</a:t>
            </a:r>
            <a:r>
              <a:rPr lang="vi-VN" sz="2400" dirty="0">
                <a:latin typeface="Times New Roman" panose="02020603050405020304" pitchFamily="18" charset="0"/>
                <a:cs typeface="Times New Roman" panose="02020603050405020304" pitchFamily="18" charset="0"/>
                <a:hlinkClick r:id="rId3" tooltip="1925"/>
              </a:rPr>
              <a:t>1925</a:t>
            </a:r>
            <a:r>
              <a:rPr lang="vi-VN"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hlinkClick r:id="rId4" tooltip="1991"/>
              </a:rPr>
              <a:t>1991</a:t>
            </a:r>
            <a:r>
              <a:rPr lang="vi-VN" sz="2400" dirty="0" smtClean="0">
                <a:latin typeface="Times New Roman" panose="02020603050405020304" pitchFamily="18" charset="0"/>
                <a:cs typeface="Times New Roman" panose="02020603050405020304" pitchFamily="18" charset="0"/>
                <a:hlinkClick r:id="rId4" tooltip="1991"/>
              </a:rPr>
              <a:t>)</a:t>
            </a:r>
            <a:r>
              <a:rPr lang="vi-VN" sz="2400" dirty="0" smtClean="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một</a:t>
            </a:r>
            <a:r>
              <a:rPr lang="vi-VN"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hlinkClick r:id="rId5" tooltip="Nhà văn"/>
              </a:rPr>
              <a:t>nhà văn</a:t>
            </a:r>
            <a:r>
              <a:rPr lang="vi-VN" sz="2400" dirty="0">
                <a:latin typeface="Times New Roman" panose="02020603050405020304" pitchFamily="18" charset="0"/>
                <a:cs typeface="Times New Roman" panose="02020603050405020304" pitchFamily="18" charset="0"/>
              </a:rPr>
              <a:t> nổi tiếng tại </a:t>
            </a:r>
            <a:r>
              <a:rPr lang="vi-VN" sz="2400" dirty="0">
                <a:latin typeface="Times New Roman" panose="02020603050405020304" pitchFamily="18" charset="0"/>
                <a:cs typeface="Times New Roman" panose="02020603050405020304" pitchFamily="18" charset="0"/>
                <a:hlinkClick r:id="rId6" tooltip="Việt Nam"/>
              </a:rPr>
              <a:t>Việt Nam</a:t>
            </a:r>
            <a:r>
              <a:rPr lang="vi-VN" sz="2400" dirty="0">
                <a:latin typeface="Times New Roman" panose="02020603050405020304" pitchFamily="18" charset="0"/>
                <a:cs typeface="Times New Roman" panose="02020603050405020304" pitchFamily="18" charset="0"/>
              </a:rPr>
              <a:t>, chuyên viết về đề tài </a:t>
            </a:r>
            <a:r>
              <a:rPr lang="vi-VN" sz="2400" dirty="0">
                <a:latin typeface="Times New Roman" panose="02020603050405020304" pitchFamily="18" charset="0"/>
                <a:cs typeface="Times New Roman" panose="02020603050405020304" pitchFamily="18" charset="0"/>
                <a:hlinkClick r:id="rId7" tooltip="Chiến tranh Đông Dương"/>
              </a:rPr>
              <a:t>Chiến tranh </a:t>
            </a:r>
            <a:r>
              <a:rPr lang="vi-VN" sz="2400" dirty="0" smtClean="0">
                <a:latin typeface="Times New Roman" panose="02020603050405020304" pitchFamily="18" charset="0"/>
                <a:cs typeface="Times New Roman" panose="02020603050405020304" pitchFamily="18" charset="0"/>
                <a:hlinkClick r:id="rId7" tooltip="Chiến tranh Đông Dương"/>
              </a:rPr>
              <a:t>Đôn</a:t>
            </a:r>
            <a:r>
              <a:rPr lang="en-US" sz="2400" dirty="0" smtClean="0">
                <a:latin typeface="Times New Roman" panose="02020603050405020304" pitchFamily="18" charset="0"/>
                <a:cs typeface="Times New Roman" panose="02020603050405020304" pitchFamily="18" charset="0"/>
                <a:hlinkClick r:id="rId7" tooltip="Chiến tranh Đông Dương"/>
              </a:rPr>
              <a:t>g </a:t>
            </a:r>
            <a:r>
              <a:rPr lang="vi-VN" sz="2400" dirty="0" smtClean="0">
                <a:latin typeface="Times New Roman" panose="02020603050405020304" pitchFamily="18" charset="0"/>
                <a:cs typeface="Times New Roman" panose="02020603050405020304" pitchFamily="18" charset="0"/>
                <a:hlinkClick r:id="rId7" tooltip="Chiến tranh Đông Dương"/>
              </a:rPr>
              <a:t>Dương</a:t>
            </a:r>
            <a:r>
              <a:rPr lang="vi-VN" sz="2400" dirty="0">
                <a:latin typeface="Times New Roman" panose="02020603050405020304" pitchFamily="18" charset="0"/>
                <a:cs typeface="Times New Roman" panose="02020603050405020304" pitchFamily="18" charset="0"/>
              </a:rPr>
              <a:t> và </a:t>
            </a:r>
            <a:r>
              <a:rPr lang="vi-VN" sz="2400" dirty="0" smtClean="0">
                <a:latin typeface="Times New Roman" panose="02020603050405020304" pitchFamily="18" charset="0"/>
                <a:cs typeface="Times New Roman" panose="02020603050405020304" pitchFamily="18" charset="0"/>
                <a:hlinkClick r:id="rId8" tooltip="Chiến tranh Việt Nam"/>
              </a:rPr>
              <a:t>Chiến </a:t>
            </a:r>
            <a:r>
              <a:rPr lang="vi-VN" sz="2400" dirty="0">
                <a:latin typeface="Times New Roman" panose="02020603050405020304" pitchFamily="18" charset="0"/>
                <a:cs typeface="Times New Roman" panose="02020603050405020304" pitchFamily="18" charset="0"/>
                <a:hlinkClick r:id="rId8" tooltip="Chiến tranh Việt Nam"/>
              </a:rPr>
              <a:t>tranh Việt Nam</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7" name="Rectangle 6"/>
          <p:cNvSpPr/>
          <p:nvPr/>
        </p:nvSpPr>
        <p:spPr>
          <a:xfrm>
            <a:off x="-4416" y="3147302"/>
            <a:ext cx="4696488" cy="341632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Quê </a:t>
            </a:r>
            <a:r>
              <a:rPr lang="vi-VN" sz="2400" dirty="0">
                <a:latin typeface="Times New Roman" panose="02020603050405020304" pitchFamily="18" charset="0"/>
                <a:cs typeface="Times New Roman" panose="02020603050405020304" pitchFamily="18" charset="0"/>
              </a:rPr>
              <a:t>ông ở phường Quảng An, quận </a:t>
            </a:r>
            <a:r>
              <a:rPr lang="vi-VN" sz="2400" dirty="0">
                <a:latin typeface="Times New Roman" panose="02020603050405020304" pitchFamily="18" charset="0"/>
                <a:cs typeface="Times New Roman" panose="02020603050405020304" pitchFamily="18" charset="0"/>
                <a:hlinkClick r:id="rId9" tooltip="Tây Hồ"/>
              </a:rPr>
              <a:t>Tây Hồ</a:t>
            </a:r>
            <a:r>
              <a:rPr lang="vi-VN"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hlinkClick r:id="rId10" tooltip="Hà Nội"/>
              </a:rPr>
              <a:t>Hà </a:t>
            </a:r>
            <a:r>
              <a:rPr lang="vi-VN" sz="2400" dirty="0" smtClean="0">
                <a:latin typeface="Times New Roman" panose="02020603050405020304" pitchFamily="18" charset="0"/>
                <a:cs typeface="Times New Roman" panose="02020603050405020304" pitchFamily="18" charset="0"/>
                <a:hlinkClick r:id="rId10" tooltip="Hà Nội"/>
              </a:rPr>
              <a:t>Nội</a:t>
            </a:r>
            <a:r>
              <a:rPr lang="vi-VN" sz="2400" dirty="0" smtClean="0">
                <a:latin typeface="Times New Roman" panose="02020603050405020304" pitchFamily="18" charset="0"/>
                <a:cs typeface="Times New Roman" panose="02020603050405020304" pitchFamily="18" charset="0"/>
              </a:rPr>
              <a:t>. Thuở </a:t>
            </a:r>
            <a:r>
              <a:rPr lang="vi-VN" sz="2400" dirty="0">
                <a:latin typeface="Times New Roman" panose="02020603050405020304" pitchFamily="18" charset="0"/>
                <a:cs typeface="Times New Roman" panose="02020603050405020304" pitchFamily="18" charset="0"/>
              </a:rPr>
              <a:t>nhỏ, ông cùng em trai học ở </a:t>
            </a:r>
            <a:r>
              <a:rPr lang="vi-VN" sz="2400" dirty="0">
                <a:latin typeface="Times New Roman" panose="02020603050405020304" pitchFamily="18" charset="0"/>
                <a:cs typeface="Times New Roman" panose="02020603050405020304" pitchFamily="18" charset="0"/>
                <a:hlinkClick r:id="rId11" tooltip="Nam Định"/>
              </a:rPr>
              <a:t>Nam Định</a:t>
            </a:r>
            <a:r>
              <a:rPr lang="vi-VN" sz="2400" dirty="0">
                <a:latin typeface="Times New Roman" panose="02020603050405020304" pitchFamily="18" charset="0"/>
                <a:cs typeface="Times New Roman" panose="02020603050405020304" pitchFamily="18" charset="0"/>
              </a:rPr>
              <a:t> đến trung học. Ngay lúc còn là học sinh, ông đã tham gia các hoạt động xã hội, phong trào học sinh yêu nước. </a:t>
            </a:r>
            <a:r>
              <a:rPr lang="en-US" sz="2400" dirty="0" err="1">
                <a:solidFill>
                  <a:schemeClr val="dk1"/>
                </a:solidFill>
                <a:latin typeface="Times New Roman"/>
                <a:ea typeface="Times New Roman"/>
                <a:cs typeface="Times New Roman"/>
                <a:sym typeface="Times New Roman"/>
              </a:rPr>
              <a:t>Một</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số</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bút</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danh</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khác</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của</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ông</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được</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biết</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đến</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là</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Phượng</a:t>
            </a:r>
            <a:r>
              <a:rPr lang="en-US" sz="2400" dirty="0">
                <a:solidFill>
                  <a:schemeClr val="dk1"/>
                </a:solidFill>
                <a:latin typeface="Times New Roman"/>
                <a:ea typeface="Times New Roman"/>
                <a:cs typeface="Times New Roman"/>
                <a:sym typeface="Times New Roman"/>
              </a:rPr>
              <a:t> Kim, </a:t>
            </a:r>
            <a:r>
              <a:rPr lang="en-US" sz="2400" dirty="0" err="1">
                <a:solidFill>
                  <a:schemeClr val="dk1"/>
                </a:solidFill>
                <a:latin typeface="Times New Roman"/>
                <a:ea typeface="Times New Roman"/>
                <a:cs typeface="Times New Roman"/>
                <a:sym typeface="Times New Roman"/>
              </a:rPr>
              <a:t>Hồng</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Châu</a:t>
            </a:r>
            <a:endParaRPr lang="en-US" sz="2400" dirty="0">
              <a:latin typeface="Times New Roman" panose="02020603050405020304" pitchFamily="18" charset="0"/>
              <a:cs typeface="Times New Roman" panose="02020603050405020304" pitchFamily="18" charset="0"/>
            </a:endParaRPr>
          </a:p>
        </p:txBody>
      </p:sp>
      <p:pic>
        <p:nvPicPr>
          <p:cNvPr id="1026" name="Picture 2" descr="C:\Users\Thuy Tien\Downloads\Thep_moi.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75201" y="-18084"/>
            <a:ext cx="4368800" cy="6876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649279"/>
      </p:ext>
    </p:extLst>
  </p:cSld>
  <p:clrMapOvr>
    <a:masterClrMapping/>
  </p:clrMapOvr>
  <p:transition spd="med">
    <p:cover dir="ld"/>
  </p:transition>
  <p:timing>
    <p:tnLst>
      <p:par>
        <p:cTn id="1" dur="indefinite" restart="never" nodeType="tmRoot"/>
      </p:par>
    </p:tnLst>
  </p:timing>
</p:sld>
</file>

<file path=ppt/theme/theme1.xml><?xml version="1.0" encoding="utf-8"?>
<a:theme xmlns:a="http://schemas.openxmlformats.org/drawingml/2006/main" name="2_Chủ đề Offic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4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Chủ đề Offic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3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894</Words>
  <Application>Microsoft Office PowerPoint</Application>
  <PresentationFormat>On-screen Show (4:3)</PresentationFormat>
  <Paragraphs>109</Paragraphs>
  <Slides>35</Slides>
  <Notes>23</Notes>
  <HiddenSlides>0</HiddenSlides>
  <MMClips>0</MMClips>
  <ScaleCrop>false</ScaleCrop>
  <HeadingPairs>
    <vt:vector size="6" baseType="variant">
      <vt:variant>
        <vt:lpstr>Fonts Used</vt:lpstr>
      </vt:variant>
      <vt:variant>
        <vt:i4>6</vt:i4>
      </vt:variant>
      <vt:variant>
        <vt:lpstr>Theme</vt:lpstr>
      </vt:variant>
      <vt:variant>
        <vt:i4>16</vt:i4>
      </vt:variant>
      <vt:variant>
        <vt:lpstr>Slide Titles</vt:lpstr>
      </vt:variant>
      <vt:variant>
        <vt:i4>35</vt:i4>
      </vt:variant>
    </vt:vector>
  </HeadingPairs>
  <TitlesOfParts>
    <vt:vector size="57" baseType="lpstr">
      <vt:lpstr>Arial</vt:lpstr>
      <vt:lpstr>宋体</vt:lpstr>
      <vt:lpstr>Cambria</vt:lpstr>
      <vt:lpstr>Quattrocento Sans</vt:lpstr>
      <vt:lpstr>Times New Roman</vt:lpstr>
      <vt:lpstr>Calibri</vt:lpstr>
      <vt:lpstr>2_Chủ đề Office</vt:lpstr>
      <vt:lpstr>14_Office Theme</vt:lpstr>
      <vt:lpstr>2_默认设计模板</vt:lpstr>
      <vt:lpstr>6_默认设计模板</vt:lpstr>
      <vt:lpstr>7_Chủ đề Office</vt:lpstr>
      <vt:lpstr>默认设计模板</vt:lpstr>
      <vt:lpstr>1_Office 主题​​</vt:lpstr>
      <vt:lpstr>12_Office 主题​​</vt:lpstr>
      <vt:lpstr>13_Office 主题​​</vt:lpstr>
      <vt:lpstr>8_默认设计模板</vt:lpstr>
      <vt:lpstr>14_Office 主题​​</vt:lpstr>
      <vt:lpstr>9_默认设计模板</vt:lpstr>
      <vt:lpstr>2_Office 主题​​</vt:lpstr>
      <vt:lpstr>1_默认设计模板</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10</cp:revision>
  <dcterms:modified xsi:type="dcterms:W3CDTF">2021-10-17T15:10:17Z</dcterms:modified>
</cp:coreProperties>
</file>