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84"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27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0EDE51-0659-491A-8873-AD07D4B6D687}" type="datetimeFigureOut">
              <a:rPr lang="en-US" smtClean="0"/>
              <a:t>5/18/2021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958259-9633-429F-8A57-2D19EE89A51F}" type="slidenum">
              <a:rPr lang="en-US" smtClean="0"/>
              <a:t>‹#›</a:t>
            </a:fld>
            <a:endParaRPr lang="en-US"/>
          </a:p>
        </p:txBody>
      </p:sp>
    </p:spTree>
    <p:extLst>
      <p:ext uri="{BB962C8B-B14F-4D97-AF65-F5344CB8AC3E}">
        <p14:creationId xmlns:p14="http://schemas.microsoft.com/office/powerpoint/2010/main" val="1205622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fld id="{E3B55F57-3167-451B-A8FE-4BBD5F301435}" type="slidenum">
              <a:rPr lang="en-US" smtClean="0">
                <a:latin typeface="Arial" pitchFamily="34" charset="0"/>
              </a:rPr>
              <a:pPr/>
              <a:t>1</a:t>
            </a:fld>
            <a:endParaRPr lang="en-US" smtClean="0">
              <a:latin typeface="Arial" pitchFamily="34" charset="0"/>
            </a:endParaRPr>
          </a:p>
        </p:txBody>
      </p:sp>
      <p:sp>
        <p:nvSpPr>
          <p:cNvPr id="53251"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endParaRPr lang="en-US"/>
          </a:p>
        </p:txBody>
      </p:sp>
      <p:sp>
        <p:nvSpPr>
          <p:cNvPr id="53252" name="Rectangle 3"/>
          <p:cNvSpPr>
            <a:spLocks noGrp="1" noChangeArrowheads="1"/>
          </p:cNvSpPr>
          <p:nvPr>
            <p:ph type="body"/>
          </p:nvPr>
        </p:nvSpPr>
        <p:spPr>
          <a:noFill/>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1" hangingPunct="1"/>
            <a:endParaRPr lang="en-US" smtClean="0">
              <a:latin typeface="Arial" pitchFamily="34" charset="0"/>
            </a:endParaRPr>
          </a:p>
        </p:txBody>
      </p:sp>
    </p:spTree>
    <p:extLst>
      <p:ext uri="{BB962C8B-B14F-4D97-AF65-F5344CB8AC3E}">
        <p14:creationId xmlns:p14="http://schemas.microsoft.com/office/powerpoint/2010/main" val="1335004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2A6C90-41A6-4B0B-9D17-3D3F172BB388}"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D0CA0-B744-4EF7-B1F9-9E72A04A9A57}" type="slidenum">
              <a:rPr lang="en-US" smtClean="0"/>
              <a:t>‹#›</a:t>
            </a:fld>
            <a:endParaRPr lang="en-US"/>
          </a:p>
        </p:txBody>
      </p:sp>
    </p:spTree>
    <p:extLst>
      <p:ext uri="{BB962C8B-B14F-4D97-AF65-F5344CB8AC3E}">
        <p14:creationId xmlns:p14="http://schemas.microsoft.com/office/powerpoint/2010/main" val="3743643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2A6C90-41A6-4B0B-9D17-3D3F172BB388}"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D0CA0-B744-4EF7-B1F9-9E72A04A9A57}" type="slidenum">
              <a:rPr lang="en-US" smtClean="0"/>
              <a:t>‹#›</a:t>
            </a:fld>
            <a:endParaRPr lang="en-US"/>
          </a:p>
        </p:txBody>
      </p:sp>
    </p:spTree>
    <p:extLst>
      <p:ext uri="{BB962C8B-B14F-4D97-AF65-F5344CB8AC3E}">
        <p14:creationId xmlns:p14="http://schemas.microsoft.com/office/powerpoint/2010/main" val="379736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2A6C90-41A6-4B0B-9D17-3D3F172BB388}"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D0CA0-B744-4EF7-B1F9-9E72A04A9A57}" type="slidenum">
              <a:rPr lang="en-US" smtClean="0"/>
              <a:t>‹#›</a:t>
            </a:fld>
            <a:endParaRPr lang="en-US"/>
          </a:p>
        </p:txBody>
      </p:sp>
    </p:spTree>
    <p:extLst>
      <p:ext uri="{BB962C8B-B14F-4D97-AF65-F5344CB8AC3E}">
        <p14:creationId xmlns:p14="http://schemas.microsoft.com/office/powerpoint/2010/main" val="3527467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2BA63D42-918A-4F3B-A588-CC927E53ED54}" type="slidenum">
              <a:rPr lang="en-US" altLang="en-US"/>
              <a:pPr/>
              <a:t>‹#›</a:t>
            </a:fld>
            <a:endParaRPr lang="en-US" altLang="en-US"/>
          </a:p>
        </p:txBody>
      </p:sp>
    </p:spTree>
    <p:extLst>
      <p:ext uri="{BB962C8B-B14F-4D97-AF65-F5344CB8AC3E}">
        <p14:creationId xmlns:p14="http://schemas.microsoft.com/office/powerpoint/2010/main" val="3260146167"/>
      </p:ext>
    </p:extLst>
  </p:cSld>
  <p:clrMapOvr>
    <a:masterClrMapping/>
  </p:clrMapOvr>
  <p:transition advTm="5000">
    <p:wheel spokes="8"/>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DA1A9026-F7EB-4D33-8613-51FF33F06F06}" type="slidenum">
              <a:rPr lang="en-US" altLang="en-US"/>
              <a:pPr/>
              <a:t>‹#›</a:t>
            </a:fld>
            <a:endParaRPr lang="en-US" altLang="en-US"/>
          </a:p>
        </p:txBody>
      </p:sp>
    </p:spTree>
    <p:extLst>
      <p:ext uri="{BB962C8B-B14F-4D97-AF65-F5344CB8AC3E}">
        <p14:creationId xmlns:p14="http://schemas.microsoft.com/office/powerpoint/2010/main" val="586453959"/>
      </p:ext>
    </p:extLst>
  </p:cSld>
  <p:clrMapOvr>
    <a:masterClrMapping/>
  </p:clrMapOvr>
  <p:transition advTm="5000">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2A6C90-41A6-4B0B-9D17-3D3F172BB388}"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D0CA0-B744-4EF7-B1F9-9E72A04A9A57}" type="slidenum">
              <a:rPr lang="en-US" smtClean="0"/>
              <a:t>‹#›</a:t>
            </a:fld>
            <a:endParaRPr lang="en-US"/>
          </a:p>
        </p:txBody>
      </p:sp>
    </p:spTree>
    <p:extLst>
      <p:ext uri="{BB962C8B-B14F-4D97-AF65-F5344CB8AC3E}">
        <p14:creationId xmlns:p14="http://schemas.microsoft.com/office/powerpoint/2010/main" val="289426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2A6C90-41A6-4B0B-9D17-3D3F172BB388}"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D0CA0-B744-4EF7-B1F9-9E72A04A9A57}" type="slidenum">
              <a:rPr lang="en-US" smtClean="0"/>
              <a:t>‹#›</a:t>
            </a:fld>
            <a:endParaRPr lang="en-US"/>
          </a:p>
        </p:txBody>
      </p:sp>
    </p:spTree>
    <p:extLst>
      <p:ext uri="{BB962C8B-B14F-4D97-AF65-F5344CB8AC3E}">
        <p14:creationId xmlns:p14="http://schemas.microsoft.com/office/powerpoint/2010/main" val="113278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2A6C90-41A6-4B0B-9D17-3D3F172BB388}" type="datetimeFigureOut">
              <a:rPr lang="en-US" smtClean="0"/>
              <a:t>5/18/2021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D0CA0-B744-4EF7-B1F9-9E72A04A9A57}" type="slidenum">
              <a:rPr lang="en-US" smtClean="0"/>
              <a:t>‹#›</a:t>
            </a:fld>
            <a:endParaRPr lang="en-US"/>
          </a:p>
        </p:txBody>
      </p:sp>
    </p:spTree>
    <p:extLst>
      <p:ext uri="{BB962C8B-B14F-4D97-AF65-F5344CB8AC3E}">
        <p14:creationId xmlns:p14="http://schemas.microsoft.com/office/powerpoint/2010/main" val="3231137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2A6C90-41A6-4B0B-9D17-3D3F172BB388}" type="datetimeFigureOut">
              <a:rPr lang="en-US" smtClean="0"/>
              <a:t>5/18/2021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2D0CA0-B744-4EF7-B1F9-9E72A04A9A57}" type="slidenum">
              <a:rPr lang="en-US" smtClean="0"/>
              <a:t>‹#›</a:t>
            </a:fld>
            <a:endParaRPr lang="en-US"/>
          </a:p>
        </p:txBody>
      </p:sp>
    </p:spTree>
    <p:extLst>
      <p:ext uri="{BB962C8B-B14F-4D97-AF65-F5344CB8AC3E}">
        <p14:creationId xmlns:p14="http://schemas.microsoft.com/office/powerpoint/2010/main" val="1764912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2A6C90-41A6-4B0B-9D17-3D3F172BB388}" type="datetimeFigureOut">
              <a:rPr lang="en-US" smtClean="0"/>
              <a:t>5/18/2021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2D0CA0-B744-4EF7-B1F9-9E72A04A9A57}" type="slidenum">
              <a:rPr lang="en-US" smtClean="0"/>
              <a:t>‹#›</a:t>
            </a:fld>
            <a:endParaRPr lang="en-US"/>
          </a:p>
        </p:txBody>
      </p:sp>
    </p:spTree>
    <p:extLst>
      <p:ext uri="{BB962C8B-B14F-4D97-AF65-F5344CB8AC3E}">
        <p14:creationId xmlns:p14="http://schemas.microsoft.com/office/powerpoint/2010/main" val="4058766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2A6C90-41A6-4B0B-9D17-3D3F172BB388}" type="datetimeFigureOut">
              <a:rPr lang="en-US" smtClean="0"/>
              <a:t>5/18/2021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2D0CA0-B744-4EF7-B1F9-9E72A04A9A57}" type="slidenum">
              <a:rPr lang="en-US" smtClean="0"/>
              <a:t>‹#›</a:t>
            </a:fld>
            <a:endParaRPr lang="en-US"/>
          </a:p>
        </p:txBody>
      </p:sp>
    </p:spTree>
    <p:extLst>
      <p:ext uri="{BB962C8B-B14F-4D97-AF65-F5344CB8AC3E}">
        <p14:creationId xmlns:p14="http://schemas.microsoft.com/office/powerpoint/2010/main" val="3322680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2A6C90-41A6-4B0B-9D17-3D3F172BB388}" type="datetimeFigureOut">
              <a:rPr lang="en-US" smtClean="0"/>
              <a:t>5/18/2021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D0CA0-B744-4EF7-B1F9-9E72A04A9A57}" type="slidenum">
              <a:rPr lang="en-US" smtClean="0"/>
              <a:t>‹#›</a:t>
            </a:fld>
            <a:endParaRPr lang="en-US"/>
          </a:p>
        </p:txBody>
      </p:sp>
    </p:spTree>
    <p:extLst>
      <p:ext uri="{BB962C8B-B14F-4D97-AF65-F5344CB8AC3E}">
        <p14:creationId xmlns:p14="http://schemas.microsoft.com/office/powerpoint/2010/main" val="2858526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2A6C90-41A6-4B0B-9D17-3D3F172BB388}" type="datetimeFigureOut">
              <a:rPr lang="en-US" smtClean="0"/>
              <a:t>5/18/2021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D0CA0-B744-4EF7-B1F9-9E72A04A9A57}" type="slidenum">
              <a:rPr lang="en-US" smtClean="0"/>
              <a:t>‹#›</a:t>
            </a:fld>
            <a:endParaRPr lang="en-US"/>
          </a:p>
        </p:txBody>
      </p:sp>
    </p:spTree>
    <p:extLst>
      <p:ext uri="{BB962C8B-B14F-4D97-AF65-F5344CB8AC3E}">
        <p14:creationId xmlns:p14="http://schemas.microsoft.com/office/powerpoint/2010/main" val="412522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2A6C90-41A6-4B0B-9D17-3D3F172BB388}" type="datetimeFigureOut">
              <a:rPr lang="en-US" smtClean="0"/>
              <a:t>5/18/2021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2D0CA0-B744-4EF7-B1F9-9E72A04A9A57}" type="slidenum">
              <a:rPr lang="en-US" smtClean="0"/>
              <a:t>‹#›</a:t>
            </a:fld>
            <a:endParaRPr lang="en-US"/>
          </a:p>
        </p:txBody>
      </p:sp>
    </p:spTree>
    <p:extLst>
      <p:ext uri="{BB962C8B-B14F-4D97-AF65-F5344CB8AC3E}">
        <p14:creationId xmlns:p14="http://schemas.microsoft.com/office/powerpoint/2010/main" val="422639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gif"/><Relationship Id="rId5" Type="http://schemas.openxmlformats.org/officeDocument/2006/relationships/image" Target="../media/image3.emf"/><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gif"/><Relationship Id="rId4" Type="http://schemas.openxmlformats.org/officeDocument/2006/relationships/image" Target="../media/image20.gif"/></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2.xml"/><Relationship Id="rId7" Type="http://schemas.openxmlformats.org/officeDocument/2006/relationships/image" Target="../media/image9.gif"/><Relationship Id="rId2" Type="http://schemas.openxmlformats.org/officeDocument/2006/relationships/audio" Target="trong%20com.MP3" TargetMode="External"/><Relationship Id="rId1" Type="http://schemas.openxmlformats.org/officeDocument/2006/relationships/audio" Target="file:///D:\GA%20DT%20L4\hinh,fim\li%20qua%20keu.MP3" TargetMode="External"/><Relationship Id="rId6" Type="http://schemas.openxmlformats.org/officeDocument/2006/relationships/image" Target="../media/image26.gif"/><Relationship Id="rId5" Type="http://schemas.openxmlformats.org/officeDocument/2006/relationships/image" Target="../media/image25.gif"/><Relationship Id="rId4" Type="http://schemas.openxmlformats.org/officeDocument/2006/relationships/image" Target="../media/image24.gif"/><Relationship Id="rId9"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WordArt 2"/>
          <p:cNvSpPr>
            <a:spLocks noChangeArrowheads="1" noChangeShapeType="1" noTextEdit="1"/>
          </p:cNvSpPr>
          <p:nvPr/>
        </p:nvSpPr>
        <p:spPr bwMode="auto">
          <a:xfrm>
            <a:off x="457200" y="958850"/>
            <a:ext cx="8382000" cy="6051550"/>
          </a:xfrm>
          <a:prstGeom prst="rect">
            <a:avLst/>
          </a:prstGeom>
        </p:spPr>
        <p:txBody>
          <a:bodyPr spcFirstLastPara="1" wrap="none" fromWordArt="1">
            <a:prstTxWarp prst="textArchUp">
              <a:avLst>
                <a:gd name="adj" fmla="val 10733325"/>
              </a:avLst>
            </a:prstTxWarp>
          </a:bodyPr>
          <a:lstStyle/>
          <a:p>
            <a:pPr algn="ctr"/>
            <a:r>
              <a:rPr lang="vi-VN" sz="3600" kern="10" dirty="0">
                <a:ln w="12573">
                  <a:solidFill>
                    <a:schemeClr val="tx1"/>
                  </a:solidFill>
                  <a:miter lim="800000"/>
                  <a:headEnd/>
                  <a:tailEnd/>
                </a:ln>
                <a:effectLst>
                  <a:outerShdw dist="17819" dir="2700000" algn="ctr" rotWithShape="0">
                    <a:srgbClr val="C0C0C0">
                      <a:alpha val="80011"/>
                    </a:srgbClr>
                  </a:outerShdw>
                </a:effectLst>
                <a:latin typeface="Times New Roman"/>
                <a:cs typeface="Times New Roman"/>
              </a:rPr>
              <a:t>Chào mừng thầy cô đến dự giờ thăm lớp!</a:t>
            </a:r>
            <a:endParaRPr lang="en-US" sz="3600" kern="10" dirty="0">
              <a:ln w="12573">
                <a:solidFill>
                  <a:schemeClr val="tx1"/>
                </a:solidFill>
                <a:miter lim="800000"/>
                <a:headEnd/>
                <a:tailEnd/>
              </a:ln>
              <a:effectLst>
                <a:outerShdw dist="17819" dir="2700000" algn="ctr" rotWithShape="0">
                  <a:srgbClr val="C0C0C0">
                    <a:alpha val="80011"/>
                  </a:srgbClr>
                </a:outerShdw>
              </a:effectLst>
              <a:latin typeface="Times New Roman"/>
              <a:cs typeface="Times New Roman"/>
            </a:endParaRP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119188"/>
            <a:ext cx="2743200" cy="25701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3540" name="WordArt 4"/>
          <p:cNvSpPr>
            <a:spLocks noChangeArrowheads="1" noChangeShapeType="1" noTextEdit="1"/>
          </p:cNvSpPr>
          <p:nvPr/>
        </p:nvSpPr>
        <p:spPr bwMode="auto">
          <a:xfrm>
            <a:off x="1127234" y="3523012"/>
            <a:ext cx="7330966" cy="820388"/>
          </a:xfrm>
          <a:prstGeom prst="rect">
            <a:avLst/>
          </a:prstGeom>
        </p:spPr>
        <p:txBody>
          <a:bodyPr wrap="none" fromWordArt="1">
            <a:prstTxWarp prst="textPlain">
              <a:avLst>
                <a:gd name="adj" fmla="val 50000"/>
              </a:avLst>
            </a:prstTxWarp>
          </a:bodyPr>
          <a:lstStyle/>
          <a:p>
            <a:pPr algn="ctr">
              <a:defRPr/>
            </a:pPr>
            <a:r>
              <a:rPr lang="en-US" sz="3600" b="1" kern="10" dirty="0" err="1">
                <a:ln w="12573">
                  <a:solidFill>
                    <a:srgbClr val="EAEAEA"/>
                  </a:solidFill>
                  <a:miter lim="800000"/>
                  <a:headEnd/>
                  <a:tailEnd/>
                </a:ln>
                <a:solidFill>
                  <a:srgbClr val="FF0000"/>
                </a:solidFill>
                <a:effectLst>
                  <a:outerShdw dist="17819" dir="2700000" algn="ctr" rotWithShape="0">
                    <a:srgbClr val="C0C0C0">
                      <a:alpha val="80011"/>
                    </a:srgbClr>
                  </a:outerShdw>
                </a:effectLst>
                <a:latin typeface="Times New Roman" pitchFamily="18" charset="0"/>
                <a:cs typeface="Times New Roman" pitchFamily="18" charset="0"/>
              </a:rPr>
              <a:t>Môn</a:t>
            </a:r>
            <a:r>
              <a:rPr lang="en-US" sz="3600" b="1" kern="10" dirty="0">
                <a:ln w="12573">
                  <a:solidFill>
                    <a:srgbClr val="EAEAEA"/>
                  </a:solidFill>
                  <a:miter lim="800000"/>
                  <a:headEnd/>
                  <a:tailEnd/>
                </a:ln>
                <a:solidFill>
                  <a:srgbClr val="FF0000"/>
                </a:solidFill>
                <a:effectLst>
                  <a:outerShdw dist="17819" dir="2700000" algn="ctr" rotWithShape="0">
                    <a:srgbClr val="C0C0C0">
                      <a:alpha val="80011"/>
                    </a:srgbClr>
                  </a:outerShdw>
                </a:effectLst>
                <a:latin typeface="Times New Roman" pitchFamily="18" charset="0"/>
                <a:cs typeface="Times New Roman" pitchFamily="18" charset="0"/>
              </a:rPr>
              <a:t>: </a:t>
            </a:r>
            <a:r>
              <a:rPr lang="en-US" sz="3600" b="1" kern="10" dirty="0" err="1">
                <a:ln w="12573">
                  <a:solidFill>
                    <a:srgbClr val="EAEAEA"/>
                  </a:solidFill>
                  <a:miter lim="800000"/>
                  <a:headEnd/>
                  <a:tailEnd/>
                </a:ln>
                <a:solidFill>
                  <a:srgbClr val="FF0000"/>
                </a:solidFill>
                <a:effectLst>
                  <a:outerShdw dist="17819" dir="2700000" algn="ctr" rotWithShape="0">
                    <a:srgbClr val="C0C0C0">
                      <a:alpha val="80011"/>
                    </a:srgbClr>
                  </a:outerShdw>
                </a:effectLst>
                <a:latin typeface="Times New Roman" pitchFamily="18" charset="0"/>
                <a:cs typeface="Times New Roman" pitchFamily="18" charset="0"/>
              </a:rPr>
              <a:t>Địa</a:t>
            </a:r>
            <a:r>
              <a:rPr lang="en-US" sz="3600" b="1" kern="10" dirty="0">
                <a:ln w="12573">
                  <a:solidFill>
                    <a:srgbClr val="EAEAEA"/>
                  </a:solidFill>
                  <a:miter lim="800000"/>
                  <a:headEnd/>
                  <a:tailEnd/>
                </a:ln>
                <a:solidFill>
                  <a:srgbClr val="FF0000"/>
                </a:solidFill>
                <a:effectLst>
                  <a:outerShdw dist="17819" dir="2700000" algn="ctr" rotWithShape="0">
                    <a:srgbClr val="C0C0C0">
                      <a:alpha val="80011"/>
                    </a:srgbClr>
                  </a:outerShdw>
                </a:effectLst>
                <a:latin typeface="Times New Roman" pitchFamily="18" charset="0"/>
                <a:cs typeface="Times New Roman" pitchFamily="18" charset="0"/>
              </a:rPr>
              <a:t> </a:t>
            </a:r>
            <a:r>
              <a:rPr lang="en-US" sz="3600" b="1" kern="10" dirty="0" err="1">
                <a:ln w="12573">
                  <a:solidFill>
                    <a:srgbClr val="EAEAEA"/>
                  </a:solidFill>
                  <a:miter lim="800000"/>
                  <a:headEnd/>
                  <a:tailEnd/>
                </a:ln>
                <a:solidFill>
                  <a:srgbClr val="FF0000"/>
                </a:solidFill>
                <a:effectLst>
                  <a:outerShdw dist="17819" dir="2700000" algn="ctr" rotWithShape="0">
                    <a:srgbClr val="C0C0C0">
                      <a:alpha val="80011"/>
                    </a:srgbClr>
                  </a:outerShdw>
                </a:effectLst>
                <a:latin typeface="Times New Roman" pitchFamily="18" charset="0"/>
                <a:cs typeface="Times New Roman" pitchFamily="18" charset="0"/>
              </a:rPr>
              <a:t>lí</a:t>
            </a:r>
            <a:r>
              <a:rPr lang="en-US" sz="3600" b="1" kern="10" dirty="0">
                <a:ln w="12573">
                  <a:solidFill>
                    <a:srgbClr val="EAEAEA"/>
                  </a:solidFill>
                  <a:miter lim="800000"/>
                  <a:headEnd/>
                  <a:tailEnd/>
                </a:ln>
                <a:solidFill>
                  <a:srgbClr val="FF0000"/>
                </a:solidFill>
                <a:effectLst>
                  <a:outerShdw dist="17819" dir="2700000" algn="ctr" rotWithShape="0">
                    <a:srgbClr val="C0C0C0">
                      <a:alpha val="80011"/>
                    </a:srgbClr>
                  </a:outerShdw>
                </a:effectLst>
                <a:latin typeface=".VnTime"/>
              </a:rPr>
              <a:t> </a:t>
            </a:r>
          </a:p>
        </p:txBody>
      </p:sp>
      <p:pic>
        <p:nvPicPr>
          <p:cNvPr id="14341"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243013" cy="1143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2"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000" y="6010275"/>
            <a:ext cx="1149350" cy="846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3"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746198">
            <a:off x="5219700" y="1905000"/>
            <a:ext cx="990600" cy="381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4"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47352">
            <a:off x="6564313" y="2566988"/>
            <a:ext cx="838200" cy="257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3548" name="WordArt 12"/>
          <p:cNvSpPr>
            <a:spLocks noChangeArrowheads="1" noChangeShapeType="1" noTextEdit="1"/>
          </p:cNvSpPr>
          <p:nvPr/>
        </p:nvSpPr>
        <p:spPr bwMode="auto">
          <a:xfrm>
            <a:off x="2916238" y="5157788"/>
            <a:ext cx="4800600" cy="1447800"/>
          </a:xfrm>
          <a:prstGeom prst="rect">
            <a:avLst/>
          </a:prstGeom>
        </p:spPr>
        <p:txBody>
          <a:bodyPr wrap="none" fromWordArt="1">
            <a:prstTxWarp prst="textPlain">
              <a:avLst>
                <a:gd name="adj" fmla="val 50000"/>
              </a:avLst>
            </a:prstTxWarp>
          </a:bodyPr>
          <a:lstStyle/>
          <a:p>
            <a:pPr algn="ctr"/>
            <a:endParaRPr lang="en-US" sz="3600" kern="10">
              <a:ln w="12573">
                <a:solidFill>
                  <a:srgbClr val="0000FF"/>
                </a:solidFill>
                <a:miter lim="800000"/>
                <a:headEnd/>
                <a:tailEnd/>
              </a:ln>
              <a:effectLst>
                <a:outerShdw dist="17819" dir="2700000" algn="ctr" rotWithShape="0">
                  <a:srgbClr val="C0C0C0">
                    <a:alpha val="80011"/>
                  </a:srgbClr>
                </a:outerShdw>
              </a:effectLst>
              <a:latin typeface=".VnTime"/>
            </a:endParaRPr>
          </a:p>
        </p:txBody>
      </p:sp>
      <p:sp>
        <p:nvSpPr>
          <p:cNvPr id="14346" name="WordArt 4"/>
          <p:cNvSpPr>
            <a:spLocks noChangeArrowheads="1" noChangeShapeType="1" noTextEdit="1"/>
          </p:cNvSpPr>
          <p:nvPr/>
        </p:nvSpPr>
        <p:spPr bwMode="auto">
          <a:xfrm>
            <a:off x="3276600" y="4589463"/>
            <a:ext cx="2681288" cy="820737"/>
          </a:xfrm>
          <a:prstGeom prst="rect">
            <a:avLst/>
          </a:prstGeom>
        </p:spPr>
        <p:txBody>
          <a:bodyPr wrap="none" fromWordArt="1">
            <a:prstTxWarp prst="textPlain">
              <a:avLst>
                <a:gd name="adj" fmla="val 50000"/>
              </a:avLst>
            </a:prstTxWarp>
          </a:bodyPr>
          <a:lstStyle/>
          <a:p>
            <a:pPr algn="ctr"/>
            <a:endParaRPr lang="en-US" sz="3600" b="1" kern="10" dirty="0">
              <a:ln w="12573">
                <a:solidFill>
                  <a:srgbClr val="EAEAEA"/>
                </a:solidFill>
                <a:miter lim="800000"/>
                <a:headEnd/>
                <a:tailEnd/>
              </a:ln>
              <a:solidFill>
                <a:srgbClr val="0000FF"/>
              </a:solidFill>
              <a:effectLst>
                <a:outerShdw dist="17819" dir="2700000" algn="ctr" rotWithShape="0">
                  <a:srgbClr val="C0C0C0">
                    <a:alpha val="80011"/>
                  </a:srgbClr>
                </a:outerShdw>
              </a:effectLst>
              <a:latin typeface="Times New Roman"/>
              <a:cs typeface="Times New Roman"/>
            </a:endParaRPr>
          </a:p>
        </p:txBody>
      </p:sp>
    </p:spTree>
    <p:extLst>
      <p:ext uri="{BB962C8B-B14F-4D97-AF65-F5344CB8AC3E}">
        <p14:creationId xmlns:p14="http://schemas.microsoft.com/office/powerpoint/2010/main" val="139381773"/>
      </p:ext>
    </p:extLst>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nodePh="1">
                                  <p:stCondLst>
                                    <p:cond delay="0"/>
                                  </p:stCondLst>
                                  <p:endCondLst>
                                    <p:cond evt="begin" delay="0">
                                      <p:tn val="5"/>
                                    </p:cond>
                                  </p:endCondLst>
                                  <p:childTnLst>
                                    <p:set>
                                      <p:cBhvr>
                                        <p:cTn id="6" dur="1" fill="hold">
                                          <p:stCondLst>
                                            <p:cond delay="0"/>
                                          </p:stCondLst>
                                        </p:cTn>
                                        <p:tgtEl>
                                          <p:spTgt spid="193548"/>
                                        </p:tgtEl>
                                        <p:attrNameLst>
                                          <p:attrName>style.visibility</p:attrName>
                                        </p:attrNameLst>
                                      </p:cBhvr>
                                      <p:to>
                                        <p:strVal val="visible"/>
                                      </p:to>
                                    </p:set>
                                    <p:animEffect transition="in" filter="box(in)">
                                      <p:cBhvr>
                                        <p:cTn id="7" dur="500"/>
                                        <p:tgtEl>
                                          <p:spTgt spid="193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Page 0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899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3"/>
          <p:cNvSpPr>
            <a:spLocks noChangeArrowheads="1"/>
          </p:cNvSpPr>
          <p:nvPr/>
        </p:nvSpPr>
        <p:spPr bwMode="auto">
          <a:xfrm>
            <a:off x="5715000" y="152400"/>
            <a:ext cx="3429000" cy="6188075"/>
          </a:xfrm>
          <a:prstGeom prst="rect">
            <a:avLst/>
          </a:prstGeom>
          <a:solidFill>
            <a:srgbClr val="F4E6A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4000" b="1">
                <a:solidFill>
                  <a:srgbClr val="CC0000"/>
                </a:solidFill>
                <a:effectLst>
                  <a:outerShdw blurRad="38100" dist="38100" dir="2700000" algn="tl">
                    <a:srgbClr val="000000"/>
                  </a:outerShdw>
                </a:effectLst>
                <a:latin typeface="VNI-Helve" pitchFamily="2" charset="0"/>
              </a:rPr>
              <a:t>CAÙC CAO NGUYEÂN ÔÛ TAÂY NGUYEÂN</a:t>
            </a:r>
          </a:p>
          <a:p>
            <a:pPr>
              <a:buFont typeface="Wingdings" pitchFamily="2" charset="2"/>
              <a:buChar char="v"/>
            </a:pPr>
            <a:r>
              <a:rPr lang="en-US" sz="4000" b="1">
                <a:solidFill>
                  <a:srgbClr val="CC0000"/>
                </a:solidFill>
                <a:effectLst>
                  <a:outerShdw blurRad="38100" dist="38100" dir="2700000" algn="tl">
                    <a:srgbClr val="000000"/>
                  </a:outerShdw>
                </a:effectLst>
                <a:latin typeface="VNI-Helve" pitchFamily="2" charset="0"/>
              </a:rPr>
              <a:t>KONTUM</a:t>
            </a:r>
          </a:p>
          <a:p>
            <a:pPr>
              <a:buFont typeface="Wingdings" pitchFamily="2" charset="2"/>
              <a:buChar char="v"/>
            </a:pPr>
            <a:r>
              <a:rPr lang="en-US" sz="4000" b="1">
                <a:solidFill>
                  <a:schemeClr val="folHlink"/>
                </a:solidFill>
                <a:effectLst>
                  <a:outerShdw blurRad="38100" dist="38100" dir="2700000" algn="tl">
                    <a:srgbClr val="000000"/>
                  </a:outerShdw>
                </a:effectLst>
                <a:latin typeface="VNI-Helve" pitchFamily="2" charset="0"/>
              </a:rPr>
              <a:t>PLAÂY KU</a:t>
            </a:r>
            <a:r>
              <a:rPr lang="en-US" sz="4000" b="1">
                <a:effectLst>
                  <a:outerShdw blurRad="38100" dist="38100" dir="2700000" algn="tl">
                    <a:srgbClr val="FFFFFF"/>
                  </a:outerShdw>
                </a:effectLst>
                <a:latin typeface="VNI-Helve" pitchFamily="2" charset="0"/>
              </a:rPr>
              <a:t> </a:t>
            </a:r>
          </a:p>
          <a:p>
            <a:pPr>
              <a:buFont typeface="Wingdings" pitchFamily="2" charset="2"/>
              <a:buChar char="v"/>
            </a:pPr>
            <a:r>
              <a:rPr lang="en-US" sz="4000" b="1">
                <a:solidFill>
                  <a:schemeClr val="hlink"/>
                </a:solidFill>
                <a:effectLst>
                  <a:outerShdw blurRad="38100" dist="38100" dir="2700000" algn="tl">
                    <a:srgbClr val="000000"/>
                  </a:outerShdw>
                </a:effectLst>
                <a:latin typeface="VNI-Helve" pitchFamily="2" charset="0"/>
              </a:rPr>
              <a:t>ÑAÊKLAÊK</a:t>
            </a:r>
          </a:p>
          <a:p>
            <a:pPr>
              <a:buFont typeface="Wingdings" pitchFamily="2" charset="2"/>
              <a:buChar char="v"/>
            </a:pPr>
            <a:r>
              <a:rPr lang="en-US" sz="4000" b="1" i="1">
                <a:solidFill>
                  <a:srgbClr val="0000FF"/>
                </a:solidFill>
                <a:effectLst>
                  <a:outerShdw blurRad="38100" dist="38100" dir="2700000" algn="tl">
                    <a:srgbClr val="000000"/>
                  </a:outerShdw>
                </a:effectLst>
                <a:latin typeface="VNI-Helve" pitchFamily="2" charset="0"/>
              </a:rPr>
              <a:t>LAÂM VIEÂN</a:t>
            </a:r>
          </a:p>
          <a:p>
            <a:pPr>
              <a:buFont typeface="Wingdings" pitchFamily="2" charset="2"/>
              <a:buChar char="v"/>
            </a:pPr>
            <a:r>
              <a:rPr lang="en-US" sz="4000" b="1">
                <a:solidFill>
                  <a:srgbClr val="CC00CC"/>
                </a:solidFill>
                <a:effectLst>
                  <a:outerShdw blurRad="38100" dist="38100" dir="2700000" algn="tl">
                    <a:srgbClr val="000000"/>
                  </a:outerShdw>
                </a:effectLst>
                <a:latin typeface="VNI-Helve" pitchFamily="2" charset="0"/>
              </a:rPr>
              <a:t>DI LINH</a:t>
            </a:r>
            <a:r>
              <a:rPr lang="en-US" sz="4000">
                <a:solidFill>
                  <a:srgbClr val="CC00CC"/>
                </a:solidFill>
                <a:effectLst>
                  <a:outerShdw blurRad="38100" dist="38100" dir="2700000" algn="tl">
                    <a:srgbClr val="000000"/>
                  </a:outerShdw>
                </a:effectLst>
                <a:latin typeface="VNI-Helve" pitchFamily="2" charset="0"/>
              </a:rPr>
              <a:t> </a:t>
            </a:r>
            <a:br>
              <a:rPr lang="en-US" sz="4000">
                <a:solidFill>
                  <a:srgbClr val="CC00CC"/>
                </a:solidFill>
                <a:effectLst>
                  <a:outerShdw blurRad="38100" dist="38100" dir="2700000" algn="tl">
                    <a:srgbClr val="000000"/>
                  </a:outerShdw>
                </a:effectLst>
                <a:latin typeface="VNI-Helve" pitchFamily="2" charset="0"/>
              </a:rPr>
            </a:br>
            <a:endParaRPr lang="en-US" sz="4000">
              <a:solidFill>
                <a:srgbClr val="CC00CC"/>
              </a:solidFill>
              <a:effectLst>
                <a:outerShdw blurRad="38100" dist="38100" dir="2700000" algn="tl">
                  <a:srgbClr val="000000"/>
                </a:outerShdw>
              </a:effectLst>
              <a:latin typeface="VNI-Helve" pitchFamily="2" charset="0"/>
            </a:endParaRPr>
          </a:p>
        </p:txBody>
      </p:sp>
      <p:sp>
        <p:nvSpPr>
          <p:cNvPr id="12292" name="AutoShape 4"/>
          <p:cNvSpPr>
            <a:spLocks noChangeArrowheads="1"/>
          </p:cNvSpPr>
          <p:nvPr/>
        </p:nvSpPr>
        <p:spPr bwMode="auto">
          <a:xfrm rot="406774">
            <a:off x="3886200" y="2438400"/>
            <a:ext cx="1979613" cy="457200"/>
          </a:xfrm>
          <a:prstGeom prst="leftArrow">
            <a:avLst>
              <a:gd name="adj1" fmla="val 50000"/>
              <a:gd name="adj2" fmla="val 108247"/>
            </a:avLst>
          </a:prstGeom>
          <a:solidFill>
            <a:srgbClr val="CC0000"/>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3" name="AutoShape 5"/>
          <p:cNvSpPr>
            <a:spLocks noChangeArrowheads="1"/>
          </p:cNvSpPr>
          <p:nvPr/>
        </p:nvSpPr>
        <p:spPr bwMode="auto">
          <a:xfrm rot="406774">
            <a:off x="3886200" y="2971800"/>
            <a:ext cx="1979613" cy="457200"/>
          </a:xfrm>
          <a:prstGeom prst="leftArrow">
            <a:avLst>
              <a:gd name="adj1" fmla="val 50000"/>
              <a:gd name="adj2" fmla="val 108247"/>
            </a:avLst>
          </a:prstGeom>
          <a:solidFill>
            <a:schemeClr val="folHlink"/>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4" name="AutoShape 6"/>
          <p:cNvSpPr>
            <a:spLocks noChangeArrowheads="1"/>
          </p:cNvSpPr>
          <p:nvPr/>
        </p:nvSpPr>
        <p:spPr bwMode="auto">
          <a:xfrm rot="-191903">
            <a:off x="3889375" y="3810000"/>
            <a:ext cx="1979613" cy="304800"/>
          </a:xfrm>
          <a:prstGeom prst="leftArrow">
            <a:avLst>
              <a:gd name="adj1" fmla="val 50000"/>
              <a:gd name="adj2" fmla="val 162370"/>
            </a:avLst>
          </a:prstGeom>
          <a:solidFill>
            <a:schemeClr val="hlink"/>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5" name="AutoShape 7"/>
          <p:cNvSpPr>
            <a:spLocks noChangeArrowheads="1"/>
          </p:cNvSpPr>
          <p:nvPr/>
        </p:nvSpPr>
        <p:spPr bwMode="auto">
          <a:xfrm rot="-587487">
            <a:off x="4186238" y="4419600"/>
            <a:ext cx="1611312" cy="381000"/>
          </a:xfrm>
          <a:prstGeom prst="leftArrow">
            <a:avLst>
              <a:gd name="adj1" fmla="val 50000"/>
              <a:gd name="adj2" fmla="val 105729"/>
            </a:avLst>
          </a:prstGeom>
          <a:solidFill>
            <a:srgbClr val="0000FF"/>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6" name="AutoShape 8"/>
          <p:cNvSpPr>
            <a:spLocks noChangeArrowheads="1"/>
          </p:cNvSpPr>
          <p:nvPr/>
        </p:nvSpPr>
        <p:spPr bwMode="auto">
          <a:xfrm rot="-752878">
            <a:off x="3810000" y="5257800"/>
            <a:ext cx="1905000" cy="457200"/>
          </a:xfrm>
          <a:prstGeom prst="leftArrow">
            <a:avLst>
              <a:gd name="adj1" fmla="val 50000"/>
              <a:gd name="adj2" fmla="val 104167"/>
            </a:avLst>
          </a:prstGeom>
          <a:solidFill>
            <a:srgbClr val="CC00CC"/>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131567784"/>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2291">
                                            <p:txEl>
                                              <p:pRg st="0" end="0"/>
                                            </p:txEl>
                                          </p:spTgt>
                                        </p:tgtEl>
                                        <p:attrNameLst>
                                          <p:attrName>style.visibility</p:attrName>
                                        </p:attrNameLst>
                                      </p:cBhvr>
                                      <p:to>
                                        <p:strVal val="visible"/>
                                      </p:to>
                                    </p:set>
                                    <p:anim calcmode="discrete" valueType="clr">
                                      <p:cBhvr override="childStyle">
                                        <p:cTn id="7" dur="80"/>
                                        <p:tgtEl>
                                          <p:spTgt spid="1229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291">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2291">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nodeType="clickEffect">
                                  <p:stCondLst>
                                    <p:cond delay="0"/>
                                  </p:stCondLst>
                                  <p:childTnLst>
                                    <p:set>
                                      <p:cBhvr>
                                        <p:cTn id="13" dur="1" fill="hold">
                                          <p:stCondLst>
                                            <p:cond delay="0"/>
                                          </p:stCondLst>
                                        </p:cTn>
                                        <p:tgtEl>
                                          <p:spTgt spid="12291">
                                            <p:txEl>
                                              <p:pRg st="1" end="1"/>
                                            </p:txEl>
                                          </p:spTgt>
                                        </p:tgtEl>
                                        <p:attrNameLst>
                                          <p:attrName>style.visibility</p:attrName>
                                        </p:attrNameLst>
                                      </p:cBhvr>
                                      <p:to>
                                        <p:strVal val="visible"/>
                                      </p:to>
                                    </p:set>
                                    <p:animEffect transition="in" filter="diamond(in)">
                                      <p:cBhvr>
                                        <p:cTn id="14" dur="2000"/>
                                        <p:tgtEl>
                                          <p:spTgt spid="12291">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5" presetClass="path" presetSubtype="0" accel="50000" decel="50000" fill="hold" grpId="1" nodeType="clickEffect">
                                  <p:stCondLst>
                                    <p:cond delay="0"/>
                                  </p:stCondLst>
                                  <p:childTnLst>
                                    <p:animMotion origin="layout" path="M 2.77778E-7 1.11111E-6 L -0.25816 -0.04445 " pathEditMode="relative" rAng="0" ptsTypes="AA">
                                      <p:cBhvr>
                                        <p:cTn id="22" dur="2000" fill="hold"/>
                                        <p:tgtEl>
                                          <p:spTgt spid="12292"/>
                                        </p:tgtEl>
                                        <p:attrNameLst>
                                          <p:attrName>ppt_x</p:attrName>
                                          <p:attrName>ppt_y</p:attrName>
                                        </p:attrNameLst>
                                      </p:cBhvr>
                                      <p:rCtr x="-12917" y="-2222"/>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12291">
                                            <p:txEl>
                                              <p:pRg st="2" end="2"/>
                                            </p:txEl>
                                          </p:spTgt>
                                        </p:tgtEl>
                                        <p:attrNameLst>
                                          <p:attrName>style.visibility</p:attrName>
                                        </p:attrNameLst>
                                      </p:cBhvr>
                                      <p:to>
                                        <p:strVal val="visible"/>
                                      </p:to>
                                    </p:set>
                                    <p:animEffect transition="in" filter="diamond(in)">
                                      <p:cBhvr>
                                        <p:cTn id="27" dur="2000"/>
                                        <p:tgtEl>
                                          <p:spTgt spid="12291">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293"/>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35" presetClass="path" presetSubtype="0" accel="50000" decel="50000" fill="hold" grpId="1" nodeType="clickEffect">
                                  <p:stCondLst>
                                    <p:cond delay="0"/>
                                  </p:stCondLst>
                                  <p:childTnLst>
                                    <p:animMotion origin="layout" path="M 2.77778E-7 3.33333E-6 L -0.24983 -0.04445 " pathEditMode="relative" rAng="0" ptsTypes="AA">
                                      <p:cBhvr>
                                        <p:cTn id="35" dur="2000" fill="hold"/>
                                        <p:tgtEl>
                                          <p:spTgt spid="12293"/>
                                        </p:tgtEl>
                                        <p:attrNameLst>
                                          <p:attrName>ppt_x</p:attrName>
                                          <p:attrName>ppt_y</p:attrName>
                                        </p:attrNameLst>
                                      </p:cBhvr>
                                      <p:rCtr x="-12500" y="-2222"/>
                                    </p:animMotion>
                                  </p:childTnLst>
                                </p:cTn>
                              </p:par>
                            </p:childTnLst>
                          </p:cTn>
                        </p:par>
                      </p:childTnLst>
                    </p:cTn>
                  </p:par>
                  <p:par>
                    <p:cTn id="36" fill="hold" nodeType="clickPar">
                      <p:stCondLst>
                        <p:cond delay="indefinite"/>
                      </p:stCondLst>
                      <p:childTnLst>
                        <p:par>
                          <p:cTn id="37" fill="hold" nodeType="withGroup">
                            <p:stCondLst>
                              <p:cond delay="0"/>
                            </p:stCondLst>
                            <p:childTnLst>
                              <p:par>
                                <p:cTn id="38" presetID="8" presetClass="entr" presetSubtype="16" fill="hold" nodeType="clickEffect">
                                  <p:stCondLst>
                                    <p:cond delay="0"/>
                                  </p:stCondLst>
                                  <p:childTnLst>
                                    <p:set>
                                      <p:cBhvr>
                                        <p:cTn id="39" dur="1" fill="hold">
                                          <p:stCondLst>
                                            <p:cond delay="0"/>
                                          </p:stCondLst>
                                        </p:cTn>
                                        <p:tgtEl>
                                          <p:spTgt spid="12291">
                                            <p:txEl>
                                              <p:pRg st="3" end="3"/>
                                            </p:txEl>
                                          </p:spTgt>
                                        </p:tgtEl>
                                        <p:attrNameLst>
                                          <p:attrName>style.visibility</p:attrName>
                                        </p:attrNameLst>
                                      </p:cBhvr>
                                      <p:to>
                                        <p:strVal val="visible"/>
                                      </p:to>
                                    </p:set>
                                    <p:animEffect transition="in" filter="diamond(in)">
                                      <p:cBhvr>
                                        <p:cTn id="40" dur="2000"/>
                                        <p:tgtEl>
                                          <p:spTgt spid="12291">
                                            <p:txEl>
                                              <p:pRg st="3" end="3"/>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294"/>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35" presetClass="path" presetSubtype="0" accel="50000" decel="50000" fill="hold" grpId="1" nodeType="clickEffect">
                                  <p:stCondLst>
                                    <p:cond delay="0"/>
                                  </p:stCondLst>
                                  <p:childTnLst>
                                    <p:animMotion origin="layout" path="M 3.05556E-6 2.22222E-6 L -0.21684 -0.01111 " pathEditMode="relative" rAng="0" ptsTypes="AA">
                                      <p:cBhvr>
                                        <p:cTn id="48" dur="2000" fill="hold"/>
                                        <p:tgtEl>
                                          <p:spTgt spid="12294"/>
                                        </p:tgtEl>
                                        <p:attrNameLst>
                                          <p:attrName>ppt_x</p:attrName>
                                          <p:attrName>ppt_y</p:attrName>
                                        </p:attrNameLst>
                                      </p:cBhvr>
                                      <p:rCtr x="-10851" y="-556"/>
                                    </p:animMotion>
                                  </p:childTnLst>
                                </p:cTn>
                              </p:par>
                            </p:childTnLst>
                          </p:cTn>
                        </p:par>
                      </p:childTnLst>
                    </p:cTn>
                  </p:par>
                  <p:par>
                    <p:cTn id="49" fill="hold" nodeType="clickPar">
                      <p:stCondLst>
                        <p:cond delay="indefinite"/>
                      </p:stCondLst>
                      <p:childTnLst>
                        <p:par>
                          <p:cTn id="50" fill="hold" nodeType="withGroup">
                            <p:stCondLst>
                              <p:cond delay="0"/>
                            </p:stCondLst>
                            <p:childTnLst>
                              <p:par>
                                <p:cTn id="51" presetID="8" presetClass="entr" presetSubtype="16" fill="hold" nodeType="clickEffect">
                                  <p:stCondLst>
                                    <p:cond delay="0"/>
                                  </p:stCondLst>
                                  <p:childTnLst>
                                    <p:set>
                                      <p:cBhvr>
                                        <p:cTn id="52" dur="1" fill="hold">
                                          <p:stCondLst>
                                            <p:cond delay="0"/>
                                          </p:stCondLst>
                                        </p:cTn>
                                        <p:tgtEl>
                                          <p:spTgt spid="12291">
                                            <p:txEl>
                                              <p:pRg st="4" end="4"/>
                                            </p:txEl>
                                          </p:spTgt>
                                        </p:tgtEl>
                                        <p:attrNameLst>
                                          <p:attrName>style.visibility</p:attrName>
                                        </p:attrNameLst>
                                      </p:cBhvr>
                                      <p:to>
                                        <p:strVal val="visible"/>
                                      </p:to>
                                    </p:set>
                                    <p:animEffect transition="in" filter="diamond(in)">
                                      <p:cBhvr>
                                        <p:cTn id="53" dur="2000"/>
                                        <p:tgtEl>
                                          <p:spTgt spid="12291">
                                            <p:txEl>
                                              <p:pRg st="4" end="4"/>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2295"/>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35" presetClass="path" presetSubtype="0" accel="50000" decel="50000" fill="hold" grpId="1" nodeType="clickEffect">
                                  <p:stCondLst>
                                    <p:cond delay="0"/>
                                  </p:stCondLst>
                                  <p:childTnLst>
                                    <p:animMotion origin="layout" path="M 0.0125 -0.00555 L -0.20833 0.04121 " pathEditMode="relative" rAng="0" ptsTypes="AA">
                                      <p:cBhvr>
                                        <p:cTn id="61" dur="2000" fill="hold"/>
                                        <p:tgtEl>
                                          <p:spTgt spid="12295"/>
                                        </p:tgtEl>
                                        <p:attrNameLst>
                                          <p:attrName>ppt_x</p:attrName>
                                          <p:attrName>ppt_y</p:attrName>
                                        </p:attrNameLst>
                                      </p:cBhvr>
                                      <p:rCtr x="-11042" y="2338"/>
                                    </p:animMotion>
                                  </p:childTnLst>
                                </p:cTn>
                              </p:par>
                            </p:childTnLst>
                          </p:cTn>
                        </p:par>
                      </p:childTnLst>
                    </p:cTn>
                  </p:par>
                  <p:par>
                    <p:cTn id="62" fill="hold" nodeType="clickPar">
                      <p:stCondLst>
                        <p:cond delay="indefinite"/>
                      </p:stCondLst>
                      <p:childTnLst>
                        <p:par>
                          <p:cTn id="63" fill="hold" nodeType="withGroup">
                            <p:stCondLst>
                              <p:cond delay="0"/>
                            </p:stCondLst>
                            <p:childTnLst>
                              <p:par>
                                <p:cTn id="64" presetID="8" presetClass="entr" presetSubtype="16" fill="hold" nodeType="clickEffect">
                                  <p:stCondLst>
                                    <p:cond delay="0"/>
                                  </p:stCondLst>
                                  <p:childTnLst>
                                    <p:set>
                                      <p:cBhvr>
                                        <p:cTn id="65" dur="1" fill="hold">
                                          <p:stCondLst>
                                            <p:cond delay="0"/>
                                          </p:stCondLst>
                                        </p:cTn>
                                        <p:tgtEl>
                                          <p:spTgt spid="12291">
                                            <p:txEl>
                                              <p:pRg st="5" end="5"/>
                                            </p:txEl>
                                          </p:spTgt>
                                        </p:tgtEl>
                                        <p:attrNameLst>
                                          <p:attrName>style.visibility</p:attrName>
                                        </p:attrNameLst>
                                      </p:cBhvr>
                                      <p:to>
                                        <p:strVal val="visible"/>
                                      </p:to>
                                    </p:set>
                                    <p:animEffect transition="in" filter="diamond(in)">
                                      <p:cBhvr>
                                        <p:cTn id="66" dur="2000"/>
                                        <p:tgtEl>
                                          <p:spTgt spid="12291">
                                            <p:txEl>
                                              <p:pRg st="5" end="5"/>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2296"/>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35" presetClass="path" presetSubtype="0" accel="50000" decel="50000" fill="hold" grpId="1" nodeType="clickEffect">
                                  <p:stCondLst>
                                    <p:cond delay="0"/>
                                  </p:stCondLst>
                                  <p:childTnLst>
                                    <p:animMotion origin="layout" path="M -3.33333E-6 0 L -0.25416 0.01111 " pathEditMode="relative" rAng="0" ptsTypes="AA">
                                      <p:cBhvr>
                                        <p:cTn id="74" dur="2000" fill="hold"/>
                                        <p:tgtEl>
                                          <p:spTgt spid="12296"/>
                                        </p:tgtEl>
                                        <p:attrNameLst>
                                          <p:attrName>ppt_x</p:attrName>
                                          <p:attrName>ppt_y</p:attrName>
                                        </p:attrNameLst>
                                      </p:cBhvr>
                                      <p:rCtr x="-12708" y="5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P spid="12292" grpId="1" animBg="1"/>
      <p:bldP spid="12293" grpId="0" animBg="1"/>
      <p:bldP spid="12293" grpId="1" animBg="1"/>
      <p:bldP spid="12294" grpId="0" animBg="1"/>
      <p:bldP spid="12294" grpId="1" animBg="1"/>
      <p:bldP spid="12295" grpId="0" animBg="1"/>
      <p:bldP spid="12295" grpId="1" animBg="1"/>
      <p:bldP spid="12296" grpId="0" animBg="1"/>
      <p:bldP spid="1229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4572000" y="228600"/>
            <a:ext cx="4572000" cy="6629400"/>
          </a:xfrm>
        </p:spPr>
        <p:txBody>
          <a:bodyPr/>
          <a:lstStyle/>
          <a:p>
            <a:pPr>
              <a:lnSpc>
                <a:spcPct val="90000"/>
              </a:lnSpc>
            </a:pPr>
            <a:r>
              <a:rPr lang="en-US" sz="4800" b="1">
                <a:solidFill>
                  <a:srgbClr val="AA0814"/>
                </a:solidFill>
                <a:latin typeface="VNI-Helve-Condense" pitchFamily="2" charset="0"/>
              </a:rPr>
              <a:t>THUÛ ÑOÂ HAØ NOÄI </a:t>
            </a:r>
          </a:p>
          <a:p>
            <a:pPr>
              <a:lnSpc>
                <a:spcPct val="90000"/>
              </a:lnSpc>
            </a:pPr>
            <a:r>
              <a:rPr lang="en-US" sz="4800" b="1">
                <a:solidFill>
                  <a:srgbClr val="0000CC"/>
                </a:solidFill>
                <a:latin typeface="VNI-Helve-Condense" pitchFamily="2" charset="0"/>
              </a:rPr>
              <a:t>TP HAÛI PHOØNG </a:t>
            </a:r>
          </a:p>
          <a:p>
            <a:pPr>
              <a:lnSpc>
                <a:spcPct val="90000"/>
              </a:lnSpc>
            </a:pPr>
            <a:r>
              <a:rPr lang="en-US" sz="4800" b="1">
                <a:solidFill>
                  <a:schemeClr val="tx2"/>
                </a:solidFill>
                <a:latin typeface="VNI-Helve-Condense" pitchFamily="2" charset="0"/>
              </a:rPr>
              <a:t>TP HUEÁ </a:t>
            </a:r>
          </a:p>
          <a:p>
            <a:pPr>
              <a:lnSpc>
                <a:spcPct val="90000"/>
              </a:lnSpc>
            </a:pPr>
            <a:r>
              <a:rPr lang="en-US" sz="4800" b="1">
                <a:solidFill>
                  <a:srgbClr val="660033"/>
                </a:solidFill>
                <a:latin typeface="VNI-Helve-Condense" pitchFamily="2" charset="0"/>
              </a:rPr>
              <a:t>TP ÑAØ NAÜNG </a:t>
            </a:r>
          </a:p>
          <a:p>
            <a:pPr>
              <a:lnSpc>
                <a:spcPct val="90000"/>
              </a:lnSpc>
            </a:pPr>
            <a:r>
              <a:rPr lang="en-US" sz="4800" b="1">
                <a:solidFill>
                  <a:srgbClr val="FF3300"/>
                </a:solidFill>
                <a:latin typeface="VNI-Helve-Condense" pitchFamily="2" charset="0"/>
              </a:rPr>
              <a:t>TP HOÀ CHÍ MINH </a:t>
            </a:r>
          </a:p>
          <a:p>
            <a:pPr>
              <a:lnSpc>
                <a:spcPct val="90000"/>
              </a:lnSpc>
            </a:pPr>
            <a:r>
              <a:rPr lang="en-US" sz="4800" b="1">
                <a:solidFill>
                  <a:srgbClr val="3333FF"/>
                </a:solidFill>
                <a:latin typeface="VNI-Helve-Condense" pitchFamily="2" charset="0"/>
              </a:rPr>
              <a:t>TP CAÀN THÔ</a:t>
            </a:r>
            <a:r>
              <a:rPr lang="en-US" b="1">
                <a:solidFill>
                  <a:srgbClr val="3333FF"/>
                </a:solidFill>
                <a:latin typeface="VNI-Helve-Condense" pitchFamily="2" charset="0"/>
              </a:rPr>
              <a:t> </a:t>
            </a:r>
          </a:p>
        </p:txBody>
      </p:sp>
      <p:pic>
        <p:nvPicPr>
          <p:cNvPr id="13315" name="Picture 3" descr="trang6"/>
          <p:cNvPicPr>
            <a:picLocks noGrp="1" noChangeAspect="1" noChangeArrowheads="1"/>
          </p:cNvPicPr>
          <p:nvPr>
            <p:ph type="title"/>
          </p:nvPr>
        </p:nvPicPr>
        <p:blipFill>
          <a:blip r:embed="rId2" cstate="print">
            <a:extLst>
              <a:ext uri="{28A0092B-C50C-407E-A947-70E740481C1C}">
                <a14:useLocalDpi xmlns:a14="http://schemas.microsoft.com/office/drawing/2010/main" val="0"/>
              </a:ext>
            </a:extLst>
          </a:blip>
          <a:srcRect/>
          <a:stretch>
            <a:fillRect/>
          </a:stretch>
        </p:blipFill>
        <p:spPr>
          <a:xfrm>
            <a:off x="0" y="0"/>
            <a:ext cx="4537075"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6" name="Picture 4" descr="Variados135"/>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0668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descr="Variados28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971800"/>
            <a:ext cx="171450" cy="17145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Variados28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124200"/>
            <a:ext cx="171450" cy="171450"/>
          </a:xfrm>
          <a:prstGeom prst="rect">
            <a:avLst/>
          </a:prstGeom>
          <a:noFill/>
          <a:extLst>
            <a:ext uri="{909E8E84-426E-40DD-AFC4-6F175D3DCCD1}">
              <a14:hiddenFill xmlns:a14="http://schemas.microsoft.com/office/drawing/2010/main">
                <a:solidFill>
                  <a:srgbClr val="FFFFFF"/>
                </a:solidFill>
              </a14:hiddenFill>
            </a:ext>
          </a:extLst>
        </p:spPr>
      </p:pic>
      <p:pic>
        <p:nvPicPr>
          <p:cNvPr id="13319" name="Picture 7" descr="Variados28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562600"/>
            <a:ext cx="171450" cy="171450"/>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Variados28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5334000"/>
            <a:ext cx="171450" cy="171450"/>
          </a:xfrm>
          <a:prstGeom prst="rect">
            <a:avLst/>
          </a:prstGeom>
          <a:noFill/>
          <a:extLst>
            <a:ext uri="{909E8E84-426E-40DD-AFC4-6F175D3DCCD1}">
              <a14:hiddenFill xmlns:a14="http://schemas.microsoft.com/office/drawing/2010/main">
                <a:solidFill>
                  <a:srgbClr val="FFFFFF"/>
                </a:solidFill>
              </a14:hiddenFill>
            </a:ext>
          </a:extLst>
        </p:spPr>
      </p:pic>
      <p:pic>
        <p:nvPicPr>
          <p:cNvPr id="13321" name="Picture 9" descr="Variados28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295400"/>
            <a:ext cx="171450" cy="171450"/>
          </a:xfrm>
          <a:prstGeom prst="rect">
            <a:avLst/>
          </a:prstGeom>
          <a:noFill/>
          <a:extLst>
            <a:ext uri="{909E8E84-426E-40DD-AFC4-6F175D3DCCD1}">
              <a14:hiddenFill xmlns:a14="http://schemas.microsoft.com/office/drawing/2010/main">
                <a:solidFill>
                  <a:srgbClr val="FFFFFF"/>
                </a:solidFill>
              </a14:hiddenFill>
            </a:ext>
          </a:extLst>
        </p:spPr>
      </p:pic>
      <p:sp>
        <p:nvSpPr>
          <p:cNvPr id="13322" name="AutoShape 10"/>
          <p:cNvSpPr>
            <a:spLocks noChangeArrowheads="1"/>
          </p:cNvSpPr>
          <p:nvPr/>
        </p:nvSpPr>
        <p:spPr bwMode="auto">
          <a:xfrm rot="-899979">
            <a:off x="3114675" y="454025"/>
            <a:ext cx="1295400" cy="460375"/>
          </a:xfrm>
          <a:prstGeom prst="leftArrow">
            <a:avLst>
              <a:gd name="adj1" fmla="val 50000"/>
              <a:gd name="adj2" fmla="val 70345"/>
            </a:avLst>
          </a:prstGeom>
          <a:solidFill>
            <a:srgbClr val="AA081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3" name="AutoShape 11"/>
          <p:cNvSpPr>
            <a:spLocks noChangeArrowheads="1"/>
          </p:cNvSpPr>
          <p:nvPr/>
        </p:nvSpPr>
        <p:spPr bwMode="auto">
          <a:xfrm rot="219194">
            <a:off x="3273425" y="1598613"/>
            <a:ext cx="1295400" cy="441325"/>
          </a:xfrm>
          <a:prstGeom prst="leftArrow">
            <a:avLst>
              <a:gd name="adj1" fmla="val 50000"/>
              <a:gd name="adj2" fmla="val 73381"/>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4" name="AutoShape 12"/>
          <p:cNvSpPr>
            <a:spLocks noChangeArrowheads="1"/>
          </p:cNvSpPr>
          <p:nvPr/>
        </p:nvSpPr>
        <p:spPr bwMode="auto">
          <a:xfrm rot="-899979">
            <a:off x="3124200" y="2590800"/>
            <a:ext cx="1295400" cy="307975"/>
          </a:xfrm>
          <a:prstGeom prst="leftArrow">
            <a:avLst>
              <a:gd name="adj1" fmla="val 50000"/>
              <a:gd name="adj2" fmla="val 105155"/>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5" name="AutoShape 13"/>
          <p:cNvSpPr>
            <a:spLocks noChangeArrowheads="1"/>
          </p:cNvSpPr>
          <p:nvPr/>
        </p:nvSpPr>
        <p:spPr bwMode="auto">
          <a:xfrm rot="819907">
            <a:off x="3267075" y="3427413"/>
            <a:ext cx="1295400" cy="441325"/>
          </a:xfrm>
          <a:prstGeom prst="leftArrow">
            <a:avLst>
              <a:gd name="adj1" fmla="val 50000"/>
              <a:gd name="adj2" fmla="val 73381"/>
            </a:avLst>
          </a:prstGeom>
          <a:solidFill>
            <a:srgbClr val="A60C7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6" name="AutoShape 14"/>
          <p:cNvSpPr>
            <a:spLocks noChangeArrowheads="1"/>
          </p:cNvSpPr>
          <p:nvPr/>
        </p:nvSpPr>
        <p:spPr bwMode="auto">
          <a:xfrm rot="-899979">
            <a:off x="3448050" y="4873625"/>
            <a:ext cx="1295400" cy="365125"/>
          </a:xfrm>
          <a:prstGeom prst="leftArrow">
            <a:avLst>
              <a:gd name="adj1" fmla="val 50000"/>
              <a:gd name="adj2" fmla="val 88696"/>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7" name="AutoShape 15"/>
          <p:cNvSpPr>
            <a:spLocks noChangeArrowheads="1"/>
          </p:cNvSpPr>
          <p:nvPr/>
        </p:nvSpPr>
        <p:spPr bwMode="auto">
          <a:xfrm rot="461112">
            <a:off x="3124200" y="5715000"/>
            <a:ext cx="1295400" cy="517525"/>
          </a:xfrm>
          <a:prstGeom prst="leftArrow">
            <a:avLst>
              <a:gd name="adj1" fmla="val 50000"/>
              <a:gd name="adj2" fmla="val 62577"/>
            </a:avLst>
          </a:prstGeom>
          <a:solidFill>
            <a:srgbClr val="3333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3333FF"/>
              </a:solidFill>
            </a:endParaRPr>
          </a:p>
        </p:txBody>
      </p:sp>
    </p:spTree>
    <p:extLst>
      <p:ext uri="{BB962C8B-B14F-4D97-AF65-F5344CB8AC3E}">
        <p14:creationId xmlns:p14="http://schemas.microsoft.com/office/powerpoint/2010/main" val="1556213699"/>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fade">
                                      <p:cBhvr>
                                        <p:cTn id="7" dur="770" decel="100000"/>
                                        <p:tgtEl>
                                          <p:spTgt spid="13315"/>
                                        </p:tgtEl>
                                      </p:cBhvr>
                                    </p:animEffect>
                                    <p:animScale>
                                      <p:cBhvr>
                                        <p:cTn id="8" dur="770" decel="100000"/>
                                        <p:tgtEl>
                                          <p:spTgt spid="13315"/>
                                        </p:tgtEl>
                                      </p:cBhvr>
                                      <p:from x="10000" y="10000"/>
                                      <p:to x="200000" y="450000"/>
                                    </p:animScale>
                                    <p:animScale>
                                      <p:cBhvr>
                                        <p:cTn id="9" dur="1230" accel="100000" fill="hold">
                                          <p:stCondLst>
                                            <p:cond delay="770"/>
                                          </p:stCondLst>
                                        </p:cTn>
                                        <p:tgtEl>
                                          <p:spTgt spid="13315"/>
                                        </p:tgtEl>
                                      </p:cBhvr>
                                      <p:from x="200000" y="450000"/>
                                      <p:to x="100000" y="100000"/>
                                    </p:animScale>
                                    <p:set>
                                      <p:cBhvr>
                                        <p:cTn id="10" dur="770" fill="hold"/>
                                        <p:tgtEl>
                                          <p:spTgt spid="13315"/>
                                        </p:tgtEl>
                                        <p:attrNameLst>
                                          <p:attrName>ppt_x</p:attrName>
                                        </p:attrNameLst>
                                      </p:cBhvr>
                                      <p:to>
                                        <p:strVal val="(0.5)"/>
                                      </p:to>
                                    </p:set>
                                    <p:anim from="(0.5)" to="(#ppt_x)" calcmode="lin" valueType="num">
                                      <p:cBhvr>
                                        <p:cTn id="11" dur="1230" accel="100000" fill="hold">
                                          <p:stCondLst>
                                            <p:cond delay="770"/>
                                          </p:stCondLst>
                                        </p:cTn>
                                        <p:tgtEl>
                                          <p:spTgt spid="13315"/>
                                        </p:tgtEl>
                                        <p:attrNameLst>
                                          <p:attrName>ppt_x</p:attrName>
                                        </p:attrNameLst>
                                      </p:cBhvr>
                                    </p:anim>
                                    <p:set>
                                      <p:cBhvr>
                                        <p:cTn id="12" dur="770" fill="hold"/>
                                        <p:tgtEl>
                                          <p:spTgt spid="13315"/>
                                        </p:tgtEl>
                                        <p:attrNameLst>
                                          <p:attrName>ppt_y</p:attrName>
                                        </p:attrNameLst>
                                      </p:cBhvr>
                                      <p:to>
                                        <p:strVal val="(#ppt_y+0.4)"/>
                                      </p:to>
                                    </p:set>
                                    <p:anim from="(#ppt_y+0.4)" to="(#ppt_y)" calcmode="lin" valueType="num">
                                      <p:cBhvr>
                                        <p:cTn id="13" dur="1230" accel="100000" fill="hold">
                                          <p:stCondLst>
                                            <p:cond delay="770"/>
                                          </p:stCondLst>
                                        </p:cTn>
                                        <p:tgtEl>
                                          <p:spTgt spid="13315"/>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1" presetClass="entr" presetSubtype="0" fill="hold" nodeType="clickEffect">
                                  <p:stCondLst>
                                    <p:cond delay="0"/>
                                  </p:stCondLst>
                                  <p:childTnLst>
                                    <p:set>
                                      <p:cBhvr>
                                        <p:cTn id="17" dur="1" fill="hold">
                                          <p:stCondLst>
                                            <p:cond delay="0"/>
                                          </p:stCondLst>
                                        </p:cTn>
                                        <p:tgtEl>
                                          <p:spTgt spid="13315"/>
                                        </p:tgtEl>
                                        <p:attrNameLst>
                                          <p:attrName>style.visibility</p:attrName>
                                        </p:attrNameLst>
                                      </p:cBhvr>
                                      <p:to>
                                        <p:strVal val="visible"/>
                                      </p:to>
                                    </p:set>
                                    <p:animEffect transition="in" filter="fade">
                                      <p:cBhvr>
                                        <p:cTn id="18" dur="770" decel="100000"/>
                                        <p:tgtEl>
                                          <p:spTgt spid="13315"/>
                                        </p:tgtEl>
                                      </p:cBhvr>
                                    </p:animEffect>
                                    <p:animScale>
                                      <p:cBhvr>
                                        <p:cTn id="19" dur="770" decel="100000"/>
                                        <p:tgtEl>
                                          <p:spTgt spid="13315"/>
                                        </p:tgtEl>
                                      </p:cBhvr>
                                      <p:from x="10000" y="10000"/>
                                      <p:to x="200000" y="450000"/>
                                    </p:animScale>
                                    <p:animScale>
                                      <p:cBhvr>
                                        <p:cTn id="20" dur="1230" accel="100000" fill="hold">
                                          <p:stCondLst>
                                            <p:cond delay="770"/>
                                          </p:stCondLst>
                                        </p:cTn>
                                        <p:tgtEl>
                                          <p:spTgt spid="13315"/>
                                        </p:tgtEl>
                                      </p:cBhvr>
                                      <p:from x="200000" y="450000"/>
                                      <p:to x="100000" y="100000"/>
                                    </p:animScale>
                                    <p:set>
                                      <p:cBhvr>
                                        <p:cTn id="21" dur="770" fill="hold"/>
                                        <p:tgtEl>
                                          <p:spTgt spid="13315"/>
                                        </p:tgtEl>
                                        <p:attrNameLst>
                                          <p:attrName>ppt_x</p:attrName>
                                        </p:attrNameLst>
                                      </p:cBhvr>
                                      <p:to>
                                        <p:strVal val="(0.5)"/>
                                      </p:to>
                                    </p:set>
                                    <p:anim from="(0.5)" to="(#ppt_x)" calcmode="lin" valueType="num">
                                      <p:cBhvr>
                                        <p:cTn id="22" dur="1230" accel="100000" fill="hold">
                                          <p:stCondLst>
                                            <p:cond delay="770"/>
                                          </p:stCondLst>
                                        </p:cTn>
                                        <p:tgtEl>
                                          <p:spTgt spid="13315"/>
                                        </p:tgtEl>
                                        <p:attrNameLst>
                                          <p:attrName>ppt_x</p:attrName>
                                        </p:attrNameLst>
                                      </p:cBhvr>
                                    </p:anim>
                                    <p:set>
                                      <p:cBhvr>
                                        <p:cTn id="23" dur="770" fill="hold"/>
                                        <p:tgtEl>
                                          <p:spTgt spid="13315"/>
                                        </p:tgtEl>
                                        <p:attrNameLst>
                                          <p:attrName>ppt_y</p:attrName>
                                        </p:attrNameLst>
                                      </p:cBhvr>
                                      <p:to>
                                        <p:strVal val="(#ppt_y+0.4)"/>
                                      </p:to>
                                    </p:set>
                                    <p:anim from="(#ppt_y+0.4)" to="(#ppt_y)" calcmode="lin" valueType="num">
                                      <p:cBhvr>
                                        <p:cTn id="24" dur="1230" accel="100000" fill="hold">
                                          <p:stCondLst>
                                            <p:cond delay="770"/>
                                          </p:stCondLst>
                                        </p:cTn>
                                        <p:tgtEl>
                                          <p:spTgt spid="13315"/>
                                        </p:tgtEl>
                                        <p:attrNameLst>
                                          <p:attrName>ppt_y</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3316"/>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3321"/>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3317"/>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3318"/>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13320"/>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nodeType="clickEffect">
                                  <p:stCondLst>
                                    <p:cond delay="0"/>
                                  </p:stCondLst>
                                  <p:iterate type="lt">
                                    <p:tmPct val="50000"/>
                                  </p:iterate>
                                  <p:childTnLst>
                                    <p:set>
                                      <p:cBhvr>
                                        <p:cTn id="48" dur="1" fill="hold">
                                          <p:stCondLst>
                                            <p:cond delay="0"/>
                                          </p:stCondLst>
                                        </p:cTn>
                                        <p:tgtEl>
                                          <p:spTgt spid="13314">
                                            <p:txEl>
                                              <p:pRg st="0" end="0"/>
                                            </p:txEl>
                                          </p:spTgt>
                                        </p:tgtEl>
                                        <p:attrNameLst>
                                          <p:attrName>style.visibility</p:attrName>
                                        </p:attrNameLst>
                                      </p:cBhvr>
                                      <p:to>
                                        <p:strVal val="visible"/>
                                      </p:to>
                                    </p:set>
                                    <p:anim calcmode="discrete" valueType="clr">
                                      <p:cBhvr override="childStyle">
                                        <p:cTn id="49" dur="80"/>
                                        <p:tgtEl>
                                          <p:spTgt spid="1331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3314">
                                            <p:txEl>
                                              <p:pRg st="0" end="0"/>
                                            </p:txEl>
                                          </p:spTgt>
                                        </p:tgtEl>
                                        <p:attrNameLst>
                                          <p:attrName>fillcolor</p:attrName>
                                        </p:attrNameLst>
                                      </p:cBhvr>
                                      <p:tavLst>
                                        <p:tav tm="0">
                                          <p:val>
                                            <p:clrVal>
                                              <a:schemeClr val="accent2"/>
                                            </p:clrVal>
                                          </p:val>
                                        </p:tav>
                                        <p:tav tm="50000">
                                          <p:val>
                                            <p:clrVal>
                                              <a:schemeClr val="hlink"/>
                                            </p:clrVal>
                                          </p:val>
                                        </p:tav>
                                      </p:tavLst>
                                    </p:anim>
                                    <p:set>
                                      <p:cBhvr>
                                        <p:cTn id="51" dur="80"/>
                                        <p:tgtEl>
                                          <p:spTgt spid="13314">
                                            <p:txEl>
                                              <p:pRg st="0" end="0"/>
                                            </p:txEl>
                                          </p:spTgt>
                                        </p:tgtEl>
                                        <p:attrNameLst>
                                          <p:attrName>fill.type</p:attrName>
                                        </p:attrNameLst>
                                      </p:cBhvr>
                                      <p:to>
                                        <p:strVal val="solid"/>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3322"/>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35" presetClass="path" presetSubtype="0" accel="50000" decel="50000" fill="hold" grpId="1" nodeType="clickEffect">
                                  <p:stCondLst>
                                    <p:cond delay="0"/>
                                  </p:stCondLst>
                                  <p:childTnLst>
                                    <p:animMotion origin="layout" path="M 1.66667E-6 1.48148E-6 L -0.14479 0.04467 " pathEditMode="relative" rAng="0" ptsTypes="AA">
                                      <p:cBhvr>
                                        <p:cTn id="59" dur="2000" fill="hold"/>
                                        <p:tgtEl>
                                          <p:spTgt spid="13322"/>
                                        </p:tgtEl>
                                        <p:attrNameLst>
                                          <p:attrName>ppt_x</p:attrName>
                                          <p:attrName>ppt_y</p:attrName>
                                        </p:attrNameLst>
                                      </p:cBhvr>
                                      <p:rCtr x="-7240" y="2222"/>
                                    </p:animMotion>
                                  </p:childTnLst>
                                </p:cTn>
                              </p:par>
                            </p:childTnLst>
                          </p:cTn>
                        </p:par>
                      </p:childTnLst>
                    </p:cTn>
                  </p:par>
                  <p:par>
                    <p:cTn id="60" fill="hold" nodeType="clickPar">
                      <p:stCondLst>
                        <p:cond delay="indefinite"/>
                      </p:stCondLst>
                      <p:childTnLst>
                        <p:par>
                          <p:cTn id="61" fill="hold" nodeType="withGroup">
                            <p:stCondLst>
                              <p:cond delay="0"/>
                            </p:stCondLst>
                            <p:childTnLst>
                              <p:par>
                                <p:cTn id="62" presetID="27" presetClass="entr" presetSubtype="0" fill="hold" nodeType="clickEffect">
                                  <p:stCondLst>
                                    <p:cond delay="0"/>
                                  </p:stCondLst>
                                  <p:iterate type="lt">
                                    <p:tmPct val="50000"/>
                                  </p:iterate>
                                  <p:childTnLst>
                                    <p:set>
                                      <p:cBhvr>
                                        <p:cTn id="63" dur="1" fill="hold">
                                          <p:stCondLst>
                                            <p:cond delay="0"/>
                                          </p:stCondLst>
                                        </p:cTn>
                                        <p:tgtEl>
                                          <p:spTgt spid="13314">
                                            <p:txEl>
                                              <p:pRg st="1" end="1"/>
                                            </p:txEl>
                                          </p:spTgt>
                                        </p:tgtEl>
                                        <p:attrNameLst>
                                          <p:attrName>style.visibility</p:attrName>
                                        </p:attrNameLst>
                                      </p:cBhvr>
                                      <p:to>
                                        <p:strVal val="visible"/>
                                      </p:to>
                                    </p:set>
                                    <p:anim calcmode="discrete" valueType="clr">
                                      <p:cBhvr override="childStyle">
                                        <p:cTn id="64" dur="80"/>
                                        <p:tgtEl>
                                          <p:spTgt spid="1331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5" dur="80"/>
                                        <p:tgtEl>
                                          <p:spTgt spid="13314">
                                            <p:txEl>
                                              <p:pRg st="1" end="1"/>
                                            </p:txEl>
                                          </p:spTgt>
                                        </p:tgtEl>
                                        <p:attrNameLst>
                                          <p:attrName>fillcolor</p:attrName>
                                        </p:attrNameLst>
                                      </p:cBhvr>
                                      <p:tavLst>
                                        <p:tav tm="0">
                                          <p:val>
                                            <p:clrVal>
                                              <a:schemeClr val="accent2"/>
                                            </p:clrVal>
                                          </p:val>
                                        </p:tav>
                                        <p:tav tm="50000">
                                          <p:val>
                                            <p:clrVal>
                                              <a:schemeClr val="hlink"/>
                                            </p:clrVal>
                                          </p:val>
                                        </p:tav>
                                      </p:tavLst>
                                    </p:anim>
                                    <p:set>
                                      <p:cBhvr>
                                        <p:cTn id="66" dur="80"/>
                                        <p:tgtEl>
                                          <p:spTgt spid="13314">
                                            <p:txEl>
                                              <p:pRg st="1" end="1"/>
                                            </p:txEl>
                                          </p:spTgt>
                                        </p:tgtEl>
                                        <p:attrNameLst>
                                          <p:attrName>fill.type</p:attrName>
                                        </p:attrNameLst>
                                      </p:cBhvr>
                                      <p:to>
                                        <p:strVal val="solid"/>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3323"/>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35" presetClass="path" presetSubtype="0" accel="50000" decel="50000" fill="hold" grpId="1" nodeType="clickEffect">
                                  <p:stCondLst>
                                    <p:cond delay="0"/>
                                  </p:stCondLst>
                                  <p:childTnLst>
                                    <p:animMotion origin="layout" path="M 5.55556E-7 2.22222E-6 L -0.13715 -0.04306 " pathEditMode="relative" rAng="0" ptsTypes="AA">
                                      <p:cBhvr>
                                        <p:cTn id="74" dur="2000" fill="hold"/>
                                        <p:tgtEl>
                                          <p:spTgt spid="13323"/>
                                        </p:tgtEl>
                                        <p:attrNameLst>
                                          <p:attrName>ppt_x</p:attrName>
                                          <p:attrName>ppt_y</p:attrName>
                                        </p:attrNameLst>
                                      </p:cBhvr>
                                      <p:rCtr x="-6858" y="-2153"/>
                                    </p:animMotion>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13319"/>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27" presetClass="entr" presetSubtype="0" fill="hold" nodeType="clickEffect">
                                  <p:stCondLst>
                                    <p:cond delay="0"/>
                                  </p:stCondLst>
                                  <p:iterate type="lt">
                                    <p:tmPct val="50000"/>
                                  </p:iterate>
                                  <p:childTnLst>
                                    <p:set>
                                      <p:cBhvr>
                                        <p:cTn id="82" dur="1" fill="hold">
                                          <p:stCondLst>
                                            <p:cond delay="0"/>
                                          </p:stCondLst>
                                        </p:cTn>
                                        <p:tgtEl>
                                          <p:spTgt spid="13314">
                                            <p:txEl>
                                              <p:pRg st="2" end="2"/>
                                            </p:txEl>
                                          </p:spTgt>
                                        </p:tgtEl>
                                        <p:attrNameLst>
                                          <p:attrName>style.visibility</p:attrName>
                                        </p:attrNameLst>
                                      </p:cBhvr>
                                      <p:to>
                                        <p:strVal val="visible"/>
                                      </p:to>
                                    </p:set>
                                    <p:anim calcmode="discrete" valueType="clr">
                                      <p:cBhvr override="childStyle">
                                        <p:cTn id="83" dur="80"/>
                                        <p:tgtEl>
                                          <p:spTgt spid="1331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4" dur="80"/>
                                        <p:tgtEl>
                                          <p:spTgt spid="13314">
                                            <p:txEl>
                                              <p:pRg st="2" end="2"/>
                                            </p:txEl>
                                          </p:spTgt>
                                        </p:tgtEl>
                                        <p:attrNameLst>
                                          <p:attrName>fillcolor</p:attrName>
                                        </p:attrNameLst>
                                      </p:cBhvr>
                                      <p:tavLst>
                                        <p:tav tm="0">
                                          <p:val>
                                            <p:clrVal>
                                              <a:schemeClr val="accent2"/>
                                            </p:clrVal>
                                          </p:val>
                                        </p:tav>
                                        <p:tav tm="50000">
                                          <p:val>
                                            <p:clrVal>
                                              <a:schemeClr val="hlink"/>
                                            </p:clrVal>
                                          </p:val>
                                        </p:tav>
                                      </p:tavLst>
                                    </p:anim>
                                    <p:set>
                                      <p:cBhvr>
                                        <p:cTn id="85" dur="80"/>
                                        <p:tgtEl>
                                          <p:spTgt spid="13314">
                                            <p:txEl>
                                              <p:pRg st="2" end="2"/>
                                            </p:txEl>
                                          </p:spTgt>
                                        </p:tgtEl>
                                        <p:attrNameLst>
                                          <p:attrName>fill.type</p:attrName>
                                        </p:attrNameLst>
                                      </p:cBhvr>
                                      <p:to>
                                        <p:strVal val="solid"/>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13324"/>
                                        </p:tgtEl>
                                        <p:attrNameLst>
                                          <p:attrName>style.visibility</p:attrName>
                                        </p:attrNameLst>
                                      </p:cBhvr>
                                      <p:to>
                                        <p:strVal val="visible"/>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35" presetClass="path" presetSubtype="0" accel="50000" decel="50000" fill="hold" grpId="1" nodeType="clickEffect">
                                  <p:stCondLst>
                                    <p:cond delay="0"/>
                                  </p:stCondLst>
                                  <p:childTnLst>
                                    <p:animMotion origin="layout" path="M 0.00295 -1.48148E-6 L -0.08455 0.01783 " pathEditMode="relative" rAng="0" ptsTypes="AA">
                                      <p:cBhvr>
                                        <p:cTn id="93" dur="2000" fill="hold"/>
                                        <p:tgtEl>
                                          <p:spTgt spid="13324"/>
                                        </p:tgtEl>
                                        <p:attrNameLst>
                                          <p:attrName>ppt_x</p:attrName>
                                          <p:attrName>ppt_y</p:attrName>
                                        </p:attrNameLst>
                                      </p:cBhvr>
                                      <p:rCtr x="-4375" y="880"/>
                                    </p:animMotion>
                                  </p:childTnLst>
                                </p:cTn>
                              </p:par>
                            </p:childTnLst>
                          </p:cTn>
                        </p:par>
                      </p:childTnLst>
                    </p:cTn>
                  </p:par>
                  <p:par>
                    <p:cTn id="94" fill="hold" nodeType="clickPar">
                      <p:stCondLst>
                        <p:cond delay="indefinite"/>
                      </p:stCondLst>
                      <p:childTnLst>
                        <p:par>
                          <p:cTn id="95" fill="hold" nodeType="withGroup">
                            <p:stCondLst>
                              <p:cond delay="0"/>
                            </p:stCondLst>
                            <p:childTnLst>
                              <p:par>
                                <p:cTn id="96" presetID="27" presetClass="entr" presetSubtype="0" fill="hold" nodeType="clickEffect">
                                  <p:stCondLst>
                                    <p:cond delay="0"/>
                                  </p:stCondLst>
                                  <p:iterate type="lt">
                                    <p:tmPct val="50000"/>
                                  </p:iterate>
                                  <p:childTnLst>
                                    <p:set>
                                      <p:cBhvr>
                                        <p:cTn id="97" dur="1" fill="hold">
                                          <p:stCondLst>
                                            <p:cond delay="0"/>
                                          </p:stCondLst>
                                        </p:cTn>
                                        <p:tgtEl>
                                          <p:spTgt spid="13314">
                                            <p:txEl>
                                              <p:pRg st="3" end="3"/>
                                            </p:txEl>
                                          </p:spTgt>
                                        </p:tgtEl>
                                        <p:attrNameLst>
                                          <p:attrName>style.visibility</p:attrName>
                                        </p:attrNameLst>
                                      </p:cBhvr>
                                      <p:to>
                                        <p:strVal val="visible"/>
                                      </p:to>
                                    </p:set>
                                    <p:anim calcmode="discrete" valueType="clr">
                                      <p:cBhvr override="childStyle">
                                        <p:cTn id="98" dur="80"/>
                                        <p:tgtEl>
                                          <p:spTgt spid="1331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9" dur="80"/>
                                        <p:tgtEl>
                                          <p:spTgt spid="13314">
                                            <p:txEl>
                                              <p:pRg st="3" end="3"/>
                                            </p:txEl>
                                          </p:spTgt>
                                        </p:tgtEl>
                                        <p:attrNameLst>
                                          <p:attrName>fillcolor</p:attrName>
                                        </p:attrNameLst>
                                      </p:cBhvr>
                                      <p:tavLst>
                                        <p:tav tm="0">
                                          <p:val>
                                            <p:clrVal>
                                              <a:schemeClr val="accent2"/>
                                            </p:clrVal>
                                          </p:val>
                                        </p:tav>
                                        <p:tav tm="50000">
                                          <p:val>
                                            <p:clrVal>
                                              <a:schemeClr val="hlink"/>
                                            </p:clrVal>
                                          </p:val>
                                        </p:tav>
                                      </p:tavLst>
                                    </p:anim>
                                    <p:set>
                                      <p:cBhvr>
                                        <p:cTn id="100" dur="80"/>
                                        <p:tgtEl>
                                          <p:spTgt spid="13314">
                                            <p:txEl>
                                              <p:pRg st="3" end="3"/>
                                            </p:txEl>
                                          </p:spTgt>
                                        </p:tgtEl>
                                        <p:attrNameLst>
                                          <p:attrName>fill.type</p:attrName>
                                        </p:attrNameLst>
                                      </p:cBhvr>
                                      <p:to>
                                        <p:strVal val="solid"/>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13325"/>
                                        </p:tgtEl>
                                        <p:attrNameLst>
                                          <p:attrName>style.visibility</p:attrName>
                                        </p:attrNameLst>
                                      </p:cBhvr>
                                      <p:to>
                                        <p:strVal val="visible"/>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35" presetClass="path" presetSubtype="0" accel="50000" decel="50000" fill="hold" grpId="1" nodeType="clickEffect">
                                  <p:stCondLst>
                                    <p:cond delay="0"/>
                                  </p:stCondLst>
                                  <p:childTnLst>
                                    <p:animMotion origin="layout" path="M 0.01355 -4.44444E-6 L -0.07396 -0.03773 " pathEditMode="relative" rAng="0" ptsTypes="AA">
                                      <p:cBhvr>
                                        <p:cTn id="108" dur="2000" fill="hold"/>
                                        <p:tgtEl>
                                          <p:spTgt spid="13325"/>
                                        </p:tgtEl>
                                        <p:attrNameLst>
                                          <p:attrName>ppt_x</p:attrName>
                                          <p:attrName>ppt_y</p:attrName>
                                        </p:attrNameLst>
                                      </p:cBhvr>
                                      <p:rCtr x="-4375" y="-1898"/>
                                    </p:animMotion>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7" presetClass="entr" presetSubtype="0" fill="hold" nodeType="clickEffect">
                                  <p:stCondLst>
                                    <p:cond delay="0"/>
                                  </p:stCondLst>
                                  <p:iterate type="lt">
                                    <p:tmPct val="50000"/>
                                  </p:iterate>
                                  <p:childTnLst>
                                    <p:set>
                                      <p:cBhvr>
                                        <p:cTn id="112" dur="1" fill="hold">
                                          <p:stCondLst>
                                            <p:cond delay="0"/>
                                          </p:stCondLst>
                                        </p:cTn>
                                        <p:tgtEl>
                                          <p:spTgt spid="13314">
                                            <p:txEl>
                                              <p:pRg st="4" end="4"/>
                                            </p:txEl>
                                          </p:spTgt>
                                        </p:tgtEl>
                                        <p:attrNameLst>
                                          <p:attrName>style.visibility</p:attrName>
                                        </p:attrNameLst>
                                      </p:cBhvr>
                                      <p:to>
                                        <p:strVal val="visible"/>
                                      </p:to>
                                    </p:set>
                                    <p:anim calcmode="discrete" valueType="clr">
                                      <p:cBhvr override="childStyle">
                                        <p:cTn id="113" dur="80"/>
                                        <p:tgtEl>
                                          <p:spTgt spid="13314">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14" dur="80"/>
                                        <p:tgtEl>
                                          <p:spTgt spid="13314">
                                            <p:txEl>
                                              <p:pRg st="4" end="4"/>
                                            </p:txEl>
                                          </p:spTgt>
                                        </p:tgtEl>
                                        <p:attrNameLst>
                                          <p:attrName>fillcolor</p:attrName>
                                        </p:attrNameLst>
                                      </p:cBhvr>
                                      <p:tavLst>
                                        <p:tav tm="0">
                                          <p:val>
                                            <p:clrVal>
                                              <a:schemeClr val="accent2"/>
                                            </p:clrVal>
                                          </p:val>
                                        </p:tav>
                                        <p:tav tm="50000">
                                          <p:val>
                                            <p:clrVal>
                                              <a:schemeClr val="hlink"/>
                                            </p:clrVal>
                                          </p:val>
                                        </p:tav>
                                      </p:tavLst>
                                    </p:anim>
                                    <p:set>
                                      <p:cBhvr>
                                        <p:cTn id="115" dur="80"/>
                                        <p:tgtEl>
                                          <p:spTgt spid="13314">
                                            <p:txEl>
                                              <p:pRg st="4" end="4"/>
                                            </p:txEl>
                                          </p:spTgt>
                                        </p:tgtEl>
                                        <p:attrNameLst>
                                          <p:attrName>fill.type</p:attrName>
                                        </p:attrNameLst>
                                      </p:cBhvr>
                                      <p:to>
                                        <p:strVal val="solid"/>
                                      </p:to>
                                    </p:se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13326"/>
                                        </p:tgtEl>
                                        <p:attrNameLst>
                                          <p:attrName>style.visibility</p:attrName>
                                        </p:attrNameLst>
                                      </p:cBhvr>
                                      <p:to>
                                        <p:strVal val="visible"/>
                                      </p:to>
                                    </p:se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35" presetClass="path" presetSubtype="0" accel="50000" decel="50000" fill="hold" grpId="1" nodeType="clickEffect">
                                  <p:stCondLst>
                                    <p:cond delay="0"/>
                                  </p:stCondLst>
                                  <p:childTnLst>
                                    <p:animMotion origin="layout" path="M 3.33333E-6 -0.01505 L -0.14584 0.025 " pathEditMode="relative" rAng="0" ptsTypes="AA">
                                      <p:cBhvr>
                                        <p:cTn id="123" dur="2000" fill="hold"/>
                                        <p:tgtEl>
                                          <p:spTgt spid="13326"/>
                                        </p:tgtEl>
                                        <p:attrNameLst>
                                          <p:attrName>ppt_x</p:attrName>
                                          <p:attrName>ppt_y</p:attrName>
                                        </p:attrNameLst>
                                      </p:cBhvr>
                                      <p:rCtr x="-7292" y="1991"/>
                                    </p:animMotion>
                                  </p:childTnLst>
                                </p:cTn>
                              </p:par>
                            </p:childTnLst>
                          </p:cTn>
                        </p:par>
                      </p:childTnLst>
                    </p:cTn>
                  </p:par>
                  <p:par>
                    <p:cTn id="124" fill="hold" nodeType="clickPar">
                      <p:stCondLst>
                        <p:cond delay="indefinite"/>
                      </p:stCondLst>
                      <p:childTnLst>
                        <p:par>
                          <p:cTn id="125" fill="hold" nodeType="withGroup">
                            <p:stCondLst>
                              <p:cond delay="0"/>
                            </p:stCondLst>
                            <p:childTnLst>
                              <p:par>
                                <p:cTn id="126" presetID="27" presetClass="entr" presetSubtype="0" fill="hold" nodeType="clickEffect">
                                  <p:stCondLst>
                                    <p:cond delay="0"/>
                                  </p:stCondLst>
                                  <p:iterate type="lt">
                                    <p:tmPct val="50000"/>
                                  </p:iterate>
                                  <p:childTnLst>
                                    <p:set>
                                      <p:cBhvr>
                                        <p:cTn id="127" dur="1" fill="hold">
                                          <p:stCondLst>
                                            <p:cond delay="0"/>
                                          </p:stCondLst>
                                        </p:cTn>
                                        <p:tgtEl>
                                          <p:spTgt spid="13314">
                                            <p:txEl>
                                              <p:pRg st="5" end="5"/>
                                            </p:txEl>
                                          </p:spTgt>
                                        </p:tgtEl>
                                        <p:attrNameLst>
                                          <p:attrName>style.visibility</p:attrName>
                                        </p:attrNameLst>
                                      </p:cBhvr>
                                      <p:to>
                                        <p:strVal val="visible"/>
                                      </p:to>
                                    </p:set>
                                    <p:anim calcmode="discrete" valueType="clr">
                                      <p:cBhvr override="childStyle">
                                        <p:cTn id="128" dur="80"/>
                                        <p:tgtEl>
                                          <p:spTgt spid="13314">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9" dur="80"/>
                                        <p:tgtEl>
                                          <p:spTgt spid="13314">
                                            <p:txEl>
                                              <p:pRg st="5" end="5"/>
                                            </p:txEl>
                                          </p:spTgt>
                                        </p:tgtEl>
                                        <p:attrNameLst>
                                          <p:attrName>fillcolor</p:attrName>
                                        </p:attrNameLst>
                                      </p:cBhvr>
                                      <p:tavLst>
                                        <p:tav tm="0">
                                          <p:val>
                                            <p:clrVal>
                                              <a:schemeClr val="accent2"/>
                                            </p:clrVal>
                                          </p:val>
                                        </p:tav>
                                        <p:tav tm="50000">
                                          <p:val>
                                            <p:clrVal>
                                              <a:schemeClr val="hlink"/>
                                            </p:clrVal>
                                          </p:val>
                                        </p:tav>
                                      </p:tavLst>
                                    </p:anim>
                                    <p:set>
                                      <p:cBhvr>
                                        <p:cTn id="130" dur="80"/>
                                        <p:tgtEl>
                                          <p:spTgt spid="13314">
                                            <p:txEl>
                                              <p:pRg st="5" end="5"/>
                                            </p:txEl>
                                          </p:spTgt>
                                        </p:tgtEl>
                                        <p:attrNameLst>
                                          <p:attrName>fill.type</p:attrName>
                                        </p:attrNameLst>
                                      </p:cBhvr>
                                      <p:to>
                                        <p:strVal val="solid"/>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ntr" presetSubtype="0" fill="hold" grpId="1" nodeType="clickEffect">
                                  <p:stCondLst>
                                    <p:cond delay="0"/>
                                  </p:stCondLst>
                                  <p:childTnLst>
                                    <p:set>
                                      <p:cBhvr>
                                        <p:cTn id="134" dur="1" fill="hold">
                                          <p:stCondLst>
                                            <p:cond delay="0"/>
                                          </p:stCondLst>
                                        </p:cTn>
                                        <p:tgtEl>
                                          <p:spTgt spid="13327"/>
                                        </p:tgtEl>
                                        <p:attrNameLst>
                                          <p:attrName>style.visibility</p:attrName>
                                        </p:attrNameLst>
                                      </p:cBhvr>
                                      <p:to>
                                        <p:strVal val="visible"/>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35" presetClass="path" presetSubtype="0" accel="50000" decel="50000" fill="hold" grpId="0" nodeType="clickEffect">
                                  <p:stCondLst>
                                    <p:cond delay="0"/>
                                  </p:stCondLst>
                                  <p:childTnLst>
                                    <p:animMotion origin="layout" path="M 0 -4.81481E-6 L -0.15417 -0.02662 " pathEditMode="relative" rAng="0" ptsTypes="AA">
                                      <p:cBhvr>
                                        <p:cTn id="138" dur="2000" fill="hold"/>
                                        <p:tgtEl>
                                          <p:spTgt spid="13327"/>
                                        </p:tgtEl>
                                        <p:attrNameLst>
                                          <p:attrName>ppt_x</p:attrName>
                                          <p:attrName>ppt_y</p:attrName>
                                        </p:attrNameLst>
                                      </p:cBhvr>
                                      <p:rCtr x="-7708" y="-13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 grpId="0" animBg="1"/>
      <p:bldP spid="13322" grpId="1" animBg="1"/>
      <p:bldP spid="13323" grpId="0" animBg="1"/>
      <p:bldP spid="13323" grpId="1" animBg="1"/>
      <p:bldP spid="13324" grpId="0" animBg="1"/>
      <p:bldP spid="13324" grpId="1" animBg="1"/>
      <p:bldP spid="13325" grpId="0" animBg="1"/>
      <p:bldP spid="13325" grpId="1" animBg="1"/>
      <p:bldP spid="13326" grpId="0" animBg="1"/>
      <p:bldP spid="13326" grpId="1" animBg="1"/>
      <p:bldP spid="13327" grpId="0" animBg="1"/>
      <p:bldP spid="1332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WordArt 2"/>
          <p:cNvSpPr>
            <a:spLocks noChangeArrowheads="1" noChangeShapeType="1" noTextEdit="1"/>
          </p:cNvSpPr>
          <p:nvPr/>
        </p:nvSpPr>
        <p:spPr bwMode="auto">
          <a:xfrm>
            <a:off x="762000" y="1143000"/>
            <a:ext cx="3200400" cy="1600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5400" b="1" kern="10">
                <a:gradFill rotWithShape="0">
                  <a:gsLst>
                    <a:gs pos="0">
                      <a:srgbClr val="FF9933"/>
                    </a:gs>
                    <a:gs pos="100000">
                      <a:srgbClr val="FF3300"/>
                    </a:gs>
                  </a:gsLst>
                  <a:path path="rect">
                    <a:fillToRect l="50000" t="50000" r="50000" b="50000"/>
                  </a:path>
                </a:gradFill>
                <a:effectLst>
                  <a:outerShdw dist="35921" dir="2700000" algn="ctr" rotWithShape="0">
                    <a:srgbClr val="C0C0C0">
                      <a:alpha val="80000"/>
                    </a:srgbClr>
                  </a:outerShdw>
                </a:effectLst>
                <a:latin typeface="VNI-Helve-Condense"/>
              </a:rPr>
              <a:t>HOAÏT ÑOÄNG 2</a:t>
            </a:r>
          </a:p>
        </p:txBody>
      </p:sp>
      <p:sp>
        <p:nvSpPr>
          <p:cNvPr id="14402" name="Text Box 66"/>
          <p:cNvSpPr txBox="1">
            <a:spLocks noChangeArrowheads="1"/>
          </p:cNvSpPr>
          <p:nvPr/>
        </p:nvSpPr>
        <p:spPr bwMode="auto">
          <a:xfrm>
            <a:off x="533400" y="3657600"/>
            <a:ext cx="80010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4000" b="1">
                <a:solidFill>
                  <a:srgbClr val="FFFF00"/>
                </a:solidFill>
                <a:latin typeface="VNI-Helve-Condense" pitchFamily="2" charset="0"/>
              </a:rPr>
              <a:t> </a:t>
            </a:r>
            <a:r>
              <a:rPr lang="en-US" sz="4000" b="1">
                <a:latin typeface="VNI-Helve-Condense" pitchFamily="2" charset="0"/>
              </a:rPr>
              <a:t>So saùnh thieân nhieân, con ngöôøi, hoaït ñoäng saûn xuaát cuûa  ngöôøi daân.</a:t>
            </a:r>
          </a:p>
          <a:p>
            <a:pPr algn="ctr" eaLnBrk="0" hangingPunct="0">
              <a:spcBef>
                <a:spcPct val="50000"/>
              </a:spcBef>
            </a:pPr>
            <a:endParaRPr lang="en-US" sz="4000" b="1">
              <a:solidFill>
                <a:schemeClr val="tx2"/>
              </a:solidFill>
              <a:latin typeface="VNI-Helve-Condense" pitchFamily="2" charset="0"/>
            </a:endParaRPr>
          </a:p>
        </p:txBody>
      </p:sp>
      <p:pic>
        <p:nvPicPr>
          <p:cNvPr id="14403" name="Picture 67" descr="Objeto_004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5257800"/>
            <a:ext cx="144780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601794"/>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diamond(in)">
                                      <p:cBhvr>
                                        <p:cTn id="7" dur="2000"/>
                                        <p:tgtEl>
                                          <p:spTgt spid="14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1" presetClass="entr" presetSubtype="0" fill="hold" nodeType="clickEffect">
                                  <p:stCondLst>
                                    <p:cond delay="0"/>
                                  </p:stCondLst>
                                  <p:childTnLst>
                                    <p:set>
                                      <p:cBhvr>
                                        <p:cTn id="11" dur="1" fill="hold">
                                          <p:stCondLst>
                                            <p:cond delay="0"/>
                                          </p:stCondLst>
                                        </p:cTn>
                                        <p:tgtEl>
                                          <p:spTgt spid="14402">
                                            <p:txEl>
                                              <p:pRg st="0" end="0"/>
                                            </p:txEl>
                                          </p:spTgt>
                                        </p:tgtEl>
                                        <p:attrNameLst>
                                          <p:attrName>style.visibility</p:attrName>
                                        </p:attrNameLst>
                                      </p:cBhvr>
                                      <p:to>
                                        <p:strVal val="visible"/>
                                      </p:to>
                                    </p:set>
                                    <p:animEffect transition="in" filter="fade">
                                      <p:cBhvr>
                                        <p:cTn id="12" dur="770" decel="100000"/>
                                        <p:tgtEl>
                                          <p:spTgt spid="14402">
                                            <p:txEl>
                                              <p:pRg st="0" end="0"/>
                                            </p:txEl>
                                          </p:spTgt>
                                        </p:tgtEl>
                                      </p:cBhvr>
                                    </p:animEffect>
                                    <p:animScale>
                                      <p:cBhvr>
                                        <p:cTn id="13" dur="770" decel="100000"/>
                                        <p:tgtEl>
                                          <p:spTgt spid="14402">
                                            <p:txEl>
                                              <p:pRg st="0" end="0"/>
                                            </p:txEl>
                                          </p:spTgt>
                                        </p:tgtEl>
                                      </p:cBhvr>
                                      <p:from x="10000" y="10000"/>
                                      <p:to x="200000" y="450000"/>
                                    </p:animScale>
                                    <p:animScale>
                                      <p:cBhvr>
                                        <p:cTn id="14" dur="1230" accel="100000" fill="hold">
                                          <p:stCondLst>
                                            <p:cond delay="770"/>
                                          </p:stCondLst>
                                        </p:cTn>
                                        <p:tgtEl>
                                          <p:spTgt spid="14402">
                                            <p:txEl>
                                              <p:pRg st="0" end="0"/>
                                            </p:txEl>
                                          </p:spTgt>
                                        </p:tgtEl>
                                      </p:cBhvr>
                                      <p:from x="200000" y="450000"/>
                                      <p:to x="100000" y="100000"/>
                                    </p:animScale>
                                    <p:set>
                                      <p:cBhvr>
                                        <p:cTn id="15" dur="770" fill="hold"/>
                                        <p:tgtEl>
                                          <p:spTgt spid="14402">
                                            <p:txEl>
                                              <p:pRg st="0" end="0"/>
                                            </p:txEl>
                                          </p:spTgt>
                                        </p:tgtEl>
                                        <p:attrNameLst>
                                          <p:attrName>ppt_x</p:attrName>
                                        </p:attrNameLst>
                                      </p:cBhvr>
                                      <p:to>
                                        <p:strVal val="(0.5)"/>
                                      </p:to>
                                    </p:set>
                                    <p:anim from="(0.5)" to="(#ppt_x)" calcmode="lin" valueType="num">
                                      <p:cBhvr>
                                        <p:cTn id="16" dur="1230" accel="100000" fill="hold">
                                          <p:stCondLst>
                                            <p:cond delay="770"/>
                                          </p:stCondLst>
                                        </p:cTn>
                                        <p:tgtEl>
                                          <p:spTgt spid="14402">
                                            <p:txEl>
                                              <p:pRg st="0" end="0"/>
                                            </p:txEl>
                                          </p:spTgt>
                                        </p:tgtEl>
                                        <p:attrNameLst>
                                          <p:attrName>ppt_x</p:attrName>
                                        </p:attrNameLst>
                                      </p:cBhvr>
                                    </p:anim>
                                    <p:set>
                                      <p:cBhvr>
                                        <p:cTn id="17" dur="770" fill="hold"/>
                                        <p:tgtEl>
                                          <p:spTgt spid="14402">
                                            <p:txEl>
                                              <p:pRg st="0" end="0"/>
                                            </p:txEl>
                                          </p:spTgt>
                                        </p:tgtEl>
                                        <p:attrNameLst>
                                          <p:attrName>ppt_y</p:attrName>
                                        </p:attrNameLst>
                                      </p:cBhvr>
                                      <p:to>
                                        <p:strVal val="(#ppt_y+0.4)"/>
                                      </p:to>
                                    </p:set>
                                    <p:anim from="(#ppt_y+0.4)" to="(#ppt_y)" calcmode="lin" valueType="num">
                                      <p:cBhvr>
                                        <p:cTn id="18" dur="1230" accel="100000" fill="hold">
                                          <p:stCondLst>
                                            <p:cond delay="770"/>
                                          </p:stCondLst>
                                        </p:cTn>
                                        <p:tgtEl>
                                          <p:spTgt spid="14402">
                                            <p:txEl>
                                              <p:pRg st="0" end="0"/>
                                            </p:txEl>
                                          </p:spTgt>
                                        </p:tgtEl>
                                        <p:attrNameLst>
                                          <p:attrName>ppt_y</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4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2438400" y="1143000"/>
            <a:ext cx="6705600" cy="4987925"/>
          </a:xfrm>
        </p:spPr>
        <p:txBody>
          <a:bodyPr/>
          <a:lstStyle/>
          <a:p>
            <a:pPr>
              <a:buFont typeface="Wingdings" pitchFamily="2" charset="2"/>
              <a:buNone/>
            </a:pPr>
            <a:r>
              <a:rPr lang="en-US" sz="4000" b="1">
                <a:solidFill>
                  <a:srgbClr val="660033"/>
                </a:solidFill>
                <a:latin typeface="VNI-Helve-Condense" pitchFamily="2" charset="0"/>
              </a:rPr>
              <a:t> Caùc daân toäc naøo ôû ñoàng baèng Nam Boä ?</a:t>
            </a:r>
          </a:p>
          <a:p>
            <a:pPr>
              <a:buClr>
                <a:schemeClr val="tx1"/>
              </a:buClr>
              <a:buFont typeface="Wingdings" pitchFamily="2" charset="2"/>
              <a:buNone/>
            </a:pPr>
            <a:r>
              <a:rPr lang="en-US" sz="4000" b="1">
                <a:solidFill>
                  <a:schemeClr val="tx2"/>
                </a:solidFill>
                <a:latin typeface="VNI-Helve-Condense" pitchFamily="2" charset="0"/>
              </a:rPr>
              <a:t>a- Kinh, Khô-me ,Chaêm, Hoa</a:t>
            </a:r>
            <a:r>
              <a:rPr lang="en-US" sz="4000" b="1">
                <a:latin typeface="VNI-Helve-Condense" pitchFamily="2" charset="0"/>
              </a:rPr>
              <a:t> </a:t>
            </a:r>
          </a:p>
          <a:p>
            <a:pPr>
              <a:buClr>
                <a:schemeClr val="tx1"/>
              </a:buClr>
              <a:buFont typeface="Wingdings" pitchFamily="2" charset="2"/>
              <a:buNone/>
            </a:pPr>
            <a:r>
              <a:rPr lang="en-US" sz="4000" b="1">
                <a:solidFill>
                  <a:srgbClr val="0000CC"/>
                </a:solidFill>
                <a:latin typeface="VNI-Helve-Condense" pitchFamily="2" charset="0"/>
              </a:rPr>
              <a:t>b- EÂ-ñeâ, Gia rai, Mô-noâng</a:t>
            </a:r>
          </a:p>
          <a:p>
            <a:pPr>
              <a:buClr>
                <a:schemeClr val="tx1"/>
              </a:buClr>
              <a:buFont typeface="Wingdings" pitchFamily="2" charset="2"/>
              <a:buNone/>
            </a:pPr>
            <a:r>
              <a:rPr lang="en-US" sz="4000" b="1">
                <a:solidFill>
                  <a:srgbClr val="A60C7E"/>
                </a:solidFill>
                <a:latin typeface="VNI-Helve-Condense" pitchFamily="2" charset="0"/>
              </a:rPr>
              <a:t>c- Nuøng , Taøy, Dao</a:t>
            </a:r>
            <a:r>
              <a:rPr lang="en-US" sz="4000" b="1">
                <a:latin typeface="VNI-Helve-Condense" pitchFamily="2" charset="0"/>
              </a:rPr>
              <a:t> </a:t>
            </a:r>
            <a:endParaRPr lang="en-US" sz="4000"/>
          </a:p>
        </p:txBody>
      </p:sp>
      <p:sp>
        <p:nvSpPr>
          <p:cNvPr id="15363" name="Rectangle 3"/>
          <p:cNvSpPr>
            <a:spLocks noGrp="1" noChangeArrowheads="1"/>
          </p:cNvSpPr>
          <p:nvPr>
            <p:ph type="title"/>
          </p:nvPr>
        </p:nvSpPr>
        <p:spPr>
          <a:xfrm>
            <a:off x="457200" y="277813"/>
            <a:ext cx="8229600" cy="636587"/>
          </a:xfrm>
          <a:noFill/>
          <a:ln/>
        </p:spPr>
        <p:txBody>
          <a:bodyPr/>
          <a:lstStyle/>
          <a:p>
            <a:r>
              <a:rPr lang="en-US" sz="3200" b="1">
                <a:latin typeface="VNI-Helve-Condense" pitchFamily="2" charset="0"/>
              </a:rPr>
              <a:t>Khoanh troøn chöõ caùi tröôùc caâu traû lôøi ñuùng</a:t>
            </a:r>
            <a:r>
              <a:rPr lang="en-US" sz="3200">
                <a:latin typeface="VNI-Helve-Condense" pitchFamily="2" charset="0"/>
              </a:rPr>
              <a:t> </a:t>
            </a:r>
          </a:p>
        </p:txBody>
      </p:sp>
      <p:pic>
        <p:nvPicPr>
          <p:cNvPr id="15364" name="Picture 4" descr="Pessoa_10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724400"/>
            <a:ext cx="1547813"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descr="par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495800"/>
            <a:ext cx="754063"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26192"/>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checkerboard(across)">
                                      <p:cBhvr>
                                        <p:cTn id="7" dur="500"/>
                                        <p:tgtEl>
                                          <p:spTgt spid="153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5362">
                                            <p:txEl>
                                              <p:pRg st="0" end="0"/>
                                            </p:txEl>
                                          </p:spTgt>
                                        </p:tgtEl>
                                        <p:attrNameLst>
                                          <p:attrName>style.visibility</p:attrName>
                                        </p:attrNameLst>
                                      </p:cBhvr>
                                      <p:to>
                                        <p:strVal val="visible"/>
                                      </p:to>
                                    </p:set>
                                    <p:anim calcmode="discrete" valueType="clr">
                                      <p:cBhvr override="childStyle">
                                        <p:cTn id="12" dur="80"/>
                                        <p:tgtEl>
                                          <p:spTgt spid="1536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5362">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5362">
                                            <p:txEl>
                                              <p:pRg st="0" end="0"/>
                                            </p:txEl>
                                          </p:spTgt>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1" presetClass="entr" presetSubtype="0" fill="hold" nodeType="clickEffect">
                                  <p:stCondLst>
                                    <p:cond delay="0"/>
                                  </p:stCondLst>
                                  <p:iterate type="lt">
                                    <p:tmPct val="5000"/>
                                  </p:iterate>
                                  <p:childTnLst>
                                    <p:set>
                                      <p:cBhvr>
                                        <p:cTn id="18" dur="1" fill="hold">
                                          <p:stCondLst>
                                            <p:cond delay="0"/>
                                          </p:stCondLst>
                                        </p:cTn>
                                        <p:tgtEl>
                                          <p:spTgt spid="15362">
                                            <p:txEl>
                                              <p:pRg st="1" end="1"/>
                                            </p:txEl>
                                          </p:spTgt>
                                        </p:tgtEl>
                                        <p:attrNameLst>
                                          <p:attrName>style.visibility</p:attrName>
                                        </p:attrNameLst>
                                      </p:cBhvr>
                                      <p:to>
                                        <p:strVal val="visible"/>
                                      </p:to>
                                    </p:set>
                                    <p:anim calcmode="lin" valueType="num">
                                      <p:cBhvr>
                                        <p:cTn id="19" dur="1000" fill="hold"/>
                                        <p:tgtEl>
                                          <p:spTgt spid="15362">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15362">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15362">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15362">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1" presetClass="entr" presetSubtype="0" fill="hold" nodeType="clickEffect">
                                  <p:stCondLst>
                                    <p:cond delay="0"/>
                                  </p:stCondLst>
                                  <p:iterate type="lt">
                                    <p:tmPct val="5000"/>
                                  </p:iterate>
                                  <p:childTnLst>
                                    <p:set>
                                      <p:cBhvr>
                                        <p:cTn id="26" dur="1" fill="hold">
                                          <p:stCondLst>
                                            <p:cond delay="0"/>
                                          </p:stCondLst>
                                        </p:cTn>
                                        <p:tgtEl>
                                          <p:spTgt spid="15362">
                                            <p:txEl>
                                              <p:pRg st="2" end="2"/>
                                            </p:txEl>
                                          </p:spTgt>
                                        </p:tgtEl>
                                        <p:attrNameLst>
                                          <p:attrName>style.visibility</p:attrName>
                                        </p:attrNameLst>
                                      </p:cBhvr>
                                      <p:to>
                                        <p:strVal val="visible"/>
                                      </p:to>
                                    </p:set>
                                    <p:anim calcmode="lin" valueType="num">
                                      <p:cBhvr>
                                        <p:cTn id="27" dur="1000" fill="hold"/>
                                        <p:tgtEl>
                                          <p:spTgt spid="15362">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15362">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15362">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15362">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0" presetClass="entr" presetSubtype="0" fill="hold" nodeType="clickEffect">
                                  <p:stCondLst>
                                    <p:cond delay="0"/>
                                  </p:stCondLst>
                                  <p:childTnLst>
                                    <p:set>
                                      <p:cBhvr>
                                        <p:cTn id="34" dur="1" fill="hold">
                                          <p:stCondLst>
                                            <p:cond delay="0"/>
                                          </p:stCondLst>
                                        </p:cTn>
                                        <p:tgtEl>
                                          <p:spTgt spid="15362">
                                            <p:txEl>
                                              <p:pRg st="3" end="3"/>
                                            </p:txEl>
                                          </p:spTgt>
                                        </p:tgtEl>
                                        <p:attrNameLst>
                                          <p:attrName>style.visibility</p:attrName>
                                        </p:attrNameLst>
                                      </p:cBhvr>
                                      <p:to>
                                        <p:strVal val="visible"/>
                                      </p:to>
                                    </p:set>
                                    <p:animEffect transition="in" filter="fade">
                                      <p:cBhvr>
                                        <p:cTn id="35" dur="800" decel="100000"/>
                                        <p:tgtEl>
                                          <p:spTgt spid="15362">
                                            <p:txEl>
                                              <p:pRg st="3" end="3"/>
                                            </p:txEl>
                                          </p:spTgt>
                                        </p:tgtEl>
                                      </p:cBhvr>
                                    </p:animEffect>
                                    <p:anim calcmode="lin" valueType="num">
                                      <p:cBhvr>
                                        <p:cTn id="36" dur="800" decel="100000" fill="hold"/>
                                        <p:tgtEl>
                                          <p:spTgt spid="15362">
                                            <p:txEl>
                                              <p:pRg st="3" end="3"/>
                                            </p:txEl>
                                          </p:spTgt>
                                        </p:tgtEl>
                                        <p:attrNameLst>
                                          <p:attrName>style.rotation</p:attrName>
                                        </p:attrNameLst>
                                      </p:cBhvr>
                                      <p:tavLst>
                                        <p:tav tm="0">
                                          <p:val>
                                            <p:fltVal val="-90"/>
                                          </p:val>
                                        </p:tav>
                                        <p:tav tm="100000">
                                          <p:val>
                                            <p:fltVal val="0"/>
                                          </p:val>
                                        </p:tav>
                                      </p:tavLst>
                                    </p:anim>
                                    <p:anim calcmode="lin" valueType="num">
                                      <p:cBhvr>
                                        <p:cTn id="37" dur="800" decel="100000" fill="hold"/>
                                        <p:tgtEl>
                                          <p:spTgt spid="15362">
                                            <p:txEl>
                                              <p:pRg st="3" end="3"/>
                                            </p:txEl>
                                          </p:spTgt>
                                        </p:tgtEl>
                                        <p:attrNameLst>
                                          <p:attrName>ppt_x</p:attrName>
                                        </p:attrNameLst>
                                      </p:cBhvr>
                                      <p:tavLst>
                                        <p:tav tm="0">
                                          <p:val>
                                            <p:strVal val="#ppt_x+0.4"/>
                                          </p:val>
                                        </p:tav>
                                        <p:tav tm="100000">
                                          <p:val>
                                            <p:strVal val="#ppt_x-0.05"/>
                                          </p:val>
                                        </p:tav>
                                      </p:tavLst>
                                    </p:anim>
                                    <p:anim calcmode="lin" valueType="num">
                                      <p:cBhvr>
                                        <p:cTn id="38" dur="800" decel="100000" fill="hold"/>
                                        <p:tgtEl>
                                          <p:spTgt spid="15362">
                                            <p:txEl>
                                              <p:pRg st="3" end="3"/>
                                            </p:txEl>
                                          </p:spTgt>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15362">
                                            <p:txEl>
                                              <p:pRg st="3" end="3"/>
                                            </p:txEl>
                                          </p:spTgt>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15362">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16" fill="hold" nodeType="clickEffect">
                                  <p:stCondLst>
                                    <p:cond delay="0"/>
                                  </p:stCondLst>
                                  <p:childTnLst>
                                    <p:set>
                                      <p:cBhvr>
                                        <p:cTn id="44" dur="1" fill="hold">
                                          <p:stCondLst>
                                            <p:cond delay="0"/>
                                          </p:stCondLst>
                                        </p:cTn>
                                        <p:tgtEl>
                                          <p:spTgt spid="15364"/>
                                        </p:tgtEl>
                                        <p:attrNameLst>
                                          <p:attrName>style.visibility</p:attrName>
                                        </p:attrNameLst>
                                      </p:cBhvr>
                                      <p:to>
                                        <p:strVal val="visible"/>
                                      </p:to>
                                    </p:set>
                                    <p:anim calcmode="lin" valueType="num">
                                      <p:cBhvr>
                                        <p:cTn id="45" dur="500" fill="hold"/>
                                        <p:tgtEl>
                                          <p:spTgt spid="15364"/>
                                        </p:tgtEl>
                                        <p:attrNameLst>
                                          <p:attrName>ppt_w</p:attrName>
                                        </p:attrNameLst>
                                      </p:cBhvr>
                                      <p:tavLst>
                                        <p:tav tm="0">
                                          <p:val>
                                            <p:fltVal val="0"/>
                                          </p:val>
                                        </p:tav>
                                        <p:tav tm="100000">
                                          <p:val>
                                            <p:strVal val="#ppt_w"/>
                                          </p:val>
                                        </p:tav>
                                      </p:tavLst>
                                    </p:anim>
                                    <p:anim calcmode="lin" valueType="num">
                                      <p:cBhvr>
                                        <p:cTn id="46" dur="500" fill="hold"/>
                                        <p:tgtEl>
                                          <p:spTgt spid="15364"/>
                                        </p:tgtEl>
                                        <p:attrNameLst>
                                          <p:attrName>ppt_h</p:attrName>
                                        </p:attrNameLst>
                                      </p:cBhvr>
                                      <p:tavLst>
                                        <p:tav tm="0">
                                          <p:val>
                                            <p:fltVal val="0"/>
                                          </p:val>
                                        </p:tav>
                                        <p:tav tm="100000">
                                          <p:val>
                                            <p:strVal val="#ppt_h"/>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536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56" presetClass="path" presetSubtype="0" accel="50000" decel="50000" fill="hold" nodeType="clickEffect">
                                  <p:stCondLst>
                                    <p:cond delay="0"/>
                                  </p:stCondLst>
                                  <p:childTnLst>
                                    <p:animMotion origin="layout" path="M 8.33333E-7 -3.70028E-6 L 0.13385 -0.29417 " pathEditMode="relative" rAng="0" ptsTypes="AA">
                                      <p:cBhvr>
                                        <p:cTn id="54" dur="2000" fill="hold"/>
                                        <p:tgtEl>
                                          <p:spTgt spid="15365"/>
                                        </p:tgtEl>
                                        <p:attrNameLst>
                                          <p:attrName>ppt_x</p:attrName>
                                          <p:attrName>ppt_y</p:attrName>
                                        </p:attrNameLst>
                                      </p:cBhvr>
                                      <p:rCtr x="6684" y="-147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ar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495800"/>
            <a:ext cx="754063" cy="838200"/>
          </a:xfrm>
          <a:prstGeom prst="rect">
            <a:avLst/>
          </a:prstGeom>
          <a:noFill/>
          <a:extLst>
            <a:ext uri="{909E8E84-426E-40DD-AFC4-6F175D3DCCD1}">
              <a14:hiddenFill xmlns:a14="http://schemas.microsoft.com/office/drawing/2010/main">
                <a:solidFill>
                  <a:srgbClr val="FFFFFF"/>
                </a:solidFill>
              </a14:hiddenFill>
            </a:ext>
          </a:extLst>
        </p:spPr>
      </p:pic>
      <p:sp>
        <p:nvSpPr>
          <p:cNvPr id="16387" name="Rectangle 3"/>
          <p:cNvSpPr>
            <a:spLocks noGrp="1" noChangeArrowheads="1"/>
          </p:cNvSpPr>
          <p:nvPr>
            <p:ph type="body" sz="half" idx="1"/>
          </p:nvPr>
        </p:nvSpPr>
        <p:spPr>
          <a:xfrm>
            <a:off x="1600200" y="990600"/>
            <a:ext cx="7391400" cy="5105400"/>
          </a:xfrm>
          <a:noFill/>
          <a:extLst>
            <a:ext uri="{909E8E84-426E-40DD-AFC4-6F175D3DCCD1}">
              <a14:hiddenFill xmlns:a14="http://schemas.microsoft.com/office/drawing/2010/main">
                <a:solidFill>
                  <a:srgbClr val="FF99FF"/>
                </a:solidFill>
              </a14:hiddenFill>
            </a:ext>
          </a:extLst>
        </p:spPr>
        <p:txBody>
          <a:bodyPr/>
          <a:lstStyle/>
          <a:p>
            <a:pPr>
              <a:buFont typeface="Wingdings" pitchFamily="2" charset="2"/>
              <a:buNone/>
            </a:pPr>
            <a:r>
              <a:rPr lang="en-US" sz="4000" b="1">
                <a:latin typeface="VNI-Helve-Condense" pitchFamily="2" charset="0"/>
              </a:rPr>
              <a:t> </a:t>
            </a:r>
            <a:r>
              <a:rPr lang="en-US" sz="4000" b="1">
                <a:solidFill>
                  <a:srgbClr val="AA0814"/>
                </a:solidFill>
                <a:latin typeface="VNI-Helve-Condense" pitchFamily="2" charset="0"/>
              </a:rPr>
              <a:t>ÑOÀNG BAÈNG LÔÙN NHAÁT NÖÔÙC TA LAØ</a:t>
            </a:r>
            <a:r>
              <a:rPr lang="en-US" sz="4000" b="1">
                <a:solidFill>
                  <a:srgbClr val="660033"/>
                </a:solidFill>
                <a:latin typeface="VNI-Helve-Condense" pitchFamily="2" charset="0"/>
              </a:rPr>
              <a:t> :</a:t>
            </a:r>
          </a:p>
          <a:p>
            <a:pPr>
              <a:buClr>
                <a:schemeClr val="tx1"/>
              </a:buClr>
              <a:buFont typeface="Wingdings" pitchFamily="2" charset="2"/>
              <a:buNone/>
            </a:pPr>
            <a:r>
              <a:rPr lang="en-US" sz="4000" b="1">
                <a:latin typeface="VNI-Helve-Condense" pitchFamily="2" charset="0"/>
              </a:rPr>
              <a:t>a - ÑOÀNG BAÈNG BAÉC BOÄ </a:t>
            </a:r>
          </a:p>
          <a:p>
            <a:pPr>
              <a:buClr>
                <a:schemeClr val="tx1"/>
              </a:buClr>
              <a:buFont typeface="Wingdings" pitchFamily="2" charset="2"/>
              <a:buNone/>
            </a:pPr>
            <a:r>
              <a:rPr lang="en-US" sz="4000" b="1">
                <a:latin typeface="VNI-Helve-Condense" pitchFamily="2" charset="0"/>
              </a:rPr>
              <a:t>b - ÑOÀNG BAÈNG NAM BOÄ </a:t>
            </a:r>
          </a:p>
          <a:p>
            <a:pPr>
              <a:buClr>
                <a:schemeClr val="tx1"/>
              </a:buClr>
              <a:buFont typeface="Wingdings" pitchFamily="2" charset="2"/>
              <a:buNone/>
            </a:pPr>
            <a:r>
              <a:rPr lang="en-US" sz="4000" b="1">
                <a:latin typeface="VNI-Helve-Condense" pitchFamily="2" charset="0"/>
              </a:rPr>
              <a:t>c - ÑOÀNG BAÈNG DUYEÂN HAÛI MIEÀN TRUNG </a:t>
            </a:r>
          </a:p>
        </p:txBody>
      </p:sp>
      <p:pic>
        <p:nvPicPr>
          <p:cNvPr id="16388" name="Picture 4" descr="Pessoa_10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724400"/>
            <a:ext cx="1547813" cy="2133600"/>
          </a:xfrm>
          <a:prstGeom prst="rect">
            <a:avLst/>
          </a:prstGeom>
          <a:noFill/>
          <a:extLst>
            <a:ext uri="{909E8E84-426E-40DD-AFC4-6F175D3DCCD1}">
              <a14:hiddenFill xmlns:a14="http://schemas.microsoft.com/office/drawing/2010/main">
                <a:solidFill>
                  <a:srgbClr val="FFFFFF"/>
                </a:solidFill>
              </a14:hiddenFill>
            </a:ext>
          </a:extLst>
        </p:spPr>
      </p:pic>
      <p:sp>
        <p:nvSpPr>
          <p:cNvPr id="16389" name="Rectangle 5"/>
          <p:cNvSpPr>
            <a:spLocks noGrp="1" noChangeArrowheads="1"/>
          </p:cNvSpPr>
          <p:nvPr>
            <p:ph type="title"/>
          </p:nvPr>
        </p:nvSpPr>
        <p:spPr>
          <a:xfrm>
            <a:off x="381000" y="277813"/>
            <a:ext cx="8305800" cy="636587"/>
          </a:xfrm>
          <a:noFill/>
          <a:ln/>
        </p:spPr>
        <p:txBody>
          <a:bodyPr/>
          <a:lstStyle/>
          <a:p>
            <a:r>
              <a:rPr lang="en-US" sz="3200" b="1">
                <a:latin typeface="VNI-Helve-Condense" pitchFamily="2" charset="0"/>
              </a:rPr>
              <a:t>Khoanh troøn chöõ caùi tröôùc caâu traû lôøi ñuùng</a:t>
            </a:r>
            <a:r>
              <a:rPr lang="en-US" sz="3200">
                <a:latin typeface="VNI-Helve-Condense" pitchFamily="2" charset="0"/>
              </a:rPr>
              <a:t> </a:t>
            </a:r>
          </a:p>
        </p:txBody>
      </p:sp>
    </p:spTree>
    <p:extLst>
      <p:ext uri="{BB962C8B-B14F-4D97-AF65-F5344CB8AC3E}">
        <p14:creationId xmlns:p14="http://schemas.microsoft.com/office/powerpoint/2010/main" val="3553539256"/>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checkerboard(across)">
                                      <p:cBhvr>
                                        <p:cTn id="7" dur="500"/>
                                        <p:tgtEl>
                                          <p:spTgt spid="163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5" presetClass="entr" presetSubtype="0" fill="hold" nodeType="clickEffect">
                                  <p:stCondLst>
                                    <p:cond delay="0"/>
                                  </p:stCondLst>
                                  <p:iterate type="lt">
                                    <p:tmPct val="10000"/>
                                  </p:iterate>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fade">
                                      <p:cBhvr>
                                        <p:cTn id="12" dur="500"/>
                                        <p:tgtEl>
                                          <p:spTgt spid="16387">
                                            <p:txEl>
                                              <p:pRg st="0" end="0"/>
                                            </p:txEl>
                                          </p:spTgt>
                                        </p:tgtEl>
                                      </p:cBhvr>
                                    </p:animEffect>
                                    <p:anim calcmode="lin" valueType="num">
                                      <p:cBhvr>
                                        <p:cTn id="13" dur="500" fill="hold"/>
                                        <p:tgtEl>
                                          <p:spTgt spid="16387">
                                            <p:txEl>
                                              <p:pRg st="0" end="0"/>
                                            </p:txEl>
                                          </p:spTgt>
                                        </p:tgtEl>
                                        <p:attrNameLst>
                                          <p:attrName>ppt_w</p:attrName>
                                        </p:attrNameLst>
                                      </p:cBhvr>
                                      <p:tavLst>
                                        <p:tav tm="0" fmla="#ppt_w*sin(2.5*pi*$)">
                                          <p:val>
                                            <p:fltVal val="0"/>
                                          </p:val>
                                        </p:tav>
                                        <p:tav tm="100000">
                                          <p:val>
                                            <p:fltVal val="1"/>
                                          </p:val>
                                        </p:tav>
                                      </p:tavLst>
                                    </p:anim>
                                    <p:anim calcmode="lin" valueType="num">
                                      <p:cBhvr>
                                        <p:cTn id="14" dur="500" fill="hold"/>
                                        <p:tgtEl>
                                          <p:spTgt spid="1638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5" presetClass="entr" presetSubtype="0" fill="hold" nodeType="clickEffect">
                                  <p:stCondLst>
                                    <p:cond delay="0"/>
                                  </p:stCondLst>
                                  <p:iterate type="lt">
                                    <p:tmPct val="10000"/>
                                  </p:iterate>
                                  <p:childTnLst>
                                    <p:set>
                                      <p:cBhvr>
                                        <p:cTn id="18" dur="1" fill="hold">
                                          <p:stCondLst>
                                            <p:cond delay="0"/>
                                          </p:stCondLst>
                                        </p:cTn>
                                        <p:tgtEl>
                                          <p:spTgt spid="16387">
                                            <p:txEl>
                                              <p:pRg st="1" end="1"/>
                                            </p:txEl>
                                          </p:spTgt>
                                        </p:tgtEl>
                                        <p:attrNameLst>
                                          <p:attrName>style.visibility</p:attrName>
                                        </p:attrNameLst>
                                      </p:cBhvr>
                                      <p:to>
                                        <p:strVal val="visible"/>
                                      </p:to>
                                    </p:set>
                                    <p:animEffect transition="in" filter="fade">
                                      <p:cBhvr>
                                        <p:cTn id="19" dur="500"/>
                                        <p:tgtEl>
                                          <p:spTgt spid="16387">
                                            <p:txEl>
                                              <p:pRg st="1" end="1"/>
                                            </p:txEl>
                                          </p:spTgt>
                                        </p:tgtEl>
                                      </p:cBhvr>
                                    </p:animEffect>
                                    <p:anim calcmode="lin" valueType="num">
                                      <p:cBhvr>
                                        <p:cTn id="20" dur="500" fill="hold"/>
                                        <p:tgtEl>
                                          <p:spTgt spid="16387">
                                            <p:txEl>
                                              <p:pRg st="1" end="1"/>
                                            </p:txEl>
                                          </p:spTgt>
                                        </p:tgtEl>
                                        <p:attrNameLst>
                                          <p:attrName>ppt_w</p:attrName>
                                        </p:attrNameLst>
                                      </p:cBhvr>
                                      <p:tavLst>
                                        <p:tav tm="0" fmla="#ppt_w*sin(2.5*pi*$)">
                                          <p:val>
                                            <p:fltVal val="0"/>
                                          </p:val>
                                        </p:tav>
                                        <p:tav tm="100000">
                                          <p:val>
                                            <p:fltVal val="1"/>
                                          </p:val>
                                        </p:tav>
                                      </p:tavLst>
                                    </p:anim>
                                    <p:anim calcmode="lin" valueType="num">
                                      <p:cBhvr>
                                        <p:cTn id="21" dur="500" fill="hold"/>
                                        <p:tgtEl>
                                          <p:spTgt spid="1638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5" presetClass="entr" presetSubtype="0" fill="hold" nodeType="clickEffect">
                                  <p:stCondLst>
                                    <p:cond delay="0"/>
                                  </p:stCondLst>
                                  <p:iterate type="lt">
                                    <p:tmPct val="10000"/>
                                  </p:iterate>
                                  <p:childTnLst>
                                    <p:set>
                                      <p:cBhvr>
                                        <p:cTn id="25" dur="1" fill="hold">
                                          <p:stCondLst>
                                            <p:cond delay="0"/>
                                          </p:stCondLst>
                                        </p:cTn>
                                        <p:tgtEl>
                                          <p:spTgt spid="16387">
                                            <p:txEl>
                                              <p:pRg st="2" end="2"/>
                                            </p:txEl>
                                          </p:spTgt>
                                        </p:tgtEl>
                                        <p:attrNameLst>
                                          <p:attrName>style.visibility</p:attrName>
                                        </p:attrNameLst>
                                      </p:cBhvr>
                                      <p:to>
                                        <p:strVal val="visible"/>
                                      </p:to>
                                    </p:set>
                                    <p:animEffect transition="in" filter="fade">
                                      <p:cBhvr>
                                        <p:cTn id="26" dur="500"/>
                                        <p:tgtEl>
                                          <p:spTgt spid="16387">
                                            <p:txEl>
                                              <p:pRg st="2" end="2"/>
                                            </p:txEl>
                                          </p:spTgt>
                                        </p:tgtEl>
                                      </p:cBhvr>
                                    </p:animEffect>
                                    <p:anim calcmode="lin" valueType="num">
                                      <p:cBhvr>
                                        <p:cTn id="27" dur="500" fill="hold"/>
                                        <p:tgtEl>
                                          <p:spTgt spid="16387">
                                            <p:txEl>
                                              <p:pRg st="2" end="2"/>
                                            </p:txEl>
                                          </p:spTgt>
                                        </p:tgtEl>
                                        <p:attrNameLst>
                                          <p:attrName>ppt_w</p:attrName>
                                        </p:attrNameLst>
                                      </p:cBhvr>
                                      <p:tavLst>
                                        <p:tav tm="0" fmla="#ppt_w*sin(2.5*pi*$)">
                                          <p:val>
                                            <p:fltVal val="0"/>
                                          </p:val>
                                        </p:tav>
                                        <p:tav tm="100000">
                                          <p:val>
                                            <p:fltVal val="1"/>
                                          </p:val>
                                        </p:tav>
                                      </p:tavLst>
                                    </p:anim>
                                    <p:anim calcmode="lin" valueType="num">
                                      <p:cBhvr>
                                        <p:cTn id="28" dur="500" fill="hold"/>
                                        <p:tgtEl>
                                          <p:spTgt spid="1638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5" presetClass="entr" presetSubtype="0" fill="hold" nodeType="clickEffect">
                                  <p:stCondLst>
                                    <p:cond delay="0"/>
                                  </p:stCondLst>
                                  <p:iterate type="lt">
                                    <p:tmPct val="10000"/>
                                  </p:iterate>
                                  <p:childTnLst>
                                    <p:set>
                                      <p:cBhvr>
                                        <p:cTn id="32" dur="1" fill="hold">
                                          <p:stCondLst>
                                            <p:cond delay="0"/>
                                          </p:stCondLst>
                                        </p:cTn>
                                        <p:tgtEl>
                                          <p:spTgt spid="16387">
                                            <p:txEl>
                                              <p:pRg st="3" end="3"/>
                                            </p:txEl>
                                          </p:spTgt>
                                        </p:tgtEl>
                                        <p:attrNameLst>
                                          <p:attrName>style.visibility</p:attrName>
                                        </p:attrNameLst>
                                      </p:cBhvr>
                                      <p:to>
                                        <p:strVal val="visible"/>
                                      </p:to>
                                    </p:set>
                                    <p:animEffect transition="in" filter="fade">
                                      <p:cBhvr>
                                        <p:cTn id="33" dur="500"/>
                                        <p:tgtEl>
                                          <p:spTgt spid="16387">
                                            <p:txEl>
                                              <p:pRg st="3" end="3"/>
                                            </p:txEl>
                                          </p:spTgt>
                                        </p:tgtEl>
                                      </p:cBhvr>
                                    </p:animEffect>
                                    <p:anim calcmode="lin" valueType="num">
                                      <p:cBhvr>
                                        <p:cTn id="34" dur="500" fill="hold"/>
                                        <p:tgtEl>
                                          <p:spTgt spid="16387">
                                            <p:txEl>
                                              <p:pRg st="3" end="3"/>
                                            </p:txEl>
                                          </p:spTgt>
                                        </p:tgtEl>
                                        <p:attrNameLst>
                                          <p:attrName>ppt_w</p:attrName>
                                        </p:attrNameLst>
                                      </p:cBhvr>
                                      <p:tavLst>
                                        <p:tav tm="0" fmla="#ppt_w*sin(2.5*pi*$)">
                                          <p:val>
                                            <p:fltVal val="0"/>
                                          </p:val>
                                        </p:tav>
                                        <p:tav tm="100000">
                                          <p:val>
                                            <p:fltVal val="1"/>
                                          </p:val>
                                        </p:tav>
                                      </p:tavLst>
                                    </p:anim>
                                    <p:anim calcmode="lin" valueType="num">
                                      <p:cBhvr>
                                        <p:cTn id="35" dur="500" fill="hold"/>
                                        <p:tgtEl>
                                          <p:spTgt spid="1638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16" fill="hold" nodeType="clickEffect">
                                  <p:stCondLst>
                                    <p:cond delay="0"/>
                                  </p:stCondLst>
                                  <p:childTnLst>
                                    <p:set>
                                      <p:cBhvr>
                                        <p:cTn id="39" dur="1" fill="hold">
                                          <p:stCondLst>
                                            <p:cond delay="0"/>
                                          </p:stCondLst>
                                        </p:cTn>
                                        <p:tgtEl>
                                          <p:spTgt spid="16388"/>
                                        </p:tgtEl>
                                        <p:attrNameLst>
                                          <p:attrName>style.visibility</p:attrName>
                                        </p:attrNameLst>
                                      </p:cBhvr>
                                      <p:to>
                                        <p:strVal val="visible"/>
                                      </p:to>
                                    </p:set>
                                    <p:anim calcmode="lin" valueType="num">
                                      <p:cBhvr>
                                        <p:cTn id="40" dur="500" fill="hold"/>
                                        <p:tgtEl>
                                          <p:spTgt spid="16388"/>
                                        </p:tgtEl>
                                        <p:attrNameLst>
                                          <p:attrName>ppt_w</p:attrName>
                                        </p:attrNameLst>
                                      </p:cBhvr>
                                      <p:tavLst>
                                        <p:tav tm="0">
                                          <p:val>
                                            <p:fltVal val="0"/>
                                          </p:val>
                                        </p:tav>
                                        <p:tav tm="100000">
                                          <p:val>
                                            <p:strVal val="#ppt_w"/>
                                          </p:val>
                                        </p:tav>
                                      </p:tavLst>
                                    </p:anim>
                                    <p:anim calcmode="lin" valueType="num">
                                      <p:cBhvr>
                                        <p:cTn id="41" dur="500" fill="hold"/>
                                        <p:tgtEl>
                                          <p:spTgt spid="16388"/>
                                        </p:tgtEl>
                                        <p:attrNameLst>
                                          <p:attrName>ppt_h</p:attrName>
                                        </p:attrNameLst>
                                      </p:cBhvr>
                                      <p:tavLst>
                                        <p:tav tm="0">
                                          <p:val>
                                            <p:fltVal val="0"/>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nodeType="clickEffect">
                                  <p:stCondLst>
                                    <p:cond delay="0"/>
                                  </p:stCondLst>
                                  <p:childTnLst>
                                    <p:set>
                                      <p:cBhvr>
                                        <p:cTn id="45" dur="1" fill="hold">
                                          <p:stCondLst>
                                            <p:cond delay="0"/>
                                          </p:stCondLst>
                                        </p:cTn>
                                        <p:tgtEl>
                                          <p:spTgt spid="16386"/>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56" presetClass="path" presetSubtype="0" accel="50000" decel="50000" fill="hold" nodeType="clickEffect">
                                  <p:stCondLst>
                                    <p:cond delay="0"/>
                                  </p:stCondLst>
                                  <p:childTnLst>
                                    <p:animMotion origin="layout" path="M -3.61111E-6 -1.11111E-6 L 0.05608 -0.2 " pathEditMode="relative" rAng="0" ptsTypes="AA">
                                      <p:cBhvr>
                                        <p:cTn id="49" dur="2000" fill="hold"/>
                                        <p:tgtEl>
                                          <p:spTgt spid="16386"/>
                                        </p:tgtEl>
                                        <p:attrNameLst>
                                          <p:attrName>ppt_x</p:attrName>
                                          <p:attrName>ppt_y</p:attrName>
                                        </p:attrNameLst>
                                      </p:cBhvr>
                                      <p:rCtr x="2795" y="-10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sz="half" idx="2"/>
          </p:nvPr>
        </p:nvSpPr>
        <p:spPr>
          <a:xfrm>
            <a:off x="2667000" y="762000"/>
            <a:ext cx="5753100" cy="5334000"/>
          </a:xfrm>
          <a:noFill/>
        </p:spPr>
        <p:txBody>
          <a:bodyPr/>
          <a:lstStyle/>
          <a:p>
            <a:pPr>
              <a:buFont typeface="Wingdings" pitchFamily="2" charset="2"/>
              <a:buNone/>
            </a:pPr>
            <a:r>
              <a:rPr lang="en-US" sz="3200" b="1">
                <a:latin typeface="VNI-Helve-Condense" pitchFamily="2" charset="0"/>
              </a:rPr>
              <a:t> </a:t>
            </a:r>
            <a:r>
              <a:rPr lang="en-US" sz="3200" b="1">
                <a:solidFill>
                  <a:srgbClr val="AA0814"/>
                </a:solidFill>
                <a:latin typeface="VNI-Helve-Condense" pitchFamily="2" charset="0"/>
              </a:rPr>
              <a:t>NHÖÕNG LEÃ HOÄI NAØO NOÅI TIEÁNG ÔÛ ÑOÀNG BAÈNG NAM BOÄ ?</a:t>
            </a:r>
          </a:p>
          <a:p>
            <a:pPr>
              <a:buClr>
                <a:schemeClr val="tx1"/>
              </a:buClr>
              <a:buFont typeface="Wingdings" pitchFamily="2" charset="2"/>
              <a:buNone/>
            </a:pPr>
            <a:r>
              <a:rPr lang="en-US" sz="3200" b="1">
                <a:latin typeface="VNI-Helve-Condense" pitchFamily="2" charset="0"/>
              </a:rPr>
              <a:t>a-</a:t>
            </a:r>
            <a:r>
              <a:rPr lang="en-US" sz="3200" b="1">
                <a:solidFill>
                  <a:srgbClr val="660033"/>
                </a:solidFill>
                <a:latin typeface="VNI-Helve-Condense" pitchFamily="2" charset="0"/>
              </a:rPr>
              <a:t>HOÄI BAØ CHUÙA XÖÙ , HOÄI XUAÂN NUÙI BAØ , LEÃ CUÙNG TRAÊNG </a:t>
            </a:r>
          </a:p>
          <a:p>
            <a:pPr>
              <a:buFont typeface="Wingdings" pitchFamily="2" charset="2"/>
              <a:buNone/>
            </a:pPr>
            <a:r>
              <a:rPr lang="en-US" sz="3200" b="1">
                <a:solidFill>
                  <a:srgbClr val="A50021"/>
                </a:solidFill>
                <a:latin typeface="VNI-Helve-Condense" pitchFamily="2" charset="0"/>
              </a:rPr>
              <a:t>b-LEÃ HOÄI COÀNG CHIEÂNG,HOÄI ÑUA VOI,,LEÃ HOÄI ÑAÂM TRAÂU ,LEÃ AÊN CÔM MÔÙI</a:t>
            </a:r>
          </a:p>
          <a:p>
            <a:pPr>
              <a:buFont typeface="Wingdings" pitchFamily="2" charset="2"/>
              <a:buNone/>
            </a:pPr>
            <a:r>
              <a:rPr lang="en-US" sz="3200" b="1">
                <a:solidFill>
                  <a:srgbClr val="A50021"/>
                </a:solidFill>
                <a:latin typeface="VNI-Helve-Condense" pitchFamily="2" charset="0"/>
              </a:rPr>
              <a:t>C-</a:t>
            </a:r>
            <a:r>
              <a:rPr lang="en-US" sz="3200" b="1">
                <a:solidFill>
                  <a:srgbClr val="800080"/>
                </a:solidFill>
                <a:latin typeface="VNI-Helve-Condense" pitchFamily="2" charset="0"/>
              </a:rPr>
              <a:t>HOÄI</a:t>
            </a:r>
            <a:r>
              <a:rPr lang="en-US" sz="3200" b="1">
                <a:solidFill>
                  <a:srgbClr val="800080"/>
                </a:solidFill>
              </a:rPr>
              <a:t>  </a:t>
            </a:r>
            <a:r>
              <a:rPr lang="en-US" sz="3200" b="1">
                <a:solidFill>
                  <a:srgbClr val="800080"/>
                </a:solidFill>
                <a:latin typeface="VNI-Helve-Condense" pitchFamily="2" charset="0"/>
              </a:rPr>
              <a:t>CHUØA HÖÔNG , HOÄI LIM , HOÄI GIOÙNG …</a:t>
            </a:r>
            <a:r>
              <a:rPr lang="en-US" sz="3200" b="1">
                <a:solidFill>
                  <a:srgbClr val="006600"/>
                </a:solidFill>
                <a:latin typeface="VNI-Helve-Condense" pitchFamily="2" charset="0"/>
              </a:rPr>
              <a:t> </a:t>
            </a:r>
          </a:p>
          <a:p>
            <a:pPr>
              <a:buFont typeface="Wingdings" pitchFamily="2" charset="2"/>
              <a:buNone/>
            </a:pPr>
            <a:endParaRPr lang="en-US" sz="3200" b="1">
              <a:solidFill>
                <a:srgbClr val="A50021"/>
              </a:solidFill>
              <a:latin typeface="VNI-Helve-Condense" pitchFamily="2" charset="0"/>
            </a:endParaRPr>
          </a:p>
        </p:txBody>
      </p:sp>
      <p:sp>
        <p:nvSpPr>
          <p:cNvPr id="17411" name="Rectangle 3"/>
          <p:cNvSpPr>
            <a:spLocks noGrp="1" noChangeArrowheads="1"/>
          </p:cNvSpPr>
          <p:nvPr>
            <p:ph type="title"/>
          </p:nvPr>
        </p:nvSpPr>
        <p:spPr>
          <a:xfrm>
            <a:off x="457200" y="277813"/>
            <a:ext cx="8229600" cy="636587"/>
          </a:xfrm>
          <a:noFill/>
          <a:ln/>
        </p:spPr>
        <p:txBody>
          <a:bodyPr/>
          <a:lstStyle/>
          <a:p>
            <a:r>
              <a:rPr lang="en-US" sz="2800" b="1">
                <a:latin typeface="VNI-Helve-Condense" pitchFamily="2" charset="0"/>
              </a:rPr>
              <a:t>Khoanh troøn chöõ caùi tröôùc caâu traû lôøi ñuùng </a:t>
            </a:r>
          </a:p>
        </p:txBody>
      </p:sp>
      <p:pic>
        <p:nvPicPr>
          <p:cNvPr id="17412" name="Picture 4" descr="Pessoa_10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724400"/>
            <a:ext cx="1547813"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7413" name="Picture 5" descr="par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495800"/>
            <a:ext cx="754063"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356150"/>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checkerboard(across)">
                                      <p:cBhvr>
                                        <p:cTn id="7" dur="500"/>
                                        <p:tgtEl>
                                          <p:spTgt spid="174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5" presetClass="entr" presetSubtype="0" fill="hold" nodeType="clickEffect">
                                  <p:stCondLst>
                                    <p:cond delay="0"/>
                                  </p:stCondLst>
                                  <p:iterate type="lt">
                                    <p:tmPct val="10000"/>
                                  </p:iterate>
                                  <p:childTnLst>
                                    <p:set>
                                      <p:cBhvr>
                                        <p:cTn id="11" dur="1" fill="hold">
                                          <p:stCondLst>
                                            <p:cond delay="0"/>
                                          </p:stCondLst>
                                        </p:cTn>
                                        <p:tgtEl>
                                          <p:spTgt spid="17410">
                                            <p:txEl>
                                              <p:pRg st="0" end="0"/>
                                            </p:txEl>
                                          </p:spTgt>
                                        </p:tgtEl>
                                        <p:attrNameLst>
                                          <p:attrName>style.visibility</p:attrName>
                                        </p:attrNameLst>
                                      </p:cBhvr>
                                      <p:to>
                                        <p:strVal val="visible"/>
                                      </p:to>
                                    </p:set>
                                    <p:animEffect transition="in" filter="fade">
                                      <p:cBhvr>
                                        <p:cTn id="12" dur="1000"/>
                                        <p:tgtEl>
                                          <p:spTgt spid="17410">
                                            <p:txEl>
                                              <p:pRg st="0" end="0"/>
                                            </p:txEl>
                                          </p:spTgt>
                                        </p:tgtEl>
                                      </p:cBhvr>
                                    </p:animEffect>
                                    <p:anim calcmode="lin" valueType="num">
                                      <p:cBhvr>
                                        <p:cTn id="13" dur="1000" fill="hold"/>
                                        <p:tgtEl>
                                          <p:spTgt spid="17410">
                                            <p:txEl>
                                              <p:pRg st="0" end="0"/>
                                            </p:txEl>
                                          </p:spTgt>
                                        </p:tgtEl>
                                        <p:attrNameLst>
                                          <p:attrName>ppt_w</p:attrName>
                                        </p:attrNameLst>
                                      </p:cBhvr>
                                      <p:tavLst>
                                        <p:tav tm="0" fmla="#ppt_w*sin(2.5*pi*$)">
                                          <p:val>
                                            <p:fltVal val="0"/>
                                          </p:val>
                                        </p:tav>
                                        <p:tav tm="100000">
                                          <p:val>
                                            <p:fltVal val="1"/>
                                          </p:val>
                                        </p:tav>
                                      </p:tavLst>
                                    </p:anim>
                                    <p:anim calcmode="lin" valueType="num">
                                      <p:cBhvr>
                                        <p:cTn id="14" dur="1000" fill="hold"/>
                                        <p:tgtEl>
                                          <p:spTgt spid="1741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5" presetClass="entr" presetSubtype="0" fill="hold" nodeType="clickEffect">
                                  <p:stCondLst>
                                    <p:cond delay="0"/>
                                  </p:stCondLst>
                                  <p:iterate type="lt">
                                    <p:tmPct val="10000"/>
                                  </p:iterate>
                                  <p:childTnLst>
                                    <p:set>
                                      <p:cBhvr>
                                        <p:cTn id="18" dur="1" fill="hold">
                                          <p:stCondLst>
                                            <p:cond delay="0"/>
                                          </p:stCondLst>
                                        </p:cTn>
                                        <p:tgtEl>
                                          <p:spTgt spid="17410">
                                            <p:txEl>
                                              <p:pRg st="1" end="1"/>
                                            </p:txEl>
                                          </p:spTgt>
                                        </p:tgtEl>
                                        <p:attrNameLst>
                                          <p:attrName>style.visibility</p:attrName>
                                        </p:attrNameLst>
                                      </p:cBhvr>
                                      <p:to>
                                        <p:strVal val="visible"/>
                                      </p:to>
                                    </p:set>
                                    <p:animEffect transition="in" filter="fade">
                                      <p:cBhvr>
                                        <p:cTn id="19" dur="500"/>
                                        <p:tgtEl>
                                          <p:spTgt spid="17410">
                                            <p:txEl>
                                              <p:pRg st="1" end="1"/>
                                            </p:txEl>
                                          </p:spTgt>
                                        </p:tgtEl>
                                      </p:cBhvr>
                                    </p:animEffect>
                                    <p:anim calcmode="lin" valueType="num">
                                      <p:cBhvr>
                                        <p:cTn id="20" dur="500" fill="hold"/>
                                        <p:tgtEl>
                                          <p:spTgt spid="17410">
                                            <p:txEl>
                                              <p:pRg st="1" end="1"/>
                                            </p:txEl>
                                          </p:spTgt>
                                        </p:tgtEl>
                                        <p:attrNameLst>
                                          <p:attrName>ppt_w</p:attrName>
                                        </p:attrNameLst>
                                      </p:cBhvr>
                                      <p:tavLst>
                                        <p:tav tm="0" fmla="#ppt_w*sin(2.5*pi*$)">
                                          <p:val>
                                            <p:fltVal val="0"/>
                                          </p:val>
                                        </p:tav>
                                        <p:tav tm="100000">
                                          <p:val>
                                            <p:fltVal val="1"/>
                                          </p:val>
                                        </p:tav>
                                      </p:tavLst>
                                    </p:anim>
                                    <p:anim calcmode="lin" valueType="num">
                                      <p:cBhvr>
                                        <p:cTn id="21" dur="500" fill="hold"/>
                                        <p:tgtEl>
                                          <p:spTgt spid="17410">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5" presetClass="entr" presetSubtype="0" fill="hold" nodeType="clickEffect">
                                  <p:stCondLst>
                                    <p:cond delay="0"/>
                                  </p:stCondLst>
                                  <p:iterate type="lt">
                                    <p:tmPct val="10000"/>
                                  </p:iterate>
                                  <p:childTnLst>
                                    <p:set>
                                      <p:cBhvr>
                                        <p:cTn id="25" dur="1" fill="hold">
                                          <p:stCondLst>
                                            <p:cond delay="0"/>
                                          </p:stCondLst>
                                        </p:cTn>
                                        <p:tgtEl>
                                          <p:spTgt spid="17410">
                                            <p:txEl>
                                              <p:pRg st="2" end="2"/>
                                            </p:txEl>
                                          </p:spTgt>
                                        </p:tgtEl>
                                        <p:attrNameLst>
                                          <p:attrName>style.visibility</p:attrName>
                                        </p:attrNameLst>
                                      </p:cBhvr>
                                      <p:to>
                                        <p:strVal val="visible"/>
                                      </p:to>
                                    </p:set>
                                    <p:animEffect transition="in" filter="fade">
                                      <p:cBhvr>
                                        <p:cTn id="26" dur="500"/>
                                        <p:tgtEl>
                                          <p:spTgt spid="17410">
                                            <p:txEl>
                                              <p:pRg st="2" end="2"/>
                                            </p:txEl>
                                          </p:spTgt>
                                        </p:tgtEl>
                                      </p:cBhvr>
                                    </p:animEffect>
                                    <p:anim calcmode="lin" valueType="num">
                                      <p:cBhvr>
                                        <p:cTn id="27" dur="500" fill="hold"/>
                                        <p:tgtEl>
                                          <p:spTgt spid="17410">
                                            <p:txEl>
                                              <p:pRg st="2" end="2"/>
                                            </p:txEl>
                                          </p:spTgt>
                                        </p:tgtEl>
                                        <p:attrNameLst>
                                          <p:attrName>ppt_w</p:attrName>
                                        </p:attrNameLst>
                                      </p:cBhvr>
                                      <p:tavLst>
                                        <p:tav tm="0" fmla="#ppt_w*sin(2.5*pi*$)">
                                          <p:val>
                                            <p:fltVal val="0"/>
                                          </p:val>
                                        </p:tav>
                                        <p:tav tm="100000">
                                          <p:val>
                                            <p:fltVal val="1"/>
                                          </p:val>
                                        </p:tav>
                                      </p:tavLst>
                                    </p:anim>
                                    <p:anim calcmode="lin" valueType="num">
                                      <p:cBhvr>
                                        <p:cTn id="28" dur="500" fill="hold"/>
                                        <p:tgtEl>
                                          <p:spTgt spid="17410">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5" presetClass="entr" presetSubtype="0" fill="hold" nodeType="clickEffect">
                                  <p:stCondLst>
                                    <p:cond delay="0"/>
                                  </p:stCondLst>
                                  <p:iterate type="lt">
                                    <p:tmPct val="10000"/>
                                  </p:iterate>
                                  <p:childTnLst>
                                    <p:set>
                                      <p:cBhvr>
                                        <p:cTn id="32" dur="1" fill="hold">
                                          <p:stCondLst>
                                            <p:cond delay="0"/>
                                          </p:stCondLst>
                                        </p:cTn>
                                        <p:tgtEl>
                                          <p:spTgt spid="17410">
                                            <p:txEl>
                                              <p:pRg st="3" end="3"/>
                                            </p:txEl>
                                          </p:spTgt>
                                        </p:tgtEl>
                                        <p:attrNameLst>
                                          <p:attrName>style.visibility</p:attrName>
                                        </p:attrNameLst>
                                      </p:cBhvr>
                                      <p:to>
                                        <p:strVal val="visible"/>
                                      </p:to>
                                    </p:set>
                                    <p:animEffect transition="in" filter="fade">
                                      <p:cBhvr>
                                        <p:cTn id="33" dur="500"/>
                                        <p:tgtEl>
                                          <p:spTgt spid="17410">
                                            <p:txEl>
                                              <p:pRg st="3" end="3"/>
                                            </p:txEl>
                                          </p:spTgt>
                                        </p:tgtEl>
                                      </p:cBhvr>
                                    </p:animEffect>
                                    <p:anim calcmode="lin" valueType="num">
                                      <p:cBhvr>
                                        <p:cTn id="34" dur="500" fill="hold"/>
                                        <p:tgtEl>
                                          <p:spTgt spid="17410">
                                            <p:txEl>
                                              <p:pRg st="3" end="3"/>
                                            </p:txEl>
                                          </p:spTgt>
                                        </p:tgtEl>
                                        <p:attrNameLst>
                                          <p:attrName>ppt_w</p:attrName>
                                        </p:attrNameLst>
                                      </p:cBhvr>
                                      <p:tavLst>
                                        <p:tav tm="0" fmla="#ppt_w*sin(2.5*pi*$)">
                                          <p:val>
                                            <p:fltVal val="0"/>
                                          </p:val>
                                        </p:tav>
                                        <p:tav tm="100000">
                                          <p:val>
                                            <p:fltVal val="1"/>
                                          </p:val>
                                        </p:tav>
                                      </p:tavLst>
                                    </p:anim>
                                    <p:anim calcmode="lin" valueType="num">
                                      <p:cBhvr>
                                        <p:cTn id="35" dur="500" fill="hold"/>
                                        <p:tgtEl>
                                          <p:spTgt spid="17410">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0"/>
                                          </p:stCondLst>
                                        </p:cTn>
                                        <p:tgtEl>
                                          <p:spTgt spid="17412"/>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nodeType="clickEffect">
                                  <p:stCondLst>
                                    <p:cond delay="0"/>
                                  </p:stCondLst>
                                  <p:childTnLst>
                                    <p:set>
                                      <p:cBhvr>
                                        <p:cTn id="43" dur="1" fill="hold">
                                          <p:stCondLst>
                                            <p:cond delay="0"/>
                                          </p:stCondLst>
                                        </p:cTn>
                                        <p:tgtEl>
                                          <p:spTgt spid="17413"/>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56" presetClass="path" presetSubtype="0" accel="50000" decel="50000" fill="hold" nodeType="clickEffect">
                                  <p:stCondLst>
                                    <p:cond delay="0"/>
                                  </p:stCondLst>
                                  <p:childTnLst>
                                    <p:animMotion origin="layout" path="M 8.33333E-7 3.33333E-6 L 0.16719 -0.32778 " pathEditMode="relative" rAng="0" ptsTypes="AA">
                                      <p:cBhvr>
                                        <p:cTn id="47" dur="2000" fill="hold"/>
                                        <p:tgtEl>
                                          <p:spTgt spid="17413"/>
                                        </p:tgtEl>
                                        <p:attrNameLst>
                                          <p:attrName>ppt_x</p:attrName>
                                          <p:attrName>ppt_y</p:attrName>
                                        </p:attrNameLst>
                                      </p:cBhvr>
                                      <p:rCtr x="8351" y="-163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2133600" y="1143000"/>
            <a:ext cx="6400800" cy="502920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tx1"/>
              </a:buClr>
              <a:buSzPct val="65000"/>
              <a:buFont typeface="Wingdings" pitchFamily="2" charset="2"/>
              <a:buNone/>
            </a:pPr>
            <a:r>
              <a:rPr lang="en-US" sz="4000" b="1">
                <a:latin typeface="VNI-Helve-Condense" pitchFamily="2" charset="0"/>
              </a:rPr>
              <a:t> </a:t>
            </a:r>
            <a:r>
              <a:rPr lang="en-US" sz="4000" b="1">
                <a:solidFill>
                  <a:srgbClr val="AA0814"/>
                </a:solidFill>
                <a:latin typeface="VNI-Helve-Condense" pitchFamily="2" charset="0"/>
              </a:rPr>
              <a:t>NÔI COÙ NHIEÀU ÑAÁT MAËN , ÑAÁT PHEØN NHAÁT LAØ </a:t>
            </a:r>
          </a:p>
          <a:p>
            <a:pPr marL="342900" indent="-342900">
              <a:spcBef>
                <a:spcPct val="20000"/>
              </a:spcBef>
              <a:buClr>
                <a:schemeClr val="tx1"/>
              </a:buClr>
              <a:buSzPct val="65000"/>
              <a:buFont typeface="Wingdings" pitchFamily="2" charset="2"/>
              <a:buNone/>
            </a:pPr>
            <a:r>
              <a:rPr lang="en-US" sz="4000" b="1">
                <a:latin typeface="VNI-Helve-Condense" pitchFamily="2" charset="0"/>
              </a:rPr>
              <a:t>a- ÑOÀNG BAÈNG BAÉC BOÄ </a:t>
            </a:r>
          </a:p>
          <a:p>
            <a:pPr marL="342900" indent="-342900">
              <a:spcBef>
                <a:spcPct val="20000"/>
              </a:spcBef>
              <a:buClr>
                <a:schemeClr val="tx1"/>
              </a:buClr>
              <a:buSzPct val="65000"/>
              <a:buFont typeface="Wingdings" pitchFamily="2" charset="2"/>
              <a:buNone/>
            </a:pPr>
            <a:r>
              <a:rPr lang="en-US" sz="4000" b="1">
                <a:latin typeface="VNI-Helve-Condense" pitchFamily="2" charset="0"/>
              </a:rPr>
              <a:t>b- ÑOÀNG BAÈNG NAM BOÄ </a:t>
            </a:r>
          </a:p>
          <a:p>
            <a:pPr marL="342900" indent="-342900">
              <a:spcBef>
                <a:spcPct val="20000"/>
              </a:spcBef>
              <a:buClr>
                <a:schemeClr val="tx1"/>
              </a:buClr>
              <a:buSzPct val="65000"/>
              <a:buFont typeface="Wingdings" pitchFamily="2" charset="2"/>
              <a:buNone/>
            </a:pPr>
            <a:r>
              <a:rPr lang="en-US" sz="4000" b="1">
                <a:latin typeface="VNI-Helve-Condense" pitchFamily="2" charset="0"/>
              </a:rPr>
              <a:t>c- ÑOÀNG BAÈNG DUYEÂN HAÛI MIEÀN TRUNG </a:t>
            </a:r>
          </a:p>
          <a:p>
            <a:pPr marL="342900" indent="-342900">
              <a:spcBef>
                <a:spcPct val="20000"/>
              </a:spcBef>
              <a:buClr>
                <a:schemeClr val="accent1"/>
              </a:buClr>
              <a:buSzPct val="65000"/>
              <a:buFont typeface="Wingdings" pitchFamily="2" charset="2"/>
              <a:buChar char="n"/>
            </a:pPr>
            <a:endParaRPr lang="en-US" sz="4000" b="1">
              <a:latin typeface="VNI-Helve-Condense" pitchFamily="2" charset="0"/>
            </a:endParaRPr>
          </a:p>
        </p:txBody>
      </p:sp>
      <p:pic>
        <p:nvPicPr>
          <p:cNvPr id="18435" name="Picture 3" descr="par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495800"/>
            <a:ext cx="754063" cy="83820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Pessoa_10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724400"/>
            <a:ext cx="1547813" cy="2133600"/>
          </a:xfrm>
          <a:prstGeom prst="rect">
            <a:avLst/>
          </a:prstGeom>
          <a:noFill/>
          <a:extLst>
            <a:ext uri="{909E8E84-426E-40DD-AFC4-6F175D3DCCD1}">
              <a14:hiddenFill xmlns:a14="http://schemas.microsoft.com/office/drawing/2010/main">
                <a:solidFill>
                  <a:srgbClr val="FFFFFF"/>
                </a:solidFill>
              </a14:hiddenFill>
            </a:ext>
          </a:extLst>
        </p:spPr>
      </p:pic>
      <p:sp>
        <p:nvSpPr>
          <p:cNvPr id="18437" name="Rectangle 5"/>
          <p:cNvSpPr>
            <a:spLocks noGrp="1" noChangeArrowheads="1"/>
          </p:cNvSpPr>
          <p:nvPr>
            <p:ph type="title"/>
          </p:nvPr>
        </p:nvSpPr>
        <p:spPr>
          <a:xfrm>
            <a:off x="381000" y="277813"/>
            <a:ext cx="8305800" cy="636587"/>
          </a:xfrm>
          <a:noFill/>
          <a:ln/>
        </p:spPr>
        <p:txBody>
          <a:bodyPr/>
          <a:lstStyle/>
          <a:p>
            <a:r>
              <a:rPr lang="en-US" sz="3200" b="1">
                <a:latin typeface="VNI-Helve-Condense" pitchFamily="2" charset="0"/>
              </a:rPr>
              <a:t>Khoanh troøn chöõ caùi tröôùc caâu traû lôøi ñuùng</a:t>
            </a:r>
            <a:r>
              <a:rPr lang="en-US" sz="3200">
                <a:latin typeface="VNI-Helve-Condense" pitchFamily="2" charset="0"/>
              </a:rPr>
              <a:t> </a:t>
            </a:r>
          </a:p>
        </p:txBody>
      </p:sp>
    </p:spTree>
    <p:extLst>
      <p:ext uri="{BB962C8B-B14F-4D97-AF65-F5344CB8AC3E}">
        <p14:creationId xmlns:p14="http://schemas.microsoft.com/office/powerpoint/2010/main" val="3814132172"/>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checkerboard(across)">
                                      <p:cBhvr>
                                        <p:cTn id="7" dur="500"/>
                                        <p:tgtEl>
                                          <p:spTgt spid="184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5" presetClass="entr" presetSubtype="0" fill="hold" nodeType="clickEffect">
                                  <p:stCondLst>
                                    <p:cond delay="0"/>
                                  </p:stCondLst>
                                  <p:iterate type="lt">
                                    <p:tmPct val="10000"/>
                                  </p:iterate>
                                  <p:childTnLst>
                                    <p:set>
                                      <p:cBhvr>
                                        <p:cTn id="11" dur="1" fill="hold">
                                          <p:stCondLst>
                                            <p:cond delay="0"/>
                                          </p:stCondLst>
                                        </p:cTn>
                                        <p:tgtEl>
                                          <p:spTgt spid="18434">
                                            <p:txEl>
                                              <p:pRg st="0" end="0"/>
                                            </p:txEl>
                                          </p:spTgt>
                                        </p:tgtEl>
                                        <p:attrNameLst>
                                          <p:attrName>style.visibility</p:attrName>
                                        </p:attrNameLst>
                                      </p:cBhvr>
                                      <p:to>
                                        <p:strVal val="visible"/>
                                      </p:to>
                                    </p:set>
                                    <p:animEffect transition="in" filter="fade">
                                      <p:cBhvr>
                                        <p:cTn id="12" dur="500"/>
                                        <p:tgtEl>
                                          <p:spTgt spid="18434">
                                            <p:txEl>
                                              <p:pRg st="0" end="0"/>
                                            </p:txEl>
                                          </p:spTgt>
                                        </p:tgtEl>
                                      </p:cBhvr>
                                    </p:animEffect>
                                    <p:anim calcmode="lin" valueType="num">
                                      <p:cBhvr>
                                        <p:cTn id="13" dur="500" fill="hold"/>
                                        <p:tgtEl>
                                          <p:spTgt spid="18434">
                                            <p:txEl>
                                              <p:pRg st="0" end="0"/>
                                            </p:txEl>
                                          </p:spTgt>
                                        </p:tgtEl>
                                        <p:attrNameLst>
                                          <p:attrName>ppt_w</p:attrName>
                                        </p:attrNameLst>
                                      </p:cBhvr>
                                      <p:tavLst>
                                        <p:tav tm="0" fmla="#ppt_w*sin(2.5*pi*$)">
                                          <p:val>
                                            <p:fltVal val="0"/>
                                          </p:val>
                                        </p:tav>
                                        <p:tav tm="100000">
                                          <p:val>
                                            <p:fltVal val="1"/>
                                          </p:val>
                                        </p:tav>
                                      </p:tavLst>
                                    </p:anim>
                                    <p:anim calcmode="lin" valueType="num">
                                      <p:cBhvr>
                                        <p:cTn id="14" dur="500" fill="hold"/>
                                        <p:tgtEl>
                                          <p:spTgt spid="1843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5" presetClass="entr" presetSubtype="0" fill="hold" nodeType="clickEffect">
                                  <p:stCondLst>
                                    <p:cond delay="0"/>
                                  </p:stCondLst>
                                  <p:iterate type="lt">
                                    <p:tmPct val="10000"/>
                                  </p:iterate>
                                  <p:childTnLst>
                                    <p:set>
                                      <p:cBhvr>
                                        <p:cTn id="18" dur="1" fill="hold">
                                          <p:stCondLst>
                                            <p:cond delay="0"/>
                                          </p:stCondLst>
                                        </p:cTn>
                                        <p:tgtEl>
                                          <p:spTgt spid="18434">
                                            <p:txEl>
                                              <p:pRg st="1" end="1"/>
                                            </p:txEl>
                                          </p:spTgt>
                                        </p:tgtEl>
                                        <p:attrNameLst>
                                          <p:attrName>style.visibility</p:attrName>
                                        </p:attrNameLst>
                                      </p:cBhvr>
                                      <p:to>
                                        <p:strVal val="visible"/>
                                      </p:to>
                                    </p:set>
                                    <p:animEffect transition="in" filter="fade">
                                      <p:cBhvr>
                                        <p:cTn id="19" dur="500"/>
                                        <p:tgtEl>
                                          <p:spTgt spid="18434">
                                            <p:txEl>
                                              <p:pRg st="1" end="1"/>
                                            </p:txEl>
                                          </p:spTgt>
                                        </p:tgtEl>
                                      </p:cBhvr>
                                    </p:animEffect>
                                    <p:anim calcmode="lin" valueType="num">
                                      <p:cBhvr>
                                        <p:cTn id="20" dur="500" fill="hold"/>
                                        <p:tgtEl>
                                          <p:spTgt spid="18434">
                                            <p:txEl>
                                              <p:pRg st="1" end="1"/>
                                            </p:txEl>
                                          </p:spTgt>
                                        </p:tgtEl>
                                        <p:attrNameLst>
                                          <p:attrName>ppt_w</p:attrName>
                                        </p:attrNameLst>
                                      </p:cBhvr>
                                      <p:tavLst>
                                        <p:tav tm="0" fmla="#ppt_w*sin(2.5*pi*$)">
                                          <p:val>
                                            <p:fltVal val="0"/>
                                          </p:val>
                                        </p:tav>
                                        <p:tav tm="100000">
                                          <p:val>
                                            <p:fltVal val="1"/>
                                          </p:val>
                                        </p:tav>
                                      </p:tavLst>
                                    </p:anim>
                                    <p:anim calcmode="lin" valueType="num">
                                      <p:cBhvr>
                                        <p:cTn id="21" dur="500" fill="hold"/>
                                        <p:tgtEl>
                                          <p:spTgt spid="1843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5" presetClass="entr" presetSubtype="0" fill="hold" nodeType="clickEffect">
                                  <p:stCondLst>
                                    <p:cond delay="0"/>
                                  </p:stCondLst>
                                  <p:iterate type="lt">
                                    <p:tmPct val="10000"/>
                                  </p:iterate>
                                  <p:childTnLst>
                                    <p:set>
                                      <p:cBhvr>
                                        <p:cTn id="25" dur="1" fill="hold">
                                          <p:stCondLst>
                                            <p:cond delay="0"/>
                                          </p:stCondLst>
                                        </p:cTn>
                                        <p:tgtEl>
                                          <p:spTgt spid="18434">
                                            <p:txEl>
                                              <p:pRg st="2" end="2"/>
                                            </p:txEl>
                                          </p:spTgt>
                                        </p:tgtEl>
                                        <p:attrNameLst>
                                          <p:attrName>style.visibility</p:attrName>
                                        </p:attrNameLst>
                                      </p:cBhvr>
                                      <p:to>
                                        <p:strVal val="visible"/>
                                      </p:to>
                                    </p:set>
                                    <p:animEffect transition="in" filter="fade">
                                      <p:cBhvr>
                                        <p:cTn id="26" dur="500"/>
                                        <p:tgtEl>
                                          <p:spTgt spid="18434">
                                            <p:txEl>
                                              <p:pRg st="2" end="2"/>
                                            </p:txEl>
                                          </p:spTgt>
                                        </p:tgtEl>
                                      </p:cBhvr>
                                    </p:animEffect>
                                    <p:anim calcmode="lin" valueType="num">
                                      <p:cBhvr>
                                        <p:cTn id="27" dur="500" fill="hold"/>
                                        <p:tgtEl>
                                          <p:spTgt spid="18434">
                                            <p:txEl>
                                              <p:pRg st="2" end="2"/>
                                            </p:txEl>
                                          </p:spTgt>
                                        </p:tgtEl>
                                        <p:attrNameLst>
                                          <p:attrName>ppt_w</p:attrName>
                                        </p:attrNameLst>
                                      </p:cBhvr>
                                      <p:tavLst>
                                        <p:tav tm="0" fmla="#ppt_w*sin(2.5*pi*$)">
                                          <p:val>
                                            <p:fltVal val="0"/>
                                          </p:val>
                                        </p:tav>
                                        <p:tav tm="100000">
                                          <p:val>
                                            <p:fltVal val="1"/>
                                          </p:val>
                                        </p:tav>
                                      </p:tavLst>
                                    </p:anim>
                                    <p:anim calcmode="lin" valueType="num">
                                      <p:cBhvr>
                                        <p:cTn id="28" dur="500" fill="hold"/>
                                        <p:tgtEl>
                                          <p:spTgt spid="1843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5" presetClass="entr" presetSubtype="0" fill="hold" nodeType="clickEffect">
                                  <p:stCondLst>
                                    <p:cond delay="0"/>
                                  </p:stCondLst>
                                  <p:iterate type="lt">
                                    <p:tmPct val="10000"/>
                                  </p:iterate>
                                  <p:childTnLst>
                                    <p:set>
                                      <p:cBhvr>
                                        <p:cTn id="32" dur="1" fill="hold">
                                          <p:stCondLst>
                                            <p:cond delay="0"/>
                                          </p:stCondLst>
                                        </p:cTn>
                                        <p:tgtEl>
                                          <p:spTgt spid="18434">
                                            <p:txEl>
                                              <p:pRg st="3" end="3"/>
                                            </p:txEl>
                                          </p:spTgt>
                                        </p:tgtEl>
                                        <p:attrNameLst>
                                          <p:attrName>style.visibility</p:attrName>
                                        </p:attrNameLst>
                                      </p:cBhvr>
                                      <p:to>
                                        <p:strVal val="visible"/>
                                      </p:to>
                                    </p:set>
                                    <p:animEffect transition="in" filter="fade">
                                      <p:cBhvr>
                                        <p:cTn id="33" dur="500"/>
                                        <p:tgtEl>
                                          <p:spTgt spid="18434">
                                            <p:txEl>
                                              <p:pRg st="3" end="3"/>
                                            </p:txEl>
                                          </p:spTgt>
                                        </p:tgtEl>
                                      </p:cBhvr>
                                    </p:animEffect>
                                    <p:anim calcmode="lin" valueType="num">
                                      <p:cBhvr>
                                        <p:cTn id="34" dur="500" fill="hold"/>
                                        <p:tgtEl>
                                          <p:spTgt spid="18434">
                                            <p:txEl>
                                              <p:pRg st="3" end="3"/>
                                            </p:txEl>
                                          </p:spTgt>
                                        </p:tgtEl>
                                        <p:attrNameLst>
                                          <p:attrName>ppt_w</p:attrName>
                                        </p:attrNameLst>
                                      </p:cBhvr>
                                      <p:tavLst>
                                        <p:tav tm="0" fmla="#ppt_w*sin(2.5*pi*$)">
                                          <p:val>
                                            <p:fltVal val="0"/>
                                          </p:val>
                                        </p:tav>
                                        <p:tav tm="100000">
                                          <p:val>
                                            <p:fltVal val="1"/>
                                          </p:val>
                                        </p:tav>
                                      </p:tavLst>
                                    </p:anim>
                                    <p:anim calcmode="lin" valueType="num">
                                      <p:cBhvr>
                                        <p:cTn id="35" dur="500" fill="hold"/>
                                        <p:tgtEl>
                                          <p:spTgt spid="18434">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0"/>
                                          </p:stCondLst>
                                        </p:cTn>
                                        <p:tgtEl>
                                          <p:spTgt spid="18436"/>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nodeType="clickEffect">
                                  <p:stCondLst>
                                    <p:cond delay="0"/>
                                  </p:stCondLst>
                                  <p:childTnLst>
                                    <p:set>
                                      <p:cBhvr>
                                        <p:cTn id="43" dur="1" fill="hold">
                                          <p:stCondLst>
                                            <p:cond delay="0"/>
                                          </p:stCondLst>
                                        </p:cTn>
                                        <p:tgtEl>
                                          <p:spTgt spid="18435"/>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56" presetClass="path" presetSubtype="0" accel="50000" decel="50000" fill="hold" nodeType="clickEffect">
                                  <p:stCondLst>
                                    <p:cond delay="0"/>
                                  </p:stCondLst>
                                  <p:childTnLst>
                                    <p:animMotion origin="layout" path="M 8.33333E-7 3.33333E-6 L 0.10885 -0.18334 " pathEditMode="relative" rAng="0" ptsTypes="AA">
                                      <p:cBhvr>
                                        <p:cTn id="47" dur="2000" fill="hold"/>
                                        <p:tgtEl>
                                          <p:spTgt spid="18435"/>
                                        </p:tgtEl>
                                        <p:attrNameLst>
                                          <p:attrName>ppt_x</p:attrName>
                                          <p:attrName>ppt_y</p:attrName>
                                        </p:attrNameLst>
                                      </p:cBhvr>
                                      <p:rCtr x="5434" y="-9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endParaRPr lang="en-US"/>
          </a:p>
        </p:txBody>
      </p:sp>
      <p:sp>
        <p:nvSpPr>
          <p:cNvPr id="19459" name="Rectangle 3"/>
          <p:cNvSpPr>
            <a:spLocks noGrp="1" noChangeArrowheads="1"/>
          </p:cNvSpPr>
          <p:nvPr>
            <p:ph type="body" idx="1"/>
          </p:nvPr>
        </p:nvSpPr>
        <p:spPr/>
        <p:txBody>
          <a:bodyPr/>
          <a:lstStyle/>
          <a:p>
            <a:endParaRPr lang="en-US"/>
          </a:p>
        </p:txBody>
      </p:sp>
      <p:pic>
        <p:nvPicPr>
          <p:cNvPr id="19460" name="Picture 4" descr="Anh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239000"/>
          </a:xfrm>
          <a:prstGeom prst="rect">
            <a:avLst/>
          </a:prstGeom>
          <a:noFill/>
          <a:extLst>
            <a:ext uri="{909E8E84-426E-40DD-AFC4-6F175D3DCCD1}">
              <a14:hiddenFill xmlns:a14="http://schemas.microsoft.com/office/drawing/2010/main">
                <a:solidFill>
                  <a:srgbClr val="FFFFFF"/>
                </a:solidFill>
              </a14:hiddenFill>
            </a:ext>
          </a:extLst>
        </p:spPr>
      </p:pic>
      <p:pic>
        <p:nvPicPr>
          <p:cNvPr id="19461" name="Picture 5" descr="Cavalo_2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346328">
            <a:off x="5486400" y="6467475"/>
            <a:ext cx="1209675" cy="781050"/>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Veiculo_02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0"/>
            <a:ext cx="441960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19463" name="Picture 7" descr="Espaco_002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600200" cy="1600200"/>
          </a:xfrm>
          <a:prstGeom prst="rect">
            <a:avLst/>
          </a:prstGeom>
          <a:noFill/>
          <a:extLst>
            <a:ext uri="{909E8E84-426E-40DD-AFC4-6F175D3DCCD1}">
              <a14:hiddenFill xmlns:a14="http://schemas.microsoft.com/office/drawing/2010/main">
                <a:solidFill>
                  <a:srgbClr val="FFFFFF"/>
                </a:solidFill>
              </a14:hiddenFill>
            </a:ext>
          </a:extLst>
        </p:spPr>
      </p:pic>
      <p:sp>
        <p:nvSpPr>
          <p:cNvPr id="19464" name="Rectangle 8"/>
          <p:cNvSpPr>
            <a:spLocks noChangeArrowheads="1"/>
          </p:cNvSpPr>
          <p:nvPr/>
        </p:nvSpPr>
        <p:spPr bwMode="auto">
          <a:xfrm>
            <a:off x="2895600" y="1066800"/>
            <a:ext cx="5029200" cy="4968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4000" b="1">
                <a:solidFill>
                  <a:srgbClr val="F4F91B"/>
                </a:solidFill>
                <a:latin typeface="VNI-Helve-Condense" pitchFamily="2" charset="0"/>
              </a:rPr>
              <a:t>NÔI NAØO LAØ XÖÙ SÔÛ CUÛA NHIEÀU THUÙ QUYÙ NHÖ : VOI, BOØ RÖØNG , TEÂ GIAÙC , GAÁU ÑEN ?</a:t>
            </a:r>
          </a:p>
          <a:p>
            <a:r>
              <a:rPr lang="en-US" sz="4000" b="1" i="1">
                <a:solidFill>
                  <a:srgbClr val="FF0000"/>
                </a:solidFill>
                <a:latin typeface="VNI-Helve-Condense" pitchFamily="2" charset="0"/>
              </a:rPr>
              <a:t>NÔI NAØO COÙ NHÖÕNG RÖØNG THOÂNG VAØ VÖÔØN HOA XANH TOÁT QUANH NAÊM ?</a:t>
            </a:r>
            <a:endParaRPr lang="en-US" sz="4000" b="1">
              <a:solidFill>
                <a:srgbClr val="F4F91B"/>
              </a:solidFill>
              <a:latin typeface="VNI-Helve-Condense" pitchFamily="2" charset="0"/>
            </a:endParaRPr>
          </a:p>
        </p:txBody>
      </p:sp>
      <p:sp>
        <p:nvSpPr>
          <p:cNvPr id="19465" name="WordArt 9"/>
          <p:cNvSpPr>
            <a:spLocks noChangeArrowheads="1" noChangeShapeType="1" noTextEdit="1"/>
          </p:cNvSpPr>
          <p:nvPr/>
        </p:nvSpPr>
        <p:spPr bwMode="auto">
          <a:xfrm>
            <a:off x="1524000" y="4495800"/>
            <a:ext cx="1209675" cy="1000125"/>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r>
              <a:rPr lang="en-US" sz="2400" kern="10">
                <a:ln w="9525">
                  <a:solidFill>
                    <a:srgbClr val="000000"/>
                  </a:solidFill>
                  <a:round/>
                  <a:headEnd/>
                  <a:tailEnd/>
                </a:ln>
                <a:solidFill>
                  <a:srgbClr val="000000"/>
                </a:solidFill>
                <a:latin typeface="VNI-Times"/>
              </a:rPr>
              <a:t>ÑAØ LAÏT </a:t>
            </a:r>
          </a:p>
        </p:txBody>
      </p:sp>
      <p:sp>
        <p:nvSpPr>
          <p:cNvPr id="19466" name="WordArt 10"/>
          <p:cNvSpPr>
            <a:spLocks noChangeArrowheads="1" noChangeShapeType="1" noTextEdit="1"/>
          </p:cNvSpPr>
          <p:nvPr/>
        </p:nvSpPr>
        <p:spPr bwMode="auto">
          <a:xfrm>
            <a:off x="1600200" y="1676400"/>
            <a:ext cx="914400" cy="160020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r>
              <a:rPr lang="en-US" sz="2400" kern="10">
                <a:ln w="9525">
                  <a:solidFill>
                    <a:srgbClr val="000000"/>
                  </a:solidFill>
                  <a:round/>
                  <a:headEnd/>
                  <a:tailEnd/>
                </a:ln>
                <a:solidFill>
                  <a:srgbClr val="000000"/>
                </a:solidFill>
                <a:latin typeface="VNI-Helve"/>
              </a:rPr>
              <a:t>TAÂY NGUYEÂN</a:t>
            </a:r>
          </a:p>
        </p:txBody>
      </p:sp>
      <p:sp>
        <p:nvSpPr>
          <p:cNvPr id="19467" name="Rectangle 11"/>
          <p:cNvSpPr>
            <a:spLocks noChangeArrowheads="1"/>
          </p:cNvSpPr>
          <p:nvPr/>
        </p:nvSpPr>
        <p:spPr bwMode="auto">
          <a:xfrm>
            <a:off x="0" y="533400"/>
            <a:ext cx="1449388" cy="519113"/>
          </a:xfrm>
          <a:prstGeom prst="rect">
            <a:avLst/>
          </a:prstGeom>
          <a:solidFill>
            <a:srgbClr val="F4F91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a:solidFill>
                  <a:schemeClr val="tx2"/>
                </a:solidFill>
                <a:latin typeface="VNI-Helve" pitchFamily="2" charset="0"/>
              </a:rPr>
              <a:t>ÑOÁ VUI</a:t>
            </a:r>
          </a:p>
        </p:txBody>
      </p:sp>
    </p:spTree>
    <p:extLst>
      <p:ext uri="{BB962C8B-B14F-4D97-AF65-F5344CB8AC3E}">
        <p14:creationId xmlns:p14="http://schemas.microsoft.com/office/powerpoint/2010/main" val="1222172022"/>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6" presetClass="path" presetSubtype="0" accel="50000" decel="50000" fill="hold" nodeType="clickEffect">
                                  <p:stCondLst>
                                    <p:cond delay="0"/>
                                  </p:stCondLst>
                                  <p:childTnLst>
                                    <p:animMotion origin="layout" path="M -0.04115 -0.02362 L 0.19218 -0.00973 " pathEditMode="relative" rAng="0" ptsTypes="AA">
                                      <p:cBhvr>
                                        <p:cTn id="10" dur="2000" fill="hold"/>
                                        <p:tgtEl>
                                          <p:spTgt spid="19461"/>
                                        </p:tgtEl>
                                        <p:attrNameLst>
                                          <p:attrName>ppt_x</p:attrName>
                                          <p:attrName>ppt_y</p:attrName>
                                        </p:attrNameLst>
                                      </p:cBhvr>
                                      <p:rCtr x="11667" y="694"/>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46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63" presetClass="path" presetSubtype="0" accel="50000" decel="50000" fill="hold" nodeType="clickEffect">
                                  <p:stCondLst>
                                    <p:cond delay="0"/>
                                  </p:stCondLst>
                                  <p:childTnLst>
                                    <p:animMotion origin="layout" path="M -0.24167 -0.00971 L 0.99166 -0.00971 " pathEditMode="relative" rAng="0" ptsTypes="AA">
                                      <p:cBhvr>
                                        <p:cTn id="18" dur="2000" fill="hold"/>
                                        <p:tgtEl>
                                          <p:spTgt spid="19462"/>
                                        </p:tgtEl>
                                        <p:attrNameLst>
                                          <p:attrName>ppt_x</p:attrName>
                                          <p:attrName>ppt_y</p:attrName>
                                        </p:attrNameLst>
                                      </p:cBhvr>
                                      <p:rCtr x="61667" y="0"/>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nodeType="clickEffect">
                                  <p:stCondLst>
                                    <p:cond delay="0"/>
                                  </p:stCondLst>
                                  <p:childTnLst>
                                    <p:set>
                                      <p:cBhvr>
                                        <p:cTn id="22" dur="1" fill="hold">
                                          <p:stCondLst>
                                            <p:cond delay="0"/>
                                          </p:stCondLst>
                                        </p:cTn>
                                        <p:tgtEl>
                                          <p:spTgt spid="19463"/>
                                        </p:tgtEl>
                                        <p:attrNameLst>
                                          <p:attrName>style.visibility</p:attrName>
                                        </p:attrNameLst>
                                      </p:cBhvr>
                                      <p:to>
                                        <p:strVal val="visible"/>
                                      </p:to>
                                    </p:set>
                                    <p:anim calcmode="lin" valueType="num">
                                      <p:cBhvr>
                                        <p:cTn id="23" dur="1000" fill="hold"/>
                                        <p:tgtEl>
                                          <p:spTgt spid="19463"/>
                                        </p:tgtEl>
                                        <p:attrNameLst>
                                          <p:attrName>ppt_w</p:attrName>
                                        </p:attrNameLst>
                                      </p:cBhvr>
                                      <p:tavLst>
                                        <p:tav tm="0">
                                          <p:val>
                                            <p:fltVal val="0"/>
                                          </p:val>
                                        </p:tav>
                                        <p:tav tm="100000">
                                          <p:val>
                                            <p:strVal val="#ppt_w"/>
                                          </p:val>
                                        </p:tav>
                                      </p:tavLst>
                                    </p:anim>
                                    <p:anim calcmode="lin" valueType="num">
                                      <p:cBhvr>
                                        <p:cTn id="24" dur="1000" fill="hold"/>
                                        <p:tgtEl>
                                          <p:spTgt spid="19463"/>
                                        </p:tgtEl>
                                        <p:attrNameLst>
                                          <p:attrName>ppt_h</p:attrName>
                                        </p:attrNameLst>
                                      </p:cBhvr>
                                      <p:tavLst>
                                        <p:tav tm="0">
                                          <p:val>
                                            <p:fltVal val="0"/>
                                          </p:val>
                                        </p:tav>
                                        <p:tav tm="100000">
                                          <p:val>
                                            <p:strVal val="#ppt_h"/>
                                          </p:val>
                                        </p:tav>
                                      </p:tavLst>
                                    </p:anim>
                                    <p:anim calcmode="lin" valueType="num">
                                      <p:cBhvr>
                                        <p:cTn id="25" dur="1000" fill="hold"/>
                                        <p:tgtEl>
                                          <p:spTgt spid="19463"/>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946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ntr" presetSubtype="0" fill="hold" nodeType="clickEffect">
                                  <p:stCondLst>
                                    <p:cond delay="0"/>
                                  </p:stCondLst>
                                  <p:iterate type="lt">
                                    <p:tmPct val="50000"/>
                                  </p:iterate>
                                  <p:childTnLst>
                                    <p:set>
                                      <p:cBhvr>
                                        <p:cTn id="30" dur="1" fill="hold">
                                          <p:stCondLst>
                                            <p:cond delay="0"/>
                                          </p:stCondLst>
                                        </p:cTn>
                                        <p:tgtEl>
                                          <p:spTgt spid="19464">
                                            <p:txEl>
                                              <p:pRg st="0" end="0"/>
                                            </p:txEl>
                                          </p:spTgt>
                                        </p:tgtEl>
                                        <p:attrNameLst>
                                          <p:attrName>style.visibility</p:attrName>
                                        </p:attrNameLst>
                                      </p:cBhvr>
                                      <p:to>
                                        <p:strVal val="visible"/>
                                      </p:to>
                                    </p:set>
                                    <p:anim calcmode="discrete" valueType="clr">
                                      <p:cBhvr override="childStyle">
                                        <p:cTn id="31" dur="80"/>
                                        <p:tgtEl>
                                          <p:spTgt spid="1946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9464">
                                            <p:txEl>
                                              <p:pRg st="0" end="0"/>
                                            </p:txEl>
                                          </p:spTgt>
                                        </p:tgtEl>
                                        <p:attrNameLst>
                                          <p:attrName>fillcolor</p:attrName>
                                        </p:attrNameLst>
                                      </p:cBhvr>
                                      <p:tavLst>
                                        <p:tav tm="0">
                                          <p:val>
                                            <p:clrVal>
                                              <a:schemeClr val="accent2"/>
                                            </p:clrVal>
                                          </p:val>
                                        </p:tav>
                                        <p:tav tm="50000">
                                          <p:val>
                                            <p:clrVal>
                                              <a:schemeClr val="hlink"/>
                                            </p:clrVal>
                                          </p:val>
                                        </p:tav>
                                      </p:tavLst>
                                    </p:anim>
                                    <p:set>
                                      <p:cBhvr>
                                        <p:cTn id="33" dur="80"/>
                                        <p:tgtEl>
                                          <p:spTgt spid="19464">
                                            <p:txEl>
                                              <p:pRg st="0" end="0"/>
                                            </p:txEl>
                                          </p:spTgt>
                                        </p:tgtEl>
                                        <p:attrNameLst>
                                          <p:attrName>fill.type</p:attrName>
                                        </p:attrNameLst>
                                      </p:cBhvr>
                                      <p:to>
                                        <p:strVal val="solid"/>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9466"/>
                                        </p:tgtEl>
                                        <p:attrNameLst>
                                          <p:attrName>style.visibility</p:attrName>
                                        </p:attrNameLst>
                                      </p:cBhvr>
                                      <p:to>
                                        <p:strVal val="visible"/>
                                      </p:to>
                                    </p:set>
                                    <p:animEffect transition="in" filter="wipe(down)">
                                      <p:cBhvr>
                                        <p:cTn id="38" dur="500"/>
                                        <p:tgtEl>
                                          <p:spTgt spid="1946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7" presetClass="entr" presetSubtype="0" fill="hold" nodeType="clickEffect">
                                  <p:stCondLst>
                                    <p:cond delay="0"/>
                                  </p:stCondLst>
                                  <p:iterate type="lt">
                                    <p:tmPct val="50000"/>
                                  </p:iterate>
                                  <p:childTnLst>
                                    <p:set>
                                      <p:cBhvr>
                                        <p:cTn id="42" dur="1" fill="hold">
                                          <p:stCondLst>
                                            <p:cond delay="0"/>
                                          </p:stCondLst>
                                        </p:cTn>
                                        <p:tgtEl>
                                          <p:spTgt spid="19464">
                                            <p:txEl>
                                              <p:pRg st="1" end="1"/>
                                            </p:txEl>
                                          </p:spTgt>
                                        </p:tgtEl>
                                        <p:attrNameLst>
                                          <p:attrName>style.visibility</p:attrName>
                                        </p:attrNameLst>
                                      </p:cBhvr>
                                      <p:to>
                                        <p:strVal val="visible"/>
                                      </p:to>
                                    </p:set>
                                    <p:anim calcmode="discrete" valueType="clr">
                                      <p:cBhvr override="childStyle">
                                        <p:cTn id="43" dur="80"/>
                                        <p:tgtEl>
                                          <p:spTgt spid="1946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9464">
                                            <p:txEl>
                                              <p:pRg st="1" end="1"/>
                                            </p:txEl>
                                          </p:spTgt>
                                        </p:tgtEl>
                                        <p:attrNameLst>
                                          <p:attrName>fillcolor</p:attrName>
                                        </p:attrNameLst>
                                      </p:cBhvr>
                                      <p:tavLst>
                                        <p:tav tm="0">
                                          <p:val>
                                            <p:clrVal>
                                              <a:schemeClr val="accent2"/>
                                            </p:clrVal>
                                          </p:val>
                                        </p:tav>
                                        <p:tav tm="50000">
                                          <p:val>
                                            <p:clrVal>
                                              <a:schemeClr val="hlink"/>
                                            </p:clrVal>
                                          </p:val>
                                        </p:tav>
                                      </p:tavLst>
                                    </p:anim>
                                    <p:set>
                                      <p:cBhvr>
                                        <p:cTn id="45" dur="80"/>
                                        <p:tgtEl>
                                          <p:spTgt spid="19464">
                                            <p:txEl>
                                              <p:pRg st="1" end="1"/>
                                            </p:txEl>
                                          </p:spTgt>
                                        </p:tgtEl>
                                        <p:attrNameLst>
                                          <p:attrName>fill.type</p:attrName>
                                        </p:attrNameLst>
                                      </p:cBhvr>
                                      <p:to>
                                        <p:strVal val="solid"/>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5" presetClass="entr" presetSubtype="0" fill="hold" grpId="0" nodeType="clickEffect">
                                  <p:stCondLst>
                                    <p:cond delay="0"/>
                                  </p:stCondLst>
                                  <p:childTnLst>
                                    <p:set>
                                      <p:cBhvr>
                                        <p:cTn id="49" dur="1" fill="hold">
                                          <p:stCondLst>
                                            <p:cond delay="0"/>
                                          </p:stCondLst>
                                        </p:cTn>
                                        <p:tgtEl>
                                          <p:spTgt spid="19465"/>
                                        </p:tgtEl>
                                        <p:attrNameLst>
                                          <p:attrName>style.visibility</p:attrName>
                                        </p:attrNameLst>
                                      </p:cBhvr>
                                      <p:to>
                                        <p:strVal val="visible"/>
                                      </p:to>
                                    </p:set>
                                    <p:anim calcmode="lin" valueType="num">
                                      <p:cBhvr>
                                        <p:cTn id="50" dur="1000" fill="hold"/>
                                        <p:tgtEl>
                                          <p:spTgt spid="19465"/>
                                        </p:tgtEl>
                                        <p:attrNameLst>
                                          <p:attrName>ppt_w</p:attrName>
                                        </p:attrNameLst>
                                      </p:cBhvr>
                                      <p:tavLst>
                                        <p:tav tm="0">
                                          <p:val>
                                            <p:fltVal val="0"/>
                                          </p:val>
                                        </p:tav>
                                        <p:tav tm="100000">
                                          <p:val>
                                            <p:strVal val="#ppt_w"/>
                                          </p:val>
                                        </p:tav>
                                      </p:tavLst>
                                    </p:anim>
                                    <p:anim calcmode="lin" valueType="num">
                                      <p:cBhvr>
                                        <p:cTn id="51" dur="1000" fill="hold"/>
                                        <p:tgtEl>
                                          <p:spTgt spid="19465"/>
                                        </p:tgtEl>
                                        <p:attrNameLst>
                                          <p:attrName>ppt_h</p:attrName>
                                        </p:attrNameLst>
                                      </p:cBhvr>
                                      <p:tavLst>
                                        <p:tav tm="0">
                                          <p:val>
                                            <p:fltVal val="0"/>
                                          </p:val>
                                        </p:tav>
                                        <p:tav tm="100000">
                                          <p:val>
                                            <p:strVal val="#ppt_h"/>
                                          </p:val>
                                        </p:tav>
                                      </p:tavLst>
                                    </p:anim>
                                    <p:anim calcmode="lin" valueType="num">
                                      <p:cBhvr>
                                        <p:cTn id="52" dur="1000" fill="hold"/>
                                        <p:tgtEl>
                                          <p:spTgt spid="19465"/>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1946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5" grpId="0" animBg="1"/>
      <p:bldP spid="194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Anh1"/>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3" name="Rectangle 3"/>
          <p:cNvSpPr>
            <a:spLocks noGrp="1" noChangeArrowheads="1"/>
          </p:cNvSpPr>
          <p:nvPr>
            <p:ph type="title"/>
          </p:nvPr>
        </p:nvSpPr>
        <p:spPr>
          <a:xfrm>
            <a:off x="1143000" y="609600"/>
            <a:ext cx="7162800" cy="998538"/>
          </a:xfrm>
          <a:solidFill>
            <a:srgbClr val="0000FF"/>
          </a:solidFill>
          <a:ln/>
        </p:spPr>
        <p:txBody>
          <a:bodyPr anchor="b"/>
          <a:lstStyle/>
          <a:p>
            <a:r>
              <a:rPr lang="en-US" sz="3800">
                <a:solidFill>
                  <a:srgbClr val="F4F91B"/>
                </a:solidFill>
                <a:latin typeface="VNI-Helve-Condense" pitchFamily="2" charset="0"/>
              </a:rPr>
              <a:t>Nhaø maùy thuyû ñieän naøy teân gì ?</a:t>
            </a:r>
          </a:p>
        </p:txBody>
      </p:sp>
      <p:pic>
        <p:nvPicPr>
          <p:cNvPr id="20484" name="Picture 4" descr=" T N 2"/>
          <p:cNvPicPr>
            <a:picLocks noChangeAspect="1" noChangeArrowheads="1"/>
          </p:cNvPicPr>
          <p:nvPr/>
        </p:nvPicPr>
        <p:blipFill>
          <a:blip r:embed="rId3">
            <a:extLst>
              <a:ext uri="{28A0092B-C50C-407E-A947-70E740481C1C}">
                <a14:useLocalDpi xmlns:a14="http://schemas.microsoft.com/office/drawing/2010/main" val="0"/>
              </a:ext>
            </a:extLst>
          </a:blip>
          <a:srcRect t="4337" b="14436"/>
          <a:stretch>
            <a:fillRect/>
          </a:stretch>
        </p:blipFill>
        <p:spPr bwMode="auto">
          <a:xfrm>
            <a:off x="1066800" y="1828800"/>
            <a:ext cx="7086600" cy="4251325"/>
          </a:xfrm>
          <a:prstGeom prst="rect">
            <a:avLst/>
          </a:prstGeom>
          <a:solidFill>
            <a:srgbClr val="0000FF"/>
          </a:solidFill>
        </p:spPr>
      </p:pic>
      <p:sp>
        <p:nvSpPr>
          <p:cNvPr id="20485" name="WordArt 5"/>
          <p:cNvSpPr>
            <a:spLocks noChangeArrowheads="1" noChangeShapeType="1" noTextEdit="1"/>
          </p:cNvSpPr>
          <p:nvPr/>
        </p:nvSpPr>
        <p:spPr bwMode="auto">
          <a:xfrm>
            <a:off x="2438400" y="2057400"/>
            <a:ext cx="4457700" cy="97790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b="1" kern="10">
                <a:ln w="9525">
                  <a:round/>
                  <a:headEnd/>
                  <a:tailEnd/>
                </a:ln>
                <a:gradFill rotWithShape="0">
                  <a:gsLst>
                    <a:gs pos="0">
                      <a:srgbClr val="FFE701"/>
                    </a:gs>
                    <a:gs pos="100000">
                      <a:srgbClr val="FE3E02"/>
                    </a:gs>
                  </a:gsLst>
                  <a:lin ang="5400000" scaled="1"/>
                </a:gradFill>
                <a:latin typeface="VNI-Helve-Condense"/>
              </a:rPr>
              <a:t>Y-a-li</a:t>
            </a:r>
          </a:p>
        </p:txBody>
      </p:sp>
    </p:spTree>
    <p:extLst>
      <p:ext uri="{BB962C8B-B14F-4D97-AF65-F5344CB8AC3E}">
        <p14:creationId xmlns:p14="http://schemas.microsoft.com/office/powerpoint/2010/main" val="3908941216"/>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additive="base">
                                        <p:cTn id="7" dur="500" fill="hold"/>
                                        <p:tgtEl>
                                          <p:spTgt spid="20484"/>
                                        </p:tgtEl>
                                        <p:attrNameLst>
                                          <p:attrName>ppt_x</p:attrName>
                                        </p:attrNameLst>
                                      </p:cBhvr>
                                      <p:tavLst>
                                        <p:tav tm="0">
                                          <p:val>
                                            <p:strVal val="#ppt_x"/>
                                          </p:val>
                                        </p:tav>
                                        <p:tav tm="100000">
                                          <p:val>
                                            <p:strVal val="#ppt_x"/>
                                          </p:val>
                                        </p:tav>
                                      </p:tavLst>
                                    </p:anim>
                                    <p:anim calcmode="lin" valueType="num">
                                      <p:cBhvr additive="base">
                                        <p:cTn id="8" dur="500" fill="hold"/>
                                        <p:tgtEl>
                                          <p:spTgt spid="2048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20483"/>
                                        </p:tgtEl>
                                        <p:attrNameLst>
                                          <p:attrName>style.visibility</p:attrName>
                                        </p:attrNameLst>
                                      </p:cBhvr>
                                      <p:to>
                                        <p:strVal val="visible"/>
                                      </p:to>
                                    </p:set>
                                    <p:anim calcmode="discrete" valueType="clr">
                                      <p:cBhvr override="childStyle">
                                        <p:cTn id="13" dur="80"/>
                                        <p:tgtEl>
                                          <p:spTgt spid="20483"/>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0483"/>
                                        </p:tgtEl>
                                        <p:attrNameLst>
                                          <p:attrName>fillcolor</p:attrName>
                                        </p:attrNameLst>
                                      </p:cBhvr>
                                      <p:tavLst>
                                        <p:tav tm="0">
                                          <p:val>
                                            <p:clrVal>
                                              <a:schemeClr val="accent2"/>
                                            </p:clrVal>
                                          </p:val>
                                        </p:tav>
                                        <p:tav tm="50000">
                                          <p:val>
                                            <p:clrVal>
                                              <a:schemeClr val="hlink"/>
                                            </p:clrVal>
                                          </p:val>
                                        </p:tav>
                                      </p:tavLst>
                                    </p:anim>
                                    <p:set>
                                      <p:cBhvr>
                                        <p:cTn id="15" dur="80"/>
                                        <p:tgtEl>
                                          <p:spTgt spid="20483"/>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nodeType="clickEffect">
                                  <p:stCondLst>
                                    <p:cond delay="0"/>
                                  </p:stCondLst>
                                  <p:childTnLst>
                                    <p:set>
                                      <p:cBhvr>
                                        <p:cTn id="19" dur="1" fill="hold">
                                          <p:stCondLst>
                                            <p:cond delay="0"/>
                                          </p:stCondLst>
                                        </p:cTn>
                                        <p:tgtEl>
                                          <p:spTgt spid="20484"/>
                                        </p:tgtEl>
                                        <p:attrNameLst>
                                          <p:attrName>style.visibility</p:attrName>
                                        </p:attrNameLst>
                                      </p:cBhvr>
                                      <p:to>
                                        <p:strVal val="visible"/>
                                      </p:to>
                                    </p:set>
                                    <p:animEffect transition="in" filter="diamond(in)">
                                      <p:cBhvr>
                                        <p:cTn id="20" dur="2000"/>
                                        <p:tgtEl>
                                          <p:spTgt spid="2048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0" fill="hold" grpId="0" nodeType="clickEffect">
                                  <p:stCondLst>
                                    <p:cond delay="0"/>
                                  </p:stCondLst>
                                  <p:childTnLst>
                                    <p:set>
                                      <p:cBhvr>
                                        <p:cTn id="24" dur="1" fill="hold">
                                          <p:stCondLst>
                                            <p:cond delay="0"/>
                                          </p:stCondLst>
                                        </p:cTn>
                                        <p:tgtEl>
                                          <p:spTgt spid="2048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xit" presetSubtype="10" fill="hold" grpId="1" nodeType="clickEffect">
                                  <p:stCondLst>
                                    <p:cond delay="0"/>
                                  </p:stCondLst>
                                  <p:childTnLst>
                                    <p:animEffect transition="out" filter="blinds(horizontal)">
                                      <p:cBhvr>
                                        <p:cTn id="28" dur="500"/>
                                        <p:tgtEl>
                                          <p:spTgt spid="20485"/>
                                        </p:tgtEl>
                                      </p:cBhvr>
                                    </p:animEffect>
                                    <p:set>
                                      <p:cBhvr>
                                        <p:cTn id="29" dur="1" fill="hold">
                                          <p:stCondLst>
                                            <p:cond delay="499"/>
                                          </p:stCondLst>
                                        </p:cTn>
                                        <p:tgtEl>
                                          <p:spTgt spid="204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nimBg="1"/>
      <p:bldP spid="20485" grpId="0" animBg="1"/>
      <p:bldP spid="2048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381000" y="1143000"/>
            <a:ext cx="8229600" cy="3048000"/>
          </a:xfrm>
        </p:spPr>
        <p:txBody>
          <a:bodyPr>
            <a:normAutofit lnSpcReduction="10000"/>
          </a:bodyPr>
          <a:lstStyle/>
          <a:p>
            <a:r>
              <a:rPr lang="en-US" sz="4000" b="1">
                <a:solidFill>
                  <a:srgbClr val="0000FF"/>
                </a:solidFill>
                <a:latin typeface="VNI-Helve-Condense" pitchFamily="2" charset="0"/>
              </a:rPr>
              <a:t>HOÄI CHÔI NUÙI MUØA XUAÂN , HOÄI XUOÁNG ÑOÀNG …THÖÔØNG ÑÖÔÏC TOÅ CHÖÙC ÔÛ ÑAÂU ?</a:t>
            </a:r>
          </a:p>
          <a:p>
            <a:r>
              <a:rPr lang="en-US" sz="4000" b="1" i="1">
                <a:solidFill>
                  <a:srgbClr val="0000FF"/>
                </a:solidFill>
                <a:latin typeface="VNI-Helve-Condense" pitchFamily="2" charset="0"/>
              </a:rPr>
              <a:t>NÔI NAØO ÑÖÔÏC GOÏI LAØ NOÙC NHAØ CUÛA TOÅ QUOÁC ?</a:t>
            </a:r>
          </a:p>
        </p:txBody>
      </p:sp>
      <p:sp>
        <p:nvSpPr>
          <p:cNvPr id="21507" name="WordArt 3"/>
          <p:cNvSpPr>
            <a:spLocks noChangeArrowheads="1" noChangeShapeType="1" noTextEdit="1"/>
          </p:cNvSpPr>
          <p:nvPr/>
        </p:nvSpPr>
        <p:spPr bwMode="auto">
          <a:xfrm>
            <a:off x="1752600" y="4953000"/>
            <a:ext cx="5486400" cy="152400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r>
              <a:rPr lang="en-US" sz="2400" b="1" kern="10">
                <a:ln w="9525">
                  <a:solidFill>
                    <a:srgbClr val="000000"/>
                  </a:solidFill>
                  <a:round/>
                  <a:headEnd/>
                  <a:tailEnd/>
                </a:ln>
                <a:solidFill>
                  <a:srgbClr val="FF0000"/>
                </a:solidFill>
                <a:latin typeface="VNI-Helve"/>
              </a:rPr>
              <a:t>DAÕY HOAØNG LIEÂN SÔN</a:t>
            </a:r>
          </a:p>
        </p:txBody>
      </p:sp>
      <p:sp>
        <p:nvSpPr>
          <p:cNvPr id="21508" name="Rectangle 4"/>
          <p:cNvSpPr>
            <a:spLocks noChangeArrowheads="1"/>
          </p:cNvSpPr>
          <p:nvPr/>
        </p:nvSpPr>
        <p:spPr bwMode="auto">
          <a:xfrm>
            <a:off x="0" y="533400"/>
            <a:ext cx="1449388" cy="519113"/>
          </a:xfrm>
          <a:prstGeom prst="rect">
            <a:avLst/>
          </a:prstGeom>
          <a:solidFill>
            <a:srgbClr val="F4F91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a:solidFill>
                  <a:schemeClr val="tx2"/>
                </a:solidFill>
                <a:latin typeface="VNI-Helve" pitchFamily="2" charset="0"/>
              </a:rPr>
              <a:t>ÑOÁ VUI</a:t>
            </a:r>
          </a:p>
        </p:txBody>
      </p:sp>
    </p:spTree>
    <p:extLst>
      <p:ext uri="{BB962C8B-B14F-4D97-AF65-F5344CB8AC3E}">
        <p14:creationId xmlns:p14="http://schemas.microsoft.com/office/powerpoint/2010/main" val="932649607"/>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fade">
                                      <p:cBhvr>
                                        <p:cTn id="7" dur="770" decel="100000"/>
                                        <p:tgtEl>
                                          <p:spTgt spid="21508"/>
                                        </p:tgtEl>
                                      </p:cBhvr>
                                    </p:animEffect>
                                    <p:animScale>
                                      <p:cBhvr>
                                        <p:cTn id="8" dur="770" decel="100000"/>
                                        <p:tgtEl>
                                          <p:spTgt spid="21508"/>
                                        </p:tgtEl>
                                      </p:cBhvr>
                                      <p:from x="10000" y="10000"/>
                                      <p:to x="200000" y="450000"/>
                                    </p:animScale>
                                    <p:animScale>
                                      <p:cBhvr>
                                        <p:cTn id="9" dur="1230" accel="100000" fill="hold">
                                          <p:stCondLst>
                                            <p:cond delay="770"/>
                                          </p:stCondLst>
                                        </p:cTn>
                                        <p:tgtEl>
                                          <p:spTgt spid="21508"/>
                                        </p:tgtEl>
                                      </p:cBhvr>
                                      <p:from x="200000" y="450000"/>
                                      <p:to x="100000" y="100000"/>
                                    </p:animScale>
                                    <p:set>
                                      <p:cBhvr>
                                        <p:cTn id="10" dur="770" fill="hold"/>
                                        <p:tgtEl>
                                          <p:spTgt spid="21508"/>
                                        </p:tgtEl>
                                        <p:attrNameLst>
                                          <p:attrName>ppt_x</p:attrName>
                                        </p:attrNameLst>
                                      </p:cBhvr>
                                      <p:to>
                                        <p:strVal val="(0.5)"/>
                                      </p:to>
                                    </p:set>
                                    <p:anim from="(0.5)" to="(#ppt_x)" calcmode="lin" valueType="num">
                                      <p:cBhvr>
                                        <p:cTn id="11" dur="1230" accel="100000" fill="hold">
                                          <p:stCondLst>
                                            <p:cond delay="770"/>
                                          </p:stCondLst>
                                        </p:cTn>
                                        <p:tgtEl>
                                          <p:spTgt spid="21508"/>
                                        </p:tgtEl>
                                        <p:attrNameLst>
                                          <p:attrName>ppt_x</p:attrName>
                                        </p:attrNameLst>
                                      </p:cBhvr>
                                    </p:anim>
                                    <p:set>
                                      <p:cBhvr>
                                        <p:cTn id="12" dur="770" fill="hold"/>
                                        <p:tgtEl>
                                          <p:spTgt spid="21508"/>
                                        </p:tgtEl>
                                        <p:attrNameLst>
                                          <p:attrName>ppt_y</p:attrName>
                                        </p:attrNameLst>
                                      </p:cBhvr>
                                      <p:to>
                                        <p:strVal val="(#ppt_y+0.4)"/>
                                      </p:to>
                                    </p:set>
                                    <p:anim from="(#ppt_y+0.4)" to="(#ppt_y)" calcmode="lin" valueType="num">
                                      <p:cBhvr>
                                        <p:cTn id="13" dur="1230" accel="100000" fill="hold">
                                          <p:stCondLst>
                                            <p:cond delay="770"/>
                                          </p:stCondLst>
                                        </p:cTn>
                                        <p:tgtEl>
                                          <p:spTgt spid="21508"/>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0" presetClass="entr" presetSubtype="0" fill="hold" grpId="0" nodeType="clickEffect">
                                  <p:stCondLst>
                                    <p:cond delay="0"/>
                                  </p:stCondLst>
                                  <p:childTnLst>
                                    <p:set>
                                      <p:cBhvr>
                                        <p:cTn id="17" dur="1" fill="hold">
                                          <p:stCondLst>
                                            <p:cond delay="0"/>
                                          </p:stCondLst>
                                        </p:cTn>
                                        <p:tgtEl>
                                          <p:spTgt spid="21506">
                                            <p:txEl>
                                              <p:pRg st="0" end="0"/>
                                            </p:txEl>
                                          </p:spTgt>
                                        </p:tgtEl>
                                        <p:attrNameLst>
                                          <p:attrName>style.visibility</p:attrName>
                                        </p:attrNameLst>
                                      </p:cBhvr>
                                      <p:to>
                                        <p:strVal val="visible"/>
                                      </p:to>
                                    </p:set>
                                    <p:animEffect transition="in" filter="fade">
                                      <p:cBhvr>
                                        <p:cTn id="18" dur="800" decel="100000"/>
                                        <p:tgtEl>
                                          <p:spTgt spid="21506">
                                            <p:txEl>
                                              <p:pRg st="0" end="0"/>
                                            </p:txEl>
                                          </p:spTgt>
                                        </p:tgtEl>
                                      </p:cBhvr>
                                    </p:animEffect>
                                    <p:anim calcmode="lin" valueType="num">
                                      <p:cBhvr>
                                        <p:cTn id="19" dur="800" decel="100000" fill="hold"/>
                                        <p:tgtEl>
                                          <p:spTgt spid="21506">
                                            <p:txEl>
                                              <p:pRg st="0" end="0"/>
                                            </p:txEl>
                                          </p:spTgt>
                                        </p:tgtEl>
                                        <p:attrNameLst>
                                          <p:attrName>style.rotation</p:attrName>
                                        </p:attrNameLst>
                                      </p:cBhvr>
                                      <p:tavLst>
                                        <p:tav tm="0">
                                          <p:val>
                                            <p:fltVal val="-90"/>
                                          </p:val>
                                        </p:tav>
                                        <p:tav tm="100000">
                                          <p:val>
                                            <p:fltVal val="0"/>
                                          </p:val>
                                        </p:tav>
                                      </p:tavLst>
                                    </p:anim>
                                    <p:anim calcmode="lin" valueType="num">
                                      <p:cBhvr>
                                        <p:cTn id="20" dur="800" decel="100000" fill="hold"/>
                                        <p:tgtEl>
                                          <p:spTgt spid="21506">
                                            <p:txEl>
                                              <p:pRg st="0" end="0"/>
                                            </p:txEl>
                                          </p:spTgt>
                                        </p:tgtEl>
                                        <p:attrNameLst>
                                          <p:attrName>ppt_x</p:attrName>
                                        </p:attrNameLst>
                                      </p:cBhvr>
                                      <p:tavLst>
                                        <p:tav tm="0">
                                          <p:val>
                                            <p:strVal val="#ppt_x+0.4"/>
                                          </p:val>
                                        </p:tav>
                                        <p:tav tm="100000">
                                          <p:val>
                                            <p:strVal val="#ppt_x-0.05"/>
                                          </p:val>
                                        </p:tav>
                                      </p:tavLst>
                                    </p:anim>
                                    <p:anim calcmode="lin" valueType="num">
                                      <p:cBhvr>
                                        <p:cTn id="21" dur="800" decel="100000" fill="hold"/>
                                        <p:tgtEl>
                                          <p:spTgt spid="21506">
                                            <p:txEl>
                                              <p:pRg st="0" end="0"/>
                                            </p:txEl>
                                          </p:spTgt>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21506">
                                            <p:txEl>
                                              <p:pRg st="0" end="0"/>
                                            </p:txEl>
                                          </p:spTgt>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21506">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30" presetClass="entr" presetSubtype="0" fill="hold" grpId="0" nodeType="clickEffect">
                                  <p:stCondLst>
                                    <p:cond delay="0"/>
                                  </p:stCondLst>
                                  <p:childTnLst>
                                    <p:set>
                                      <p:cBhvr>
                                        <p:cTn id="27" dur="1" fill="hold">
                                          <p:stCondLst>
                                            <p:cond delay="0"/>
                                          </p:stCondLst>
                                        </p:cTn>
                                        <p:tgtEl>
                                          <p:spTgt spid="21506">
                                            <p:txEl>
                                              <p:pRg st="1" end="1"/>
                                            </p:txEl>
                                          </p:spTgt>
                                        </p:tgtEl>
                                        <p:attrNameLst>
                                          <p:attrName>style.visibility</p:attrName>
                                        </p:attrNameLst>
                                      </p:cBhvr>
                                      <p:to>
                                        <p:strVal val="visible"/>
                                      </p:to>
                                    </p:set>
                                    <p:animEffect transition="in" filter="fade">
                                      <p:cBhvr>
                                        <p:cTn id="28" dur="800" decel="100000"/>
                                        <p:tgtEl>
                                          <p:spTgt spid="21506">
                                            <p:txEl>
                                              <p:pRg st="1" end="1"/>
                                            </p:txEl>
                                          </p:spTgt>
                                        </p:tgtEl>
                                      </p:cBhvr>
                                    </p:animEffect>
                                    <p:anim calcmode="lin" valueType="num">
                                      <p:cBhvr>
                                        <p:cTn id="29" dur="800" decel="100000" fill="hold"/>
                                        <p:tgtEl>
                                          <p:spTgt spid="21506">
                                            <p:txEl>
                                              <p:pRg st="1" end="1"/>
                                            </p:txEl>
                                          </p:spTgt>
                                        </p:tgtEl>
                                        <p:attrNameLst>
                                          <p:attrName>style.rotation</p:attrName>
                                        </p:attrNameLst>
                                      </p:cBhvr>
                                      <p:tavLst>
                                        <p:tav tm="0">
                                          <p:val>
                                            <p:fltVal val="-90"/>
                                          </p:val>
                                        </p:tav>
                                        <p:tav tm="100000">
                                          <p:val>
                                            <p:fltVal val="0"/>
                                          </p:val>
                                        </p:tav>
                                      </p:tavLst>
                                    </p:anim>
                                    <p:anim calcmode="lin" valueType="num">
                                      <p:cBhvr>
                                        <p:cTn id="30" dur="800" decel="100000" fill="hold"/>
                                        <p:tgtEl>
                                          <p:spTgt spid="21506">
                                            <p:txEl>
                                              <p:pRg st="1" end="1"/>
                                            </p:txEl>
                                          </p:spTgt>
                                        </p:tgtEl>
                                        <p:attrNameLst>
                                          <p:attrName>ppt_x</p:attrName>
                                        </p:attrNameLst>
                                      </p:cBhvr>
                                      <p:tavLst>
                                        <p:tav tm="0">
                                          <p:val>
                                            <p:strVal val="#ppt_x+0.4"/>
                                          </p:val>
                                        </p:tav>
                                        <p:tav tm="100000">
                                          <p:val>
                                            <p:strVal val="#ppt_x-0.05"/>
                                          </p:val>
                                        </p:tav>
                                      </p:tavLst>
                                    </p:anim>
                                    <p:anim calcmode="lin" valueType="num">
                                      <p:cBhvr>
                                        <p:cTn id="31" dur="800" decel="100000" fill="hold"/>
                                        <p:tgtEl>
                                          <p:spTgt spid="21506">
                                            <p:txEl>
                                              <p:pRg st="1" end="1"/>
                                            </p:txEl>
                                          </p:spTgt>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21506">
                                            <p:txEl>
                                              <p:pRg st="1" end="1"/>
                                            </p:txEl>
                                          </p:spTgt>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21506">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4" presetClass="entr" presetSubtype="0" fill="hold" grpId="0" nodeType="clickEffect">
                                  <p:stCondLst>
                                    <p:cond delay="0"/>
                                  </p:stCondLst>
                                  <p:childTnLst>
                                    <p:set>
                                      <p:cBhvr>
                                        <p:cTn id="37" dur="1" fill="hold">
                                          <p:stCondLst>
                                            <p:cond delay="0"/>
                                          </p:stCondLst>
                                        </p:cTn>
                                        <p:tgtEl>
                                          <p:spTgt spid="21507"/>
                                        </p:tgtEl>
                                        <p:attrNameLst>
                                          <p:attrName>style.visibility</p:attrName>
                                        </p:attrNameLst>
                                      </p:cBhvr>
                                      <p:to>
                                        <p:strVal val="visible"/>
                                      </p:to>
                                    </p:set>
                                    <p:anim to="" calcmode="lin" valueType="num">
                                      <p:cBhvr>
                                        <p:cTn id="38" dur="1" fill="hold"/>
                                        <p:tgtEl>
                                          <p:spTgt spid="2150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P spid="21507" grpId="0" animBg="1"/>
      <p:bldP spid="215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600200" y="414048"/>
            <a:ext cx="5562600" cy="654050"/>
          </a:xfrm>
        </p:spPr>
        <p:txBody>
          <a:bodyPr>
            <a:normAutofit fontScale="90000"/>
          </a:bodyPr>
          <a:lstStyle/>
          <a:p>
            <a:r>
              <a:rPr lang="en-US" sz="3800" dirty="0">
                <a:latin typeface="VNI-Helve" pitchFamily="2" charset="0"/>
              </a:rPr>
              <a:t>MUÏC TIEÂU </a:t>
            </a:r>
            <a:r>
              <a:rPr lang="en-US" sz="3800" dirty="0" smtClean="0">
                <a:latin typeface="VNI-Helve" pitchFamily="2" charset="0"/>
              </a:rPr>
              <a:t>BAØI</a:t>
            </a:r>
            <a:endParaRPr lang="en-US" sz="3800" dirty="0">
              <a:latin typeface="VNI-Helve" pitchFamily="2" charset="0"/>
            </a:endParaRPr>
          </a:p>
        </p:txBody>
      </p:sp>
      <p:sp>
        <p:nvSpPr>
          <p:cNvPr id="4099" name="Rectangle 3"/>
          <p:cNvSpPr>
            <a:spLocks noGrp="1" noChangeArrowheads="1"/>
          </p:cNvSpPr>
          <p:nvPr>
            <p:ph type="body" idx="1"/>
          </p:nvPr>
        </p:nvSpPr>
        <p:spPr>
          <a:xfrm>
            <a:off x="457200" y="1219200"/>
            <a:ext cx="8229600" cy="5410200"/>
          </a:xfrm>
          <a:solidFill>
            <a:srgbClr val="96D0CF"/>
          </a:solidFill>
        </p:spPr>
        <p:txBody>
          <a:bodyPr/>
          <a:lstStyle/>
          <a:p>
            <a:pPr>
              <a:lnSpc>
                <a:spcPct val="80000"/>
              </a:lnSpc>
              <a:buFont typeface="Wingdings" pitchFamily="2" charset="2"/>
              <a:buNone/>
            </a:pPr>
            <a:r>
              <a:rPr lang="en-US" sz="2100" dirty="0" err="1">
                <a:solidFill>
                  <a:srgbClr val="AA0814"/>
                </a:solidFill>
                <a:latin typeface="VNI-Helve" pitchFamily="2" charset="0"/>
              </a:rPr>
              <a:t>Hoïc</a:t>
            </a:r>
            <a:r>
              <a:rPr lang="en-US" sz="2100" dirty="0">
                <a:solidFill>
                  <a:srgbClr val="AA0814"/>
                </a:solidFill>
                <a:latin typeface="VNI-Helve" pitchFamily="2" charset="0"/>
              </a:rPr>
              <a:t> </a:t>
            </a:r>
            <a:r>
              <a:rPr lang="en-US" sz="2100" dirty="0" err="1">
                <a:solidFill>
                  <a:srgbClr val="AA0814"/>
                </a:solidFill>
                <a:latin typeface="VNI-Helve" pitchFamily="2" charset="0"/>
              </a:rPr>
              <a:t>xong</a:t>
            </a:r>
            <a:r>
              <a:rPr lang="en-US" sz="2100" dirty="0">
                <a:solidFill>
                  <a:srgbClr val="AA0814"/>
                </a:solidFill>
                <a:latin typeface="VNI-Helve" pitchFamily="2" charset="0"/>
              </a:rPr>
              <a:t> </a:t>
            </a:r>
            <a:r>
              <a:rPr lang="en-US" sz="2100" dirty="0" err="1">
                <a:solidFill>
                  <a:srgbClr val="AA0814"/>
                </a:solidFill>
                <a:latin typeface="VNI-Helve" pitchFamily="2" charset="0"/>
              </a:rPr>
              <a:t>baøi</a:t>
            </a:r>
            <a:r>
              <a:rPr lang="en-US" sz="2100" dirty="0">
                <a:solidFill>
                  <a:srgbClr val="AA0814"/>
                </a:solidFill>
                <a:latin typeface="VNI-Helve" pitchFamily="2" charset="0"/>
              </a:rPr>
              <a:t> </a:t>
            </a:r>
            <a:r>
              <a:rPr lang="en-US" sz="2100" dirty="0" err="1">
                <a:solidFill>
                  <a:srgbClr val="AA0814"/>
                </a:solidFill>
                <a:latin typeface="VNI-Helve" pitchFamily="2" charset="0"/>
              </a:rPr>
              <a:t>naøy,HS</a:t>
            </a:r>
            <a:r>
              <a:rPr lang="en-US" sz="2100" dirty="0">
                <a:solidFill>
                  <a:srgbClr val="AA0814"/>
                </a:solidFill>
                <a:latin typeface="VNI-Helve" pitchFamily="2" charset="0"/>
              </a:rPr>
              <a:t> </a:t>
            </a:r>
            <a:r>
              <a:rPr lang="en-US" sz="2100" dirty="0" err="1">
                <a:solidFill>
                  <a:srgbClr val="AA0814"/>
                </a:solidFill>
                <a:latin typeface="VNI-Helve" pitchFamily="2" charset="0"/>
              </a:rPr>
              <a:t>bieát</a:t>
            </a:r>
            <a:r>
              <a:rPr lang="en-US" sz="2100" dirty="0">
                <a:solidFill>
                  <a:srgbClr val="AA0814"/>
                </a:solidFill>
                <a:latin typeface="VNI-Helve" pitchFamily="2" charset="0"/>
              </a:rPr>
              <a:t>:</a:t>
            </a:r>
          </a:p>
          <a:p>
            <a:pPr>
              <a:lnSpc>
                <a:spcPct val="80000"/>
              </a:lnSpc>
              <a:buClr>
                <a:srgbClr val="AA0814"/>
              </a:buClr>
              <a:buFont typeface="Wingdings" pitchFamily="2" charset="2"/>
              <a:buChar char="v"/>
            </a:pPr>
            <a:r>
              <a:rPr lang="en-US" sz="2800" dirty="0" err="1">
                <a:latin typeface="VNI-Helve" pitchFamily="2" charset="0"/>
              </a:rPr>
              <a:t>Chæ</a:t>
            </a:r>
            <a:r>
              <a:rPr lang="en-US" sz="2800" dirty="0">
                <a:latin typeface="VNI-Helve" pitchFamily="2" charset="0"/>
              </a:rPr>
              <a:t> </a:t>
            </a:r>
            <a:r>
              <a:rPr lang="en-US" sz="2800" dirty="0" err="1">
                <a:latin typeface="VNI-Helve" pitchFamily="2" charset="0"/>
              </a:rPr>
              <a:t>treân</a:t>
            </a:r>
            <a:r>
              <a:rPr lang="en-US" sz="2800" dirty="0">
                <a:latin typeface="VNI-Helve" pitchFamily="2" charset="0"/>
              </a:rPr>
              <a:t> </a:t>
            </a:r>
            <a:r>
              <a:rPr lang="en-US" sz="2800" dirty="0" err="1">
                <a:latin typeface="VNI-Helve" pitchFamily="2" charset="0"/>
              </a:rPr>
              <a:t>baûn</a:t>
            </a:r>
            <a:r>
              <a:rPr lang="en-US" sz="2800" dirty="0">
                <a:latin typeface="VNI-Helve" pitchFamily="2" charset="0"/>
              </a:rPr>
              <a:t> </a:t>
            </a:r>
            <a:r>
              <a:rPr lang="en-US" sz="2800" dirty="0" err="1">
                <a:latin typeface="VNI-Helve" pitchFamily="2" charset="0"/>
              </a:rPr>
              <a:t>ñoà</a:t>
            </a:r>
            <a:r>
              <a:rPr lang="en-US" sz="2800" dirty="0">
                <a:latin typeface="VNI-Helve" pitchFamily="2" charset="0"/>
              </a:rPr>
              <a:t> </a:t>
            </a:r>
            <a:r>
              <a:rPr lang="en-US" sz="2800" dirty="0" err="1">
                <a:latin typeface="VNI-Helve" pitchFamily="2" charset="0"/>
              </a:rPr>
              <a:t>Ñòa</a:t>
            </a:r>
            <a:r>
              <a:rPr lang="en-US" sz="2800" dirty="0">
                <a:latin typeface="VNI-Helve" pitchFamily="2" charset="0"/>
              </a:rPr>
              <a:t> </a:t>
            </a:r>
            <a:r>
              <a:rPr lang="en-US" sz="2800" dirty="0" err="1">
                <a:latin typeface="VNI-Helve" pitchFamily="2" charset="0"/>
              </a:rPr>
              <a:t>lí</a:t>
            </a:r>
            <a:r>
              <a:rPr lang="en-US" sz="2800" dirty="0">
                <a:latin typeface="VNI-Helve" pitchFamily="2" charset="0"/>
              </a:rPr>
              <a:t> </a:t>
            </a:r>
            <a:r>
              <a:rPr lang="en-US" sz="2800" dirty="0" err="1">
                <a:latin typeface="VNI-Helve" pitchFamily="2" charset="0"/>
              </a:rPr>
              <a:t>töï</a:t>
            </a:r>
            <a:r>
              <a:rPr lang="en-US" sz="2800" dirty="0">
                <a:latin typeface="VNI-Helve" pitchFamily="2" charset="0"/>
              </a:rPr>
              <a:t> </a:t>
            </a:r>
            <a:r>
              <a:rPr lang="en-US" sz="2800" dirty="0" err="1">
                <a:latin typeface="VNI-Helve" pitchFamily="2" charset="0"/>
              </a:rPr>
              <a:t>nhieân</a:t>
            </a:r>
            <a:r>
              <a:rPr lang="en-US" sz="2800" dirty="0">
                <a:latin typeface="VNI-Helve" pitchFamily="2" charset="0"/>
              </a:rPr>
              <a:t> </a:t>
            </a:r>
            <a:r>
              <a:rPr lang="en-US" sz="2800" dirty="0" err="1">
                <a:latin typeface="VNI-Helve" pitchFamily="2" charset="0"/>
              </a:rPr>
              <a:t>Vieät</a:t>
            </a:r>
            <a:r>
              <a:rPr lang="en-US" sz="2800" dirty="0">
                <a:latin typeface="VNI-Helve" pitchFamily="2" charset="0"/>
              </a:rPr>
              <a:t> Nam </a:t>
            </a:r>
            <a:r>
              <a:rPr lang="en-US" sz="2800" dirty="0" err="1">
                <a:latin typeface="VNI-Helve" pitchFamily="2" charset="0"/>
              </a:rPr>
              <a:t>vò</a:t>
            </a:r>
            <a:r>
              <a:rPr lang="en-US" sz="2800" dirty="0">
                <a:latin typeface="VNI-Helve" pitchFamily="2" charset="0"/>
              </a:rPr>
              <a:t> </a:t>
            </a:r>
            <a:r>
              <a:rPr lang="en-US" sz="2800" dirty="0" err="1">
                <a:latin typeface="VNI-Helve" pitchFamily="2" charset="0"/>
              </a:rPr>
              <a:t>trí</a:t>
            </a:r>
            <a:r>
              <a:rPr lang="en-US" sz="2800" dirty="0">
                <a:latin typeface="VNI-Helve" pitchFamily="2" charset="0"/>
              </a:rPr>
              <a:t> </a:t>
            </a:r>
            <a:r>
              <a:rPr lang="en-US" sz="2800" dirty="0" err="1">
                <a:latin typeface="VNI-Helve" pitchFamily="2" charset="0"/>
              </a:rPr>
              <a:t>daõy</a:t>
            </a:r>
            <a:r>
              <a:rPr lang="en-US" sz="2800" dirty="0">
                <a:latin typeface="VNI-Helve" pitchFamily="2" charset="0"/>
              </a:rPr>
              <a:t> </a:t>
            </a:r>
            <a:r>
              <a:rPr lang="en-US" sz="2800" dirty="0" err="1">
                <a:latin typeface="VNI-Helve" pitchFamily="2" charset="0"/>
              </a:rPr>
              <a:t>nuùi</a:t>
            </a:r>
            <a:r>
              <a:rPr lang="en-US" sz="2800" dirty="0">
                <a:latin typeface="VNI-Helve" pitchFamily="2" charset="0"/>
              </a:rPr>
              <a:t> </a:t>
            </a:r>
            <a:r>
              <a:rPr lang="en-US" sz="2800" dirty="0" err="1">
                <a:latin typeface="VNI-Helve" pitchFamily="2" charset="0"/>
              </a:rPr>
              <a:t>Hoaøng</a:t>
            </a:r>
            <a:r>
              <a:rPr lang="en-US" sz="2800" dirty="0">
                <a:latin typeface="VNI-Helve" pitchFamily="2" charset="0"/>
              </a:rPr>
              <a:t> </a:t>
            </a:r>
            <a:r>
              <a:rPr lang="en-US" sz="2800" dirty="0" err="1">
                <a:latin typeface="VNI-Helve" pitchFamily="2" charset="0"/>
              </a:rPr>
              <a:t>Lieân</a:t>
            </a:r>
            <a:r>
              <a:rPr lang="en-US" sz="2800" dirty="0">
                <a:latin typeface="VNI-Helve" pitchFamily="2" charset="0"/>
              </a:rPr>
              <a:t> </a:t>
            </a:r>
            <a:r>
              <a:rPr lang="en-US" sz="2800" dirty="0" err="1">
                <a:latin typeface="VNI-Helve" pitchFamily="2" charset="0"/>
              </a:rPr>
              <a:t>Sôn</a:t>
            </a:r>
            <a:r>
              <a:rPr lang="en-US" sz="2800" dirty="0">
                <a:latin typeface="VNI-Helve" pitchFamily="2" charset="0"/>
              </a:rPr>
              <a:t>, </a:t>
            </a:r>
            <a:r>
              <a:rPr lang="en-US" sz="2800" dirty="0" err="1">
                <a:latin typeface="VNI-Helve" pitchFamily="2" charset="0"/>
              </a:rPr>
              <a:t>ñænh</a:t>
            </a:r>
            <a:r>
              <a:rPr lang="en-US" sz="2800" dirty="0">
                <a:latin typeface="VNI-Helve" pitchFamily="2" charset="0"/>
              </a:rPr>
              <a:t> </a:t>
            </a:r>
            <a:r>
              <a:rPr lang="en-US" sz="2800" dirty="0" err="1">
                <a:latin typeface="VNI-Helve" pitchFamily="2" charset="0"/>
              </a:rPr>
              <a:t>Phan</a:t>
            </a:r>
            <a:r>
              <a:rPr lang="en-US" sz="2800" dirty="0">
                <a:latin typeface="VNI-Helve" pitchFamily="2" charset="0"/>
              </a:rPr>
              <a:t>-xi-</a:t>
            </a:r>
            <a:r>
              <a:rPr lang="en-US" sz="2800" dirty="0" err="1">
                <a:latin typeface="VNI-Helve" pitchFamily="2" charset="0"/>
              </a:rPr>
              <a:t>paêng</a:t>
            </a:r>
            <a:r>
              <a:rPr lang="en-US" sz="2800" dirty="0">
                <a:latin typeface="VNI-Helve" pitchFamily="2" charset="0"/>
              </a:rPr>
              <a:t>; </a:t>
            </a:r>
            <a:r>
              <a:rPr lang="en-US" sz="2800" dirty="0" err="1">
                <a:latin typeface="VNI-Helve" pitchFamily="2" charset="0"/>
              </a:rPr>
              <a:t>ñoàng</a:t>
            </a:r>
            <a:r>
              <a:rPr lang="en-US" sz="2800" dirty="0">
                <a:latin typeface="VNI-Helve" pitchFamily="2" charset="0"/>
              </a:rPr>
              <a:t> </a:t>
            </a:r>
            <a:r>
              <a:rPr lang="en-US" sz="2800" dirty="0" err="1">
                <a:latin typeface="VNI-Helve" pitchFamily="2" charset="0"/>
              </a:rPr>
              <a:t>baèng</a:t>
            </a:r>
            <a:r>
              <a:rPr lang="en-US" sz="2800" dirty="0">
                <a:latin typeface="VNI-Helve" pitchFamily="2" charset="0"/>
              </a:rPr>
              <a:t> </a:t>
            </a:r>
            <a:r>
              <a:rPr lang="en-US" sz="2800" dirty="0" err="1">
                <a:latin typeface="VNI-Helve" pitchFamily="2" charset="0"/>
              </a:rPr>
              <a:t>Baéc</a:t>
            </a:r>
            <a:r>
              <a:rPr lang="en-US" sz="2800" dirty="0">
                <a:latin typeface="VNI-Helve" pitchFamily="2" charset="0"/>
              </a:rPr>
              <a:t> </a:t>
            </a:r>
            <a:r>
              <a:rPr lang="en-US" sz="2800" dirty="0" err="1">
                <a:latin typeface="VNI-Helve" pitchFamily="2" charset="0"/>
              </a:rPr>
              <a:t>Boä</a:t>
            </a:r>
            <a:r>
              <a:rPr lang="en-US" sz="2800" dirty="0">
                <a:latin typeface="VNI-Helve" pitchFamily="2" charset="0"/>
              </a:rPr>
              <a:t>, </a:t>
            </a:r>
            <a:r>
              <a:rPr lang="en-US" sz="2800" dirty="0" err="1">
                <a:latin typeface="VNI-Helve" pitchFamily="2" charset="0"/>
              </a:rPr>
              <a:t>ñoàng</a:t>
            </a:r>
            <a:r>
              <a:rPr lang="en-US" sz="2800" dirty="0">
                <a:latin typeface="VNI-Helve" pitchFamily="2" charset="0"/>
              </a:rPr>
              <a:t> </a:t>
            </a:r>
            <a:r>
              <a:rPr lang="en-US" sz="2800" dirty="0" err="1">
                <a:latin typeface="VNI-Helve" pitchFamily="2" charset="0"/>
              </a:rPr>
              <a:t>baèng</a:t>
            </a:r>
            <a:r>
              <a:rPr lang="en-US" sz="2800" dirty="0">
                <a:latin typeface="VNI-Helve" pitchFamily="2" charset="0"/>
              </a:rPr>
              <a:t> Nam </a:t>
            </a:r>
            <a:r>
              <a:rPr lang="en-US" sz="2800" dirty="0" err="1">
                <a:latin typeface="VNI-Helve" pitchFamily="2" charset="0"/>
              </a:rPr>
              <a:t>Boä</a:t>
            </a:r>
            <a:r>
              <a:rPr lang="en-US" sz="2800" dirty="0">
                <a:latin typeface="VNI-Helve" pitchFamily="2" charset="0"/>
              </a:rPr>
              <a:t>, </a:t>
            </a:r>
            <a:r>
              <a:rPr lang="en-US" sz="2800" dirty="0" err="1">
                <a:latin typeface="VNI-Helve" pitchFamily="2" charset="0"/>
              </a:rPr>
              <a:t>caùc</a:t>
            </a:r>
            <a:r>
              <a:rPr lang="en-US" sz="2800" dirty="0">
                <a:latin typeface="VNI-Helve" pitchFamily="2" charset="0"/>
              </a:rPr>
              <a:t> </a:t>
            </a:r>
            <a:r>
              <a:rPr lang="en-US" sz="2800" dirty="0" err="1">
                <a:latin typeface="VNI-Helve" pitchFamily="2" charset="0"/>
              </a:rPr>
              <a:t>ñoàng</a:t>
            </a:r>
            <a:r>
              <a:rPr lang="en-US" sz="2800" dirty="0">
                <a:latin typeface="VNI-Helve" pitchFamily="2" charset="0"/>
              </a:rPr>
              <a:t> </a:t>
            </a:r>
            <a:r>
              <a:rPr lang="en-US" sz="2800" dirty="0" err="1">
                <a:latin typeface="VNI-Helve" pitchFamily="2" charset="0"/>
              </a:rPr>
              <a:t>baèng</a:t>
            </a:r>
            <a:r>
              <a:rPr lang="en-US" sz="2800" dirty="0">
                <a:latin typeface="VNI-Helve" pitchFamily="2" charset="0"/>
              </a:rPr>
              <a:t> </a:t>
            </a:r>
            <a:r>
              <a:rPr lang="en-US" sz="2800" dirty="0" err="1">
                <a:latin typeface="VNI-Helve" pitchFamily="2" charset="0"/>
              </a:rPr>
              <a:t>duyeân</a:t>
            </a:r>
            <a:r>
              <a:rPr lang="en-US" sz="2800" dirty="0">
                <a:latin typeface="VNI-Helve" pitchFamily="2" charset="0"/>
              </a:rPr>
              <a:t> </a:t>
            </a:r>
            <a:r>
              <a:rPr lang="en-US" sz="2800" dirty="0" err="1">
                <a:latin typeface="VNI-Helve" pitchFamily="2" charset="0"/>
              </a:rPr>
              <a:t>haûi</a:t>
            </a:r>
            <a:r>
              <a:rPr lang="en-US" sz="2800" dirty="0">
                <a:latin typeface="VNI-Helve" pitchFamily="2" charset="0"/>
              </a:rPr>
              <a:t> </a:t>
            </a:r>
            <a:r>
              <a:rPr lang="en-US" sz="2800" dirty="0" err="1">
                <a:latin typeface="VNI-Helve" pitchFamily="2" charset="0"/>
              </a:rPr>
              <a:t>mieàn</a:t>
            </a:r>
            <a:r>
              <a:rPr lang="en-US" sz="2800" dirty="0">
                <a:latin typeface="VNI-Helve" pitchFamily="2" charset="0"/>
              </a:rPr>
              <a:t> </a:t>
            </a:r>
            <a:r>
              <a:rPr lang="en-US" sz="2800" dirty="0" err="1">
                <a:latin typeface="VNI-Helve" pitchFamily="2" charset="0"/>
              </a:rPr>
              <a:t>trung</a:t>
            </a:r>
            <a:r>
              <a:rPr lang="en-US" sz="2800" dirty="0">
                <a:latin typeface="VNI-Helve" pitchFamily="2" charset="0"/>
              </a:rPr>
              <a:t>; </a:t>
            </a:r>
            <a:r>
              <a:rPr lang="en-US" sz="2800" dirty="0" err="1">
                <a:latin typeface="VNI-Helve" pitchFamily="2" charset="0"/>
              </a:rPr>
              <a:t>caùc</a:t>
            </a:r>
            <a:r>
              <a:rPr lang="en-US" sz="2800" dirty="0">
                <a:latin typeface="VNI-Helve" pitchFamily="2" charset="0"/>
              </a:rPr>
              <a:t> </a:t>
            </a:r>
            <a:r>
              <a:rPr lang="en-US" sz="2800" dirty="0" err="1">
                <a:latin typeface="VNI-Helve" pitchFamily="2" charset="0"/>
              </a:rPr>
              <a:t>cao</a:t>
            </a:r>
            <a:r>
              <a:rPr lang="en-US" sz="2800" dirty="0">
                <a:latin typeface="VNI-Helve" pitchFamily="2" charset="0"/>
              </a:rPr>
              <a:t> </a:t>
            </a:r>
            <a:r>
              <a:rPr lang="en-US" sz="2800" dirty="0" err="1">
                <a:latin typeface="VNI-Helve" pitchFamily="2" charset="0"/>
              </a:rPr>
              <a:t>nguyeân</a:t>
            </a:r>
            <a:r>
              <a:rPr lang="en-US" sz="2800" dirty="0">
                <a:latin typeface="VNI-Helve" pitchFamily="2" charset="0"/>
              </a:rPr>
              <a:t> </a:t>
            </a:r>
            <a:r>
              <a:rPr lang="en-US" sz="2800" dirty="0" err="1">
                <a:latin typeface="VNI-Helve" pitchFamily="2" charset="0"/>
              </a:rPr>
              <a:t>ôû</a:t>
            </a:r>
            <a:r>
              <a:rPr lang="en-US" sz="2800" dirty="0">
                <a:latin typeface="VNI-Helve" pitchFamily="2" charset="0"/>
              </a:rPr>
              <a:t> </a:t>
            </a:r>
            <a:r>
              <a:rPr lang="en-US" sz="2800" dirty="0" err="1">
                <a:latin typeface="VNI-Helve" pitchFamily="2" charset="0"/>
              </a:rPr>
              <a:t>Taây</a:t>
            </a:r>
            <a:r>
              <a:rPr lang="en-US" sz="2800" dirty="0">
                <a:latin typeface="VNI-Helve" pitchFamily="2" charset="0"/>
              </a:rPr>
              <a:t> </a:t>
            </a:r>
            <a:r>
              <a:rPr lang="en-US" sz="2800" dirty="0" err="1">
                <a:latin typeface="VNI-Helve" pitchFamily="2" charset="0"/>
              </a:rPr>
              <a:t>Nguyeân</a:t>
            </a:r>
            <a:r>
              <a:rPr lang="en-US" sz="2800" dirty="0">
                <a:latin typeface="VNI-Helve" pitchFamily="2" charset="0"/>
              </a:rPr>
              <a:t> </a:t>
            </a:r>
            <a:r>
              <a:rPr lang="en-US" sz="2800" dirty="0" err="1">
                <a:latin typeface="VNI-Helve" pitchFamily="2" charset="0"/>
              </a:rPr>
              <a:t>vaø</a:t>
            </a:r>
            <a:r>
              <a:rPr lang="en-US" sz="2800" dirty="0">
                <a:latin typeface="VNI-Helve" pitchFamily="2" charset="0"/>
              </a:rPr>
              <a:t> </a:t>
            </a:r>
            <a:r>
              <a:rPr lang="en-US" sz="2800" dirty="0" err="1">
                <a:latin typeface="VNI-Helve" pitchFamily="2" charset="0"/>
              </a:rPr>
              <a:t>caùc</a:t>
            </a:r>
            <a:r>
              <a:rPr lang="en-US" sz="2800" dirty="0">
                <a:latin typeface="VNI-Helve" pitchFamily="2" charset="0"/>
              </a:rPr>
              <a:t> </a:t>
            </a:r>
            <a:r>
              <a:rPr lang="en-US" sz="2800" dirty="0" err="1">
                <a:latin typeface="VNI-Helve" pitchFamily="2" charset="0"/>
              </a:rPr>
              <a:t>thaønh</a:t>
            </a:r>
            <a:r>
              <a:rPr lang="en-US" sz="2800" dirty="0">
                <a:latin typeface="VNI-Helve" pitchFamily="2" charset="0"/>
              </a:rPr>
              <a:t> </a:t>
            </a:r>
            <a:r>
              <a:rPr lang="en-US" sz="2800" dirty="0" err="1">
                <a:latin typeface="VNI-Helve" pitchFamily="2" charset="0"/>
              </a:rPr>
              <a:t>phoá</a:t>
            </a:r>
            <a:r>
              <a:rPr lang="en-US" sz="2800" dirty="0">
                <a:latin typeface="VNI-Helve" pitchFamily="2" charset="0"/>
              </a:rPr>
              <a:t> </a:t>
            </a:r>
            <a:r>
              <a:rPr lang="en-US" sz="2800" dirty="0" err="1">
                <a:latin typeface="VNI-Helve" pitchFamily="2" charset="0"/>
              </a:rPr>
              <a:t>ñaõ</a:t>
            </a:r>
            <a:r>
              <a:rPr lang="en-US" sz="2800" dirty="0">
                <a:latin typeface="VNI-Helve" pitchFamily="2" charset="0"/>
              </a:rPr>
              <a:t> </a:t>
            </a:r>
            <a:r>
              <a:rPr lang="en-US" sz="2800" dirty="0" err="1">
                <a:latin typeface="VNI-Helve" pitchFamily="2" charset="0"/>
              </a:rPr>
              <a:t>hoïc</a:t>
            </a:r>
            <a:r>
              <a:rPr lang="en-US" sz="2800" dirty="0">
                <a:latin typeface="VNI-Helve" pitchFamily="2" charset="0"/>
              </a:rPr>
              <a:t> </a:t>
            </a:r>
            <a:r>
              <a:rPr lang="en-US" sz="2800" dirty="0" err="1">
                <a:latin typeface="VNI-Helve" pitchFamily="2" charset="0"/>
              </a:rPr>
              <a:t>trong</a:t>
            </a:r>
            <a:r>
              <a:rPr lang="en-US" sz="2800" dirty="0">
                <a:latin typeface="VNI-Helve" pitchFamily="2" charset="0"/>
              </a:rPr>
              <a:t> </a:t>
            </a:r>
            <a:r>
              <a:rPr lang="en-US" sz="2800" dirty="0" err="1">
                <a:latin typeface="VNI-Helve" pitchFamily="2" charset="0"/>
              </a:rPr>
              <a:t>chöông</a:t>
            </a:r>
            <a:r>
              <a:rPr lang="en-US" sz="2800" dirty="0">
                <a:latin typeface="VNI-Helve" pitchFamily="2" charset="0"/>
              </a:rPr>
              <a:t> </a:t>
            </a:r>
            <a:r>
              <a:rPr lang="en-US" sz="2800" dirty="0" err="1">
                <a:latin typeface="VNI-Helve" pitchFamily="2" charset="0"/>
              </a:rPr>
              <a:t>trình</a:t>
            </a:r>
            <a:r>
              <a:rPr lang="en-US" sz="2800" dirty="0">
                <a:latin typeface="VNI-Helve" pitchFamily="2" charset="0"/>
              </a:rPr>
              <a:t>.</a:t>
            </a:r>
          </a:p>
          <a:p>
            <a:pPr>
              <a:lnSpc>
                <a:spcPct val="80000"/>
              </a:lnSpc>
              <a:buClr>
                <a:srgbClr val="AA0814"/>
              </a:buClr>
              <a:buFont typeface="Wingdings" pitchFamily="2" charset="2"/>
              <a:buChar char="v"/>
            </a:pPr>
            <a:r>
              <a:rPr lang="en-US" sz="2800" dirty="0">
                <a:latin typeface="VNI-Helve" pitchFamily="2" charset="0"/>
              </a:rPr>
              <a:t>So </a:t>
            </a:r>
            <a:r>
              <a:rPr lang="en-US" sz="2800" dirty="0" err="1">
                <a:latin typeface="VNI-Helve" pitchFamily="2" charset="0"/>
              </a:rPr>
              <a:t>saùnh</a:t>
            </a:r>
            <a:r>
              <a:rPr lang="en-US" sz="2800" dirty="0">
                <a:latin typeface="VNI-Helve" pitchFamily="2" charset="0"/>
              </a:rPr>
              <a:t>, </a:t>
            </a:r>
            <a:r>
              <a:rPr lang="en-US" sz="2800" dirty="0" err="1">
                <a:latin typeface="VNI-Helve" pitchFamily="2" charset="0"/>
              </a:rPr>
              <a:t>heä</a:t>
            </a:r>
            <a:r>
              <a:rPr lang="en-US" sz="2800" dirty="0">
                <a:latin typeface="VNI-Helve" pitchFamily="2" charset="0"/>
              </a:rPr>
              <a:t> </a:t>
            </a:r>
            <a:r>
              <a:rPr lang="en-US" sz="2800" dirty="0" err="1">
                <a:latin typeface="VNI-Helve" pitchFamily="2" charset="0"/>
              </a:rPr>
              <a:t>thoáng</a:t>
            </a:r>
            <a:r>
              <a:rPr lang="en-US" sz="2800" dirty="0">
                <a:latin typeface="VNI-Helve" pitchFamily="2" charset="0"/>
              </a:rPr>
              <a:t> </a:t>
            </a:r>
            <a:r>
              <a:rPr lang="en-US" sz="2800" dirty="0" err="1">
                <a:latin typeface="VNI-Helve" pitchFamily="2" charset="0"/>
              </a:rPr>
              <a:t>hoaù</a:t>
            </a:r>
            <a:r>
              <a:rPr lang="en-US" sz="2800" dirty="0">
                <a:latin typeface="VNI-Helve" pitchFamily="2" charset="0"/>
              </a:rPr>
              <a:t> </a:t>
            </a:r>
            <a:r>
              <a:rPr lang="en-US" sz="2800" dirty="0" err="1">
                <a:latin typeface="VNI-Helve" pitchFamily="2" charset="0"/>
              </a:rPr>
              <a:t>ôû</a:t>
            </a:r>
            <a:r>
              <a:rPr lang="en-US" sz="2800" dirty="0">
                <a:latin typeface="VNI-Helve" pitchFamily="2" charset="0"/>
              </a:rPr>
              <a:t> </a:t>
            </a:r>
            <a:r>
              <a:rPr lang="en-US" sz="2800" dirty="0" err="1">
                <a:latin typeface="VNI-Helve" pitchFamily="2" charset="0"/>
              </a:rPr>
              <a:t>möùc</a:t>
            </a:r>
            <a:r>
              <a:rPr lang="en-US" sz="2800" dirty="0">
                <a:latin typeface="VNI-Helve" pitchFamily="2" charset="0"/>
              </a:rPr>
              <a:t> </a:t>
            </a:r>
            <a:r>
              <a:rPr lang="en-US" sz="2800" dirty="0" err="1">
                <a:latin typeface="VNI-Helve" pitchFamily="2" charset="0"/>
              </a:rPr>
              <a:t>ñôn</a:t>
            </a:r>
            <a:r>
              <a:rPr lang="en-US" sz="2800" dirty="0">
                <a:latin typeface="VNI-Helve" pitchFamily="2" charset="0"/>
              </a:rPr>
              <a:t> </a:t>
            </a:r>
            <a:r>
              <a:rPr lang="en-US" sz="2800" dirty="0" err="1">
                <a:latin typeface="VNI-Helve" pitchFamily="2" charset="0"/>
              </a:rPr>
              <a:t>giaûn</a:t>
            </a:r>
            <a:r>
              <a:rPr lang="en-US" sz="2800" dirty="0">
                <a:latin typeface="VNI-Helve" pitchFamily="2" charset="0"/>
              </a:rPr>
              <a:t> </a:t>
            </a:r>
            <a:r>
              <a:rPr lang="en-US" sz="2800" dirty="0" err="1">
                <a:latin typeface="VNI-Helve" pitchFamily="2" charset="0"/>
              </a:rPr>
              <a:t>caùc</a:t>
            </a:r>
            <a:r>
              <a:rPr lang="en-US" sz="2800" dirty="0">
                <a:latin typeface="VNI-Helve" pitchFamily="2" charset="0"/>
              </a:rPr>
              <a:t> </a:t>
            </a:r>
            <a:r>
              <a:rPr lang="en-US" sz="2800" dirty="0" err="1">
                <a:latin typeface="VNI-Helve" pitchFamily="2" charset="0"/>
              </a:rPr>
              <a:t>kieán</a:t>
            </a:r>
            <a:r>
              <a:rPr lang="en-US" sz="2800" dirty="0">
                <a:latin typeface="VNI-Helve" pitchFamily="2" charset="0"/>
              </a:rPr>
              <a:t> </a:t>
            </a:r>
            <a:r>
              <a:rPr lang="en-US" sz="2800" dirty="0" err="1">
                <a:latin typeface="VNI-Helve" pitchFamily="2" charset="0"/>
              </a:rPr>
              <a:t>thöùc</a:t>
            </a:r>
            <a:r>
              <a:rPr lang="en-US" sz="2800" dirty="0">
                <a:latin typeface="VNI-Helve" pitchFamily="2" charset="0"/>
              </a:rPr>
              <a:t> </a:t>
            </a:r>
            <a:r>
              <a:rPr lang="en-US" sz="2800" dirty="0" err="1">
                <a:latin typeface="VNI-Helve" pitchFamily="2" charset="0"/>
              </a:rPr>
              <a:t>veà</a:t>
            </a:r>
            <a:r>
              <a:rPr lang="en-US" sz="2800" dirty="0">
                <a:latin typeface="VNI-Helve" pitchFamily="2" charset="0"/>
              </a:rPr>
              <a:t> </a:t>
            </a:r>
            <a:r>
              <a:rPr lang="en-US" sz="2800" dirty="0" err="1">
                <a:latin typeface="VNI-Helve" pitchFamily="2" charset="0"/>
              </a:rPr>
              <a:t>thieân</a:t>
            </a:r>
            <a:r>
              <a:rPr lang="en-US" sz="2800" dirty="0">
                <a:latin typeface="VNI-Helve" pitchFamily="2" charset="0"/>
              </a:rPr>
              <a:t> </a:t>
            </a:r>
            <a:r>
              <a:rPr lang="en-US" sz="2800" dirty="0" err="1">
                <a:latin typeface="VNI-Helve" pitchFamily="2" charset="0"/>
              </a:rPr>
              <a:t>nhieân</a:t>
            </a:r>
            <a:r>
              <a:rPr lang="en-US" sz="2800" dirty="0">
                <a:latin typeface="VNI-Helve" pitchFamily="2" charset="0"/>
              </a:rPr>
              <a:t>, con </a:t>
            </a:r>
            <a:r>
              <a:rPr lang="en-US" sz="2800" dirty="0" err="1">
                <a:latin typeface="VNI-Helve" pitchFamily="2" charset="0"/>
              </a:rPr>
              <a:t>ngöôøi</a:t>
            </a:r>
            <a:r>
              <a:rPr lang="en-US" sz="2800" dirty="0">
                <a:latin typeface="VNI-Helve" pitchFamily="2" charset="0"/>
              </a:rPr>
              <a:t>, </a:t>
            </a:r>
            <a:r>
              <a:rPr lang="en-US" sz="2800" dirty="0" err="1">
                <a:latin typeface="VNI-Helve" pitchFamily="2" charset="0"/>
              </a:rPr>
              <a:t>hoaït</a:t>
            </a:r>
            <a:r>
              <a:rPr lang="en-US" sz="2800" dirty="0">
                <a:latin typeface="VNI-Helve" pitchFamily="2" charset="0"/>
              </a:rPr>
              <a:t> </a:t>
            </a:r>
            <a:r>
              <a:rPr lang="en-US" sz="2800" dirty="0" err="1">
                <a:latin typeface="VNI-Helve" pitchFamily="2" charset="0"/>
              </a:rPr>
              <a:t>ñoäng</a:t>
            </a:r>
            <a:r>
              <a:rPr lang="en-US" sz="2800" dirty="0">
                <a:latin typeface="VNI-Helve" pitchFamily="2" charset="0"/>
              </a:rPr>
              <a:t> </a:t>
            </a:r>
            <a:r>
              <a:rPr lang="en-US" sz="2800" dirty="0" err="1">
                <a:latin typeface="VNI-Helve" pitchFamily="2" charset="0"/>
              </a:rPr>
              <a:t>saûn</a:t>
            </a:r>
            <a:r>
              <a:rPr lang="en-US" sz="2800" dirty="0">
                <a:latin typeface="VNI-Helve" pitchFamily="2" charset="0"/>
              </a:rPr>
              <a:t> </a:t>
            </a:r>
            <a:r>
              <a:rPr lang="en-US" sz="2800" dirty="0" err="1">
                <a:latin typeface="VNI-Helve" pitchFamily="2" charset="0"/>
              </a:rPr>
              <a:t>xuaát</a:t>
            </a:r>
            <a:r>
              <a:rPr lang="en-US" sz="2800" dirty="0">
                <a:latin typeface="VNI-Helve" pitchFamily="2" charset="0"/>
              </a:rPr>
              <a:t> </a:t>
            </a:r>
            <a:r>
              <a:rPr lang="en-US" sz="2800" dirty="0" err="1">
                <a:latin typeface="VNI-Helve" pitchFamily="2" charset="0"/>
              </a:rPr>
              <a:t>cuûa</a:t>
            </a:r>
            <a:r>
              <a:rPr lang="en-US" sz="2800" dirty="0">
                <a:latin typeface="VNI-Helve" pitchFamily="2" charset="0"/>
              </a:rPr>
              <a:t>  </a:t>
            </a:r>
            <a:r>
              <a:rPr lang="en-US" sz="2800" dirty="0" err="1">
                <a:latin typeface="VNI-Helve" pitchFamily="2" charset="0"/>
              </a:rPr>
              <a:t>ngöôøi</a:t>
            </a:r>
            <a:r>
              <a:rPr lang="en-US" sz="2800" dirty="0">
                <a:latin typeface="VNI-Helve" pitchFamily="2" charset="0"/>
              </a:rPr>
              <a:t> </a:t>
            </a:r>
            <a:r>
              <a:rPr lang="en-US" sz="2800" dirty="0" err="1">
                <a:latin typeface="VNI-Helve" pitchFamily="2" charset="0"/>
              </a:rPr>
              <a:t>daân</a:t>
            </a:r>
            <a:r>
              <a:rPr lang="en-US" sz="2800" dirty="0">
                <a:latin typeface="VNI-Helve" pitchFamily="2" charset="0"/>
              </a:rPr>
              <a:t> </a:t>
            </a:r>
            <a:r>
              <a:rPr lang="en-US" sz="2800" dirty="0" err="1">
                <a:latin typeface="VNI-Helve" pitchFamily="2" charset="0"/>
              </a:rPr>
              <a:t>ôû</a:t>
            </a:r>
            <a:r>
              <a:rPr lang="en-US" sz="2800" dirty="0">
                <a:latin typeface="VNI-Helve" pitchFamily="2" charset="0"/>
              </a:rPr>
              <a:t> </a:t>
            </a:r>
            <a:r>
              <a:rPr lang="en-US" sz="2800" dirty="0" err="1">
                <a:latin typeface="VNI-Helve" pitchFamily="2" charset="0"/>
              </a:rPr>
              <a:t>Hoaøng</a:t>
            </a:r>
            <a:r>
              <a:rPr lang="en-US" sz="2800" dirty="0">
                <a:latin typeface="VNI-Helve" pitchFamily="2" charset="0"/>
              </a:rPr>
              <a:t> </a:t>
            </a:r>
            <a:r>
              <a:rPr lang="en-US" sz="2800" dirty="0" err="1">
                <a:latin typeface="VNI-Helve" pitchFamily="2" charset="0"/>
              </a:rPr>
              <a:t>Lieân</a:t>
            </a:r>
            <a:r>
              <a:rPr lang="en-US" sz="2800" dirty="0">
                <a:latin typeface="VNI-Helve" pitchFamily="2" charset="0"/>
              </a:rPr>
              <a:t> </a:t>
            </a:r>
            <a:r>
              <a:rPr lang="en-US" sz="2800" dirty="0" err="1">
                <a:latin typeface="VNI-Helve" pitchFamily="2" charset="0"/>
              </a:rPr>
              <a:t>Sôn</a:t>
            </a:r>
            <a:r>
              <a:rPr lang="en-US" sz="2800" dirty="0">
                <a:latin typeface="VNI-Helve" pitchFamily="2" charset="0"/>
              </a:rPr>
              <a:t>, </a:t>
            </a:r>
            <a:r>
              <a:rPr lang="en-US" sz="2800" dirty="0" err="1">
                <a:latin typeface="VNI-Helve" pitchFamily="2" charset="0"/>
              </a:rPr>
              <a:t>trung</a:t>
            </a:r>
            <a:r>
              <a:rPr lang="en-US" sz="2800" dirty="0">
                <a:latin typeface="VNI-Helve" pitchFamily="2" charset="0"/>
              </a:rPr>
              <a:t> du </a:t>
            </a:r>
            <a:r>
              <a:rPr lang="en-US" sz="2800" dirty="0" err="1">
                <a:latin typeface="VNI-Helve" pitchFamily="2" charset="0"/>
              </a:rPr>
              <a:t>Baéc</a:t>
            </a:r>
            <a:r>
              <a:rPr lang="en-US" sz="2800" dirty="0">
                <a:latin typeface="VNI-Helve" pitchFamily="2" charset="0"/>
              </a:rPr>
              <a:t> </a:t>
            </a:r>
            <a:r>
              <a:rPr lang="en-US" sz="2800" dirty="0" err="1">
                <a:latin typeface="VNI-Helve" pitchFamily="2" charset="0"/>
              </a:rPr>
              <a:t>Boä</a:t>
            </a:r>
            <a:r>
              <a:rPr lang="en-US" sz="2800" dirty="0">
                <a:latin typeface="VNI-Helve" pitchFamily="2" charset="0"/>
              </a:rPr>
              <a:t>, </a:t>
            </a:r>
            <a:r>
              <a:rPr lang="en-US" sz="2800" dirty="0" err="1">
                <a:latin typeface="VNI-Helve" pitchFamily="2" charset="0"/>
              </a:rPr>
              <a:t>Taây</a:t>
            </a:r>
            <a:r>
              <a:rPr lang="en-US" sz="2800" dirty="0">
                <a:latin typeface="VNI-Helve" pitchFamily="2" charset="0"/>
              </a:rPr>
              <a:t> </a:t>
            </a:r>
            <a:r>
              <a:rPr lang="en-US" sz="2800" dirty="0" err="1">
                <a:latin typeface="VNI-Helve" pitchFamily="2" charset="0"/>
              </a:rPr>
              <a:t>Nguyeân</a:t>
            </a:r>
            <a:r>
              <a:rPr lang="en-US" sz="2800" dirty="0">
                <a:latin typeface="VNI-Helve" pitchFamily="2" charset="0"/>
              </a:rPr>
              <a:t>, </a:t>
            </a:r>
            <a:r>
              <a:rPr lang="en-US" sz="2800" dirty="0" err="1">
                <a:latin typeface="VNI-Helve" pitchFamily="2" charset="0"/>
              </a:rPr>
              <a:t>ñoàng</a:t>
            </a:r>
            <a:r>
              <a:rPr lang="en-US" sz="2800" dirty="0">
                <a:latin typeface="VNI-Helve" pitchFamily="2" charset="0"/>
              </a:rPr>
              <a:t> </a:t>
            </a:r>
            <a:r>
              <a:rPr lang="en-US" sz="2800" dirty="0" err="1">
                <a:latin typeface="VNI-Helve" pitchFamily="2" charset="0"/>
              </a:rPr>
              <a:t>baèng</a:t>
            </a:r>
            <a:r>
              <a:rPr lang="en-US" sz="2800" dirty="0">
                <a:latin typeface="VNI-Helve" pitchFamily="2" charset="0"/>
              </a:rPr>
              <a:t> </a:t>
            </a:r>
            <a:r>
              <a:rPr lang="en-US" sz="2800" dirty="0" err="1">
                <a:latin typeface="VNI-Helve" pitchFamily="2" charset="0"/>
              </a:rPr>
              <a:t>Baéc</a:t>
            </a:r>
            <a:r>
              <a:rPr lang="en-US" sz="2800" dirty="0">
                <a:latin typeface="VNI-Helve" pitchFamily="2" charset="0"/>
              </a:rPr>
              <a:t> </a:t>
            </a:r>
            <a:r>
              <a:rPr lang="en-US" sz="2800" dirty="0" err="1">
                <a:latin typeface="VNI-Helve" pitchFamily="2" charset="0"/>
              </a:rPr>
              <a:t>Boä</a:t>
            </a:r>
            <a:r>
              <a:rPr lang="en-US" sz="2800" dirty="0">
                <a:latin typeface="VNI-Helve" pitchFamily="2" charset="0"/>
              </a:rPr>
              <a:t>, </a:t>
            </a:r>
            <a:r>
              <a:rPr lang="en-US" sz="2800" dirty="0" err="1">
                <a:latin typeface="VNI-Helve" pitchFamily="2" charset="0"/>
              </a:rPr>
              <a:t>ñoàng</a:t>
            </a:r>
            <a:r>
              <a:rPr lang="en-US" sz="2800" dirty="0">
                <a:latin typeface="VNI-Helve" pitchFamily="2" charset="0"/>
              </a:rPr>
              <a:t> </a:t>
            </a:r>
            <a:r>
              <a:rPr lang="en-US" sz="2800" dirty="0" err="1">
                <a:latin typeface="VNI-Helve" pitchFamily="2" charset="0"/>
              </a:rPr>
              <a:t>baèng</a:t>
            </a:r>
            <a:r>
              <a:rPr lang="en-US" sz="2800" dirty="0">
                <a:latin typeface="VNI-Helve" pitchFamily="2" charset="0"/>
              </a:rPr>
              <a:t> Nam </a:t>
            </a:r>
            <a:r>
              <a:rPr lang="en-US" sz="2800" dirty="0" err="1">
                <a:latin typeface="VNI-Helve" pitchFamily="2" charset="0"/>
              </a:rPr>
              <a:t>Boä</a:t>
            </a:r>
            <a:r>
              <a:rPr lang="en-US" sz="2800" dirty="0">
                <a:latin typeface="VNI-Helve" pitchFamily="2" charset="0"/>
              </a:rPr>
              <a:t> </a:t>
            </a:r>
            <a:r>
              <a:rPr lang="en-US" sz="2800" dirty="0" err="1">
                <a:latin typeface="VNI-Helve" pitchFamily="2" charset="0"/>
              </a:rPr>
              <a:t>vaø</a:t>
            </a:r>
            <a:r>
              <a:rPr lang="en-US" sz="2800" dirty="0">
                <a:latin typeface="VNI-Helve" pitchFamily="2" charset="0"/>
              </a:rPr>
              <a:t> </a:t>
            </a:r>
            <a:r>
              <a:rPr lang="en-US" sz="2800" dirty="0" err="1">
                <a:latin typeface="VNI-Helve" pitchFamily="2" charset="0"/>
              </a:rPr>
              <a:t>daûi</a:t>
            </a:r>
            <a:r>
              <a:rPr lang="en-US" sz="2800" dirty="0">
                <a:latin typeface="VNI-Helve" pitchFamily="2" charset="0"/>
              </a:rPr>
              <a:t> </a:t>
            </a:r>
            <a:r>
              <a:rPr lang="en-US" sz="2800" dirty="0" err="1">
                <a:latin typeface="VNI-Helve" pitchFamily="2" charset="0"/>
              </a:rPr>
              <a:t>ñoàng</a:t>
            </a:r>
            <a:r>
              <a:rPr lang="en-US" sz="2800" dirty="0">
                <a:latin typeface="VNI-Helve" pitchFamily="2" charset="0"/>
              </a:rPr>
              <a:t> </a:t>
            </a:r>
            <a:r>
              <a:rPr lang="en-US" sz="2800" dirty="0" err="1">
                <a:latin typeface="VNI-Helve" pitchFamily="2" charset="0"/>
              </a:rPr>
              <a:t>baèng</a:t>
            </a:r>
            <a:r>
              <a:rPr lang="en-US" sz="2800" dirty="0">
                <a:latin typeface="VNI-Helve" pitchFamily="2" charset="0"/>
              </a:rPr>
              <a:t> </a:t>
            </a:r>
            <a:r>
              <a:rPr lang="en-US" sz="2800" dirty="0" err="1">
                <a:latin typeface="VNI-Helve" pitchFamily="2" charset="0"/>
              </a:rPr>
              <a:t>duyeân</a:t>
            </a:r>
            <a:r>
              <a:rPr lang="en-US" sz="2800" dirty="0">
                <a:latin typeface="VNI-Helve" pitchFamily="2" charset="0"/>
              </a:rPr>
              <a:t> </a:t>
            </a:r>
            <a:r>
              <a:rPr lang="en-US" sz="2800" dirty="0" err="1">
                <a:latin typeface="VNI-Helve" pitchFamily="2" charset="0"/>
              </a:rPr>
              <a:t>haûi</a:t>
            </a:r>
            <a:r>
              <a:rPr lang="en-US" sz="2800" dirty="0">
                <a:latin typeface="VNI-Helve" pitchFamily="2" charset="0"/>
              </a:rPr>
              <a:t> </a:t>
            </a:r>
            <a:r>
              <a:rPr lang="en-US" sz="2800" dirty="0" err="1">
                <a:latin typeface="VNI-Helve" pitchFamily="2" charset="0"/>
              </a:rPr>
              <a:t>mieàn</a:t>
            </a:r>
            <a:r>
              <a:rPr lang="en-US" sz="2800" dirty="0">
                <a:latin typeface="VNI-Helve" pitchFamily="2" charset="0"/>
              </a:rPr>
              <a:t> </a:t>
            </a:r>
            <a:r>
              <a:rPr lang="en-US" sz="2800" dirty="0" err="1">
                <a:latin typeface="VNI-Helve" pitchFamily="2" charset="0"/>
              </a:rPr>
              <a:t>Trung</a:t>
            </a:r>
            <a:r>
              <a:rPr lang="en-US" sz="2800" dirty="0">
                <a:latin typeface="VNI-Helve" pitchFamily="2" charset="0"/>
              </a:rPr>
              <a:t> .</a:t>
            </a:r>
          </a:p>
          <a:p>
            <a:pPr>
              <a:lnSpc>
                <a:spcPct val="80000"/>
              </a:lnSpc>
              <a:buClr>
                <a:srgbClr val="AA0814"/>
              </a:buClr>
              <a:buFont typeface="Wingdings" pitchFamily="2" charset="2"/>
              <a:buChar char="v"/>
            </a:pPr>
            <a:r>
              <a:rPr lang="en-US" sz="2800" dirty="0" err="1">
                <a:latin typeface="VNI-Helve" pitchFamily="2" charset="0"/>
              </a:rPr>
              <a:t>Trình</a:t>
            </a:r>
            <a:r>
              <a:rPr lang="en-US" sz="2800" dirty="0">
                <a:latin typeface="VNI-Helve" pitchFamily="2" charset="0"/>
              </a:rPr>
              <a:t> </a:t>
            </a:r>
            <a:r>
              <a:rPr lang="en-US" sz="2800" dirty="0" err="1">
                <a:latin typeface="VNI-Helve" pitchFamily="2" charset="0"/>
              </a:rPr>
              <a:t>baøy</a:t>
            </a:r>
            <a:r>
              <a:rPr lang="en-US" sz="2800" dirty="0">
                <a:latin typeface="VNI-Helve" pitchFamily="2" charset="0"/>
              </a:rPr>
              <a:t> </a:t>
            </a:r>
            <a:r>
              <a:rPr lang="en-US" sz="2800" dirty="0" err="1">
                <a:latin typeface="VNI-Helve" pitchFamily="2" charset="0"/>
              </a:rPr>
              <a:t>moät</a:t>
            </a:r>
            <a:r>
              <a:rPr lang="en-US" sz="2800" dirty="0">
                <a:latin typeface="VNI-Helve" pitchFamily="2" charset="0"/>
              </a:rPr>
              <a:t> </a:t>
            </a:r>
            <a:r>
              <a:rPr lang="en-US" sz="2800" dirty="0" err="1">
                <a:latin typeface="VNI-Helve" pitchFamily="2" charset="0"/>
              </a:rPr>
              <a:t>soá</a:t>
            </a:r>
            <a:r>
              <a:rPr lang="en-US" sz="2800" dirty="0">
                <a:latin typeface="VNI-Helve" pitchFamily="2" charset="0"/>
              </a:rPr>
              <a:t> </a:t>
            </a:r>
            <a:r>
              <a:rPr lang="en-US" sz="2800" dirty="0" err="1">
                <a:latin typeface="VNI-Helve" pitchFamily="2" charset="0"/>
              </a:rPr>
              <a:t>ñaëc</a:t>
            </a:r>
            <a:r>
              <a:rPr lang="en-US" sz="2800" dirty="0">
                <a:latin typeface="VNI-Helve" pitchFamily="2" charset="0"/>
              </a:rPr>
              <a:t> </a:t>
            </a:r>
            <a:r>
              <a:rPr lang="en-US" sz="2800" dirty="0" err="1">
                <a:latin typeface="VNI-Helve" pitchFamily="2" charset="0"/>
              </a:rPr>
              <a:t>ñieåm</a:t>
            </a:r>
            <a:r>
              <a:rPr lang="en-US" sz="2800" dirty="0">
                <a:latin typeface="VNI-Helve" pitchFamily="2" charset="0"/>
              </a:rPr>
              <a:t> </a:t>
            </a:r>
            <a:r>
              <a:rPr lang="en-US" sz="2800" dirty="0" err="1">
                <a:latin typeface="VNI-Helve" pitchFamily="2" charset="0"/>
              </a:rPr>
              <a:t>tieâu</a:t>
            </a:r>
            <a:r>
              <a:rPr lang="en-US" sz="2800" dirty="0">
                <a:latin typeface="VNI-Helve" pitchFamily="2" charset="0"/>
              </a:rPr>
              <a:t> </a:t>
            </a:r>
            <a:r>
              <a:rPr lang="en-US" sz="2800" dirty="0" err="1">
                <a:latin typeface="VNI-Helve" pitchFamily="2" charset="0"/>
              </a:rPr>
              <a:t>bieåu</a:t>
            </a:r>
            <a:r>
              <a:rPr lang="en-US" sz="2800" dirty="0">
                <a:latin typeface="VNI-Helve" pitchFamily="2" charset="0"/>
              </a:rPr>
              <a:t> </a:t>
            </a:r>
            <a:r>
              <a:rPr lang="en-US" sz="2800" dirty="0" err="1">
                <a:latin typeface="VNI-Helve" pitchFamily="2" charset="0"/>
              </a:rPr>
              <a:t>cuûa</a:t>
            </a:r>
            <a:r>
              <a:rPr lang="en-US" sz="2800" dirty="0">
                <a:latin typeface="VNI-Helve" pitchFamily="2" charset="0"/>
              </a:rPr>
              <a:t> </a:t>
            </a:r>
            <a:r>
              <a:rPr lang="en-US" sz="2800" dirty="0" err="1">
                <a:latin typeface="VNI-Helve" pitchFamily="2" charset="0"/>
              </a:rPr>
              <a:t>caùc</a:t>
            </a:r>
            <a:r>
              <a:rPr lang="en-US" sz="2800" dirty="0">
                <a:latin typeface="VNI-Helve" pitchFamily="2" charset="0"/>
              </a:rPr>
              <a:t> </a:t>
            </a:r>
            <a:r>
              <a:rPr lang="en-US" sz="2800" dirty="0" err="1">
                <a:latin typeface="VNI-Helve" pitchFamily="2" charset="0"/>
              </a:rPr>
              <a:t>thaønh</a:t>
            </a:r>
            <a:r>
              <a:rPr lang="en-US" sz="2800" dirty="0">
                <a:latin typeface="VNI-Helve" pitchFamily="2" charset="0"/>
              </a:rPr>
              <a:t> </a:t>
            </a:r>
            <a:r>
              <a:rPr lang="en-US" sz="2800" dirty="0" err="1">
                <a:latin typeface="VNI-Helve" pitchFamily="2" charset="0"/>
              </a:rPr>
              <a:t>phoá</a:t>
            </a:r>
            <a:r>
              <a:rPr lang="en-US" sz="2800" dirty="0">
                <a:latin typeface="VNI-Helve" pitchFamily="2" charset="0"/>
              </a:rPr>
              <a:t> </a:t>
            </a:r>
            <a:r>
              <a:rPr lang="en-US" sz="2800" dirty="0" err="1">
                <a:latin typeface="VNI-Helve" pitchFamily="2" charset="0"/>
              </a:rPr>
              <a:t>ñaõ</a:t>
            </a:r>
            <a:r>
              <a:rPr lang="en-US" sz="2800" dirty="0">
                <a:latin typeface="VNI-Helve" pitchFamily="2" charset="0"/>
              </a:rPr>
              <a:t> </a:t>
            </a:r>
            <a:r>
              <a:rPr lang="en-US" sz="2800" dirty="0" err="1">
                <a:latin typeface="VNI-Helve" pitchFamily="2" charset="0"/>
              </a:rPr>
              <a:t>hoïc</a:t>
            </a:r>
            <a:r>
              <a:rPr lang="en-US" sz="2800" dirty="0">
                <a:latin typeface="VNI-Helve" pitchFamily="2" charset="0"/>
              </a:rPr>
              <a:t>.    </a:t>
            </a:r>
          </a:p>
        </p:txBody>
      </p:sp>
      <p:sp>
        <p:nvSpPr>
          <p:cNvPr id="4100" name="WordArt 4"/>
          <p:cNvSpPr>
            <a:spLocks noChangeArrowheads="1" noChangeShapeType="1" noTextEdit="1"/>
          </p:cNvSpPr>
          <p:nvPr/>
        </p:nvSpPr>
        <p:spPr bwMode="auto">
          <a:xfrm>
            <a:off x="304800" y="457200"/>
            <a:ext cx="4524375" cy="638175"/>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endParaRPr lang="en-US" sz="3600" b="1" kern="10" dirty="0">
              <a:ln w="9525">
                <a:solidFill>
                  <a:srgbClr val="000000"/>
                </a:solidFill>
                <a:round/>
                <a:headEnd/>
                <a:tailEnd/>
              </a:ln>
              <a:solidFill>
                <a:srgbClr val="0000FF"/>
              </a:solidFill>
              <a:latin typeface="VNI-Helve-Condense"/>
            </a:endParaRPr>
          </a:p>
        </p:txBody>
      </p:sp>
    </p:spTree>
    <p:extLst>
      <p:ext uri="{BB962C8B-B14F-4D97-AF65-F5344CB8AC3E}">
        <p14:creationId xmlns:p14="http://schemas.microsoft.com/office/powerpoint/2010/main" val="2854104544"/>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nodePh="1">
                                  <p:stCondLst>
                                    <p:cond delay="0"/>
                                  </p:stCondLst>
                                  <p:endCondLst>
                                    <p:cond evt="begin" delay="0">
                                      <p:tn val="5"/>
                                    </p:cond>
                                  </p:endCondLst>
                                  <p:childTnLst>
                                    <p:set>
                                      <p:cBhvr>
                                        <p:cTn id="6" dur="1" fill="hold">
                                          <p:stCondLst>
                                            <p:cond delay="0"/>
                                          </p:stCondLst>
                                        </p:cTn>
                                        <p:tgtEl>
                                          <p:spTgt spid="4100"/>
                                        </p:tgtEl>
                                        <p:attrNameLst>
                                          <p:attrName>style.visibility</p:attrName>
                                        </p:attrNameLst>
                                      </p:cBhvr>
                                      <p:to>
                                        <p:strVal val="visible"/>
                                      </p:to>
                                    </p:set>
                                    <p:animEffect transition="in" filter="fade">
                                      <p:cBhvr>
                                        <p:cTn id="7" dur="800" decel="100000"/>
                                        <p:tgtEl>
                                          <p:spTgt spid="4100"/>
                                        </p:tgtEl>
                                      </p:cBhvr>
                                    </p:animEffect>
                                    <p:anim calcmode="lin" valueType="num">
                                      <p:cBhvr>
                                        <p:cTn id="8" dur="800" decel="100000" fill="hold"/>
                                        <p:tgtEl>
                                          <p:spTgt spid="4100"/>
                                        </p:tgtEl>
                                        <p:attrNameLst>
                                          <p:attrName>style.rotation</p:attrName>
                                        </p:attrNameLst>
                                      </p:cBhvr>
                                      <p:tavLst>
                                        <p:tav tm="0">
                                          <p:val>
                                            <p:fltVal val="-90"/>
                                          </p:val>
                                        </p:tav>
                                        <p:tav tm="100000">
                                          <p:val>
                                            <p:fltVal val="0"/>
                                          </p:val>
                                        </p:tav>
                                      </p:tavLst>
                                    </p:anim>
                                    <p:anim calcmode="lin" valueType="num">
                                      <p:cBhvr>
                                        <p:cTn id="9" dur="800" decel="100000" fill="hold"/>
                                        <p:tgtEl>
                                          <p:spTgt spid="4100"/>
                                        </p:tgtEl>
                                        <p:attrNameLst>
                                          <p:attrName>ppt_x</p:attrName>
                                        </p:attrNameLst>
                                      </p:cBhvr>
                                      <p:tavLst>
                                        <p:tav tm="0">
                                          <p:val>
                                            <p:strVal val="#ppt_x+0.4"/>
                                          </p:val>
                                        </p:tav>
                                        <p:tav tm="100000">
                                          <p:val>
                                            <p:strVal val="#ppt_x-0.05"/>
                                          </p:val>
                                        </p:tav>
                                      </p:tavLst>
                                    </p:anim>
                                    <p:anim calcmode="lin" valueType="num">
                                      <p:cBhvr>
                                        <p:cTn id="10" dur="800" decel="100000" fill="hold"/>
                                        <p:tgtEl>
                                          <p:spTgt spid="410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10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100"/>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4098"/>
                                        </p:tgtEl>
                                        <p:attrNameLst>
                                          <p:attrName>style.visibility</p:attrName>
                                        </p:attrNameLst>
                                      </p:cBhvr>
                                      <p:to>
                                        <p:strVal val="visible"/>
                                      </p:to>
                                    </p:set>
                                    <p:anim by="(-#ppt_w*2)" calcmode="lin" valueType="num">
                                      <p:cBhvr rctx="PPT">
                                        <p:cTn id="17" dur="500" autoRev="1" fill="hold">
                                          <p:stCondLst>
                                            <p:cond delay="0"/>
                                          </p:stCondLst>
                                        </p:cTn>
                                        <p:tgtEl>
                                          <p:spTgt spid="4098"/>
                                        </p:tgtEl>
                                        <p:attrNameLst>
                                          <p:attrName>ppt_w</p:attrName>
                                        </p:attrNameLst>
                                      </p:cBhvr>
                                    </p:anim>
                                    <p:anim by="(#ppt_w*0.50)" calcmode="lin" valueType="num">
                                      <p:cBhvr>
                                        <p:cTn id="18" dur="500" decel="50000" autoRev="1" fill="hold">
                                          <p:stCondLst>
                                            <p:cond delay="0"/>
                                          </p:stCondLst>
                                        </p:cTn>
                                        <p:tgtEl>
                                          <p:spTgt spid="4098"/>
                                        </p:tgtEl>
                                        <p:attrNameLst>
                                          <p:attrName>ppt_x</p:attrName>
                                        </p:attrNameLst>
                                      </p:cBhvr>
                                    </p:anim>
                                    <p:anim from="(-#ppt_h/2)" to="(#ppt_y)" calcmode="lin" valueType="num">
                                      <p:cBhvr>
                                        <p:cTn id="19" dur="1000" fill="hold">
                                          <p:stCondLst>
                                            <p:cond delay="0"/>
                                          </p:stCondLst>
                                        </p:cTn>
                                        <p:tgtEl>
                                          <p:spTgt spid="4098"/>
                                        </p:tgtEl>
                                        <p:attrNameLst>
                                          <p:attrName>ppt_y</p:attrName>
                                        </p:attrNameLst>
                                      </p:cBhvr>
                                    </p:anim>
                                    <p:animRot by="21600000">
                                      <p:cBhvr>
                                        <p:cTn id="20" dur="1000" fill="hold">
                                          <p:stCondLst>
                                            <p:cond delay="0"/>
                                          </p:stCondLst>
                                        </p:cTn>
                                        <p:tgtEl>
                                          <p:spTgt spid="4098"/>
                                        </p:tgtEl>
                                        <p:attrNameLst>
                                          <p:attrName>r</p:attrName>
                                        </p:attrNameLst>
                                      </p:cBhvr>
                                    </p:animRot>
                                  </p:childTnLst>
                                </p:cTn>
                              </p:par>
                            </p:childTnLst>
                          </p:cTn>
                        </p:par>
                      </p:childTnLst>
                    </p:cTn>
                  </p:par>
                  <p:par>
                    <p:cTn id="21" fill="hold" nodeType="clickPar">
                      <p:stCondLst>
                        <p:cond delay="indefinite"/>
                      </p:stCondLst>
                      <p:childTnLst>
                        <p:par>
                          <p:cTn id="22" fill="hold" nodeType="withGroup">
                            <p:stCondLst>
                              <p:cond delay="0"/>
                            </p:stCondLst>
                            <p:childTnLst>
                              <p:par>
                                <p:cTn id="23" presetID="51" presetClass="entr" presetSubtype="0" fill="hold" nodeType="clickEffect">
                                  <p:stCondLst>
                                    <p:cond delay="0"/>
                                  </p:stCondLst>
                                  <p:childTnLst>
                                    <p:set>
                                      <p:cBhvr>
                                        <p:cTn id="24" dur="1" fill="hold">
                                          <p:stCondLst>
                                            <p:cond delay="0"/>
                                          </p:stCondLst>
                                        </p:cTn>
                                        <p:tgtEl>
                                          <p:spTgt spid="4099">
                                            <p:txEl>
                                              <p:pRg st="0" end="0"/>
                                            </p:txEl>
                                          </p:spTgt>
                                        </p:tgtEl>
                                        <p:attrNameLst>
                                          <p:attrName>style.visibility</p:attrName>
                                        </p:attrNameLst>
                                      </p:cBhvr>
                                      <p:to>
                                        <p:strVal val="visible"/>
                                      </p:to>
                                    </p:set>
                                    <p:animEffect transition="in" filter="fade">
                                      <p:cBhvr>
                                        <p:cTn id="25" dur="770" decel="100000"/>
                                        <p:tgtEl>
                                          <p:spTgt spid="4099">
                                            <p:txEl>
                                              <p:pRg st="0" end="0"/>
                                            </p:txEl>
                                          </p:spTgt>
                                        </p:tgtEl>
                                      </p:cBhvr>
                                    </p:animEffect>
                                    <p:animScale>
                                      <p:cBhvr>
                                        <p:cTn id="26" dur="770" decel="100000"/>
                                        <p:tgtEl>
                                          <p:spTgt spid="4099">
                                            <p:txEl>
                                              <p:pRg st="0" end="0"/>
                                            </p:txEl>
                                          </p:spTgt>
                                        </p:tgtEl>
                                      </p:cBhvr>
                                      <p:from x="10000" y="10000"/>
                                      <p:to x="200000" y="450000"/>
                                    </p:animScale>
                                    <p:animScale>
                                      <p:cBhvr>
                                        <p:cTn id="27" dur="1230" accel="100000" fill="hold">
                                          <p:stCondLst>
                                            <p:cond delay="770"/>
                                          </p:stCondLst>
                                        </p:cTn>
                                        <p:tgtEl>
                                          <p:spTgt spid="4099">
                                            <p:txEl>
                                              <p:pRg st="0" end="0"/>
                                            </p:txEl>
                                          </p:spTgt>
                                        </p:tgtEl>
                                      </p:cBhvr>
                                      <p:from x="200000" y="450000"/>
                                      <p:to x="100000" y="100000"/>
                                    </p:animScale>
                                    <p:set>
                                      <p:cBhvr>
                                        <p:cTn id="28" dur="770" fill="hold"/>
                                        <p:tgtEl>
                                          <p:spTgt spid="4099">
                                            <p:txEl>
                                              <p:pRg st="0" end="0"/>
                                            </p:txEl>
                                          </p:spTgt>
                                        </p:tgtEl>
                                        <p:attrNameLst>
                                          <p:attrName>ppt_x</p:attrName>
                                        </p:attrNameLst>
                                      </p:cBhvr>
                                      <p:to>
                                        <p:strVal val="(0.5)"/>
                                      </p:to>
                                    </p:set>
                                    <p:anim from="(0.5)" to="(#ppt_x)" calcmode="lin" valueType="num">
                                      <p:cBhvr>
                                        <p:cTn id="29" dur="1230" accel="100000" fill="hold">
                                          <p:stCondLst>
                                            <p:cond delay="770"/>
                                          </p:stCondLst>
                                        </p:cTn>
                                        <p:tgtEl>
                                          <p:spTgt spid="4099">
                                            <p:txEl>
                                              <p:pRg st="0" end="0"/>
                                            </p:txEl>
                                          </p:spTgt>
                                        </p:tgtEl>
                                        <p:attrNameLst>
                                          <p:attrName>ppt_x</p:attrName>
                                        </p:attrNameLst>
                                      </p:cBhvr>
                                    </p:anim>
                                    <p:set>
                                      <p:cBhvr>
                                        <p:cTn id="30" dur="770" fill="hold"/>
                                        <p:tgtEl>
                                          <p:spTgt spid="4099">
                                            <p:txEl>
                                              <p:pRg st="0" end="0"/>
                                            </p:txEl>
                                          </p:spTgt>
                                        </p:tgtEl>
                                        <p:attrNameLst>
                                          <p:attrName>ppt_y</p:attrName>
                                        </p:attrNameLst>
                                      </p:cBhvr>
                                      <p:to>
                                        <p:strVal val="(#ppt_y+0.4)"/>
                                      </p:to>
                                    </p:set>
                                    <p:anim from="(#ppt_y+0.4)" to="(#ppt_y)" calcmode="lin" valueType="num">
                                      <p:cBhvr>
                                        <p:cTn id="31" dur="1230" accel="100000" fill="hold">
                                          <p:stCondLst>
                                            <p:cond delay="770"/>
                                          </p:stCondLst>
                                        </p:cTn>
                                        <p:tgtEl>
                                          <p:spTgt spid="4099">
                                            <p:txEl>
                                              <p:pRg st="0" end="0"/>
                                            </p:txEl>
                                          </p:spTgt>
                                        </p:tgtEl>
                                        <p:attrNameLst>
                                          <p:attrName>ppt_y</p:attrName>
                                        </p:attrNameLst>
                                      </p:cBhvr>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ntr" presetSubtype="16" fill="hold" nodeType="clickEffect">
                                  <p:stCondLst>
                                    <p:cond delay="0"/>
                                  </p:stCondLst>
                                  <p:childTnLst>
                                    <p:set>
                                      <p:cBhvr>
                                        <p:cTn id="35" dur="1" fill="hold">
                                          <p:stCondLst>
                                            <p:cond delay="0"/>
                                          </p:stCondLst>
                                        </p:cTn>
                                        <p:tgtEl>
                                          <p:spTgt spid="4099">
                                            <p:txEl>
                                              <p:pRg st="1" end="1"/>
                                            </p:txEl>
                                          </p:spTgt>
                                        </p:tgtEl>
                                        <p:attrNameLst>
                                          <p:attrName>style.visibility</p:attrName>
                                        </p:attrNameLst>
                                      </p:cBhvr>
                                      <p:to>
                                        <p:strVal val="visible"/>
                                      </p:to>
                                    </p:set>
                                    <p:animEffect transition="in" filter="diamond(in)">
                                      <p:cBhvr>
                                        <p:cTn id="36" dur="2000"/>
                                        <p:tgtEl>
                                          <p:spTgt spid="4099">
                                            <p:txEl>
                                              <p:pRg st="1" end="1"/>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1" presetClass="entr" presetSubtype="0" fill="hold" nodeType="clickEffect">
                                  <p:stCondLst>
                                    <p:cond delay="0"/>
                                  </p:stCondLst>
                                  <p:iterate type="lt">
                                    <p:tmPct val="5000"/>
                                  </p:iterate>
                                  <p:childTnLst>
                                    <p:set>
                                      <p:cBhvr>
                                        <p:cTn id="40" dur="1" fill="hold">
                                          <p:stCondLst>
                                            <p:cond delay="0"/>
                                          </p:stCondLst>
                                        </p:cTn>
                                        <p:tgtEl>
                                          <p:spTgt spid="4099">
                                            <p:txEl>
                                              <p:pRg st="2" end="2"/>
                                            </p:txEl>
                                          </p:spTgt>
                                        </p:tgtEl>
                                        <p:attrNameLst>
                                          <p:attrName>style.visibility</p:attrName>
                                        </p:attrNameLst>
                                      </p:cBhvr>
                                      <p:to>
                                        <p:strVal val="visible"/>
                                      </p:to>
                                    </p:set>
                                    <p:anim calcmode="lin" valueType="num">
                                      <p:cBhvr>
                                        <p:cTn id="41" dur="1000" fill="hold"/>
                                        <p:tgtEl>
                                          <p:spTgt spid="4099">
                                            <p:txEl>
                                              <p:pRg st="2" end="2"/>
                                            </p:txEl>
                                          </p:spTgt>
                                        </p:tgtEl>
                                        <p:attrNameLst>
                                          <p:attrName>ppt_w</p:attrName>
                                        </p:attrNameLst>
                                      </p:cBhvr>
                                      <p:tavLst>
                                        <p:tav tm="0">
                                          <p:val>
                                            <p:fltVal val="0"/>
                                          </p:val>
                                        </p:tav>
                                        <p:tav tm="100000">
                                          <p:val>
                                            <p:strVal val="#ppt_w"/>
                                          </p:val>
                                        </p:tav>
                                      </p:tavLst>
                                    </p:anim>
                                    <p:anim calcmode="lin" valueType="num">
                                      <p:cBhvr>
                                        <p:cTn id="42" dur="1000" fill="hold"/>
                                        <p:tgtEl>
                                          <p:spTgt spid="4099">
                                            <p:txEl>
                                              <p:pRg st="2" end="2"/>
                                            </p:txEl>
                                          </p:spTgt>
                                        </p:tgtEl>
                                        <p:attrNameLst>
                                          <p:attrName>ppt_h</p:attrName>
                                        </p:attrNameLst>
                                      </p:cBhvr>
                                      <p:tavLst>
                                        <p:tav tm="0">
                                          <p:val>
                                            <p:fltVal val="0"/>
                                          </p:val>
                                        </p:tav>
                                        <p:tav tm="100000">
                                          <p:val>
                                            <p:strVal val="#ppt_h"/>
                                          </p:val>
                                        </p:tav>
                                      </p:tavLst>
                                    </p:anim>
                                    <p:anim calcmode="lin" valueType="num">
                                      <p:cBhvr>
                                        <p:cTn id="43" dur="1000" fill="hold"/>
                                        <p:tgtEl>
                                          <p:spTgt spid="4099">
                                            <p:txEl>
                                              <p:pRg st="2" end="2"/>
                                            </p:txEl>
                                          </p:spTgt>
                                        </p:tgtEl>
                                        <p:attrNameLst>
                                          <p:attrName>style.rotation</p:attrName>
                                        </p:attrNameLst>
                                      </p:cBhvr>
                                      <p:tavLst>
                                        <p:tav tm="0">
                                          <p:val>
                                            <p:fltVal val="90"/>
                                          </p:val>
                                        </p:tav>
                                        <p:tav tm="100000">
                                          <p:val>
                                            <p:fltVal val="0"/>
                                          </p:val>
                                        </p:tav>
                                      </p:tavLst>
                                    </p:anim>
                                    <p:animEffect transition="in" filter="fade">
                                      <p:cBhvr>
                                        <p:cTn id="44" dur="1000"/>
                                        <p:tgtEl>
                                          <p:spTgt spid="4099">
                                            <p:txEl>
                                              <p:pRg st="2" end="2"/>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nodeType="clickEffect">
                                  <p:stCondLst>
                                    <p:cond delay="0"/>
                                  </p:stCondLst>
                                  <p:iterate type="lt">
                                    <p:tmPct val="50000"/>
                                  </p:iterate>
                                  <p:childTnLst>
                                    <p:set>
                                      <p:cBhvr>
                                        <p:cTn id="48" dur="1" fill="hold">
                                          <p:stCondLst>
                                            <p:cond delay="0"/>
                                          </p:stCondLst>
                                        </p:cTn>
                                        <p:tgtEl>
                                          <p:spTgt spid="4099">
                                            <p:txEl>
                                              <p:pRg st="3" end="3"/>
                                            </p:txEl>
                                          </p:spTgt>
                                        </p:tgtEl>
                                        <p:attrNameLst>
                                          <p:attrName>style.visibility</p:attrName>
                                        </p:attrNameLst>
                                      </p:cBhvr>
                                      <p:to>
                                        <p:strVal val="visible"/>
                                      </p:to>
                                    </p:set>
                                    <p:anim calcmode="discrete" valueType="clr">
                                      <p:cBhvr override="childStyle">
                                        <p:cTn id="49" dur="80"/>
                                        <p:tgtEl>
                                          <p:spTgt spid="409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4099">
                                            <p:txEl>
                                              <p:pRg st="3" end="3"/>
                                            </p:txEl>
                                          </p:spTgt>
                                        </p:tgtEl>
                                        <p:attrNameLst>
                                          <p:attrName>fillcolor</p:attrName>
                                        </p:attrNameLst>
                                      </p:cBhvr>
                                      <p:tavLst>
                                        <p:tav tm="0">
                                          <p:val>
                                            <p:clrVal>
                                              <a:schemeClr val="accent2"/>
                                            </p:clrVal>
                                          </p:val>
                                        </p:tav>
                                        <p:tav tm="50000">
                                          <p:val>
                                            <p:clrVal>
                                              <a:schemeClr val="hlink"/>
                                            </p:clrVal>
                                          </p:val>
                                        </p:tav>
                                      </p:tavLst>
                                    </p:anim>
                                    <p:set>
                                      <p:cBhvr>
                                        <p:cTn id="51" dur="80"/>
                                        <p:tgtEl>
                                          <p:spTgt spid="4099">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12813" y="277813"/>
            <a:ext cx="7773987" cy="868362"/>
          </a:xfrm>
          <a:solidFill>
            <a:schemeClr val="accent1"/>
          </a:solidFill>
        </p:spPr>
        <p:txBody>
          <a:bodyPr/>
          <a:lstStyle/>
          <a:p>
            <a:pPr algn="ctr"/>
            <a:r>
              <a:rPr lang="en-US" b="1">
                <a:solidFill>
                  <a:schemeClr val="tx1"/>
                </a:solidFill>
                <a:latin typeface="VNI-Helve-Condense" pitchFamily="2" charset="0"/>
              </a:rPr>
              <a:t>Noái vôùi yù ñuùng  </a:t>
            </a:r>
          </a:p>
        </p:txBody>
      </p:sp>
      <p:graphicFrame>
        <p:nvGraphicFramePr>
          <p:cNvPr id="22531" name="Group 3"/>
          <p:cNvGraphicFramePr>
            <a:graphicFrameLocks noGrp="1"/>
          </p:cNvGraphicFramePr>
          <p:nvPr>
            <p:ph idx="1"/>
          </p:nvPr>
        </p:nvGraphicFramePr>
        <p:xfrm>
          <a:off x="0" y="2057400"/>
          <a:ext cx="9144000" cy="4144963"/>
        </p:xfrm>
        <a:graphic>
          <a:graphicData uri="http://schemas.openxmlformats.org/drawingml/2006/table">
            <a:tbl>
              <a:tblPr/>
              <a:tblGrid>
                <a:gridCol w="3657600"/>
                <a:gridCol w="1981200"/>
                <a:gridCol w="3505200"/>
              </a:tblGrid>
              <a:tr h="16002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000" b="1" i="0" u="none" strike="noStrike" cap="none" normalizeH="0" baseline="0" smtClean="0">
                          <a:ln>
                            <a:noFill/>
                          </a:ln>
                          <a:solidFill>
                            <a:schemeClr val="tx1"/>
                          </a:solidFill>
                          <a:effectLst/>
                          <a:latin typeface="VNI-Helve-Condense" pitchFamily="2" charset="0"/>
                        </a:rPr>
                        <a:t>ÑOÀNG BAÈNG NAM BOÄ </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3000" b="1" i="0" u="none" strike="noStrike" cap="none" normalizeH="0" baseline="0" smtClean="0">
                        <a:ln>
                          <a:noFill/>
                        </a:ln>
                        <a:solidFill>
                          <a:schemeClr val="tx1"/>
                        </a:solidFill>
                        <a:effectLst/>
                        <a:latin typeface="VNI-Helve-Condense" pitchFamily="2"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rowSpan="2">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1" i="0" u="none" strike="noStrike" cap="none" normalizeH="0" baseline="0" smtClean="0">
                        <a:ln>
                          <a:noFill/>
                        </a:ln>
                        <a:solidFill>
                          <a:schemeClr val="tx1"/>
                        </a:solidFill>
                        <a:effectLst/>
                        <a:latin typeface="VNI-Helve-Condense" pitchFamily="2"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1" i="0" u="none" strike="noStrike" cap="none" normalizeH="0" baseline="0" smtClean="0">
                          <a:ln>
                            <a:noFill/>
                          </a:ln>
                          <a:solidFill>
                            <a:schemeClr val="tx1"/>
                          </a:solidFill>
                          <a:effectLst/>
                          <a:latin typeface="VNI-Helve-Condense" pitchFamily="2" charset="0"/>
                        </a:rPr>
                        <a:t>NGHEÀ ÑAÙNH BAÉT HAÛI SAÛN , LAØM MUOÁI PHAÙT TRIEÅN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93"/>
                    </a:solidFill>
                  </a:tcPr>
                </a:tc>
              </a:tr>
              <a:tr h="254476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000" b="1" i="0" u="none" strike="noStrike" cap="none" normalizeH="0" baseline="0" smtClean="0">
                          <a:ln>
                            <a:noFill/>
                          </a:ln>
                          <a:solidFill>
                            <a:schemeClr val="tx1"/>
                          </a:solidFill>
                          <a:effectLst/>
                          <a:latin typeface="VNI-Helve-Condense" pitchFamily="2" charset="0"/>
                        </a:rPr>
                        <a:t>ÑOÀNG BAÈNG</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000" b="1" i="0" u="none" strike="noStrike" cap="none" normalizeH="0" baseline="0" smtClean="0">
                          <a:ln>
                            <a:noFill/>
                          </a:ln>
                          <a:solidFill>
                            <a:schemeClr val="tx1"/>
                          </a:solidFill>
                          <a:effectLst/>
                          <a:latin typeface="VNI-Helve-Condense" pitchFamily="2" charset="0"/>
                        </a:rPr>
                        <a:t>DUYEÂN HAÛI MIEÀN TRUNG</a:t>
                      </a:r>
                      <a:r>
                        <a:rPr kumimoji="0" lang="en-US" sz="2600" b="1" i="0" u="none" strike="noStrike" cap="none" normalizeH="0" baseline="0" smtClean="0">
                          <a:ln>
                            <a:noFill/>
                          </a:ln>
                          <a:solidFill>
                            <a:schemeClr val="tx1"/>
                          </a:solidFill>
                          <a:effectLst/>
                          <a:latin typeface="VNI-Helve-Condense" pitchFamily="2" charset="0"/>
                        </a:rPr>
                        <a:t> </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1" i="0" u="none" strike="noStrike" cap="none" normalizeH="0" baseline="0" smtClean="0">
                        <a:ln>
                          <a:noFill/>
                        </a:ln>
                        <a:solidFill>
                          <a:schemeClr val="tx1"/>
                        </a:solidFill>
                        <a:effectLst/>
                        <a:latin typeface="VNI-Helve-Condense" pitchFamily="2"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FF"/>
                    </a:solid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000" b="1" i="0" u="none" strike="noStrike" cap="none" normalizeH="0" baseline="0" smtClean="0">
                          <a:ln>
                            <a:noFill/>
                          </a:ln>
                          <a:solidFill>
                            <a:schemeClr val="tx1"/>
                          </a:solidFill>
                          <a:effectLst/>
                          <a:latin typeface="VNI-Helve-Condense" pitchFamily="2" charset="0"/>
                        </a:rPr>
                        <a:t>SAÛN XUAÁT NHIEÀU LUÙA GAÏO , TRAÙI CAÂY , THUÛY SAÛN NHAÁT NÖÔÙC TA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DD393"/>
                    </a:solidFill>
                  </a:tcPr>
                </a:tc>
              </a:tr>
            </a:tbl>
          </a:graphicData>
        </a:graphic>
      </p:graphicFrame>
      <p:sp>
        <p:nvSpPr>
          <p:cNvPr id="22545" name="Line 17"/>
          <p:cNvSpPr>
            <a:spLocks noChangeShapeType="1"/>
          </p:cNvSpPr>
          <p:nvPr/>
        </p:nvSpPr>
        <p:spPr bwMode="auto">
          <a:xfrm>
            <a:off x="3810000" y="3429000"/>
            <a:ext cx="1752600" cy="1981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6" name="Line 18"/>
          <p:cNvSpPr>
            <a:spLocks noChangeShapeType="1"/>
          </p:cNvSpPr>
          <p:nvPr/>
        </p:nvSpPr>
        <p:spPr bwMode="auto">
          <a:xfrm flipV="1">
            <a:off x="3657600" y="3505200"/>
            <a:ext cx="1828800" cy="213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2547" name="Picture 19" descr="Variados28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124200"/>
            <a:ext cx="3429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22548" name="Picture 20" descr="Variados28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5334000"/>
            <a:ext cx="3429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22549" name="Picture 21" descr="Variados28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124200"/>
            <a:ext cx="3429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22550" name="Picture 22" descr="Variados28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5410200"/>
            <a:ext cx="342900" cy="342900"/>
          </a:xfrm>
          <a:prstGeom prst="rect">
            <a:avLst/>
          </a:prstGeom>
          <a:noFill/>
          <a:extLst>
            <a:ext uri="{909E8E84-426E-40DD-AFC4-6F175D3DCCD1}">
              <a14:hiddenFill xmlns:a14="http://schemas.microsoft.com/office/drawing/2010/main">
                <a:solidFill>
                  <a:srgbClr val="FFFFFF"/>
                </a:solidFill>
              </a14:hiddenFill>
            </a:ext>
          </a:extLst>
        </p:spPr>
      </p:pic>
      <p:sp>
        <p:nvSpPr>
          <p:cNvPr id="22551" name="Rectangle 23"/>
          <p:cNvSpPr>
            <a:spLocks noChangeArrowheads="1"/>
          </p:cNvSpPr>
          <p:nvPr/>
        </p:nvSpPr>
        <p:spPr bwMode="auto">
          <a:xfrm>
            <a:off x="5638800" y="3657600"/>
            <a:ext cx="3505200" cy="2544763"/>
          </a:xfrm>
          <a:prstGeom prst="rect">
            <a:avLst/>
          </a:prstGeom>
          <a:solidFill>
            <a:srgbClr val="CDD39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accent1"/>
              </a:buClr>
              <a:buSzPct val="65000"/>
              <a:buFont typeface="Wingdings" pitchFamily="2" charset="2"/>
              <a:buNone/>
            </a:pPr>
            <a:r>
              <a:rPr lang="en-US" sz="3000" b="1">
                <a:latin typeface="VNI-Helve-Condense" pitchFamily="2" charset="0"/>
              </a:rPr>
              <a:t>SAÛN XUAÁT NHIEÀU LUÙA GAÏO , TRAÙI CAÂY , THUÛY SAÛN NHAÁT NÖÔÙC TA </a:t>
            </a:r>
          </a:p>
        </p:txBody>
      </p:sp>
      <p:sp>
        <p:nvSpPr>
          <p:cNvPr id="22552" name="Rectangle 24"/>
          <p:cNvSpPr>
            <a:spLocks noChangeArrowheads="1"/>
          </p:cNvSpPr>
          <p:nvPr/>
        </p:nvSpPr>
        <p:spPr bwMode="auto">
          <a:xfrm>
            <a:off x="0" y="3657600"/>
            <a:ext cx="3657600" cy="2544763"/>
          </a:xfrm>
          <a:prstGeom prst="rect">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accent1"/>
              </a:buClr>
              <a:buSzPct val="65000"/>
              <a:buFont typeface="Wingdings" pitchFamily="2" charset="2"/>
              <a:buNone/>
            </a:pPr>
            <a:r>
              <a:rPr lang="en-US" sz="3000" b="1">
                <a:latin typeface="VNI-Helve-Condense" pitchFamily="2" charset="0"/>
              </a:rPr>
              <a:t>ÑOÀNG BAÈNG</a:t>
            </a:r>
          </a:p>
          <a:p>
            <a:pPr algn="ctr">
              <a:spcBef>
                <a:spcPct val="20000"/>
              </a:spcBef>
              <a:buClr>
                <a:schemeClr val="accent1"/>
              </a:buClr>
              <a:buSzPct val="65000"/>
              <a:buFont typeface="Wingdings" pitchFamily="2" charset="2"/>
              <a:buNone/>
            </a:pPr>
            <a:r>
              <a:rPr lang="en-US" sz="3000" b="1">
                <a:latin typeface="VNI-Helve-Condense" pitchFamily="2" charset="0"/>
              </a:rPr>
              <a:t>DUYEÂN HAÛI MIEÀN TRUNG</a:t>
            </a:r>
            <a:r>
              <a:rPr lang="en-US" sz="2600" b="1">
                <a:latin typeface="VNI-Helve-Condense" pitchFamily="2" charset="0"/>
              </a:rPr>
              <a:t> </a:t>
            </a:r>
          </a:p>
          <a:p>
            <a:pPr algn="ctr">
              <a:spcBef>
                <a:spcPct val="20000"/>
              </a:spcBef>
              <a:buClr>
                <a:schemeClr val="accent1"/>
              </a:buClr>
              <a:buSzPct val="65000"/>
              <a:buFont typeface="Wingdings" pitchFamily="2" charset="2"/>
              <a:buNone/>
            </a:pPr>
            <a:endParaRPr lang="en-US" sz="2600" b="1">
              <a:latin typeface="VNI-Helve-Condense" pitchFamily="2" charset="0"/>
            </a:endParaRPr>
          </a:p>
        </p:txBody>
      </p:sp>
      <p:sp>
        <p:nvSpPr>
          <p:cNvPr id="22553" name="Rectangle 25"/>
          <p:cNvSpPr>
            <a:spLocks noChangeArrowheads="1"/>
          </p:cNvSpPr>
          <p:nvPr/>
        </p:nvSpPr>
        <p:spPr bwMode="auto">
          <a:xfrm>
            <a:off x="5638800" y="2057400"/>
            <a:ext cx="3505200" cy="1600200"/>
          </a:xfrm>
          <a:prstGeom prst="rect">
            <a:avLst/>
          </a:prstGeom>
          <a:solidFill>
            <a:srgbClr val="CDD39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accent1"/>
              </a:buClr>
              <a:buSzPct val="65000"/>
              <a:buFont typeface="Wingdings" pitchFamily="2" charset="2"/>
              <a:buNone/>
            </a:pPr>
            <a:r>
              <a:rPr lang="en-US" sz="2600" b="1">
                <a:latin typeface="VNI-Helve-Condense" pitchFamily="2" charset="0"/>
              </a:rPr>
              <a:t>COÙ NGHEÀ ÑAÙNH BAÉT HAÛI SAÛN , LAØM MUOÁI PHAÙT TRIEÅN </a:t>
            </a:r>
          </a:p>
        </p:txBody>
      </p:sp>
      <p:sp>
        <p:nvSpPr>
          <p:cNvPr id="22554" name="Rectangle 26"/>
          <p:cNvSpPr>
            <a:spLocks noChangeArrowheads="1"/>
          </p:cNvSpPr>
          <p:nvPr/>
        </p:nvSpPr>
        <p:spPr bwMode="auto">
          <a:xfrm>
            <a:off x="3657600" y="2057400"/>
            <a:ext cx="1981200" cy="414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Clr>
                <a:schemeClr val="accent1"/>
              </a:buClr>
              <a:buSzPct val="65000"/>
              <a:buFont typeface="Wingdings" pitchFamily="2" charset="2"/>
              <a:buNone/>
            </a:pPr>
            <a:endParaRPr lang="en-US" sz="2600" b="1">
              <a:latin typeface="VNI-Helve-Condense" pitchFamily="2" charset="0"/>
            </a:endParaRPr>
          </a:p>
        </p:txBody>
      </p:sp>
      <p:sp>
        <p:nvSpPr>
          <p:cNvPr id="22555" name="Rectangle 27"/>
          <p:cNvSpPr>
            <a:spLocks noChangeArrowheads="1"/>
          </p:cNvSpPr>
          <p:nvPr/>
        </p:nvSpPr>
        <p:spPr bwMode="auto">
          <a:xfrm>
            <a:off x="0" y="2057400"/>
            <a:ext cx="3657600" cy="1600200"/>
          </a:xfrm>
          <a:prstGeom prst="rect">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accent1"/>
              </a:buClr>
              <a:buSzPct val="65000"/>
              <a:buFont typeface="Wingdings" pitchFamily="2" charset="2"/>
              <a:buNone/>
            </a:pPr>
            <a:r>
              <a:rPr lang="en-US" sz="3000" b="1">
                <a:latin typeface="VNI-Helve-Condense" pitchFamily="2" charset="0"/>
              </a:rPr>
              <a:t>ÑOÀNG BAÈNG NAM BOÄ </a:t>
            </a:r>
          </a:p>
          <a:p>
            <a:pPr>
              <a:spcBef>
                <a:spcPct val="20000"/>
              </a:spcBef>
              <a:buClr>
                <a:schemeClr val="accent1"/>
              </a:buClr>
              <a:buSzPct val="65000"/>
              <a:buFont typeface="Wingdings" pitchFamily="2" charset="2"/>
              <a:buNone/>
            </a:pPr>
            <a:endParaRPr lang="en-US" sz="3000" b="1">
              <a:latin typeface="VNI-Helve-Condense" pitchFamily="2" charset="0"/>
            </a:endParaRPr>
          </a:p>
        </p:txBody>
      </p:sp>
      <p:sp>
        <p:nvSpPr>
          <p:cNvPr id="22556" name="Line 28"/>
          <p:cNvSpPr>
            <a:spLocks noChangeShapeType="1"/>
          </p:cNvSpPr>
          <p:nvPr/>
        </p:nvSpPr>
        <p:spPr bwMode="auto">
          <a:xfrm>
            <a:off x="0" y="2057400"/>
            <a:ext cx="91440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7" name="Line 29"/>
          <p:cNvSpPr>
            <a:spLocks noChangeShapeType="1"/>
          </p:cNvSpPr>
          <p:nvPr/>
        </p:nvSpPr>
        <p:spPr bwMode="auto">
          <a:xfrm>
            <a:off x="0" y="3657600"/>
            <a:ext cx="3657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8" name="Line 30"/>
          <p:cNvSpPr>
            <a:spLocks noChangeShapeType="1"/>
          </p:cNvSpPr>
          <p:nvPr/>
        </p:nvSpPr>
        <p:spPr bwMode="auto">
          <a:xfrm>
            <a:off x="0" y="6202363"/>
            <a:ext cx="91440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9" name="Line 31"/>
          <p:cNvSpPr>
            <a:spLocks noChangeShapeType="1"/>
          </p:cNvSpPr>
          <p:nvPr/>
        </p:nvSpPr>
        <p:spPr bwMode="auto">
          <a:xfrm>
            <a:off x="0" y="2057400"/>
            <a:ext cx="0" cy="4144963"/>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0" name="Line 32"/>
          <p:cNvSpPr>
            <a:spLocks noChangeShapeType="1"/>
          </p:cNvSpPr>
          <p:nvPr/>
        </p:nvSpPr>
        <p:spPr bwMode="auto">
          <a:xfrm>
            <a:off x="3657600" y="2057400"/>
            <a:ext cx="0" cy="41449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1" name="Line 33"/>
          <p:cNvSpPr>
            <a:spLocks noChangeShapeType="1"/>
          </p:cNvSpPr>
          <p:nvPr/>
        </p:nvSpPr>
        <p:spPr bwMode="auto">
          <a:xfrm>
            <a:off x="5638800" y="2057400"/>
            <a:ext cx="0" cy="41449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2" name="Line 34"/>
          <p:cNvSpPr>
            <a:spLocks noChangeShapeType="1"/>
          </p:cNvSpPr>
          <p:nvPr/>
        </p:nvSpPr>
        <p:spPr bwMode="auto">
          <a:xfrm>
            <a:off x="9144000" y="2057400"/>
            <a:ext cx="0" cy="4144963"/>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3" name="Line 35"/>
          <p:cNvSpPr>
            <a:spLocks noChangeShapeType="1"/>
          </p:cNvSpPr>
          <p:nvPr/>
        </p:nvSpPr>
        <p:spPr bwMode="auto">
          <a:xfrm>
            <a:off x="5638800" y="3657600"/>
            <a:ext cx="3505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2564" name="Picture 36" descr="Variados28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124200"/>
            <a:ext cx="3429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22565" name="Picture 37" descr="Variados28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5334000"/>
            <a:ext cx="3429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22566" name="Picture 38" descr="Variados28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124200"/>
            <a:ext cx="3429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22567" name="Picture 39" descr="Variados28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5410200"/>
            <a:ext cx="342900" cy="34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040186"/>
      </p:ext>
    </p:extLst>
  </p:cSld>
  <p:clrMapOvr>
    <a:masterClrMapping/>
  </p:clrMapOvr>
  <p:transition advTm="5000">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checkerboard(across)">
                                      <p:cBhvr>
                                        <p:cTn id="7" dur="500"/>
                                        <p:tgtEl>
                                          <p:spTgt spid="22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22531"/>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22545"/>
                                        </p:tgtEl>
                                        <p:attrNameLst>
                                          <p:attrName>style.visibility</p:attrName>
                                        </p:attrNameLst>
                                      </p:cBhvr>
                                      <p:to>
                                        <p:strVal val="visible"/>
                                      </p:to>
                                    </p:set>
                                    <p:animEffect transition="in" filter="checkerboard(across)">
                                      <p:cBhvr>
                                        <p:cTn id="16" dur="500"/>
                                        <p:tgtEl>
                                          <p:spTgt spid="2254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22546"/>
                                        </p:tgtEl>
                                        <p:attrNameLst>
                                          <p:attrName>style.visibility</p:attrName>
                                        </p:attrNameLst>
                                      </p:cBhvr>
                                      <p:to>
                                        <p:strVal val="visible"/>
                                      </p:to>
                                    </p:set>
                                    <p:animEffect transition="in" filter="checkerboard(across)">
                                      <p:cBhvr>
                                        <p:cTn id="21" dur="500"/>
                                        <p:tgtEl>
                                          <p:spTgt spid="22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autoUpdateAnimBg="0"/>
      <p:bldP spid="22545" grpId="0" animBg="1"/>
      <p:bldP spid="2254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76200"/>
            <a:ext cx="9144000" cy="1143000"/>
          </a:xfrm>
          <a:solidFill>
            <a:srgbClr val="FFFF99"/>
          </a:solidFill>
        </p:spPr>
        <p:txBody>
          <a:bodyPr/>
          <a:lstStyle/>
          <a:p>
            <a:pPr algn="ctr"/>
            <a:r>
              <a:rPr lang="en-US" sz="3400" b="1">
                <a:solidFill>
                  <a:srgbClr val="006600"/>
                </a:solidFill>
                <a:latin typeface="VNI-Helve-Condense" pitchFamily="2" charset="0"/>
              </a:rPr>
              <a:t>Neâu söï khaùc bieät veà</a:t>
            </a:r>
            <a:r>
              <a:rPr lang="en-US" sz="3400" b="1">
                <a:solidFill>
                  <a:srgbClr val="0000CC"/>
                </a:solidFill>
                <a:latin typeface="VNI-Helve-Condense" pitchFamily="2" charset="0"/>
              </a:rPr>
              <a:t> </a:t>
            </a:r>
            <a:r>
              <a:rPr lang="en-US" sz="3400" b="1">
                <a:solidFill>
                  <a:schemeClr val="tx1"/>
                </a:solidFill>
                <a:latin typeface="VNI-Helve-Condense" pitchFamily="2" charset="0"/>
              </a:rPr>
              <a:t>ñaëc ñieåm thieân nhieân</a:t>
            </a:r>
            <a:r>
              <a:rPr lang="en-US" sz="3400" b="1">
                <a:solidFill>
                  <a:srgbClr val="0000CC"/>
                </a:solidFill>
                <a:latin typeface="VNI-Helve-Condense" pitchFamily="2" charset="0"/>
              </a:rPr>
              <a:t> </a:t>
            </a:r>
            <a:r>
              <a:rPr lang="en-US" sz="3400" b="1">
                <a:solidFill>
                  <a:srgbClr val="006600"/>
                </a:solidFill>
                <a:latin typeface="VNI-Helve-Condense" pitchFamily="2" charset="0"/>
              </a:rPr>
              <a:t>cuûa hai ñoàng baèng</a:t>
            </a:r>
            <a:r>
              <a:rPr lang="en-US" sz="3400" b="1">
                <a:solidFill>
                  <a:srgbClr val="0000CC"/>
                </a:solidFill>
                <a:latin typeface="VNI-Helve-Condense" pitchFamily="2" charset="0"/>
              </a:rPr>
              <a:t> </a:t>
            </a:r>
            <a:r>
              <a:rPr lang="en-US" sz="3400" b="1">
                <a:solidFill>
                  <a:srgbClr val="FF0000"/>
                </a:solidFill>
                <a:latin typeface="VNI-Helve-Condense" pitchFamily="2" charset="0"/>
              </a:rPr>
              <a:t>Baéc Boä</a:t>
            </a:r>
            <a:r>
              <a:rPr lang="en-US" sz="3400" b="1">
                <a:solidFill>
                  <a:srgbClr val="0000CC"/>
                </a:solidFill>
                <a:latin typeface="VNI-Helve-Condense" pitchFamily="2" charset="0"/>
              </a:rPr>
              <a:t> vaø Nam Boä </a:t>
            </a:r>
          </a:p>
        </p:txBody>
      </p:sp>
      <p:graphicFrame>
        <p:nvGraphicFramePr>
          <p:cNvPr id="23587" name="Group 35"/>
          <p:cNvGraphicFramePr>
            <a:graphicFrameLocks noGrp="1"/>
          </p:cNvGraphicFramePr>
          <p:nvPr>
            <p:ph idx="1"/>
          </p:nvPr>
        </p:nvGraphicFramePr>
        <p:xfrm>
          <a:off x="0" y="1371600"/>
          <a:ext cx="9144000" cy="5619751"/>
        </p:xfrm>
        <a:graphic>
          <a:graphicData uri="http://schemas.openxmlformats.org/drawingml/2006/table">
            <a:tbl>
              <a:tblPr/>
              <a:tblGrid>
                <a:gridCol w="1143000"/>
                <a:gridCol w="3505200"/>
                <a:gridCol w="4495800"/>
              </a:tblGrid>
              <a:tr h="12192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1" i="0" u="none" strike="noStrike" cap="none" normalizeH="0" baseline="0" smtClean="0">
                          <a:ln>
                            <a:noFill/>
                          </a:ln>
                          <a:solidFill>
                            <a:schemeClr val="tx1"/>
                          </a:solidFill>
                          <a:effectLst/>
                          <a:latin typeface="VNI-Helve-Condense" pitchFamily="2" charset="0"/>
                        </a:rPr>
                        <a:t>ÑÒA HÌNH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764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1" i="0" u="none" strike="noStrike" cap="none" normalizeH="0" baseline="0" smtClean="0">
                          <a:ln>
                            <a:noFill/>
                          </a:ln>
                          <a:solidFill>
                            <a:schemeClr val="tx1"/>
                          </a:solidFill>
                          <a:effectLst/>
                          <a:latin typeface="VNI-Helve-Condense" pitchFamily="2" charset="0"/>
                        </a:rPr>
                        <a:t>SOÂNG NGOØI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3000" b="1" i="0" u="none" strike="noStrike" cap="none" normalizeH="0" baseline="0" smtClean="0">
                        <a:ln>
                          <a:noFill/>
                        </a:ln>
                        <a:solidFill>
                          <a:srgbClr val="FF0000"/>
                        </a:solidFill>
                        <a:effectLst/>
                        <a:latin typeface="VNI-Helve-Condense" pitchFamily="2"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95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1" i="0" u="none" strike="noStrike" cap="none" normalizeH="0" baseline="0" smtClean="0">
                          <a:ln>
                            <a:noFill/>
                          </a:ln>
                          <a:solidFill>
                            <a:schemeClr val="tx1"/>
                          </a:solidFill>
                          <a:effectLst/>
                          <a:latin typeface="VNI-Helve-Condense" pitchFamily="2" charset="0"/>
                        </a:rPr>
                        <a:t>ÑAÁT ÑAI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446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1" i="0" u="none" strike="noStrike" cap="none" normalizeH="0" baseline="0" smtClean="0">
                          <a:ln>
                            <a:noFill/>
                          </a:ln>
                          <a:solidFill>
                            <a:schemeClr val="tx1"/>
                          </a:solidFill>
                          <a:effectLst/>
                          <a:latin typeface="VNI-Helve-Condense" pitchFamily="2" charset="0"/>
                        </a:rPr>
                        <a:t>KHÍ HAÄU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577" name="Text Box 25"/>
          <p:cNvSpPr txBox="1">
            <a:spLocks noChangeArrowheads="1"/>
          </p:cNvSpPr>
          <p:nvPr/>
        </p:nvSpPr>
        <p:spPr bwMode="auto">
          <a:xfrm>
            <a:off x="4953000" y="1524000"/>
            <a:ext cx="3810000" cy="822325"/>
          </a:xfrm>
          <a:prstGeom prst="rect">
            <a:avLst/>
          </a:prstGeom>
          <a:solidFill>
            <a:srgbClr val="E1F1A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buFontTx/>
              <a:buChar char="•"/>
            </a:pPr>
            <a:r>
              <a:rPr lang="en-US" sz="2400" b="1">
                <a:solidFill>
                  <a:srgbClr val="0000FF"/>
                </a:solidFill>
                <a:latin typeface="VNI-Helve-Condense" pitchFamily="2" charset="0"/>
              </a:rPr>
              <a:t>coù nhieàu vuøng truõng deã ngaäp nöôùc </a:t>
            </a:r>
            <a:endParaRPr lang="en-US" sz="2400" b="1">
              <a:latin typeface="VNI-Helve-Condense" pitchFamily="2" charset="0"/>
            </a:endParaRPr>
          </a:p>
        </p:txBody>
      </p:sp>
      <p:sp>
        <p:nvSpPr>
          <p:cNvPr id="23578" name="Text Box 26"/>
          <p:cNvSpPr txBox="1">
            <a:spLocks noChangeArrowheads="1"/>
          </p:cNvSpPr>
          <p:nvPr/>
        </p:nvSpPr>
        <p:spPr bwMode="auto">
          <a:xfrm>
            <a:off x="1219200" y="1371600"/>
            <a:ext cx="3276600" cy="1187450"/>
          </a:xfrm>
          <a:prstGeom prst="rect">
            <a:avLst/>
          </a:prstGeom>
          <a:solidFill>
            <a:srgbClr val="E1F1A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b="1">
                <a:latin typeface="VNI-Helve-Condense" pitchFamily="2" charset="0"/>
              </a:rPr>
              <a:t>*</a:t>
            </a:r>
            <a:r>
              <a:rPr lang="en-US" sz="2400" b="1">
                <a:solidFill>
                  <a:srgbClr val="FF0000"/>
                </a:solidFill>
                <a:latin typeface="VNI-Helve-Condense" pitchFamily="2" charset="0"/>
              </a:rPr>
              <a:t>Ñoàng baèng coù</a:t>
            </a:r>
            <a:r>
              <a:rPr lang="en-US" sz="2400" b="1">
                <a:latin typeface="VNI-Helve-Condense" pitchFamily="2" charset="0"/>
              </a:rPr>
              <a:t> </a:t>
            </a:r>
            <a:r>
              <a:rPr lang="en-US" sz="2400" b="1">
                <a:solidFill>
                  <a:srgbClr val="FF0000"/>
                </a:solidFill>
                <a:latin typeface="VNI-Helve-Condense" pitchFamily="2" charset="0"/>
              </a:rPr>
              <a:t>beà maët khaù baèng phaúng , ít soâng ngoøi </a:t>
            </a:r>
          </a:p>
        </p:txBody>
      </p:sp>
      <p:sp>
        <p:nvSpPr>
          <p:cNvPr id="23579" name="Text Box 27"/>
          <p:cNvSpPr txBox="1">
            <a:spLocks noChangeArrowheads="1"/>
          </p:cNvSpPr>
          <p:nvPr/>
        </p:nvSpPr>
        <p:spPr bwMode="auto">
          <a:xfrm>
            <a:off x="5257800" y="2971800"/>
            <a:ext cx="365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23580" name="Text Box 28"/>
          <p:cNvSpPr txBox="1">
            <a:spLocks noChangeArrowheads="1"/>
          </p:cNvSpPr>
          <p:nvPr/>
        </p:nvSpPr>
        <p:spPr bwMode="auto">
          <a:xfrm>
            <a:off x="4724400" y="2638425"/>
            <a:ext cx="4419600" cy="15525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Char char="v"/>
            </a:pPr>
            <a:r>
              <a:rPr lang="en-US" sz="2400" b="1">
                <a:solidFill>
                  <a:srgbClr val="0000CC"/>
                </a:solidFill>
                <a:latin typeface="VNI-Helve-Condense" pitchFamily="2" charset="0"/>
              </a:rPr>
              <a:t> </a:t>
            </a:r>
            <a:r>
              <a:rPr lang="en-US" sz="2400" b="1">
                <a:solidFill>
                  <a:srgbClr val="0000CC"/>
                </a:solidFill>
                <a:effectLst>
                  <a:outerShdw blurRad="38100" dist="38100" dir="2700000" algn="tl">
                    <a:srgbClr val="000000"/>
                  </a:outerShdw>
                </a:effectLst>
                <a:latin typeface="VNI-Helve-Condense" pitchFamily="2" charset="0"/>
              </a:rPr>
              <a:t>Ñoàng baèng coù maïng löôùi soâng ngoøi , keânh raïch chaèng chòt . Soâng Meâ Coâng chia 2 nhaùnh : soâng Tieàn , soâng Haäu </a:t>
            </a:r>
            <a:endParaRPr lang="en-US" sz="2400" b="1">
              <a:solidFill>
                <a:srgbClr val="0000CC"/>
              </a:solidFill>
              <a:latin typeface="VNI-Helve-Condense" pitchFamily="2" charset="0"/>
            </a:endParaRPr>
          </a:p>
        </p:txBody>
      </p:sp>
      <p:sp>
        <p:nvSpPr>
          <p:cNvPr id="23581" name="Text Box 29"/>
          <p:cNvSpPr txBox="1">
            <a:spLocks noChangeArrowheads="1"/>
          </p:cNvSpPr>
          <p:nvPr/>
        </p:nvSpPr>
        <p:spPr bwMode="auto">
          <a:xfrm>
            <a:off x="1219200" y="2743200"/>
            <a:ext cx="2971800" cy="82232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latin typeface="VNI-Helve-Condense" pitchFamily="2" charset="0"/>
              </a:rPr>
              <a:t>soâng Hoàng vaø soâng Thaùi Bình</a:t>
            </a:r>
          </a:p>
        </p:txBody>
      </p:sp>
      <p:sp>
        <p:nvSpPr>
          <p:cNvPr id="23582" name="Text Box 30"/>
          <p:cNvSpPr txBox="1">
            <a:spLocks noChangeArrowheads="1"/>
          </p:cNvSpPr>
          <p:nvPr/>
        </p:nvSpPr>
        <p:spPr bwMode="auto">
          <a:xfrm>
            <a:off x="1219200" y="4343400"/>
            <a:ext cx="3048000" cy="1187450"/>
          </a:xfrm>
          <a:prstGeom prst="rect">
            <a:avLst/>
          </a:prstGeom>
          <a:solidFill>
            <a:srgbClr val="9DE29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latin typeface="VNI-Helve-Condense" pitchFamily="2" charset="0"/>
              </a:rPr>
              <a:t>Ñaây laø ñoàng baèng chaâu thoå lôùn thöù hai cuûa nöôùc ta</a:t>
            </a:r>
          </a:p>
        </p:txBody>
      </p:sp>
      <p:sp>
        <p:nvSpPr>
          <p:cNvPr id="23583" name="Text Box 31"/>
          <p:cNvSpPr txBox="1">
            <a:spLocks noChangeArrowheads="1"/>
          </p:cNvSpPr>
          <p:nvPr/>
        </p:nvSpPr>
        <p:spPr bwMode="auto">
          <a:xfrm>
            <a:off x="4632325" y="4114800"/>
            <a:ext cx="4511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3584" name="Text Box 32"/>
          <p:cNvSpPr txBox="1">
            <a:spLocks noChangeArrowheads="1"/>
          </p:cNvSpPr>
          <p:nvPr/>
        </p:nvSpPr>
        <p:spPr bwMode="auto">
          <a:xfrm>
            <a:off x="4724400" y="4343400"/>
            <a:ext cx="4419600" cy="822325"/>
          </a:xfrm>
          <a:prstGeom prst="rect">
            <a:avLst/>
          </a:prstGeom>
          <a:solidFill>
            <a:srgbClr val="9DE29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Char char="v"/>
            </a:pPr>
            <a:r>
              <a:rPr lang="en-US" sz="2400" b="1">
                <a:latin typeface="VNI-Helve-Condense" pitchFamily="2" charset="0"/>
              </a:rPr>
              <a:t> </a:t>
            </a:r>
            <a:r>
              <a:rPr lang="en-US" sz="2400" b="1">
                <a:solidFill>
                  <a:srgbClr val="0000CC"/>
                </a:solidFill>
                <a:effectLst>
                  <a:outerShdw blurRad="38100" dist="38100" dir="2700000" algn="tl">
                    <a:srgbClr val="000000"/>
                  </a:outerShdw>
                </a:effectLst>
                <a:latin typeface="VNI-Helve-Condense" pitchFamily="2" charset="0"/>
              </a:rPr>
              <a:t>Ñaây laø ñoàng baèng lôùn nhaát cuûa ñaát nöôùc </a:t>
            </a:r>
            <a:endParaRPr lang="en-US" sz="2400" b="1">
              <a:latin typeface="VNI-Helve-Condense" pitchFamily="2" charset="0"/>
            </a:endParaRPr>
          </a:p>
        </p:txBody>
      </p:sp>
      <p:sp>
        <p:nvSpPr>
          <p:cNvPr id="23585" name="Text Box 33"/>
          <p:cNvSpPr txBox="1">
            <a:spLocks noChangeArrowheads="1"/>
          </p:cNvSpPr>
          <p:nvPr/>
        </p:nvSpPr>
        <p:spPr bwMode="auto">
          <a:xfrm>
            <a:off x="1143000" y="5638800"/>
            <a:ext cx="3505200" cy="1187450"/>
          </a:xfrm>
          <a:prstGeom prst="rect">
            <a:avLst/>
          </a:prstGeom>
          <a:solidFill>
            <a:srgbClr val="E1BDD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solidFill>
                  <a:srgbClr val="FF0000"/>
                </a:solidFill>
                <a:latin typeface="VNI-Helve-Condense" pitchFamily="2" charset="0"/>
              </a:rPr>
              <a:t>Muøa möa ôû ñoàng baèng Baéc Boä truøng vôùi muøa haï trong naêm</a:t>
            </a:r>
          </a:p>
        </p:txBody>
      </p:sp>
      <p:sp>
        <p:nvSpPr>
          <p:cNvPr id="23586" name="Text Box 34"/>
          <p:cNvSpPr txBox="1">
            <a:spLocks noChangeArrowheads="1"/>
          </p:cNvSpPr>
          <p:nvPr/>
        </p:nvSpPr>
        <p:spPr bwMode="auto">
          <a:xfrm>
            <a:off x="4724400" y="5638800"/>
            <a:ext cx="4191000" cy="1187450"/>
          </a:xfrm>
          <a:prstGeom prst="rect">
            <a:avLst/>
          </a:prstGeom>
          <a:solidFill>
            <a:srgbClr val="E1BDD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0000CC"/>
                </a:solidFill>
                <a:latin typeface="VNI-Helve-Condense" pitchFamily="2" charset="0"/>
              </a:rPr>
              <a:t>Vaøo muøa luõ , nöôùc soâng daâng cao laøm ngaäp moät dieän tích lôùn</a:t>
            </a:r>
          </a:p>
        </p:txBody>
      </p:sp>
    </p:spTree>
    <p:extLst>
      <p:ext uri="{BB962C8B-B14F-4D97-AF65-F5344CB8AC3E}">
        <p14:creationId xmlns:p14="http://schemas.microsoft.com/office/powerpoint/2010/main" val="1079383892"/>
      </p:ext>
    </p:extLst>
  </p:cSld>
  <p:clrMapOvr>
    <a:masterClrMapping/>
  </p:clrMapOvr>
  <p:transition advTm="5000">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3554"/>
                                        </p:tgtEl>
                                        <p:attrNameLst>
                                          <p:attrName>style.visibility</p:attrName>
                                        </p:attrNameLst>
                                      </p:cBhvr>
                                      <p:to>
                                        <p:strVal val="visible"/>
                                      </p:to>
                                    </p:set>
                                    <p:anim calcmode="discrete" valueType="clr">
                                      <p:cBhvr override="childStyle">
                                        <p:cTn id="7" dur="80"/>
                                        <p:tgtEl>
                                          <p:spTgt spid="2355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3554"/>
                                        </p:tgtEl>
                                        <p:attrNameLst>
                                          <p:attrName>fillcolor</p:attrName>
                                        </p:attrNameLst>
                                      </p:cBhvr>
                                      <p:tavLst>
                                        <p:tav tm="0">
                                          <p:val>
                                            <p:clrVal>
                                              <a:schemeClr val="accent2"/>
                                            </p:clrVal>
                                          </p:val>
                                        </p:tav>
                                        <p:tav tm="50000">
                                          <p:val>
                                            <p:clrVal>
                                              <a:schemeClr val="hlink"/>
                                            </p:clrVal>
                                          </p:val>
                                        </p:tav>
                                      </p:tavLst>
                                    </p:anim>
                                    <p:set>
                                      <p:cBhvr>
                                        <p:cTn id="9" dur="80"/>
                                        <p:tgtEl>
                                          <p:spTgt spid="2355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5" presetClass="entr" presetSubtype="0" fill="hold" nodeType="clickEffect">
                                  <p:stCondLst>
                                    <p:cond delay="0"/>
                                  </p:stCondLst>
                                  <p:childTnLst>
                                    <p:set>
                                      <p:cBhvr>
                                        <p:cTn id="13" dur="1" fill="hold">
                                          <p:stCondLst>
                                            <p:cond delay="0"/>
                                          </p:stCondLst>
                                        </p:cTn>
                                        <p:tgtEl>
                                          <p:spTgt spid="23587"/>
                                        </p:tgtEl>
                                        <p:attrNameLst>
                                          <p:attrName>style.visibility</p:attrName>
                                        </p:attrNameLst>
                                      </p:cBhvr>
                                      <p:to>
                                        <p:strVal val="visible"/>
                                      </p:to>
                                    </p:set>
                                    <p:anim calcmode="lin" valueType="num">
                                      <p:cBhvr>
                                        <p:cTn id="14" dur="1000" fill="hold"/>
                                        <p:tgtEl>
                                          <p:spTgt spid="23587"/>
                                        </p:tgtEl>
                                        <p:attrNameLst>
                                          <p:attrName>ppt_w</p:attrName>
                                        </p:attrNameLst>
                                      </p:cBhvr>
                                      <p:tavLst>
                                        <p:tav tm="0">
                                          <p:val>
                                            <p:fltVal val="0"/>
                                          </p:val>
                                        </p:tav>
                                        <p:tav tm="100000">
                                          <p:val>
                                            <p:strVal val="#ppt_w"/>
                                          </p:val>
                                        </p:tav>
                                      </p:tavLst>
                                    </p:anim>
                                    <p:anim calcmode="lin" valueType="num">
                                      <p:cBhvr>
                                        <p:cTn id="15" dur="1000" fill="hold"/>
                                        <p:tgtEl>
                                          <p:spTgt spid="23587"/>
                                        </p:tgtEl>
                                        <p:attrNameLst>
                                          <p:attrName>ppt_h</p:attrName>
                                        </p:attrNameLst>
                                      </p:cBhvr>
                                      <p:tavLst>
                                        <p:tav tm="0">
                                          <p:val>
                                            <p:fltVal val="0"/>
                                          </p:val>
                                        </p:tav>
                                        <p:tav tm="100000">
                                          <p:val>
                                            <p:strVal val="#ppt_h"/>
                                          </p:val>
                                        </p:tav>
                                      </p:tavLst>
                                    </p:anim>
                                    <p:anim calcmode="lin" valueType="num">
                                      <p:cBhvr>
                                        <p:cTn id="16" dur="1000" fill="hold"/>
                                        <p:tgtEl>
                                          <p:spTgt spid="2358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2358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5" presetClass="entr" presetSubtype="0" fill="hold" grpId="0" nodeType="clickEffect">
                                  <p:stCondLst>
                                    <p:cond delay="0"/>
                                  </p:stCondLst>
                                  <p:childTnLst>
                                    <p:set>
                                      <p:cBhvr>
                                        <p:cTn id="21" dur="1" fill="hold">
                                          <p:stCondLst>
                                            <p:cond delay="0"/>
                                          </p:stCondLst>
                                        </p:cTn>
                                        <p:tgtEl>
                                          <p:spTgt spid="23578"/>
                                        </p:tgtEl>
                                        <p:attrNameLst>
                                          <p:attrName>style.visibility</p:attrName>
                                        </p:attrNameLst>
                                      </p:cBhvr>
                                      <p:to>
                                        <p:strVal val="visible"/>
                                      </p:to>
                                    </p:set>
                                    <p:anim calcmode="lin" valueType="num">
                                      <p:cBhvr>
                                        <p:cTn id="22" dur="1000" fill="hold"/>
                                        <p:tgtEl>
                                          <p:spTgt spid="23578"/>
                                        </p:tgtEl>
                                        <p:attrNameLst>
                                          <p:attrName>ppt_w</p:attrName>
                                        </p:attrNameLst>
                                      </p:cBhvr>
                                      <p:tavLst>
                                        <p:tav tm="0">
                                          <p:val>
                                            <p:fltVal val="0"/>
                                          </p:val>
                                        </p:tav>
                                        <p:tav tm="100000">
                                          <p:val>
                                            <p:strVal val="#ppt_w"/>
                                          </p:val>
                                        </p:tav>
                                      </p:tavLst>
                                    </p:anim>
                                    <p:anim calcmode="lin" valueType="num">
                                      <p:cBhvr>
                                        <p:cTn id="23" dur="1000" fill="hold"/>
                                        <p:tgtEl>
                                          <p:spTgt spid="23578"/>
                                        </p:tgtEl>
                                        <p:attrNameLst>
                                          <p:attrName>ppt_h</p:attrName>
                                        </p:attrNameLst>
                                      </p:cBhvr>
                                      <p:tavLst>
                                        <p:tav tm="0">
                                          <p:val>
                                            <p:fltVal val="0"/>
                                          </p:val>
                                        </p:tav>
                                        <p:tav tm="100000">
                                          <p:val>
                                            <p:strVal val="#ppt_h"/>
                                          </p:val>
                                        </p:tav>
                                      </p:tavLst>
                                    </p:anim>
                                    <p:anim calcmode="lin" valueType="num">
                                      <p:cBhvr>
                                        <p:cTn id="24" dur="1000" fill="hold"/>
                                        <p:tgtEl>
                                          <p:spTgt spid="23578"/>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2357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5" presetClass="entr" presetSubtype="0" fill="hold" grpId="0" nodeType="clickEffect">
                                  <p:stCondLst>
                                    <p:cond delay="0"/>
                                  </p:stCondLst>
                                  <p:childTnLst>
                                    <p:set>
                                      <p:cBhvr>
                                        <p:cTn id="29" dur="1" fill="hold">
                                          <p:stCondLst>
                                            <p:cond delay="0"/>
                                          </p:stCondLst>
                                        </p:cTn>
                                        <p:tgtEl>
                                          <p:spTgt spid="23577"/>
                                        </p:tgtEl>
                                        <p:attrNameLst>
                                          <p:attrName>style.visibility</p:attrName>
                                        </p:attrNameLst>
                                      </p:cBhvr>
                                      <p:to>
                                        <p:strVal val="visible"/>
                                      </p:to>
                                    </p:set>
                                    <p:anim calcmode="lin" valueType="num">
                                      <p:cBhvr>
                                        <p:cTn id="30" dur="1000" fill="hold"/>
                                        <p:tgtEl>
                                          <p:spTgt spid="23577"/>
                                        </p:tgtEl>
                                        <p:attrNameLst>
                                          <p:attrName>ppt_w</p:attrName>
                                        </p:attrNameLst>
                                      </p:cBhvr>
                                      <p:tavLst>
                                        <p:tav tm="0">
                                          <p:val>
                                            <p:fltVal val="0"/>
                                          </p:val>
                                        </p:tav>
                                        <p:tav tm="100000">
                                          <p:val>
                                            <p:strVal val="#ppt_w"/>
                                          </p:val>
                                        </p:tav>
                                      </p:tavLst>
                                    </p:anim>
                                    <p:anim calcmode="lin" valueType="num">
                                      <p:cBhvr>
                                        <p:cTn id="31" dur="1000" fill="hold"/>
                                        <p:tgtEl>
                                          <p:spTgt spid="23577"/>
                                        </p:tgtEl>
                                        <p:attrNameLst>
                                          <p:attrName>ppt_h</p:attrName>
                                        </p:attrNameLst>
                                      </p:cBhvr>
                                      <p:tavLst>
                                        <p:tav tm="0">
                                          <p:val>
                                            <p:fltVal val="0"/>
                                          </p:val>
                                        </p:tav>
                                        <p:tav tm="100000">
                                          <p:val>
                                            <p:strVal val="#ppt_h"/>
                                          </p:val>
                                        </p:tav>
                                      </p:tavLst>
                                    </p:anim>
                                    <p:anim calcmode="lin" valueType="num">
                                      <p:cBhvr>
                                        <p:cTn id="32" dur="1000" fill="hold"/>
                                        <p:tgtEl>
                                          <p:spTgt spid="23577"/>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2357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1" presetClass="entr" presetSubtype="0" fill="hold" grpId="0" nodeType="clickEffect">
                                  <p:stCondLst>
                                    <p:cond delay="0"/>
                                  </p:stCondLst>
                                  <p:iterate type="lt">
                                    <p:tmPct val="10000"/>
                                  </p:iterate>
                                  <p:childTnLst>
                                    <p:set>
                                      <p:cBhvr>
                                        <p:cTn id="37" dur="1" fill="hold">
                                          <p:stCondLst>
                                            <p:cond delay="0"/>
                                          </p:stCondLst>
                                        </p:cTn>
                                        <p:tgtEl>
                                          <p:spTgt spid="23581"/>
                                        </p:tgtEl>
                                        <p:attrNameLst>
                                          <p:attrName>style.visibility</p:attrName>
                                        </p:attrNameLst>
                                      </p:cBhvr>
                                      <p:to>
                                        <p:strVal val="visible"/>
                                      </p:to>
                                    </p:set>
                                    <p:anim calcmode="lin" valueType="num">
                                      <p:cBhvr>
                                        <p:cTn id="38" dur="500" fill="hold"/>
                                        <p:tgtEl>
                                          <p:spTgt spid="23581"/>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23581"/>
                                        </p:tgtEl>
                                        <p:attrNameLst>
                                          <p:attrName>ppt_y</p:attrName>
                                        </p:attrNameLst>
                                      </p:cBhvr>
                                      <p:tavLst>
                                        <p:tav tm="0">
                                          <p:val>
                                            <p:strVal val="#ppt_y"/>
                                          </p:val>
                                        </p:tav>
                                        <p:tav tm="100000">
                                          <p:val>
                                            <p:strVal val="#ppt_y"/>
                                          </p:val>
                                        </p:tav>
                                      </p:tavLst>
                                    </p:anim>
                                    <p:anim calcmode="lin" valueType="num">
                                      <p:cBhvr>
                                        <p:cTn id="40" dur="500" fill="hold"/>
                                        <p:tgtEl>
                                          <p:spTgt spid="23581"/>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23581"/>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2358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1" presetClass="entr" presetSubtype="0" fill="hold" grpId="0" nodeType="clickEffect">
                                  <p:stCondLst>
                                    <p:cond delay="0"/>
                                  </p:stCondLst>
                                  <p:iterate type="lt">
                                    <p:tmPct val="10000"/>
                                  </p:iterate>
                                  <p:childTnLst>
                                    <p:set>
                                      <p:cBhvr>
                                        <p:cTn id="46" dur="1" fill="hold">
                                          <p:stCondLst>
                                            <p:cond delay="0"/>
                                          </p:stCondLst>
                                        </p:cTn>
                                        <p:tgtEl>
                                          <p:spTgt spid="23580"/>
                                        </p:tgtEl>
                                        <p:attrNameLst>
                                          <p:attrName>style.visibility</p:attrName>
                                        </p:attrNameLst>
                                      </p:cBhvr>
                                      <p:to>
                                        <p:strVal val="visible"/>
                                      </p:to>
                                    </p:set>
                                    <p:anim calcmode="lin" valueType="num">
                                      <p:cBhvr>
                                        <p:cTn id="47" dur="500" fill="hold"/>
                                        <p:tgtEl>
                                          <p:spTgt spid="23580"/>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23580"/>
                                        </p:tgtEl>
                                        <p:attrNameLst>
                                          <p:attrName>ppt_y</p:attrName>
                                        </p:attrNameLst>
                                      </p:cBhvr>
                                      <p:tavLst>
                                        <p:tav tm="0">
                                          <p:val>
                                            <p:strVal val="#ppt_y"/>
                                          </p:val>
                                        </p:tav>
                                        <p:tav tm="100000">
                                          <p:val>
                                            <p:strVal val="#ppt_y"/>
                                          </p:val>
                                        </p:tav>
                                      </p:tavLst>
                                    </p:anim>
                                    <p:anim calcmode="lin" valueType="num">
                                      <p:cBhvr>
                                        <p:cTn id="49" dur="500" fill="hold"/>
                                        <p:tgtEl>
                                          <p:spTgt spid="23580"/>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23580"/>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2358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0" presetClass="entr" presetSubtype="0" fill="hold" grpId="0" nodeType="clickEffect">
                                  <p:stCondLst>
                                    <p:cond delay="0"/>
                                  </p:stCondLst>
                                  <p:childTnLst>
                                    <p:set>
                                      <p:cBhvr>
                                        <p:cTn id="55" dur="1" fill="hold">
                                          <p:stCondLst>
                                            <p:cond delay="0"/>
                                          </p:stCondLst>
                                        </p:cTn>
                                        <p:tgtEl>
                                          <p:spTgt spid="23582"/>
                                        </p:tgtEl>
                                        <p:attrNameLst>
                                          <p:attrName>style.visibility</p:attrName>
                                        </p:attrNameLst>
                                      </p:cBhvr>
                                      <p:to>
                                        <p:strVal val="visible"/>
                                      </p:to>
                                    </p:set>
                                    <p:animEffect transition="in" filter="fade">
                                      <p:cBhvr>
                                        <p:cTn id="56" dur="800" decel="100000"/>
                                        <p:tgtEl>
                                          <p:spTgt spid="23582"/>
                                        </p:tgtEl>
                                      </p:cBhvr>
                                    </p:animEffect>
                                    <p:anim calcmode="lin" valueType="num">
                                      <p:cBhvr>
                                        <p:cTn id="57" dur="800" decel="100000" fill="hold"/>
                                        <p:tgtEl>
                                          <p:spTgt spid="23582"/>
                                        </p:tgtEl>
                                        <p:attrNameLst>
                                          <p:attrName>style.rotation</p:attrName>
                                        </p:attrNameLst>
                                      </p:cBhvr>
                                      <p:tavLst>
                                        <p:tav tm="0">
                                          <p:val>
                                            <p:fltVal val="-90"/>
                                          </p:val>
                                        </p:tav>
                                        <p:tav tm="100000">
                                          <p:val>
                                            <p:fltVal val="0"/>
                                          </p:val>
                                        </p:tav>
                                      </p:tavLst>
                                    </p:anim>
                                    <p:anim calcmode="lin" valueType="num">
                                      <p:cBhvr>
                                        <p:cTn id="58" dur="800" decel="100000" fill="hold"/>
                                        <p:tgtEl>
                                          <p:spTgt spid="23582"/>
                                        </p:tgtEl>
                                        <p:attrNameLst>
                                          <p:attrName>ppt_x</p:attrName>
                                        </p:attrNameLst>
                                      </p:cBhvr>
                                      <p:tavLst>
                                        <p:tav tm="0">
                                          <p:val>
                                            <p:strVal val="#ppt_x+0.4"/>
                                          </p:val>
                                        </p:tav>
                                        <p:tav tm="100000">
                                          <p:val>
                                            <p:strVal val="#ppt_x-0.05"/>
                                          </p:val>
                                        </p:tav>
                                      </p:tavLst>
                                    </p:anim>
                                    <p:anim calcmode="lin" valueType="num">
                                      <p:cBhvr>
                                        <p:cTn id="59" dur="800" decel="100000" fill="hold"/>
                                        <p:tgtEl>
                                          <p:spTgt spid="23582"/>
                                        </p:tgtEl>
                                        <p:attrNameLst>
                                          <p:attrName>ppt_y</p:attrName>
                                        </p:attrNameLst>
                                      </p:cBhvr>
                                      <p:tavLst>
                                        <p:tav tm="0">
                                          <p:val>
                                            <p:strVal val="#ppt_y-0.4"/>
                                          </p:val>
                                        </p:tav>
                                        <p:tav tm="100000">
                                          <p:val>
                                            <p:strVal val="#ppt_y+0.1"/>
                                          </p:val>
                                        </p:tav>
                                      </p:tavLst>
                                    </p:anim>
                                    <p:anim calcmode="lin" valueType="num">
                                      <p:cBhvr>
                                        <p:cTn id="60" dur="200" accel="100000" fill="hold">
                                          <p:stCondLst>
                                            <p:cond delay="800"/>
                                          </p:stCondLst>
                                        </p:cTn>
                                        <p:tgtEl>
                                          <p:spTgt spid="23582"/>
                                        </p:tgtEl>
                                        <p:attrNameLst>
                                          <p:attrName>ppt_x</p:attrName>
                                        </p:attrNameLst>
                                      </p:cBhvr>
                                      <p:tavLst>
                                        <p:tav tm="0">
                                          <p:val>
                                            <p:strVal val="#ppt_x-0.05"/>
                                          </p:val>
                                        </p:tav>
                                        <p:tav tm="100000">
                                          <p:val>
                                            <p:strVal val="#ppt_x"/>
                                          </p:val>
                                        </p:tav>
                                      </p:tavLst>
                                    </p:anim>
                                    <p:anim calcmode="lin" valueType="num">
                                      <p:cBhvr>
                                        <p:cTn id="61" dur="200" accel="100000" fill="hold">
                                          <p:stCondLst>
                                            <p:cond delay="800"/>
                                          </p:stCondLst>
                                        </p:cTn>
                                        <p:tgtEl>
                                          <p:spTgt spid="23582"/>
                                        </p:tgtEl>
                                        <p:attrNameLst>
                                          <p:attrName>ppt_y</p:attrName>
                                        </p:attrNameLst>
                                      </p:cBhvr>
                                      <p:tavLst>
                                        <p:tav tm="0">
                                          <p:val>
                                            <p:strVal val="#ppt_y+0.1"/>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30" presetClass="entr" presetSubtype="0" fill="hold" grpId="0" nodeType="clickEffect">
                                  <p:stCondLst>
                                    <p:cond delay="0"/>
                                  </p:stCondLst>
                                  <p:childTnLst>
                                    <p:set>
                                      <p:cBhvr>
                                        <p:cTn id="65" dur="1" fill="hold">
                                          <p:stCondLst>
                                            <p:cond delay="0"/>
                                          </p:stCondLst>
                                        </p:cTn>
                                        <p:tgtEl>
                                          <p:spTgt spid="23584"/>
                                        </p:tgtEl>
                                        <p:attrNameLst>
                                          <p:attrName>style.visibility</p:attrName>
                                        </p:attrNameLst>
                                      </p:cBhvr>
                                      <p:to>
                                        <p:strVal val="visible"/>
                                      </p:to>
                                    </p:set>
                                    <p:animEffect transition="in" filter="fade">
                                      <p:cBhvr>
                                        <p:cTn id="66" dur="800" decel="100000"/>
                                        <p:tgtEl>
                                          <p:spTgt spid="23584"/>
                                        </p:tgtEl>
                                      </p:cBhvr>
                                    </p:animEffect>
                                    <p:anim calcmode="lin" valueType="num">
                                      <p:cBhvr>
                                        <p:cTn id="67" dur="800" decel="100000" fill="hold"/>
                                        <p:tgtEl>
                                          <p:spTgt spid="23584"/>
                                        </p:tgtEl>
                                        <p:attrNameLst>
                                          <p:attrName>style.rotation</p:attrName>
                                        </p:attrNameLst>
                                      </p:cBhvr>
                                      <p:tavLst>
                                        <p:tav tm="0">
                                          <p:val>
                                            <p:fltVal val="-90"/>
                                          </p:val>
                                        </p:tav>
                                        <p:tav tm="100000">
                                          <p:val>
                                            <p:fltVal val="0"/>
                                          </p:val>
                                        </p:tav>
                                      </p:tavLst>
                                    </p:anim>
                                    <p:anim calcmode="lin" valueType="num">
                                      <p:cBhvr>
                                        <p:cTn id="68" dur="800" decel="100000" fill="hold"/>
                                        <p:tgtEl>
                                          <p:spTgt spid="23584"/>
                                        </p:tgtEl>
                                        <p:attrNameLst>
                                          <p:attrName>ppt_x</p:attrName>
                                        </p:attrNameLst>
                                      </p:cBhvr>
                                      <p:tavLst>
                                        <p:tav tm="0">
                                          <p:val>
                                            <p:strVal val="#ppt_x+0.4"/>
                                          </p:val>
                                        </p:tav>
                                        <p:tav tm="100000">
                                          <p:val>
                                            <p:strVal val="#ppt_x-0.05"/>
                                          </p:val>
                                        </p:tav>
                                      </p:tavLst>
                                    </p:anim>
                                    <p:anim calcmode="lin" valueType="num">
                                      <p:cBhvr>
                                        <p:cTn id="69" dur="800" decel="100000" fill="hold"/>
                                        <p:tgtEl>
                                          <p:spTgt spid="23584"/>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23584"/>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23584"/>
                                        </p:tgtEl>
                                        <p:attrNameLst>
                                          <p:attrName>ppt_y</p:attrName>
                                        </p:attrNameLst>
                                      </p:cBhvr>
                                      <p:tavLst>
                                        <p:tav tm="0">
                                          <p:val>
                                            <p:strVal val="#ppt_y+0.1"/>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56" presetClass="entr" presetSubtype="0" fill="hold" grpId="0" nodeType="clickEffect">
                                  <p:stCondLst>
                                    <p:cond delay="0"/>
                                  </p:stCondLst>
                                  <p:iterate type="lt">
                                    <p:tmPct val="10000"/>
                                  </p:iterate>
                                  <p:childTnLst>
                                    <p:set>
                                      <p:cBhvr>
                                        <p:cTn id="75" dur="1" fill="hold">
                                          <p:stCondLst>
                                            <p:cond delay="0"/>
                                          </p:stCondLst>
                                        </p:cTn>
                                        <p:tgtEl>
                                          <p:spTgt spid="23585"/>
                                        </p:tgtEl>
                                        <p:attrNameLst>
                                          <p:attrName>style.visibility</p:attrName>
                                        </p:attrNameLst>
                                      </p:cBhvr>
                                      <p:to>
                                        <p:strVal val="visible"/>
                                      </p:to>
                                    </p:set>
                                    <p:anim by="(-#ppt_w*2)" calcmode="lin" valueType="num">
                                      <p:cBhvr rctx="PPT">
                                        <p:cTn id="76" dur="500" autoRev="1" fill="hold">
                                          <p:stCondLst>
                                            <p:cond delay="0"/>
                                          </p:stCondLst>
                                        </p:cTn>
                                        <p:tgtEl>
                                          <p:spTgt spid="23585"/>
                                        </p:tgtEl>
                                        <p:attrNameLst>
                                          <p:attrName>ppt_w</p:attrName>
                                        </p:attrNameLst>
                                      </p:cBhvr>
                                    </p:anim>
                                    <p:anim by="(#ppt_w*0.50)" calcmode="lin" valueType="num">
                                      <p:cBhvr>
                                        <p:cTn id="77" dur="500" decel="50000" autoRev="1" fill="hold">
                                          <p:stCondLst>
                                            <p:cond delay="0"/>
                                          </p:stCondLst>
                                        </p:cTn>
                                        <p:tgtEl>
                                          <p:spTgt spid="23585"/>
                                        </p:tgtEl>
                                        <p:attrNameLst>
                                          <p:attrName>ppt_x</p:attrName>
                                        </p:attrNameLst>
                                      </p:cBhvr>
                                    </p:anim>
                                    <p:anim from="(-#ppt_h/2)" to="(#ppt_y)" calcmode="lin" valueType="num">
                                      <p:cBhvr>
                                        <p:cTn id="78" dur="1000" fill="hold">
                                          <p:stCondLst>
                                            <p:cond delay="0"/>
                                          </p:stCondLst>
                                        </p:cTn>
                                        <p:tgtEl>
                                          <p:spTgt spid="23585"/>
                                        </p:tgtEl>
                                        <p:attrNameLst>
                                          <p:attrName>ppt_y</p:attrName>
                                        </p:attrNameLst>
                                      </p:cBhvr>
                                    </p:anim>
                                    <p:animRot by="21600000">
                                      <p:cBhvr>
                                        <p:cTn id="79" dur="1000" fill="hold">
                                          <p:stCondLst>
                                            <p:cond delay="0"/>
                                          </p:stCondLst>
                                        </p:cTn>
                                        <p:tgtEl>
                                          <p:spTgt spid="23585"/>
                                        </p:tgtEl>
                                        <p:attrNameLst>
                                          <p:attrName>r</p:attrName>
                                        </p:attrNameLst>
                                      </p:cBhvr>
                                    </p:animRot>
                                  </p:childTnLst>
                                </p:cTn>
                              </p:par>
                            </p:childTnLst>
                          </p:cTn>
                        </p:par>
                      </p:childTnLst>
                    </p:cTn>
                  </p:par>
                  <p:par>
                    <p:cTn id="80" fill="hold" nodeType="clickPar">
                      <p:stCondLst>
                        <p:cond delay="indefinite"/>
                      </p:stCondLst>
                      <p:childTnLst>
                        <p:par>
                          <p:cTn id="81" fill="hold" nodeType="withGroup">
                            <p:stCondLst>
                              <p:cond delay="0"/>
                            </p:stCondLst>
                            <p:childTnLst>
                              <p:par>
                                <p:cTn id="82" presetID="56" presetClass="entr" presetSubtype="0" fill="hold" grpId="0" nodeType="clickEffect">
                                  <p:stCondLst>
                                    <p:cond delay="0"/>
                                  </p:stCondLst>
                                  <p:iterate type="lt">
                                    <p:tmPct val="10000"/>
                                  </p:iterate>
                                  <p:childTnLst>
                                    <p:set>
                                      <p:cBhvr>
                                        <p:cTn id="83" dur="1" fill="hold">
                                          <p:stCondLst>
                                            <p:cond delay="0"/>
                                          </p:stCondLst>
                                        </p:cTn>
                                        <p:tgtEl>
                                          <p:spTgt spid="23586"/>
                                        </p:tgtEl>
                                        <p:attrNameLst>
                                          <p:attrName>style.visibility</p:attrName>
                                        </p:attrNameLst>
                                      </p:cBhvr>
                                      <p:to>
                                        <p:strVal val="visible"/>
                                      </p:to>
                                    </p:set>
                                    <p:anim by="(-#ppt_w*2)" calcmode="lin" valueType="num">
                                      <p:cBhvr rctx="PPT">
                                        <p:cTn id="84" dur="500" autoRev="1" fill="hold">
                                          <p:stCondLst>
                                            <p:cond delay="0"/>
                                          </p:stCondLst>
                                        </p:cTn>
                                        <p:tgtEl>
                                          <p:spTgt spid="23586"/>
                                        </p:tgtEl>
                                        <p:attrNameLst>
                                          <p:attrName>ppt_w</p:attrName>
                                        </p:attrNameLst>
                                      </p:cBhvr>
                                    </p:anim>
                                    <p:anim by="(#ppt_w*0.50)" calcmode="lin" valueType="num">
                                      <p:cBhvr>
                                        <p:cTn id="85" dur="500" decel="50000" autoRev="1" fill="hold">
                                          <p:stCondLst>
                                            <p:cond delay="0"/>
                                          </p:stCondLst>
                                        </p:cTn>
                                        <p:tgtEl>
                                          <p:spTgt spid="23586"/>
                                        </p:tgtEl>
                                        <p:attrNameLst>
                                          <p:attrName>ppt_x</p:attrName>
                                        </p:attrNameLst>
                                      </p:cBhvr>
                                    </p:anim>
                                    <p:anim from="(-#ppt_h/2)" to="(#ppt_y)" calcmode="lin" valueType="num">
                                      <p:cBhvr>
                                        <p:cTn id="86" dur="1000" fill="hold">
                                          <p:stCondLst>
                                            <p:cond delay="0"/>
                                          </p:stCondLst>
                                        </p:cTn>
                                        <p:tgtEl>
                                          <p:spTgt spid="23586"/>
                                        </p:tgtEl>
                                        <p:attrNameLst>
                                          <p:attrName>ppt_y</p:attrName>
                                        </p:attrNameLst>
                                      </p:cBhvr>
                                    </p:anim>
                                    <p:animRot by="21600000">
                                      <p:cBhvr>
                                        <p:cTn id="87" dur="1000" fill="hold">
                                          <p:stCondLst>
                                            <p:cond delay="0"/>
                                          </p:stCondLst>
                                        </p:cTn>
                                        <p:tgtEl>
                                          <p:spTgt spid="2358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23577" grpId="0" animBg="1"/>
      <p:bldP spid="23578" grpId="0" animBg="1"/>
      <p:bldP spid="23580" grpId="0" animBg="1"/>
      <p:bldP spid="23581" grpId="0" animBg="1"/>
      <p:bldP spid="23582" grpId="0" animBg="1"/>
      <p:bldP spid="23584" grpId="0" animBg="1"/>
      <p:bldP spid="23585" grpId="0" animBg="1"/>
      <p:bldP spid="2358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76200"/>
            <a:ext cx="8229600" cy="563563"/>
          </a:xfrm>
        </p:spPr>
        <p:txBody>
          <a:bodyPr>
            <a:normAutofit fontScale="90000"/>
          </a:bodyPr>
          <a:lstStyle/>
          <a:p>
            <a:r>
              <a:rPr lang="en-US" sz="3800" b="1">
                <a:latin typeface="VNI-Helve-Condense" pitchFamily="2" charset="0"/>
              </a:rPr>
              <a:t>Caâu naøo ñuùng? Caâu naøo sai ?</a:t>
            </a:r>
          </a:p>
        </p:txBody>
      </p:sp>
      <p:sp>
        <p:nvSpPr>
          <p:cNvPr id="24579" name="Rectangle 3"/>
          <p:cNvSpPr>
            <a:spLocks noGrp="1" noChangeArrowheads="1"/>
          </p:cNvSpPr>
          <p:nvPr>
            <p:ph type="body" idx="1"/>
          </p:nvPr>
        </p:nvSpPr>
        <p:spPr>
          <a:xfrm>
            <a:off x="1447800" y="2895600"/>
            <a:ext cx="7696200" cy="1219200"/>
          </a:xfrm>
          <a:solidFill>
            <a:srgbClr val="FFFF99"/>
          </a:solidFill>
        </p:spPr>
        <p:txBody>
          <a:bodyPr/>
          <a:lstStyle/>
          <a:p>
            <a:pPr>
              <a:lnSpc>
                <a:spcPct val="80000"/>
              </a:lnSpc>
              <a:buFont typeface="Wingdings" pitchFamily="2" charset="2"/>
              <a:buNone/>
            </a:pPr>
            <a:r>
              <a:rPr lang="en-US" sz="2800" b="1">
                <a:latin typeface="VNI-Helve-Condense" pitchFamily="2" charset="0"/>
              </a:rPr>
              <a:t>     Ngöôøi daân ôû Hoaøng Lieân Sôn . troàng luùa , ngoâ , cheø , troàng rau vaø caây aên quaû … treân nöông raãy , ruoäng baäc thang .</a:t>
            </a:r>
          </a:p>
        </p:txBody>
      </p:sp>
      <p:sp>
        <p:nvSpPr>
          <p:cNvPr id="24580" name="Rectangle 4"/>
          <p:cNvSpPr>
            <a:spLocks noChangeArrowheads="1"/>
          </p:cNvSpPr>
          <p:nvPr/>
        </p:nvSpPr>
        <p:spPr bwMode="auto">
          <a:xfrm>
            <a:off x="1447800" y="1600200"/>
            <a:ext cx="7696200" cy="1219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1"/>
              </a:buClr>
              <a:buSzPct val="65000"/>
              <a:buFont typeface="Wingdings" pitchFamily="2" charset="2"/>
              <a:buNone/>
            </a:pPr>
            <a:r>
              <a:rPr lang="en-US" sz="2800" b="1">
                <a:solidFill>
                  <a:srgbClr val="A50021"/>
                </a:solidFill>
                <a:effectLst>
                  <a:outerShdw blurRad="38100" dist="38100" dir="2700000" algn="tl">
                    <a:srgbClr val="000000"/>
                  </a:outerShdw>
                </a:effectLst>
                <a:latin typeface="VNI-Helve" pitchFamily="2" charset="0"/>
              </a:rPr>
              <a:t>       </a:t>
            </a:r>
            <a:r>
              <a:rPr lang="en-US" sz="2800" b="1">
                <a:solidFill>
                  <a:srgbClr val="A50021"/>
                </a:solidFill>
                <a:effectLst>
                  <a:outerShdw blurRad="38100" dist="38100" dir="2700000" algn="tl">
                    <a:srgbClr val="000000"/>
                  </a:outerShdw>
                </a:effectLst>
                <a:latin typeface="VNI-Helve-Condense" pitchFamily="2" charset="0"/>
              </a:rPr>
              <a:t>Soâng Cöûu Long laém thaùc gheành, laø ñieàu kieän thuaän lôïi cho vieäc söû duïng söùc nöôùc laøm thuyû ñieän </a:t>
            </a:r>
          </a:p>
        </p:txBody>
      </p:sp>
      <p:sp>
        <p:nvSpPr>
          <p:cNvPr id="24581" name="Rectangle 5"/>
          <p:cNvSpPr>
            <a:spLocks noChangeArrowheads="1"/>
          </p:cNvSpPr>
          <p:nvPr/>
        </p:nvSpPr>
        <p:spPr bwMode="auto">
          <a:xfrm>
            <a:off x="1524000" y="4343400"/>
            <a:ext cx="7620000" cy="1066800"/>
          </a:xfrm>
          <a:prstGeom prst="rect">
            <a:avLst/>
          </a:prstGeom>
          <a:solidFill>
            <a:srgbClr val="99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1"/>
              </a:buClr>
              <a:buSzPct val="65000"/>
              <a:buFont typeface="Wingdings" pitchFamily="2" charset="2"/>
              <a:buNone/>
            </a:pPr>
            <a:r>
              <a:rPr lang="en-US" sz="2400" b="1">
                <a:latin typeface="VNI-Helve-Condense" pitchFamily="2" charset="0"/>
              </a:rPr>
              <a:t>    CAÙC HOAÏT ÑOÄNG SAÛN XUAÁT CUÛA NGÖÔØI DAÂN ÔÛ DUYEÂN HAÛI MIEÀN TRUNG ÑA SOÁ THUOÄC NGAØNH COÂNG NGHIEÄP . </a:t>
            </a:r>
          </a:p>
        </p:txBody>
      </p:sp>
      <p:sp>
        <p:nvSpPr>
          <p:cNvPr id="24582" name="Rectangle 6"/>
          <p:cNvSpPr>
            <a:spLocks noChangeArrowheads="1"/>
          </p:cNvSpPr>
          <p:nvPr/>
        </p:nvSpPr>
        <p:spPr bwMode="auto">
          <a:xfrm>
            <a:off x="1524000" y="5486400"/>
            <a:ext cx="7620000" cy="13716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accent1"/>
              </a:buClr>
              <a:buSzPct val="65000"/>
              <a:buFont typeface="Wingdings" pitchFamily="2" charset="2"/>
              <a:buNone/>
            </a:pPr>
            <a:r>
              <a:rPr lang="en-US" sz="2400" b="1">
                <a:solidFill>
                  <a:srgbClr val="FF3300"/>
                </a:solidFill>
                <a:latin typeface="VNI-Helve-Condense" pitchFamily="2" charset="0"/>
              </a:rPr>
              <a:t>      DAÀU KHÍ LAØ MAËT HAØNG XUAÁT KHAÅU COÙ GIAÙ TRÒ , LAØ NHIEÂN LIEÄU ÑEÅ SAÛN XUAÁT ÑIEÄN VAØ NGUYEÂN LIEÄU TAÏO RA CAÙC SAÛN PHAÅM KHAÙC . </a:t>
            </a:r>
          </a:p>
        </p:txBody>
      </p:sp>
      <p:sp>
        <p:nvSpPr>
          <p:cNvPr id="24583" name="Oval 7"/>
          <p:cNvSpPr>
            <a:spLocks noChangeArrowheads="1"/>
          </p:cNvSpPr>
          <p:nvPr/>
        </p:nvSpPr>
        <p:spPr bwMode="auto">
          <a:xfrm>
            <a:off x="685800" y="1524000"/>
            <a:ext cx="685800" cy="762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b="1"/>
              <a:t>S</a:t>
            </a:r>
          </a:p>
        </p:txBody>
      </p:sp>
      <p:sp>
        <p:nvSpPr>
          <p:cNvPr id="24584" name="Oval 8"/>
          <p:cNvSpPr>
            <a:spLocks noChangeArrowheads="1"/>
          </p:cNvSpPr>
          <p:nvPr/>
        </p:nvSpPr>
        <p:spPr bwMode="auto">
          <a:xfrm>
            <a:off x="609600" y="2895600"/>
            <a:ext cx="685800" cy="762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b="1">
                <a:latin typeface="VNI-Helve-Condense" pitchFamily="2" charset="0"/>
              </a:rPr>
              <a:t>Ñ</a:t>
            </a:r>
          </a:p>
        </p:txBody>
      </p:sp>
      <p:sp>
        <p:nvSpPr>
          <p:cNvPr id="24585" name="Oval 9"/>
          <p:cNvSpPr>
            <a:spLocks noChangeArrowheads="1"/>
          </p:cNvSpPr>
          <p:nvPr/>
        </p:nvSpPr>
        <p:spPr bwMode="auto">
          <a:xfrm>
            <a:off x="685800" y="4267200"/>
            <a:ext cx="685800" cy="762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b="1"/>
              <a:t>S</a:t>
            </a:r>
          </a:p>
        </p:txBody>
      </p:sp>
      <p:sp>
        <p:nvSpPr>
          <p:cNvPr id="24586" name="Oval 10"/>
          <p:cNvSpPr>
            <a:spLocks noChangeArrowheads="1"/>
          </p:cNvSpPr>
          <p:nvPr/>
        </p:nvSpPr>
        <p:spPr bwMode="auto">
          <a:xfrm>
            <a:off x="609600" y="5638800"/>
            <a:ext cx="685800" cy="762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b="1">
                <a:latin typeface="VNI-Helve-Condense" pitchFamily="2" charset="0"/>
              </a:rPr>
              <a:t>Ñ</a:t>
            </a:r>
          </a:p>
        </p:txBody>
      </p:sp>
      <p:sp>
        <p:nvSpPr>
          <p:cNvPr id="24587" name="Text Box 11"/>
          <p:cNvSpPr txBox="1">
            <a:spLocks noChangeArrowheads="1"/>
          </p:cNvSpPr>
          <p:nvPr/>
        </p:nvSpPr>
        <p:spPr bwMode="auto">
          <a:xfrm>
            <a:off x="0" y="1752600"/>
            <a:ext cx="68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t>a/-</a:t>
            </a:r>
          </a:p>
        </p:txBody>
      </p:sp>
      <p:sp>
        <p:nvSpPr>
          <p:cNvPr id="24588" name="Text Box 12"/>
          <p:cNvSpPr txBox="1">
            <a:spLocks noChangeArrowheads="1"/>
          </p:cNvSpPr>
          <p:nvPr/>
        </p:nvSpPr>
        <p:spPr bwMode="auto">
          <a:xfrm>
            <a:off x="0" y="2971800"/>
            <a:ext cx="68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t>b/-</a:t>
            </a:r>
          </a:p>
        </p:txBody>
      </p:sp>
      <p:sp>
        <p:nvSpPr>
          <p:cNvPr id="24589" name="Text Box 13"/>
          <p:cNvSpPr txBox="1">
            <a:spLocks noChangeArrowheads="1"/>
          </p:cNvSpPr>
          <p:nvPr/>
        </p:nvSpPr>
        <p:spPr bwMode="auto">
          <a:xfrm>
            <a:off x="0" y="4343400"/>
            <a:ext cx="68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t>c/-</a:t>
            </a:r>
          </a:p>
        </p:txBody>
      </p:sp>
      <p:sp>
        <p:nvSpPr>
          <p:cNvPr id="24590" name="Text Box 14"/>
          <p:cNvSpPr txBox="1">
            <a:spLocks noChangeArrowheads="1"/>
          </p:cNvSpPr>
          <p:nvPr/>
        </p:nvSpPr>
        <p:spPr bwMode="auto">
          <a:xfrm>
            <a:off x="0" y="5715000"/>
            <a:ext cx="68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t>d/-</a:t>
            </a:r>
          </a:p>
        </p:txBody>
      </p:sp>
    </p:spTree>
    <p:extLst>
      <p:ext uri="{BB962C8B-B14F-4D97-AF65-F5344CB8AC3E}">
        <p14:creationId xmlns:p14="http://schemas.microsoft.com/office/powerpoint/2010/main" val="1949970823"/>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diamond(in)">
                                      <p:cBhvr>
                                        <p:cTn id="7" dur="2000"/>
                                        <p:tgtEl>
                                          <p:spTgt spid="24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458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458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458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4590"/>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31" presetClass="entr" presetSubtype="0" fill="hold" grpId="0" nodeType="clickEffect">
                                  <p:stCondLst>
                                    <p:cond delay="0"/>
                                  </p:stCondLst>
                                  <p:iterate type="lt">
                                    <p:tmPct val="5000"/>
                                  </p:iterate>
                                  <p:childTnLst>
                                    <p:set>
                                      <p:cBhvr>
                                        <p:cTn id="21" dur="1" fill="hold">
                                          <p:stCondLst>
                                            <p:cond delay="0"/>
                                          </p:stCondLst>
                                        </p:cTn>
                                        <p:tgtEl>
                                          <p:spTgt spid="24580"/>
                                        </p:tgtEl>
                                        <p:attrNameLst>
                                          <p:attrName>style.visibility</p:attrName>
                                        </p:attrNameLst>
                                      </p:cBhvr>
                                      <p:to>
                                        <p:strVal val="visible"/>
                                      </p:to>
                                    </p:set>
                                    <p:anim calcmode="lin" valueType="num">
                                      <p:cBhvr>
                                        <p:cTn id="22" dur="1000" fill="hold"/>
                                        <p:tgtEl>
                                          <p:spTgt spid="24580"/>
                                        </p:tgtEl>
                                        <p:attrNameLst>
                                          <p:attrName>ppt_w</p:attrName>
                                        </p:attrNameLst>
                                      </p:cBhvr>
                                      <p:tavLst>
                                        <p:tav tm="0">
                                          <p:val>
                                            <p:fltVal val="0"/>
                                          </p:val>
                                        </p:tav>
                                        <p:tav tm="100000">
                                          <p:val>
                                            <p:strVal val="#ppt_w"/>
                                          </p:val>
                                        </p:tav>
                                      </p:tavLst>
                                    </p:anim>
                                    <p:anim calcmode="lin" valueType="num">
                                      <p:cBhvr>
                                        <p:cTn id="23" dur="1000" fill="hold"/>
                                        <p:tgtEl>
                                          <p:spTgt spid="24580"/>
                                        </p:tgtEl>
                                        <p:attrNameLst>
                                          <p:attrName>ppt_h</p:attrName>
                                        </p:attrNameLst>
                                      </p:cBhvr>
                                      <p:tavLst>
                                        <p:tav tm="0">
                                          <p:val>
                                            <p:fltVal val="0"/>
                                          </p:val>
                                        </p:tav>
                                        <p:tav tm="100000">
                                          <p:val>
                                            <p:strVal val="#ppt_h"/>
                                          </p:val>
                                        </p:tav>
                                      </p:tavLst>
                                    </p:anim>
                                    <p:anim calcmode="lin" valueType="num">
                                      <p:cBhvr>
                                        <p:cTn id="24" dur="1000" fill="hold"/>
                                        <p:tgtEl>
                                          <p:spTgt spid="24580"/>
                                        </p:tgtEl>
                                        <p:attrNameLst>
                                          <p:attrName>style.rotation</p:attrName>
                                        </p:attrNameLst>
                                      </p:cBhvr>
                                      <p:tavLst>
                                        <p:tav tm="0">
                                          <p:val>
                                            <p:fltVal val="90"/>
                                          </p:val>
                                        </p:tav>
                                        <p:tav tm="100000">
                                          <p:val>
                                            <p:fltVal val="0"/>
                                          </p:val>
                                        </p:tav>
                                      </p:tavLst>
                                    </p:anim>
                                    <p:animEffect transition="in" filter="fade">
                                      <p:cBhvr>
                                        <p:cTn id="25" dur="1000"/>
                                        <p:tgtEl>
                                          <p:spTgt spid="2458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7" presetClass="entr" presetSubtype="0" fill="hold" grpId="0" nodeType="clickEffect">
                                  <p:stCondLst>
                                    <p:cond delay="0"/>
                                  </p:stCondLst>
                                  <p:iterate type="lt">
                                    <p:tmPct val="50000"/>
                                  </p:iterate>
                                  <p:childTnLst>
                                    <p:set>
                                      <p:cBhvr>
                                        <p:cTn id="29" dur="1" fill="hold">
                                          <p:stCondLst>
                                            <p:cond delay="0"/>
                                          </p:stCondLst>
                                        </p:cTn>
                                        <p:tgtEl>
                                          <p:spTgt spid="24579">
                                            <p:bg/>
                                          </p:spTgt>
                                        </p:tgtEl>
                                        <p:attrNameLst>
                                          <p:attrName>style.visibility</p:attrName>
                                        </p:attrNameLst>
                                      </p:cBhvr>
                                      <p:to>
                                        <p:strVal val="visible"/>
                                      </p:to>
                                    </p:set>
                                    <p:anim calcmode="discrete" valueType="clr">
                                      <p:cBhvr override="childStyle">
                                        <p:cTn id="30" dur="80"/>
                                        <p:tgtEl>
                                          <p:spTgt spid="24579">
                                            <p:bg/>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24579">
                                            <p:bg/>
                                          </p:spTgt>
                                        </p:tgtEl>
                                        <p:attrNameLst>
                                          <p:attrName>fillcolor</p:attrName>
                                        </p:attrNameLst>
                                      </p:cBhvr>
                                      <p:tavLst>
                                        <p:tav tm="0">
                                          <p:val>
                                            <p:clrVal>
                                              <a:schemeClr val="accent2"/>
                                            </p:clrVal>
                                          </p:val>
                                        </p:tav>
                                        <p:tav tm="50000">
                                          <p:val>
                                            <p:clrVal>
                                              <a:schemeClr val="hlink"/>
                                            </p:clrVal>
                                          </p:val>
                                        </p:tav>
                                      </p:tavLst>
                                    </p:anim>
                                    <p:set>
                                      <p:cBhvr>
                                        <p:cTn id="32" dur="80"/>
                                        <p:tgtEl>
                                          <p:spTgt spid="24579">
                                            <p:bg/>
                                          </p:spTgt>
                                        </p:tgtEl>
                                        <p:attrNameLst>
                                          <p:attrName>fill.type</p:attrName>
                                        </p:attrNameLst>
                                      </p:cBhvr>
                                      <p:to>
                                        <p:strVal val="solid"/>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7" presetClass="entr" presetSubtype="0" fill="hold" grpId="0" nodeType="clickEffect">
                                  <p:stCondLst>
                                    <p:cond delay="0"/>
                                  </p:stCondLst>
                                  <p:iterate type="lt">
                                    <p:tmPct val="50000"/>
                                  </p:iterate>
                                  <p:childTnLst>
                                    <p:set>
                                      <p:cBhvr>
                                        <p:cTn id="36" dur="1" fill="hold">
                                          <p:stCondLst>
                                            <p:cond delay="0"/>
                                          </p:stCondLst>
                                        </p:cTn>
                                        <p:tgtEl>
                                          <p:spTgt spid="24579">
                                            <p:txEl>
                                              <p:pRg st="0" end="0"/>
                                            </p:txEl>
                                          </p:spTgt>
                                        </p:tgtEl>
                                        <p:attrNameLst>
                                          <p:attrName>style.visibility</p:attrName>
                                        </p:attrNameLst>
                                      </p:cBhvr>
                                      <p:to>
                                        <p:strVal val="visible"/>
                                      </p:to>
                                    </p:set>
                                    <p:anim calcmode="discrete" valueType="clr">
                                      <p:cBhvr override="childStyle">
                                        <p:cTn id="37" dur="80"/>
                                        <p:tgtEl>
                                          <p:spTgt spid="2457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24579">
                                            <p:txEl>
                                              <p:pRg st="0" end="0"/>
                                            </p:txEl>
                                          </p:spTgt>
                                        </p:tgtEl>
                                        <p:attrNameLst>
                                          <p:attrName>fillcolor</p:attrName>
                                        </p:attrNameLst>
                                      </p:cBhvr>
                                      <p:tavLst>
                                        <p:tav tm="0">
                                          <p:val>
                                            <p:clrVal>
                                              <a:schemeClr val="accent2"/>
                                            </p:clrVal>
                                          </p:val>
                                        </p:tav>
                                        <p:tav tm="50000">
                                          <p:val>
                                            <p:clrVal>
                                              <a:schemeClr val="hlink"/>
                                            </p:clrVal>
                                          </p:val>
                                        </p:tav>
                                      </p:tavLst>
                                    </p:anim>
                                    <p:set>
                                      <p:cBhvr>
                                        <p:cTn id="39" dur="80"/>
                                        <p:tgtEl>
                                          <p:spTgt spid="24579">
                                            <p:txEl>
                                              <p:pRg st="0" end="0"/>
                                            </p:txEl>
                                          </p:spTgt>
                                        </p:tgtEl>
                                        <p:attrNameLst>
                                          <p:attrName>fill.type</p:attrName>
                                        </p:attrNameLst>
                                      </p:cBhvr>
                                      <p:to>
                                        <p:strVal val="solid"/>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56" presetClass="entr" presetSubtype="0" fill="hold" grpId="0" nodeType="clickEffect">
                                  <p:stCondLst>
                                    <p:cond delay="0"/>
                                  </p:stCondLst>
                                  <p:iterate type="lt">
                                    <p:tmPct val="10000"/>
                                  </p:iterate>
                                  <p:childTnLst>
                                    <p:set>
                                      <p:cBhvr>
                                        <p:cTn id="43" dur="1" fill="hold">
                                          <p:stCondLst>
                                            <p:cond delay="0"/>
                                          </p:stCondLst>
                                        </p:cTn>
                                        <p:tgtEl>
                                          <p:spTgt spid="24581"/>
                                        </p:tgtEl>
                                        <p:attrNameLst>
                                          <p:attrName>style.visibility</p:attrName>
                                        </p:attrNameLst>
                                      </p:cBhvr>
                                      <p:to>
                                        <p:strVal val="visible"/>
                                      </p:to>
                                    </p:set>
                                    <p:anim by="(-#ppt_w*2)" calcmode="lin" valueType="num">
                                      <p:cBhvr rctx="PPT">
                                        <p:cTn id="44" dur="500" autoRev="1" fill="hold">
                                          <p:stCondLst>
                                            <p:cond delay="0"/>
                                          </p:stCondLst>
                                        </p:cTn>
                                        <p:tgtEl>
                                          <p:spTgt spid="24581"/>
                                        </p:tgtEl>
                                        <p:attrNameLst>
                                          <p:attrName>ppt_w</p:attrName>
                                        </p:attrNameLst>
                                      </p:cBhvr>
                                    </p:anim>
                                    <p:anim by="(#ppt_w*0.50)" calcmode="lin" valueType="num">
                                      <p:cBhvr>
                                        <p:cTn id="45" dur="500" decel="50000" autoRev="1" fill="hold">
                                          <p:stCondLst>
                                            <p:cond delay="0"/>
                                          </p:stCondLst>
                                        </p:cTn>
                                        <p:tgtEl>
                                          <p:spTgt spid="24581"/>
                                        </p:tgtEl>
                                        <p:attrNameLst>
                                          <p:attrName>ppt_x</p:attrName>
                                        </p:attrNameLst>
                                      </p:cBhvr>
                                    </p:anim>
                                    <p:anim from="(-#ppt_h/2)" to="(#ppt_y)" calcmode="lin" valueType="num">
                                      <p:cBhvr>
                                        <p:cTn id="46" dur="1000" fill="hold">
                                          <p:stCondLst>
                                            <p:cond delay="0"/>
                                          </p:stCondLst>
                                        </p:cTn>
                                        <p:tgtEl>
                                          <p:spTgt spid="24581"/>
                                        </p:tgtEl>
                                        <p:attrNameLst>
                                          <p:attrName>ppt_y</p:attrName>
                                        </p:attrNameLst>
                                      </p:cBhvr>
                                    </p:anim>
                                    <p:animRot by="21600000">
                                      <p:cBhvr>
                                        <p:cTn id="47" dur="1000" fill="hold">
                                          <p:stCondLst>
                                            <p:cond delay="0"/>
                                          </p:stCondLst>
                                        </p:cTn>
                                        <p:tgtEl>
                                          <p:spTgt spid="24581"/>
                                        </p:tgtEl>
                                        <p:attrNameLst>
                                          <p:attrName>r</p:attrName>
                                        </p:attrNameLst>
                                      </p:cBhvr>
                                    </p:animRot>
                                  </p:childTnLst>
                                </p:cTn>
                              </p:par>
                            </p:childTnLst>
                          </p:cTn>
                        </p:par>
                      </p:childTnLst>
                    </p:cTn>
                  </p:par>
                  <p:par>
                    <p:cTn id="48" fill="hold" nodeType="clickPar">
                      <p:stCondLst>
                        <p:cond delay="indefinite"/>
                      </p:stCondLst>
                      <p:childTnLst>
                        <p:par>
                          <p:cTn id="49" fill="hold" nodeType="withGroup">
                            <p:stCondLst>
                              <p:cond delay="0"/>
                            </p:stCondLst>
                            <p:childTnLst>
                              <p:par>
                                <p:cTn id="50" presetID="15" presetClass="entr" presetSubtype="0" fill="hold" grpId="0" nodeType="clickEffect">
                                  <p:stCondLst>
                                    <p:cond delay="0"/>
                                  </p:stCondLst>
                                  <p:childTnLst>
                                    <p:set>
                                      <p:cBhvr>
                                        <p:cTn id="51" dur="1" fill="hold">
                                          <p:stCondLst>
                                            <p:cond delay="0"/>
                                          </p:stCondLst>
                                        </p:cTn>
                                        <p:tgtEl>
                                          <p:spTgt spid="24582"/>
                                        </p:tgtEl>
                                        <p:attrNameLst>
                                          <p:attrName>style.visibility</p:attrName>
                                        </p:attrNameLst>
                                      </p:cBhvr>
                                      <p:to>
                                        <p:strVal val="visible"/>
                                      </p:to>
                                    </p:set>
                                    <p:anim calcmode="lin" valueType="num">
                                      <p:cBhvr>
                                        <p:cTn id="52" dur="1000" fill="hold"/>
                                        <p:tgtEl>
                                          <p:spTgt spid="24582"/>
                                        </p:tgtEl>
                                        <p:attrNameLst>
                                          <p:attrName>ppt_w</p:attrName>
                                        </p:attrNameLst>
                                      </p:cBhvr>
                                      <p:tavLst>
                                        <p:tav tm="0">
                                          <p:val>
                                            <p:fltVal val="0"/>
                                          </p:val>
                                        </p:tav>
                                        <p:tav tm="100000">
                                          <p:val>
                                            <p:strVal val="#ppt_w"/>
                                          </p:val>
                                        </p:tav>
                                      </p:tavLst>
                                    </p:anim>
                                    <p:anim calcmode="lin" valueType="num">
                                      <p:cBhvr>
                                        <p:cTn id="53" dur="1000" fill="hold"/>
                                        <p:tgtEl>
                                          <p:spTgt spid="24582"/>
                                        </p:tgtEl>
                                        <p:attrNameLst>
                                          <p:attrName>ppt_h</p:attrName>
                                        </p:attrNameLst>
                                      </p:cBhvr>
                                      <p:tavLst>
                                        <p:tav tm="0">
                                          <p:val>
                                            <p:fltVal val="0"/>
                                          </p:val>
                                        </p:tav>
                                        <p:tav tm="100000">
                                          <p:val>
                                            <p:strVal val="#ppt_h"/>
                                          </p:val>
                                        </p:tav>
                                      </p:tavLst>
                                    </p:anim>
                                    <p:anim calcmode="lin" valueType="num">
                                      <p:cBhvr>
                                        <p:cTn id="54" dur="1000" fill="hold"/>
                                        <p:tgtEl>
                                          <p:spTgt spid="24582"/>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2458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56" presetClass="entr" presetSubtype="0" fill="hold" grpId="0" nodeType="clickEffect">
                                  <p:stCondLst>
                                    <p:cond delay="0"/>
                                  </p:stCondLst>
                                  <p:iterate type="lt">
                                    <p:tmPct val="10000"/>
                                  </p:iterate>
                                  <p:childTnLst>
                                    <p:set>
                                      <p:cBhvr>
                                        <p:cTn id="59" dur="1" fill="hold">
                                          <p:stCondLst>
                                            <p:cond delay="0"/>
                                          </p:stCondLst>
                                        </p:cTn>
                                        <p:tgtEl>
                                          <p:spTgt spid="24583"/>
                                        </p:tgtEl>
                                        <p:attrNameLst>
                                          <p:attrName>style.visibility</p:attrName>
                                        </p:attrNameLst>
                                      </p:cBhvr>
                                      <p:to>
                                        <p:strVal val="visible"/>
                                      </p:to>
                                    </p:set>
                                    <p:anim by="(-#ppt_w*2)" calcmode="lin" valueType="num">
                                      <p:cBhvr rctx="PPT">
                                        <p:cTn id="60" dur="500" autoRev="1" fill="hold">
                                          <p:stCondLst>
                                            <p:cond delay="0"/>
                                          </p:stCondLst>
                                        </p:cTn>
                                        <p:tgtEl>
                                          <p:spTgt spid="24583"/>
                                        </p:tgtEl>
                                        <p:attrNameLst>
                                          <p:attrName>ppt_w</p:attrName>
                                        </p:attrNameLst>
                                      </p:cBhvr>
                                    </p:anim>
                                    <p:anim by="(#ppt_w*0.50)" calcmode="lin" valueType="num">
                                      <p:cBhvr>
                                        <p:cTn id="61" dur="500" decel="50000" autoRev="1" fill="hold">
                                          <p:stCondLst>
                                            <p:cond delay="0"/>
                                          </p:stCondLst>
                                        </p:cTn>
                                        <p:tgtEl>
                                          <p:spTgt spid="24583"/>
                                        </p:tgtEl>
                                        <p:attrNameLst>
                                          <p:attrName>ppt_x</p:attrName>
                                        </p:attrNameLst>
                                      </p:cBhvr>
                                    </p:anim>
                                    <p:anim from="(-#ppt_h/2)" to="(#ppt_y)" calcmode="lin" valueType="num">
                                      <p:cBhvr>
                                        <p:cTn id="62" dur="1000" fill="hold">
                                          <p:stCondLst>
                                            <p:cond delay="0"/>
                                          </p:stCondLst>
                                        </p:cTn>
                                        <p:tgtEl>
                                          <p:spTgt spid="24583"/>
                                        </p:tgtEl>
                                        <p:attrNameLst>
                                          <p:attrName>ppt_y</p:attrName>
                                        </p:attrNameLst>
                                      </p:cBhvr>
                                    </p:anim>
                                    <p:animRot by="21600000">
                                      <p:cBhvr>
                                        <p:cTn id="63" dur="1000" fill="hold">
                                          <p:stCondLst>
                                            <p:cond delay="0"/>
                                          </p:stCondLst>
                                        </p:cTn>
                                        <p:tgtEl>
                                          <p:spTgt spid="24583"/>
                                        </p:tgtEl>
                                        <p:attrNameLst>
                                          <p:attrName>r</p:attrName>
                                        </p:attrNameLst>
                                      </p:cBhvr>
                                    </p:animRot>
                                  </p:childTnLst>
                                </p:cTn>
                              </p:par>
                            </p:childTnLst>
                          </p:cTn>
                        </p:par>
                      </p:childTnLst>
                    </p:cTn>
                  </p:par>
                  <p:par>
                    <p:cTn id="64" fill="hold" nodeType="clickPar">
                      <p:stCondLst>
                        <p:cond delay="indefinite"/>
                      </p:stCondLst>
                      <p:childTnLst>
                        <p:par>
                          <p:cTn id="65" fill="hold" nodeType="withGroup">
                            <p:stCondLst>
                              <p:cond delay="0"/>
                            </p:stCondLst>
                            <p:childTnLst>
                              <p:par>
                                <p:cTn id="66" presetID="56" presetClass="entr" presetSubtype="0" fill="hold" grpId="0" nodeType="clickEffect">
                                  <p:stCondLst>
                                    <p:cond delay="0"/>
                                  </p:stCondLst>
                                  <p:iterate type="lt">
                                    <p:tmPct val="10000"/>
                                  </p:iterate>
                                  <p:childTnLst>
                                    <p:set>
                                      <p:cBhvr>
                                        <p:cTn id="67" dur="1" fill="hold">
                                          <p:stCondLst>
                                            <p:cond delay="0"/>
                                          </p:stCondLst>
                                        </p:cTn>
                                        <p:tgtEl>
                                          <p:spTgt spid="24584"/>
                                        </p:tgtEl>
                                        <p:attrNameLst>
                                          <p:attrName>style.visibility</p:attrName>
                                        </p:attrNameLst>
                                      </p:cBhvr>
                                      <p:to>
                                        <p:strVal val="visible"/>
                                      </p:to>
                                    </p:set>
                                    <p:anim by="(-#ppt_w*2)" calcmode="lin" valueType="num">
                                      <p:cBhvr rctx="PPT">
                                        <p:cTn id="68" dur="500" autoRev="1" fill="hold">
                                          <p:stCondLst>
                                            <p:cond delay="0"/>
                                          </p:stCondLst>
                                        </p:cTn>
                                        <p:tgtEl>
                                          <p:spTgt spid="24584"/>
                                        </p:tgtEl>
                                        <p:attrNameLst>
                                          <p:attrName>ppt_w</p:attrName>
                                        </p:attrNameLst>
                                      </p:cBhvr>
                                    </p:anim>
                                    <p:anim by="(#ppt_w*0.50)" calcmode="lin" valueType="num">
                                      <p:cBhvr>
                                        <p:cTn id="69" dur="500" decel="50000" autoRev="1" fill="hold">
                                          <p:stCondLst>
                                            <p:cond delay="0"/>
                                          </p:stCondLst>
                                        </p:cTn>
                                        <p:tgtEl>
                                          <p:spTgt spid="24584"/>
                                        </p:tgtEl>
                                        <p:attrNameLst>
                                          <p:attrName>ppt_x</p:attrName>
                                        </p:attrNameLst>
                                      </p:cBhvr>
                                    </p:anim>
                                    <p:anim from="(-#ppt_h/2)" to="(#ppt_y)" calcmode="lin" valueType="num">
                                      <p:cBhvr>
                                        <p:cTn id="70" dur="1000" fill="hold">
                                          <p:stCondLst>
                                            <p:cond delay="0"/>
                                          </p:stCondLst>
                                        </p:cTn>
                                        <p:tgtEl>
                                          <p:spTgt spid="24584"/>
                                        </p:tgtEl>
                                        <p:attrNameLst>
                                          <p:attrName>ppt_y</p:attrName>
                                        </p:attrNameLst>
                                      </p:cBhvr>
                                    </p:anim>
                                    <p:animRot by="21600000">
                                      <p:cBhvr>
                                        <p:cTn id="71" dur="1000" fill="hold">
                                          <p:stCondLst>
                                            <p:cond delay="0"/>
                                          </p:stCondLst>
                                        </p:cTn>
                                        <p:tgtEl>
                                          <p:spTgt spid="24584"/>
                                        </p:tgtEl>
                                        <p:attrNameLst>
                                          <p:attrName>r</p:attrName>
                                        </p:attrNameLst>
                                      </p:cBhvr>
                                    </p:animRot>
                                  </p:childTnLst>
                                </p:cTn>
                              </p:par>
                            </p:childTnLst>
                          </p:cTn>
                        </p:par>
                      </p:childTnLst>
                    </p:cTn>
                  </p:par>
                  <p:par>
                    <p:cTn id="72" fill="hold" nodeType="clickPar">
                      <p:stCondLst>
                        <p:cond delay="indefinite"/>
                      </p:stCondLst>
                      <p:childTnLst>
                        <p:par>
                          <p:cTn id="73" fill="hold" nodeType="withGroup">
                            <p:stCondLst>
                              <p:cond delay="0"/>
                            </p:stCondLst>
                            <p:childTnLst>
                              <p:par>
                                <p:cTn id="74" presetID="56" presetClass="entr" presetSubtype="0" fill="hold" grpId="0" nodeType="clickEffect">
                                  <p:stCondLst>
                                    <p:cond delay="0"/>
                                  </p:stCondLst>
                                  <p:iterate type="lt">
                                    <p:tmPct val="10000"/>
                                  </p:iterate>
                                  <p:childTnLst>
                                    <p:set>
                                      <p:cBhvr>
                                        <p:cTn id="75" dur="1" fill="hold">
                                          <p:stCondLst>
                                            <p:cond delay="0"/>
                                          </p:stCondLst>
                                        </p:cTn>
                                        <p:tgtEl>
                                          <p:spTgt spid="24585"/>
                                        </p:tgtEl>
                                        <p:attrNameLst>
                                          <p:attrName>style.visibility</p:attrName>
                                        </p:attrNameLst>
                                      </p:cBhvr>
                                      <p:to>
                                        <p:strVal val="visible"/>
                                      </p:to>
                                    </p:set>
                                    <p:anim by="(-#ppt_w*2)" calcmode="lin" valueType="num">
                                      <p:cBhvr rctx="PPT">
                                        <p:cTn id="76" dur="500" autoRev="1" fill="hold">
                                          <p:stCondLst>
                                            <p:cond delay="0"/>
                                          </p:stCondLst>
                                        </p:cTn>
                                        <p:tgtEl>
                                          <p:spTgt spid="24585"/>
                                        </p:tgtEl>
                                        <p:attrNameLst>
                                          <p:attrName>ppt_w</p:attrName>
                                        </p:attrNameLst>
                                      </p:cBhvr>
                                    </p:anim>
                                    <p:anim by="(#ppt_w*0.50)" calcmode="lin" valueType="num">
                                      <p:cBhvr>
                                        <p:cTn id="77" dur="500" decel="50000" autoRev="1" fill="hold">
                                          <p:stCondLst>
                                            <p:cond delay="0"/>
                                          </p:stCondLst>
                                        </p:cTn>
                                        <p:tgtEl>
                                          <p:spTgt spid="24585"/>
                                        </p:tgtEl>
                                        <p:attrNameLst>
                                          <p:attrName>ppt_x</p:attrName>
                                        </p:attrNameLst>
                                      </p:cBhvr>
                                    </p:anim>
                                    <p:anim from="(-#ppt_h/2)" to="(#ppt_y)" calcmode="lin" valueType="num">
                                      <p:cBhvr>
                                        <p:cTn id="78" dur="1000" fill="hold">
                                          <p:stCondLst>
                                            <p:cond delay="0"/>
                                          </p:stCondLst>
                                        </p:cTn>
                                        <p:tgtEl>
                                          <p:spTgt spid="24585"/>
                                        </p:tgtEl>
                                        <p:attrNameLst>
                                          <p:attrName>ppt_y</p:attrName>
                                        </p:attrNameLst>
                                      </p:cBhvr>
                                    </p:anim>
                                    <p:animRot by="21600000">
                                      <p:cBhvr>
                                        <p:cTn id="79" dur="1000" fill="hold">
                                          <p:stCondLst>
                                            <p:cond delay="0"/>
                                          </p:stCondLst>
                                        </p:cTn>
                                        <p:tgtEl>
                                          <p:spTgt spid="24585"/>
                                        </p:tgtEl>
                                        <p:attrNameLst>
                                          <p:attrName>r</p:attrName>
                                        </p:attrNameLst>
                                      </p:cBhvr>
                                    </p:animRot>
                                  </p:childTnLst>
                                </p:cTn>
                              </p:par>
                            </p:childTnLst>
                          </p:cTn>
                        </p:par>
                      </p:childTnLst>
                    </p:cTn>
                  </p:par>
                  <p:par>
                    <p:cTn id="80" fill="hold" nodeType="clickPar">
                      <p:stCondLst>
                        <p:cond delay="indefinite"/>
                      </p:stCondLst>
                      <p:childTnLst>
                        <p:par>
                          <p:cTn id="81" fill="hold" nodeType="withGroup">
                            <p:stCondLst>
                              <p:cond delay="0"/>
                            </p:stCondLst>
                            <p:childTnLst>
                              <p:par>
                                <p:cTn id="82" presetID="56" presetClass="entr" presetSubtype="0" fill="hold" grpId="0" nodeType="clickEffect">
                                  <p:stCondLst>
                                    <p:cond delay="0"/>
                                  </p:stCondLst>
                                  <p:iterate type="lt">
                                    <p:tmPct val="10000"/>
                                  </p:iterate>
                                  <p:childTnLst>
                                    <p:set>
                                      <p:cBhvr>
                                        <p:cTn id="83" dur="1" fill="hold">
                                          <p:stCondLst>
                                            <p:cond delay="0"/>
                                          </p:stCondLst>
                                        </p:cTn>
                                        <p:tgtEl>
                                          <p:spTgt spid="24586"/>
                                        </p:tgtEl>
                                        <p:attrNameLst>
                                          <p:attrName>style.visibility</p:attrName>
                                        </p:attrNameLst>
                                      </p:cBhvr>
                                      <p:to>
                                        <p:strVal val="visible"/>
                                      </p:to>
                                    </p:set>
                                    <p:anim by="(-#ppt_w*2)" calcmode="lin" valueType="num">
                                      <p:cBhvr rctx="PPT">
                                        <p:cTn id="84" dur="500" autoRev="1" fill="hold">
                                          <p:stCondLst>
                                            <p:cond delay="0"/>
                                          </p:stCondLst>
                                        </p:cTn>
                                        <p:tgtEl>
                                          <p:spTgt spid="24586"/>
                                        </p:tgtEl>
                                        <p:attrNameLst>
                                          <p:attrName>ppt_w</p:attrName>
                                        </p:attrNameLst>
                                      </p:cBhvr>
                                    </p:anim>
                                    <p:anim by="(#ppt_w*0.50)" calcmode="lin" valueType="num">
                                      <p:cBhvr>
                                        <p:cTn id="85" dur="500" decel="50000" autoRev="1" fill="hold">
                                          <p:stCondLst>
                                            <p:cond delay="0"/>
                                          </p:stCondLst>
                                        </p:cTn>
                                        <p:tgtEl>
                                          <p:spTgt spid="24586"/>
                                        </p:tgtEl>
                                        <p:attrNameLst>
                                          <p:attrName>ppt_x</p:attrName>
                                        </p:attrNameLst>
                                      </p:cBhvr>
                                    </p:anim>
                                    <p:anim from="(-#ppt_h/2)" to="(#ppt_y)" calcmode="lin" valueType="num">
                                      <p:cBhvr>
                                        <p:cTn id="86" dur="1000" fill="hold">
                                          <p:stCondLst>
                                            <p:cond delay="0"/>
                                          </p:stCondLst>
                                        </p:cTn>
                                        <p:tgtEl>
                                          <p:spTgt spid="24586"/>
                                        </p:tgtEl>
                                        <p:attrNameLst>
                                          <p:attrName>ppt_y</p:attrName>
                                        </p:attrNameLst>
                                      </p:cBhvr>
                                    </p:anim>
                                    <p:animRot by="21600000">
                                      <p:cBhvr>
                                        <p:cTn id="87" dur="1000" fill="hold">
                                          <p:stCondLst>
                                            <p:cond delay="0"/>
                                          </p:stCondLst>
                                        </p:cTn>
                                        <p:tgtEl>
                                          <p:spTgt spid="2458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animBg="1"/>
      <p:bldP spid="24580" grpId="0" animBg="1"/>
      <p:bldP spid="24581" grpId="0" animBg="1"/>
      <p:bldP spid="24582" grpId="0" animBg="1"/>
      <p:bldP spid="24583" grpId="0" animBg="1"/>
      <p:bldP spid="24584" grpId="0" animBg="1"/>
      <p:bldP spid="24585" grpId="0" animBg="1"/>
      <p:bldP spid="24586" grpId="0" animBg="1"/>
      <p:bldP spid="24587" grpId="0"/>
      <p:bldP spid="24588" grpId="0"/>
      <p:bldP spid="24589" grpId="0"/>
      <p:bldP spid="2459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8600" y="1828800"/>
            <a:ext cx="8610600" cy="1139825"/>
          </a:xfrm>
        </p:spPr>
        <p:txBody>
          <a:bodyPr>
            <a:normAutofit fontScale="90000"/>
          </a:bodyPr>
          <a:lstStyle/>
          <a:p>
            <a:r>
              <a:rPr lang="en-US" sz="3800" b="1">
                <a:latin typeface="VNI-Helve-Condense" pitchFamily="2" charset="0"/>
              </a:rPr>
              <a:t>CHUÙNG TA HAÕY CHIA LÔÙP LAØM 2 PHE .</a:t>
            </a:r>
            <a:br>
              <a:rPr lang="en-US" sz="3800" b="1">
                <a:latin typeface="VNI-Helve-Condense" pitchFamily="2" charset="0"/>
              </a:rPr>
            </a:br>
            <a:r>
              <a:rPr lang="en-US" sz="3800" b="1">
                <a:latin typeface="VNI-Helve-Condense" pitchFamily="2" charset="0"/>
              </a:rPr>
              <a:t>LAÀN LÖÔÏT NEÂU CAÙC CAÂU ÑOÁ VEÀ ÑAËC ÑIEÅM </a:t>
            </a:r>
            <a:r>
              <a:rPr lang="en-US" sz="3800" b="1">
                <a:solidFill>
                  <a:srgbClr val="3333FF"/>
                </a:solidFill>
                <a:latin typeface="VNI-Helve-Condense" pitchFamily="2" charset="0"/>
              </a:rPr>
              <a:t>CAÙC CON SOÂNG</a:t>
            </a:r>
            <a:r>
              <a:rPr lang="en-US" sz="3800" b="1">
                <a:latin typeface="VNI-Helve-Condense" pitchFamily="2" charset="0"/>
              </a:rPr>
              <a:t> TREÂN ÑAÁT NÖÔÙC VIEÄT NAM TA ROÀI MÔØI BAÏN TRAÛ LÔØI </a:t>
            </a:r>
          </a:p>
        </p:txBody>
      </p:sp>
      <p:pic>
        <p:nvPicPr>
          <p:cNvPr id="25603" name="Picture 3" descr="Cartoon_65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495800"/>
            <a:ext cx="146685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859854"/>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5602"/>
                                        </p:tgtEl>
                                        <p:attrNameLst>
                                          <p:attrName>style.visibility</p:attrName>
                                        </p:attrNameLst>
                                      </p:cBhvr>
                                      <p:to>
                                        <p:strVal val="visible"/>
                                      </p:to>
                                    </p:set>
                                    <p:anim calcmode="discrete" valueType="clr">
                                      <p:cBhvr override="childStyle">
                                        <p:cTn id="7" dur="80"/>
                                        <p:tgtEl>
                                          <p:spTgt spid="2560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5602"/>
                                        </p:tgtEl>
                                        <p:attrNameLst>
                                          <p:attrName>fillcolor</p:attrName>
                                        </p:attrNameLst>
                                      </p:cBhvr>
                                      <p:tavLst>
                                        <p:tav tm="0">
                                          <p:val>
                                            <p:clrVal>
                                              <a:schemeClr val="accent2"/>
                                            </p:clrVal>
                                          </p:val>
                                        </p:tav>
                                        <p:tav tm="50000">
                                          <p:val>
                                            <p:clrVal>
                                              <a:schemeClr val="hlink"/>
                                            </p:clrVal>
                                          </p:val>
                                        </p:tav>
                                      </p:tavLst>
                                    </p:anim>
                                    <p:set>
                                      <p:cBhvr>
                                        <p:cTn id="9" dur="80"/>
                                        <p:tgtEl>
                                          <p:spTgt spid="2560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256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WordArt 2"/>
          <p:cNvSpPr>
            <a:spLocks noChangeArrowheads="1" noChangeShapeType="1" noTextEdit="1"/>
          </p:cNvSpPr>
          <p:nvPr/>
        </p:nvSpPr>
        <p:spPr bwMode="auto">
          <a:xfrm>
            <a:off x="762000" y="1143000"/>
            <a:ext cx="2971800" cy="1828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5400" b="1" kern="10">
                <a:solidFill>
                  <a:srgbClr val="3333FF"/>
                </a:solidFill>
                <a:effectLst>
                  <a:outerShdw dist="35921" dir="2700000" algn="ctr" rotWithShape="0">
                    <a:srgbClr val="C0C0C0">
                      <a:alpha val="80000"/>
                    </a:srgbClr>
                  </a:outerShdw>
                </a:effectLst>
                <a:latin typeface="VNI-Helve-Condense"/>
              </a:rPr>
              <a:t>HOAÏT ÑOÄNG 3</a:t>
            </a:r>
          </a:p>
        </p:txBody>
      </p:sp>
      <p:sp>
        <p:nvSpPr>
          <p:cNvPr id="26690" name="Text Box 66"/>
          <p:cNvSpPr txBox="1">
            <a:spLocks noChangeArrowheads="1"/>
          </p:cNvSpPr>
          <p:nvPr/>
        </p:nvSpPr>
        <p:spPr bwMode="auto">
          <a:xfrm>
            <a:off x="838200" y="3657600"/>
            <a:ext cx="7467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4000" b="1">
                <a:latin typeface="VNI-Helve-Condense" pitchFamily="2" charset="0"/>
              </a:rPr>
              <a:t>Trình baøy moät soá ñaëc ñieåm tieâu bieàu cuûa </a:t>
            </a:r>
            <a:r>
              <a:rPr lang="en-US" sz="4000" b="1">
                <a:solidFill>
                  <a:srgbClr val="3333FF"/>
                </a:solidFill>
                <a:latin typeface="VNI-Helve-Condense" pitchFamily="2" charset="0"/>
              </a:rPr>
              <a:t>caùc thaønh phoá</a:t>
            </a:r>
            <a:r>
              <a:rPr lang="en-US" sz="4000" b="1">
                <a:latin typeface="VNI-Helve-Condense" pitchFamily="2" charset="0"/>
              </a:rPr>
              <a:t> ñaõ hoïc.</a:t>
            </a:r>
          </a:p>
        </p:txBody>
      </p:sp>
      <p:pic>
        <p:nvPicPr>
          <p:cNvPr id="26691" name="Picture 67" descr="Objeto_004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5257800"/>
            <a:ext cx="144780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293138"/>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diamond(in)">
                                      <p:cBhvr>
                                        <p:cTn id="7" dur="2000"/>
                                        <p:tgtEl>
                                          <p:spTgt spid="26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1" presetClass="entr" presetSubtype="0" fill="hold" nodeType="clickEffect">
                                  <p:stCondLst>
                                    <p:cond delay="0"/>
                                  </p:stCondLst>
                                  <p:childTnLst>
                                    <p:set>
                                      <p:cBhvr>
                                        <p:cTn id="11" dur="1" fill="hold">
                                          <p:stCondLst>
                                            <p:cond delay="0"/>
                                          </p:stCondLst>
                                        </p:cTn>
                                        <p:tgtEl>
                                          <p:spTgt spid="26690">
                                            <p:txEl>
                                              <p:pRg st="0" end="0"/>
                                            </p:txEl>
                                          </p:spTgt>
                                        </p:tgtEl>
                                        <p:attrNameLst>
                                          <p:attrName>style.visibility</p:attrName>
                                        </p:attrNameLst>
                                      </p:cBhvr>
                                      <p:to>
                                        <p:strVal val="visible"/>
                                      </p:to>
                                    </p:set>
                                    <p:animEffect transition="in" filter="fade">
                                      <p:cBhvr>
                                        <p:cTn id="12" dur="770" decel="100000"/>
                                        <p:tgtEl>
                                          <p:spTgt spid="26690">
                                            <p:txEl>
                                              <p:pRg st="0" end="0"/>
                                            </p:txEl>
                                          </p:spTgt>
                                        </p:tgtEl>
                                      </p:cBhvr>
                                    </p:animEffect>
                                    <p:animScale>
                                      <p:cBhvr>
                                        <p:cTn id="13" dur="770" decel="100000"/>
                                        <p:tgtEl>
                                          <p:spTgt spid="26690">
                                            <p:txEl>
                                              <p:pRg st="0" end="0"/>
                                            </p:txEl>
                                          </p:spTgt>
                                        </p:tgtEl>
                                      </p:cBhvr>
                                      <p:from x="10000" y="10000"/>
                                      <p:to x="200000" y="450000"/>
                                    </p:animScale>
                                    <p:animScale>
                                      <p:cBhvr>
                                        <p:cTn id="14" dur="1230" accel="100000" fill="hold">
                                          <p:stCondLst>
                                            <p:cond delay="770"/>
                                          </p:stCondLst>
                                        </p:cTn>
                                        <p:tgtEl>
                                          <p:spTgt spid="26690">
                                            <p:txEl>
                                              <p:pRg st="0" end="0"/>
                                            </p:txEl>
                                          </p:spTgt>
                                        </p:tgtEl>
                                      </p:cBhvr>
                                      <p:from x="200000" y="450000"/>
                                      <p:to x="100000" y="100000"/>
                                    </p:animScale>
                                    <p:set>
                                      <p:cBhvr>
                                        <p:cTn id="15" dur="770" fill="hold"/>
                                        <p:tgtEl>
                                          <p:spTgt spid="26690">
                                            <p:txEl>
                                              <p:pRg st="0" end="0"/>
                                            </p:txEl>
                                          </p:spTgt>
                                        </p:tgtEl>
                                        <p:attrNameLst>
                                          <p:attrName>ppt_x</p:attrName>
                                        </p:attrNameLst>
                                      </p:cBhvr>
                                      <p:to>
                                        <p:strVal val="(0.5)"/>
                                      </p:to>
                                    </p:set>
                                    <p:anim from="(0.5)" to="(#ppt_x)" calcmode="lin" valueType="num">
                                      <p:cBhvr>
                                        <p:cTn id="16" dur="1230" accel="100000" fill="hold">
                                          <p:stCondLst>
                                            <p:cond delay="770"/>
                                          </p:stCondLst>
                                        </p:cTn>
                                        <p:tgtEl>
                                          <p:spTgt spid="26690">
                                            <p:txEl>
                                              <p:pRg st="0" end="0"/>
                                            </p:txEl>
                                          </p:spTgt>
                                        </p:tgtEl>
                                        <p:attrNameLst>
                                          <p:attrName>ppt_x</p:attrName>
                                        </p:attrNameLst>
                                      </p:cBhvr>
                                    </p:anim>
                                    <p:set>
                                      <p:cBhvr>
                                        <p:cTn id="17" dur="770" fill="hold"/>
                                        <p:tgtEl>
                                          <p:spTgt spid="26690">
                                            <p:txEl>
                                              <p:pRg st="0" end="0"/>
                                            </p:txEl>
                                          </p:spTgt>
                                        </p:tgtEl>
                                        <p:attrNameLst>
                                          <p:attrName>ppt_y</p:attrName>
                                        </p:attrNameLst>
                                      </p:cBhvr>
                                      <p:to>
                                        <p:strVal val="(#ppt_y+0.4)"/>
                                      </p:to>
                                    </p:set>
                                    <p:anim from="(#ppt_y+0.4)" to="(#ppt_y)" calcmode="lin" valueType="num">
                                      <p:cBhvr>
                                        <p:cTn id="18" dur="1230" accel="100000" fill="hold">
                                          <p:stCondLst>
                                            <p:cond delay="770"/>
                                          </p:stCondLst>
                                        </p:cTn>
                                        <p:tgtEl>
                                          <p:spTgt spid="26690">
                                            <p:txEl>
                                              <p:pRg st="0" end="0"/>
                                            </p:txEl>
                                          </p:spTgt>
                                        </p:tgtEl>
                                        <p:attrNameLst>
                                          <p:attrName>ppt_y</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66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76200"/>
            <a:ext cx="8229600" cy="563563"/>
          </a:xfrm>
        </p:spPr>
        <p:txBody>
          <a:bodyPr>
            <a:normAutofit fontScale="90000"/>
          </a:bodyPr>
          <a:lstStyle/>
          <a:p>
            <a:r>
              <a:rPr lang="en-US" sz="3800" b="1">
                <a:latin typeface="VNI-Helve-Condense" pitchFamily="2" charset="0"/>
              </a:rPr>
              <a:t>Caâu naøo ñuùng? Caâu naøo sai ?</a:t>
            </a:r>
          </a:p>
        </p:txBody>
      </p:sp>
      <p:sp>
        <p:nvSpPr>
          <p:cNvPr id="27651" name="Rectangle 3"/>
          <p:cNvSpPr>
            <a:spLocks noGrp="1" noChangeArrowheads="1"/>
          </p:cNvSpPr>
          <p:nvPr>
            <p:ph type="body" idx="1"/>
          </p:nvPr>
        </p:nvSpPr>
        <p:spPr>
          <a:xfrm>
            <a:off x="1447800" y="1600200"/>
            <a:ext cx="7239000" cy="915988"/>
          </a:xfrm>
        </p:spPr>
        <p:txBody>
          <a:bodyPr/>
          <a:lstStyle/>
          <a:p>
            <a:pPr>
              <a:lnSpc>
                <a:spcPct val="90000"/>
              </a:lnSpc>
            </a:pPr>
            <a:r>
              <a:rPr lang="en-US" sz="2600" b="1">
                <a:latin typeface="VNI-Helve-Condense" pitchFamily="2" charset="0"/>
              </a:rPr>
              <a:t>ÑOÀNG BAÈNG BAÉC BOÄ LAØ NÔI SAÛN XUAÁT NHIEÀU LUÙA GAÏO NHAÁT NÖÔÙC TA </a:t>
            </a:r>
          </a:p>
        </p:txBody>
      </p:sp>
      <p:sp>
        <p:nvSpPr>
          <p:cNvPr id="27652" name="Rectangle 4"/>
          <p:cNvSpPr>
            <a:spLocks noChangeArrowheads="1"/>
          </p:cNvSpPr>
          <p:nvPr/>
        </p:nvSpPr>
        <p:spPr bwMode="auto">
          <a:xfrm>
            <a:off x="1371600" y="2971800"/>
            <a:ext cx="7239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1"/>
              </a:buClr>
              <a:buSzPct val="65000"/>
              <a:buFont typeface="Wingdings" pitchFamily="2" charset="2"/>
              <a:buChar char="n"/>
            </a:pPr>
            <a:r>
              <a:rPr lang="en-US" sz="2600" b="1">
                <a:solidFill>
                  <a:srgbClr val="006600"/>
                </a:solidFill>
                <a:latin typeface="VNI-Helve-Condense" pitchFamily="2" charset="0"/>
              </a:rPr>
              <a:t>ÑOÀNG BAÈNG NAM BOÄ LAØ NÔI SAÛN XUAÁT NHIEÀU THUYÛ SAÛN NHAÁT CAÛ NÖÔÙC </a:t>
            </a:r>
          </a:p>
        </p:txBody>
      </p:sp>
      <p:sp>
        <p:nvSpPr>
          <p:cNvPr id="27653" name="Rectangle 5"/>
          <p:cNvSpPr>
            <a:spLocks noChangeArrowheads="1"/>
          </p:cNvSpPr>
          <p:nvPr/>
        </p:nvSpPr>
        <p:spPr bwMode="auto">
          <a:xfrm>
            <a:off x="1524000" y="4343400"/>
            <a:ext cx="7239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1"/>
              </a:buClr>
              <a:buSzPct val="65000"/>
              <a:buFont typeface="Wingdings" pitchFamily="2" charset="2"/>
              <a:buChar char="n"/>
            </a:pPr>
            <a:r>
              <a:rPr lang="en-US" sz="2600" b="1">
                <a:solidFill>
                  <a:srgbClr val="0000CC"/>
                </a:solidFill>
                <a:latin typeface="VNI-Helve-Condense" pitchFamily="2" charset="0"/>
              </a:rPr>
              <a:t>THAØNH PHOÁ HAØ NOÄI COÙ DIEÄN TÍCH LÔÙN NHAÁT VAØ SOÁ DAÂN ÑOÂNG NHAÁT NÖÔÙC </a:t>
            </a:r>
          </a:p>
        </p:txBody>
      </p:sp>
      <p:sp>
        <p:nvSpPr>
          <p:cNvPr id="27654" name="Rectangle 6"/>
          <p:cNvSpPr>
            <a:spLocks noChangeArrowheads="1"/>
          </p:cNvSpPr>
          <p:nvPr/>
        </p:nvSpPr>
        <p:spPr bwMode="auto">
          <a:xfrm>
            <a:off x="1524000" y="5715000"/>
            <a:ext cx="7239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1"/>
              </a:buClr>
              <a:buSzPct val="65000"/>
              <a:buFont typeface="Wingdings" pitchFamily="2" charset="2"/>
              <a:buChar char="n"/>
            </a:pPr>
            <a:r>
              <a:rPr lang="en-US" sz="2600" b="1">
                <a:solidFill>
                  <a:srgbClr val="FF0000"/>
                </a:solidFill>
                <a:latin typeface="VNI-Helve-Condense" pitchFamily="2" charset="0"/>
              </a:rPr>
              <a:t>THAØNH PHOÁ HOÀ CHÍ MINH LAØ TRUNG TAÂM COÂNG NGHIEÄP LÔÙN  NHAÁT NÖÔÙC </a:t>
            </a:r>
          </a:p>
        </p:txBody>
      </p:sp>
      <p:sp>
        <p:nvSpPr>
          <p:cNvPr id="27655" name="Oval 7"/>
          <p:cNvSpPr>
            <a:spLocks noChangeArrowheads="1"/>
          </p:cNvSpPr>
          <p:nvPr/>
        </p:nvSpPr>
        <p:spPr bwMode="auto">
          <a:xfrm>
            <a:off x="685800" y="1524000"/>
            <a:ext cx="685800" cy="762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b="1"/>
              <a:t>S</a:t>
            </a:r>
          </a:p>
        </p:txBody>
      </p:sp>
      <p:sp>
        <p:nvSpPr>
          <p:cNvPr id="27656" name="Oval 8"/>
          <p:cNvSpPr>
            <a:spLocks noChangeArrowheads="1"/>
          </p:cNvSpPr>
          <p:nvPr/>
        </p:nvSpPr>
        <p:spPr bwMode="auto">
          <a:xfrm>
            <a:off x="609600" y="2895600"/>
            <a:ext cx="685800" cy="762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b="1">
                <a:latin typeface="VNI-Helve-Condense" pitchFamily="2" charset="0"/>
              </a:rPr>
              <a:t>Ñ</a:t>
            </a:r>
          </a:p>
        </p:txBody>
      </p:sp>
      <p:sp>
        <p:nvSpPr>
          <p:cNvPr id="27657" name="Oval 9"/>
          <p:cNvSpPr>
            <a:spLocks noChangeArrowheads="1"/>
          </p:cNvSpPr>
          <p:nvPr/>
        </p:nvSpPr>
        <p:spPr bwMode="auto">
          <a:xfrm>
            <a:off x="685800" y="4267200"/>
            <a:ext cx="685800" cy="762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b="1"/>
              <a:t>S</a:t>
            </a:r>
          </a:p>
        </p:txBody>
      </p:sp>
      <p:sp>
        <p:nvSpPr>
          <p:cNvPr id="27658" name="Oval 10"/>
          <p:cNvSpPr>
            <a:spLocks noChangeArrowheads="1"/>
          </p:cNvSpPr>
          <p:nvPr/>
        </p:nvSpPr>
        <p:spPr bwMode="auto">
          <a:xfrm>
            <a:off x="609600" y="5638800"/>
            <a:ext cx="685800" cy="762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b="1">
                <a:latin typeface="VNI-Helve-Condense" pitchFamily="2" charset="0"/>
              </a:rPr>
              <a:t>Ñ</a:t>
            </a:r>
          </a:p>
        </p:txBody>
      </p:sp>
      <p:sp>
        <p:nvSpPr>
          <p:cNvPr id="27659" name="Text Box 11"/>
          <p:cNvSpPr txBox="1">
            <a:spLocks noChangeArrowheads="1"/>
          </p:cNvSpPr>
          <p:nvPr/>
        </p:nvSpPr>
        <p:spPr bwMode="auto">
          <a:xfrm>
            <a:off x="0" y="1752600"/>
            <a:ext cx="68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t>a/-</a:t>
            </a:r>
          </a:p>
        </p:txBody>
      </p:sp>
      <p:sp>
        <p:nvSpPr>
          <p:cNvPr id="27660" name="Text Box 12"/>
          <p:cNvSpPr txBox="1">
            <a:spLocks noChangeArrowheads="1"/>
          </p:cNvSpPr>
          <p:nvPr/>
        </p:nvSpPr>
        <p:spPr bwMode="auto">
          <a:xfrm>
            <a:off x="0" y="2971800"/>
            <a:ext cx="68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t>b/-</a:t>
            </a:r>
          </a:p>
        </p:txBody>
      </p:sp>
      <p:sp>
        <p:nvSpPr>
          <p:cNvPr id="27661" name="Text Box 13"/>
          <p:cNvSpPr txBox="1">
            <a:spLocks noChangeArrowheads="1"/>
          </p:cNvSpPr>
          <p:nvPr/>
        </p:nvSpPr>
        <p:spPr bwMode="auto">
          <a:xfrm>
            <a:off x="0" y="4343400"/>
            <a:ext cx="68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t>c/-</a:t>
            </a:r>
          </a:p>
        </p:txBody>
      </p:sp>
      <p:sp>
        <p:nvSpPr>
          <p:cNvPr id="27662" name="Text Box 14"/>
          <p:cNvSpPr txBox="1">
            <a:spLocks noChangeArrowheads="1"/>
          </p:cNvSpPr>
          <p:nvPr/>
        </p:nvSpPr>
        <p:spPr bwMode="auto">
          <a:xfrm>
            <a:off x="0" y="5715000"/>
            <a:ext cx="68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t>d/-</a:t>
            </a:r>
          </a:p>
        </p:txBody>
      </p:sp>
    </p:spTree>
    <p:extLst>
      <p:ext uri="{BB962C8B-B14F-4D97-AF65-F5344CB8AC3E}">
        <p14:creationId xmlns:p14="http://schemas.microsoft.com/office/powerpoint/2010/main" val="335212852"/>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diamond(in)">
                                      <p:cBhvr>
                                        <p:cTn id="7" dur="2000"/>
                                        <p:tgtEl>
                                          <p:spTgt spid="276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765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766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766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7662"/>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27651">
                                            <p:txEl>
                                              <p:pRg st="0" end="0"/>
                                            </p:txEl>
                                          </p:spTgt>
                                        </p:tgtEl>
                                        <p:attrNameLst>
                                          <p:attrName>style.visibility</p:attrName>
                                        </p:attrNameLst>
                                      </p:cBhvr>
                                      <p:to>
                                        <p:strVal val="visible"/>
                                      </p:to>
                                    </p:set>
                                    <p:anim calcmode="discrete" valueType="clr">
                                      <p:cBhvr override="childStyle">
                                        <p:cTn id="22" dur="80"/>
                                        <p:tgtEl>
                                          <p:spTgt spid="2765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27651">
                                            <p:txEl>
                                              <p:pRg st="0" end="0"/>
                                            </p:txEl>
                                          </p:spTgt>
                                        </p:tgtEl>
                                        <p:attrNameLst>
                                          <p:attrName>fillcolor</p:attrName>
                                        </p:attrNameLst>
                                      </p:cBhvr>
                                      <p:tavLst>
                                        <p:tav tm="0">
                                          <p:val>
                                            <p:clrVal>
                                              <a:schemeClr val="accent2"/>
                                            </p:clrVal>
                                          </p:val>
                                        </p:tav>
                                        <p:tav tm="50000">
                                          <p:val>
                                            <p:clrVal>
                                              <a:schemeClr val="hlink"/>
                                            </p:clrVal>
                                          </p:val>
                                        </p:tav>
                                      </p:tavLst>
                                    </p:anim>
                                    <p:set>
                                      <p:cBhvr>
                                        <p:cTn id="24" dur="80"/>
                                        <p:tgtEl>
                                          <p:spTgt spid="27651">
                                            <p:txEl>
                                              <p:pRg st="0" end="0"/>
                                            </p:txEl>
                                          </p:spTgt>
                                        </p:tgtEl>
                                        <p:attrNameLst>
                                          <p:attrName>fill.type</p:attrName>
                                        </p:attrNameLst>
                                      </p:cBhvr>
                                      <p:to>
                                        <p:strVal val="solid"/>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31" presetClass="entr" presetSubtype="0" fill="hold" grpId="0" nodeType="clickEffect">
                                  <p:stCondLst>
                                    <p:cond delay="0"/>
                                  </p:stCondLst>
                                  <p:iterate type="lt">
                                    <p:tmPct val="5000"/>
                                  </p:iterate>
                                  <p:childTnLst>
                                    <p:set>
                                      <p:cBhvr>
                                        <p:cTn id="28" dur="1" fill="hold">
                                          <p:stCondLst>
                                            <p:cond delay="0"/>
                                          </p:stCondLst>
                                        </p:cTn>
                                        <p:tgtEl>
                                          <p:spTgt spid="27652"/>
                                        </p:tgtEl>
                                        <p:attrNameLst>
                                          <p:attrName>style.visibility</p:attrName>
                                        </p:attrNameLst>
                                      </p:cBhvr>
                                      <p:to>
                                        <p:strVal val="visible"/>
                                      </p:to>
                                    </p:set>
                                    <p:anim calcmode="lin" valueType="num">
                                      <p:cBhvr>
                                        <p:cTn id="29" dur="1000" fill="hold"/>
                                        <p:tgtEl>
                                          <p:spTgt spid="27652"/>
                                        </p:tgtEl>
                                        <p:attrNameLst>
                                          <p:attrName>ppt_w</p:attrName>
                                        </p:attrNameLst>
                                      </p:cBhvr>
                                      <p:tavLst>
                                        <p:tav tm="0">
                                          <p:val>
                                            <p:fltVal val="0"/>
                                          </p:val>
                                        </p:tav>
                                        <p:tav tm="100000">
                                          <p:val>
                                            <p:strVal val="#ppt_w"/>
                                          </p:val>
                                        </p:tav>
                                      </p:tavLst>
                                    </p:anim>
                                    <p:anim calcmode="lin" valueType="num">
                                      <p:cBhvr>
                                        <p:cTn id="30" dur="1000" fill="hold"/>
                                        <p:tgtEl>
                                          <p:spTgt spid="27652"/>
                                        </p:tgtEl>
                                        <p:attrNameLst>
                                          <p:attrName>ppt_h</p:attrName>
                                        </p:attrNameLst>
                                      </p:cBhvr>
                                      <p:tavLst>
                                        <p:tav tm="0">
                                          <p:val>
                                            <p:fltVal val="0"/>
                                          </p:val>
                                        </p:tav>
                                        <p:tav tm="100000">
                                          <p:val>
                                            <p:strVal val="#ppt_h"/>
                                          </p:val>
                                        </p:tav>
                                      </p:tavLst>
                                    </p:anim>
                                    <p:anim calcmode="lin" valueType="num">
                                      <p:cBhvr>
                                        <p:cTn id="31" dur="1000" fill="hold"/>
                                        <p:tgtEl>
                                          <p:spTgt spid="27652"/>
                                        </p:tgtEl>
                                        <p:attrNameLst>
                                          <p:attrName>style.rotation</p:attrName>
                                        </p:attrNameLst>
                                      </p:cBhvr>
                                      <p:tavLst>
                                        <p:tav tm="0">
                                          <p:val>
                                            <p:fltVal val="90"/>
                                          </p:val>
                                        </p:tav>
                                        <p:tav tm="100000">
                                          <p:val>
                                            <p:fltVal val="0"/>
                                          </p:val>
                                        </p:tav>
                                      </p:tavLst>
                                    </p:anim>
                                    <p:animEffect transition="in" filter="fade">
                                      <p:cBhvr>
                                        <p:cTn id="32" dur="1000"/>
                                        <p:tgtEl>
                                          <p:spTgt spid="2765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6" presetClass="entr" presetSubtype="0" fill="hold" grpId="0" nodeType="clickEffect">
                                  <p:stCondLst>
                                    <p:cond delay="0"/>
                                  </p:stCondLst>
                                  <p:iterate type="lt">
                                    <p:tmPct val="10000"/>
                                  </p:iterate>
                                  <p:childTnLst>
                                    <p:set>
                                      <p:cBhvr>
                                        <p:cTn id="36" dur="1" fill="hold">
                                          <p:stCondLst>
                                            <p:cond delay="0"/>
                                          </p:stCondLst>
                                        </p:cTn>
                                        <p:tgtEl>
                                          <p:spTgt spid="27653"/>
                                        </p:tgtEl>
                                        <p:attrNameLst>
                                          <p:attrName>style.visibility</p:attrName>
                                        </p:attrNameLst>
                                      </p:cBhvr>
                                      <p:to>
                                        <p:strVal val="visible"/>
                                      </p:to>
                                    </p:set>
                                    <p:anim by="(-#ppt_w*2)" calcmode="lin" valueType="num">
                                      <p:cBhvr rctx="PPT">
                                        <p:cTn id="37" dur="500" autoRev="1" fill="hold">
                                          <p:stCondLst>
                                            <p:cond delay="0"/>
                                          </p:stCondLst>
                                        </p:cTn>
                                        <p:tgtEl>
                                          <p:spTgt spid="27653"/>
                                        </p:tgtEl>
                                        <p:attrNameLst>
                                          <p:attrName>ppt_w</p:attrName>
                                        </p:attrNameLst>
                                      </p:cBhvr>
                                    </p:anim>
                                    <p:anim by="(#ppt_w*0.50)" calcmode="lin" valueType="num">
                                      <p:cBhvr>
                                        <p:cTn id="38" dur="500" decel="50000" autoRev="1" fill="hold">
                                          <p:stCondLst>
                                            <p:cond delay="0"/>
                                          </p:stCondLst>
                                        </p:cTn>
                                        <p:tgtEl>
                                          <p:spTgt spid="27653"/>
                                        </p:tgtEl>
                                        <p:attrNameLst>
                                          <p:attrName>ppt_x</p:attrName>
                                        </p:attrNameLst>
                                      </p:cBhvr>
                                    </p:anim>
                                    <p:anim from="(-#ppt_h/2)" to="(#ppt_y)" calcmode="lin" valueType="num">
                                      <p:cBhvr>
                                        <p:cTn id="39" dur="1000" fill="hold">
                                          <p:stCondLst>
                                            <p:cond delay="0"/>
                                          </p:stCondLst>
                                        </p:cTn>
                                        <p:tgtEl>
                                          <p:spTgt spid="27653"/>
                                        </p:tgtEl>
                                        <p:attrNameLst>
                                          <p:attrName>ppt_y</p:attrName>
                                        </p:attrNameLst>
                                      </p:cBhvr>
                                    </p:anim>
                                    <p:animRot by="21600000">
                                      <p:cBhvr>
                                        <p:cTn id="40" dur="1000" fill="hold">
                                          <p:stCondLst>
                                            <p:cond delay="0"/>
                                          </p:stCondLst>
                                        </p:cTn>
                                        <p:tgtEl>
                                          <p:spTgt spid="27653"/>
                                        </p:tgtEl>
                                        <p:attrNameLst>
                                          <p:attrName>r</p:attrName>
                                        </p:attrNameLst>
                                      </p:cBhvr>
                                    </p:animRot>
                                  </p:childTnLst>
                                </p:cTn>
                              </p:par>
                            </p:childTnLst>
                          </p:cTn>
                        </p:par>
                      </p:childTnLst>
                    </p:cTn>
                  </p:par>
                  <p:par>
                    <p:cTn id="41" fill="hold" nodeType="clickPar">
                      <p:stCondLst>
                        <p:cond delay="indefinite"/>
                      </p:stCondLst>
                      <p:childTnLst>
                        <p:par>
                          <p:cTn id="42" fill="hold" nodeType="withGroup">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27654"/>
                                        </p:tgtEl>
                                        <p:attrNameLst>
                                          <p:attrName>style.visibility</p:attrName>
                                        </p:attrNameLst>
                                      </p:cBhvr>
                                      <p:to>
                                        <p:strVal val="visible"/>
                                      </p:to>
                                    </p:set>
                                    <p:anim calcmode="lin" valueType="num">
                                      <p:cBhvr>
                                        <p:cTn id="45" dur="1000" fill="hold"/>
                                        <p:tgtEl>
                                          <p:spTgt spid="27654"/>
                                        </p:tgtEl>
                                        <p:attrNameLst>
                                          <p:attrName>ppt_w</p:attrName>
                                        </p:attrNameLst>
                                      </p:cBhvr>
                                      <p:tavLst>
                                        <p:tav tm="0">
                                          <p:val>
                                            <p:fltVal val="0"/>
                                          </p:val>
                                        </p:tav>
                                        <p:tav tm="100000">
                                          <p:val>
                                            <p:strVal val="#ppt_w"/>
                                          </p:val>
                                        </p:tav>
                                      </p:tavLst>
                                    </p:anim>
                                    <p:anim calcmode="lin" valueType="num">
                                      <p:cBhvr>
                                        <p:cTn id="46" dur="1000" fill="hold"/>
                                        <p:tgtEl>
                                          <p:spTgt spid="27654"/>
                                        </p:tgtEl>
                                        <p:attrNameLst>
                                          <p:attrName>ppt_h</p:attrName>
                                        </p:attrNameLst>
                                      </p:cBhvr>
                                      <p:tavLst>
                                        <p:tav tm="0">
                                          <p:val>
                                            <p:fltVal val="0"/>
                                          </p:val>
                                        </p:tav>
                                        <p:tav tm="100000">
                                          <p:val>
                                            <p:strVal val="#ppt_h"/>
                                          </p:val>
                                        </p:tav>
                                      </p:tavLst>
                                    </p:anim>
                                    <p:anim calcmode="lin" valueType="num">
                                      <p:cBhvr>
                                        <p:cTn id="47" dur="1000" fill="hold"/>
                                        <p:tgtEl>
                                          <p:spTgt spid="27654"/>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2765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56" presetClass="entr" presetSubtype="0" fill="hold" grpId="0" nodeType="clickEffect">
                                  <p:stCondLst>
                                    <p:cond delay="0"/>
                                  </p:stCondLst>
                                  <p:iterate type="lt">
                                    <p:tmPct val="10000"/>
                                  </p:iterate>
                                  <p:childTnLst>
                                    <p:set>
                                      <p:cBhvr>
                                        <p:cTn id="52" dur="1" fill="hold">
                                          <p:stCondLst>
                                            <p:cond delay="0"/>
                                          </p:stCondLst>
                                        </p:cTn>
                                        <p:tgtEl>
                                          <p:spTgt spid="27655"/>
                                        </p:tgtEl>
                                        <p:attrNameLst>
                                          <p:attrName>style.visibility</p:attrName>
                                        </p:attrNameLst>
                                      </p:cBhvr>
                                      <p:to>
                                        <p:strVal val="visible"/>
                                      </p:to>
                                    </p:set>
                                    <p:anim by="(-#ppt_w*2)" calcmode="lin" valueType="num">
                                      <p:cBhvr rctx="PPT">
                                        <p:cTn id="53" dur="500" autoRev="1" fill="hold">
                                          <p:stCondLst>
                                            <p:cond delay="0"/>
                                          </p:stCondLst>
                                        </p:cTn>
                                        <p:tgtEl>
                                          <p:spTgt spid="27655"/>
                                        </p:tgtEl>
                                        <p:attrNameLst>
                                          <p:attrName>ppt_w</p:attrName>
                                        </p:attrNameLst>
                                      </p:cBhvr>
                                    </p:anim>
                                    <p:anim by="(#ppt_w*0.50)" calcmode="lin" valueType="num">
                                      <p:cBhvr>
                                        <p:cTn id="54" dur="500" decel="50000" autoRev="1" fill="hold">
                                          <p:stCondLst>
                                            <p:cond delay="0"/>
                                          </p:stCondLst>
                                        </p:cTn>
                                        <p:tgtEl>
                                          <p:spTgt spid="27655"/>
                                        </p:tgtEl>
                                        <p:attrNameLst>
                                          <p:attrName>ppt_x</p:attrName>
                                        </p:attrNameLst>
                                      </p:cBhvr>
                                    </p:anim>
                                    <p:anim from="(-#ppt_h/2)" to="(#ppt_y)" calcmode="lin" valueType="num">
                                      <p:cBhvr>
                                        <p:cTn id="55" dur="1000" fill="hold">
                                          <p:stCondLst>
                                            <p:cond delay="0"/>
                                          </p:stCondLst>
                                        </p:cTn>
                                        <p:tgtEl>
                                          <p:spTgt spid="27655"/>
                                        </p:tgtEl>
                                        <p:attrNameLst>
                                          <p:attrName>ppt_y</p:attrName>
                                        </p:attrNameLst>
                                      </p:cBhvr>
                                    </p:anim>
                                    <p:animRot by="21600000">
                                      <p:cBhvr>
                                        <p:cTn id="56" dur="1000" fill="hold">
                                          <p:stCondLst>
                                            <p:cond delay="0"/>
                                          </p:stCondLst>
                                        </p:cTn>
                                        <p:tgtEl>
                                          <p:spTgt spid="27655"/>
                                        </p:tgtEl>
                                        <p:attrNameLst>
                                          <p:attrName>r</p:attrName>
                                        </p:attrNameLst>
                                      </p:cBhvr>
                                    </p:animRot>
                                  </p:childTnLst>
                                </p:cTn>
                              </p:par>
                            </p:childTnLst>
                          </p:cTn>
                        </p:par>
                      </p:childTnLst>
                    </p:cTn>
                  </p:par>
                  <p:par>
                    <p:cTn id="57" fill="hold" nodeType="clickPar">
                      <p:stCondLst>
                        <p:cond delay="indefinite"/>
                      </p:stCondLst>
                      <p:childTnLst>
                        <p:par>
                          <p:cTn id="58" fill="hold" nodeType="withGroup">
                            <p:stCondLst>
                              <p:cond delay="0"/>
                            </p:stCondLst>
                            <p:childTnLst>
                              <p:par>
                                <p:cTn id="59" presetID="56" presetClass="entr" presetSubtype="0" fill="hold" grpId="0" nodeType="clickEffect">
                                  <p:stCondLst>
                                    <p:cond delay="0"/>
                                  </p:stCondLst>
                                  <p:iterate type="lt">
                                    <p:tmPct val="10000"/>
                                  </p:iterate>
                                  <p:childTnLst>
                                    <p:set>
                                      <p:cBhvr>
                                        <p:cTn id="60" dur="1" fill="hold">
                                          <p:stCondLst>
                                            <p:cond delay="0"/>
                                          </p:stCondLst>
                                        </p:cTn>
                                        <p:tgtEl>
                                          <p:spTgt spid="27656"/>
                                        </p:tgtEl>
                                        <p:attrNameLst>
                                          <p:attrName>style.visibility</p:attrName>
                                        </p:attrNameLst>
                                      </p:cBhvr>
                                      <p:to>
                                        <p:strVal val="visible"/>
                                      </p:to>
                                    </p:set>
                                    <p:anim by="(-#ppt_w*2)" calcmode="lin" valueType="num">
                                      <p:cBhvr rctx="PPT">
                                        <p:cTn id="61" dur="500" autoRev="1" fill="hold">
                                          <p:stCondLst>
                                            <p:cond delay="0"/>
                                          </p:stCondLst>
                                        </p:cTn>
                                        <p:tgtEl>
                                          <p:spTgt spid="27656"/>
                                        </p:tgtEl>
                                        <p:attrNameLst>
                                          <p:attrName>ppt_w</p:attrName>
                                        </p:attrNameLst>
                                      </p:cBhvr>
                                    </p:anim>
                                    <p:anim by="(#ppt_w*0.50)" calcmode="lin" valueType="num">
                                      <p:cBhvr>
                                        <p:cTn id="62" dur="500" decel="50000" autoRev="1" fill="hold">
                                          <p:stCondLst>
                                            <p:cond delay="0"/>
                                          </p:stCondLst>
                                        </p:cTn>
                                        <p:tgtEl>
                                          <p:spTgt spid="27656"/>
                                        </p:tgtEl>
                                        <p:attrNameLst>
                                          <p:attrName>ppt_x</p:attrName>
                                        </p:attrNameLst>
                                      </p:cBhvr>
                                    </p:anim>
                                    <p:anim from="(-#ppt_h/2)" to="(#ppt_y)" calcmode="lin" valueType="num">
                                      <p:cBhvr>
                                        <p:cTn id="63" dur="1000" fill="hold">
                                          <p:stCondLst>
                                            <p:cond delay="0"/>
                                          </p:stCondLst>
                                        </p:cTn>
                                        <p:tgtEl>
                                          <p:spTgt spid="27656"/>
                                        </p:tgtEl>
                                        <p:attrNameLst>
                                          <p:attrName>ppt_y</p:attrName>
                                        </p:attrNameLst>
                                      </p:cBhvr>
                                    </p:anim>
                                    <p:animRot by="21600000">
                                      <p:cBhvr>
                                        <p:cTn id="64" dur="1000" fill="hold">
                                          <p:stCondLst>
                                            <p:cond delay="0"/>
                                          </p:stCondLst>
                                        </p:cTn>
                                        <p:tgtEl>
                                          <p:spTgt spid="27656"/>
                                        </p:tgtEl>
                                        <p:attrNameLst>
                                          <p:attrName>r</p:attrName>
                                        </p:attrNameLst>
                                      </p:cBhvr>
                                    </p:animRot>
                                  </p:childTnLst>
                                </p:cTn>
                              </p:par>
                            </p:childTnLst>
                          </p:cTn>
                        </p:par>
                      </p:childTnLst>
                    </p:cTn>
                  </p:par>
                  <p:par>
                    <p:cTn id="65" fill="hold" nodeType="clickPar">
                      <p:stCondLst>
                        <p:cond delay="indefinite"/>
                      </p:stCondLst>
                      <p:childTnLst>
                        <p:par>
                          <p:cTn id="66" fill="hold" nodeType="withGroup">
                            <p:stCondLst>
                              <p:cond delay="0"/>
                            </p:stCondLst>
                            <p:childTnLst>
                              <p:par>
                                <p:cTn id="67" presetID="56" presetClass="entr" presetSubtype="0" fill="hold" grpId="0" nodeType="clickEffect">
                                  <p:stCondLst>
                                    <p:cond delay="0"/>
                                  </p:stCondLst>
                                  <p:iterate type="lt">
                                    <p:tmPct val="10000"/>
                                  </p:iterate>
                                  <p:childTnLst>
                                    <p:set>
                                      <p:cBhvr>
                                        <p:cTn id="68" dur="1" fill="hold">
                                          <p:stCondLst>
                                            <p:cond delay="0"/>
                                          </p:stCondLst>
                                        </p:cTn>
                                        <p:tgtEl>
                                          <p:spTgt spid="27657"/>
                                        </p:tgtEl>
                                        <p:attrNameLst>
                                          <p:attrName>style.visibility</p:attrName>
                                        </p:attrNameLst>
                                      </p:cBhvr>
                                      <p:to>
                                        <p:strVal val="visible"/>
                                      </p:to>
                                    </p:set>
                                    <p:anim by="(-#ppt_w*2)" calcmode="lin" valueType="num">
                                      <p:cBhvr rctx="PPT">
                                        <p:cTn id="69" dur="500" autoRev="1" fill="hold">
                                          <p:stCondLst>
                                            <p:cond delay="0"/>
                                          </p:stCondLst>
                                        </p:cTn>
                                        <p:tgtEl>
                                          <p:spTgt spid="27657"/>
                                        </p:tgtEl>
                                        <p:attrNameLst>
                                          <p:attrName>ppt_w</p:attrName>
                                        </p:attrNameLst>
                                      </p:cBhvr>
                                    </p:anim>
                                    <p:anim by="(#ppt_w*0.50)" calcmode="lin" valueType="num">
                                      <p:cBhvr>
                                        <p:cTn id="70" dur="500" decel="50000" autoRev="1" fill="hold">
                                          <p:stCondLst>
                                            <p:cond delay="0"/>
                                          </p:stCondLst>
                                        </p:cTn>
                                        <p:tgtEl>
                                          <p:spTgt spid="27657"/>
                                        </p:tgtEl>
                                        <p:attrNameLst>
                                          <p:attrName>ppt_x</p:attrName>
                                        </p:attrNameLst>
                                      </p:cBhvr>
                                    </p:anim>
                                    <p:anim from="(-#ppt_h/2)" to="(#ppt_y)" calcmode="lin" valueType="num">
                                      <p:cBhvr>
                                        <p:cTn id="71" dur="1000" fill="hold">
                                          <p:stCondLst>
                                            <p:cond delay="0"/>
                                          </p:stCondLst>
                                        </p:cTn>
                                        <p:tgtEl>
                                          <p:spTgt spid="27657"/>
                                        </p:tgtEl>
                                        <p:attrNameLst>
                                          <p:attrName>ppt_y</p:attrName>
                                        </p:attrNameLst>
                                      </p:cBhvr>
                                    </p:anim>
                                    <p:animRot by="21600000">
                                      <p:cBhvr>
                                        <p:cTn id="72" dur="1000" fill="hold">
                                          <p:stCondLst>
                                            <p:cond delay="0"/>
                                          </p:stCondLst>
                                        </p:cTn>
                                        <p:tgtEl>
                                          <p:spTgt spid="27657"/>
                                        </p:tgtEl>
                                        <p:attrNameLst>
                                          <p:attrName>r</p:attrName>
                                        </p:attrNameLst>
                                      </p:cBhvr>
                                    </p:animRot>
                                  </p:childTnLst>
                                </p:cTn>
                              </p:par>
                            </p:childTnLst>
                          </p:cTn>
                        </p:par>
                      </p:childTnLst>
                    </p:cTn>
                  </p:par>
                  <p:par>
                    <p:cTn id="73" fill="hold" nodeType="clickPar">
                      <p:stCondLst>
                        <p:cond delay="indefinite"/>
                      </p:stCondLst>
                      <p:childTnLst>
                        <p:par>
                          <p:cTn id="74" fill="hold" nodeType="withGroup">
                            <p:stCondLst>
                              <p:cond delay="0"/>
                            </p:stCondLst>
                            <p:childTnLst>
                              <p:par>
                                <p:cTn id="75" presetID="56" presetClass="entr" presetSubtype="0" fill="hold" grpId="0" nodeType="clickEffect">
                                  <p:stCondLst>
                                    <p:cond delay="0"/>
                                  </p:stCondLst>
                                  <p:iterate type="lt">
                                    <p:tmPct val="10000"/>
                                  </p:iterate>
                                  <p:childTnLst>
                                    <p:set>
                                      <p:cBhvr>
                                        <p:cTn id="76" dur="1" fill="hold">
                                          <p:stCondLst>
                                            <p:cond delay="0"/>
                                          </p:stCondLst>
                                        </p:cTn>
                                        <p:tgtEl>
                                          <p:spTgt spid="27658"/>
                                        </p:tgtEl>
                                        <p:attrNameLst>
                                          <p:attrName>style.visibility</p:attrName>
                                        </p:attrNameLst>
                                      </p:cBhvr>
                                      <p:to>
                                        <p:strVal val="visible"/>
                                      </p:to>
                                    </p:set>
                                    <p:anim by="(-#ppt_w*2)" calcmode="lin" valueType="num">
                                      <p:cBhvr rctx="PPT">
                                        <p:cTn id="77" dur="500" autoRev="1" fill="hold">
                                          <p:stCondLst>
                                            <p:cond delay="0"/>
                                          </p:stCondLst>
                                        </p:cTn>
                                        <p:tgtEl>
                                          <p:spTgt spid="27658"/>
                                        </p:tgtEl>
                                        <p:attrNameLst>
                                          <p:attrName>ppt_w</p:attrName>
                                        </p:attrNameLst>
                                      </p:cBhvr>
                                    </p:anim>
                                    <p:anim by="(#ppt_w*0.50)" calcmode="lin" valueType="num">
                                      <p:cBhvr>
                                        <p:cTn id="78" dur="500" decel="50000" autoRev="1" fill="hold">
                                          <p:stCondLst>
                                            <p:cond delay="0"/>
                                          </p:stCondLst>
                                        </p:cTn>
                                        <p:tgtEl>
                                          <p:spTgt spid="27658"/>
                                        </p:tgtEl>
                                        <p:attrNameLst>
                                          <p:attrName>ppt_x</p:attrName>
                                        </p:attrNameLst>
                                      </p:cBhvr>
                                    </p:anim>
                                    <p:anim from="(-#ppt_h/2)" to="(#ppt_y)" calcmode="lin" valueType="num">
                                      <p:cBhvr>
                                        <p:cTn id="79" dur="1000" fill="hold">
                                          <p:stCondLst>
                                            <p:cond delay="0"/>
                                          </p:stCondLst>
                                        </p:cTn>
                                        <p:tgtEl>
                                          <p:spTgt spid="27658"/>
                                        </p:tgtEl>
                                        <p:attrNameLst>
                                          <p:attrName>ppt_y</p:attrName>
                                        </p:attrNameLst>
                                      </p:cBhvr>
                                    </p:anim>
                                    <p:animRot by="21600000">
                                      <p:cBhvr>
                                        <p:cTn id="80" dur="1000" fill="hold">
                                          <p:stCondLst>
                                            <p:cond delay="0"/>
                                          </p:stCondLst>
                                        </p:cTn>
                                        <p:tgtEl>
                                          <p:spTgt spid="2765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P spid="27652" grpId="0"/>
      <p:bldP spid="27653" grpId="0"/>
      <p:bldP spid="27654" grpId="0"/>
      <p:bldP spid="27655" grpId="0" animBg="1"/>
      <p:bldP spid="27656" grpId="0" animBg="1"/>
      <p:bldP spid="27657" grpId="0" animBg="1"/>
      <p:bldP spid="27658" grpId="0" animBg="1"/>
      <p:bldP spid="27659" grpId="0"/>
      <p:bldP spid="27660" grpId="0"/>
      <p:bldP spid="27661" grpId="0"/>
      <p:bldP spid="2766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28600" y="1828800"/>
            <a:ext cx="8610600" cy="1139825"/>
          </a:xfrm>
        </p:spPr>
        <p:txBody>
          <a:bodyPr>
            <a:normAutofit fontScale="90000"/>
          </a:bodyPr>
          <a:lstStyle/>
          <a:p>
            <a:r>
              <a:rPr lang="en-US" sz="3800" b="1">
                <a:latin typeface="VNI-Helve-Condense" pitchFamily="2" charset="0"/>
              </a:rPr>
              <a:t>CHUÙNG TA HAÕY CHIA LÔÙP LAØM 2 PHE .</a:t>
            </a:r>
            <a:br>
              <a:rPr lang="en-US" sz="3800" b="1">
                <a:latin typeface="VNI-Helve-Condense" pitchFamily="2" charset="0"/>
              </a:rPr>
            </a:br>
            <a:r>
              <a:rPr lang="en-US" sz="3800" b="1">
                <a:latin typeface="VNI-Helve-Condense" pitchFamily="2" charset="0"/>
              </a:rPr>
              <a:t>LAÀN LÖÔÏT NEÂU CAÙC CAÂU ÑOÁ VEÀ ÑAËC ÑIEÅM </a:t>
            </a:r>
            <a:r>
              <a:rPr lang="en-US" sz="3800" b="1">
                <a:solidFill>
                  <a:srgbClr val="FF3300"/>
                </a:solidFill>
                <a:latin typeface="VNI-Helve-Condense" pitchFamily="2" charset="0"/>
              </a:rPr>
              <a:t>CAÙC THAØNH PHOÁ</a:t>
            </a:r>
            <a:r>
              <a:rPr lang="en-US" sz="3800" b="1">
                <a:latin typeface="VNI-Helve-Condense" pitchFamily="2" charset="0"/>
              </a:rPr>
              <a:t>  TREÂN ÑAÁT NÖÔÙC VIEÄT NAM TA ROÀI MÔØI BAÏN TRAÛ LÔØI </a:t>
            </a:r>
          </a:p>
        </p:txBody>
      </p:sp>
      <p:pic>
        <p:nvPicPr>
          <p:cNvPr id="28675" name="Picture 3" descr="Cartoon_65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495800"/>
            <a:ext cx="140017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160561"/>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8674"/>
                                        </p:tgtEl>
                                        <p:attrNameLst>
                                          <p:attrName>style.visibility</p:attrName>
                                        </p:attrNameLst>
                                      </p:cBhvr>
                                      <p:to>
                                        <p:strVal val="visible"/>
                                      </p:to>
                                    </p:set>
                                    <p:anim calcmode="discrete" valueType="clr">
                                      <p:cBhvr override="childStyle">
                                        <p:cTn id="7" dur="80"/>
                                        <p:tgtEl>
                                          <p:spTgt spid="2867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8674"/>
                                        </p:tgtEl>
                                        <p:attrNameLst>
                                          <p:attrName>fillcolor</p:attrName>
                                        </p:attrNameLst>
                                      </p:cBhvr>
                                      <p:tavLst>
                                        <p:tav tm="0">
                                          <p:val>
                                            <p:clrVal>
                                              <a:schemeClr val="accent2"/>
                                            </p:clrVal>
                                          </p:val>
                                        </p:tav>
                                        <p:tav tm="50000">
                                          <p:val>
                                            <p:clrVal>
                                              <a:schemeClr val="hlink"/>
                                            </p:clrVal>
                                          </p:val>
                                        </p:tav>
                                      </p:tavLst>
                                    </p:anim>
                                    <p:set>
                                      <p:cBhvr>
                                        <p:cTn id="9" dur="80"/>
                                        <p:tgtEl>
                                          <p:spTgt spid="2867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28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1219200"/>
            <a:ext cx="8229600" cy="3352800"/>
          </a:xfrm>
        </p:spPr>
        <p:txBody>
          <a:bodyPr/>
          <a:lstStyle/>
          <a:p>
            <a:pPr algn="ctr"/>
            <a:r>
              <a:rPr lang="en-US" sz="3800" b="1">
                <a:latin typeface="VNI-Helve-Condense" pitchFamily="2" charset="0"/>
              </a:rPr>
              <a:t>   HAÕY TRÌNH BAØY CAÙC </a:t>
            </a:r>
            <a:br>
              <a:rPr lang="en-US" sz="3800" b="1">
                <a:latin typeface="VNI-Helve-Condense" pitchFamily="2" charset="0"/>
              </a:rPr>
            </a:br>
            <a:r>
              <a:rPr lang="en-US" sz="3800" b="1">
                <a:solidFill>
                  <a:srgbClr val="3333FF"/>
                </a:solidFill>
                <a:latin typeface="VNI-Helve-Condense" pitchFamily="2" charset="0"/>
              </a:rPr>
              <a:t>HÌNH AÛNH CUÛA ÑAÁT NÖÔÙC VIEÄT NAM</a:t>
            </a:r>
            <a:r>
              <a:rPr lang="en-US" sz="3800" b="1">
                <a:latin typeface="VNI-Helve-Condense" pitchFamily="2" charset="0"/>
              </a:rPr>
              <a:t> MAØ NHOÙM ÑAÕ SÖU TAÀM ÑÖÔÏC </a:t>
            </a:r>
            <a:br>
              <a:rPr lang="en-US" sz="3800" b="1">
                <a:latin typeface="VNI-Helve-Condense" pitchFamily="2" charset="0"/>
              </a:rPr>
            </a:br>
            <a:r>
              <a:rPr lang="en-US" sz="3800" b="1">
                <a:latin typeface="VNI-Helve-Condense" pitchFamily="2" charset="0"/>
              </a:rPr>
              <a:t>ROÀI CÖÛ ÑAÏI DIEÄN THI THUYEÁT MINH VEÀ NOÄI DUNG CAÙC BÖÙC AÛNH ÑOÙ </a:t>
            </a:r>
          </a:p>
        </p:txBody>
      </p:sp>
    </p:spTree>
    <p:extLst>
      <p:ext uri="{BB962C8B-B14F-4D97-AF65-F5344CB8AC3E}">
        <p14:creationId xmlns:p14="http://schemas.microsoft.com/office/powerpoint/2010/main" val="2702311569"/>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9698"/>
                                        </p:tgtEl>
                                        <p:attrNameLst>
                                          <p:attrName>style.visibility</p:attrName>
                                        </p:attrNameLst>
                                      </p:cBhvr>
                                      <p:to>
                                        <p:strVal val="visible"/>
                                      </p:to>
                                    </p:set>
                                    <p:anim calcmode="discrete" valueType="clr">
                                      <p:cBhvr override="childStyle">
                                        <p:cTn id="7" dur="80"/>
                                        <p:tgtEl>
                                          <p:spTgt spid="2969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9698"/>
                                        </p:tgtEl>
                                        <p:attrNameLst>
                                          <p:attrName>fillcolor</p:attrName>
                                        </p:attrNameLst>
                                      </p:cBhvr>
                                      <p:tavLst>
                                        <p:tav tm="0">
                                          <p:val>
                                            <p:clrVal>
                                              <a:schemeClr val="accent2"/>
                                            </p:clrVal>
                                          </p:val>
                                        </p:tav>
                                        <p:tav tm="50000">
                                          <p:val>
                                            <p:clrVal>
                                              <a:schemeClr val="hlink"/>
                                            </p:clrVal>
                                          </p:val>
                                        </p:tav>
                                      </p:tavLst>
                                    </p:anim>
                                    <p:set>
                                      <p:cBhvr>
                                        <p:cTn id="9" dur="80"/>
                                        <p:tgtEl>
                                          <p:spTgt spid="2969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5" name="Picture 65" descr="Letra_3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95500" y="1600200"/>
            <a:ext cx="762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6" name="Picture 66" descr="Letra_30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1600200"/>
            <a:ext cx="6762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7" name="Picture 67" descr="Letra_32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1600200"/>
            <a:ext cx="6667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8" name="Picture 68" descr="Variados135"/>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914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9" name="Text Box 69"/>
          <p:cNvSpPr txBox="1">
            <a:spLocks noChangeArrowheads="1"/>
          </p:cNvSpPr>
          <p:nvPr/>
        </p:nvSpPr>
        <p:spPr bwMode="auto">
          <a:xfrm>
            <a:off x="3048000" y="3505200"/>
            <a:ext cx="5334000" cy="1015663"/>
          </a:xfrm>
          <a:prstGeom prst="rect">
            <a:avLst/>
          </a:prstGeom>
          <a:noFill/>
          <a:ln>
            <a:noFill/>
          </a:ln>
          <a:effectLst>
            <a:outerShdw dist="35921" dir="2700000" algn="ctr" rotWithShape="0">
              <a:srgbClr val="808080">
                <a:alpha val="80000"/>
              </a:srgbClr>
            </a:outerShdw>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rgbClr val="FFFF00"/>
                </a:solidFill>
                <a:miter lim="800000"/>
                <a:headEnd/>
                <a:tailEnd/>
              </a14:hiddenLine>
            </a:ext>
          </a:extLst>
        </p:spPr>
        <p:txBody>
          <a:bodyPr>
            <a:spAutoFit/>
          </a:bodyPr>
          <a:lstStyle/>
          <a:p>
            <a:pPr algn="ctr">
              <a:spcBef>
                <a:spcPct val="50000"/>
              </a:spcBef>
            </a:pPr>
            <a:r>
              <a:rPr lang="en-US" sz="2400" b="1" dirty="0">
                <a:solidFill>
                  <a:srgbClr val="3333FF"/>
                </a:solidFill>
                <a:latin typeface="VNI-Helve-Condense" pitchFamily="2" charset="0"/>
              </a:rPr>
              <a:t>XIN CAÛM ÔN </a:t>
            </a:r>
          </a:p>
          <a:p>
            <a:pPr algn="ctr">
              <a:spcBef>
                <a:spcPct val="50000"/>
              </a:spcBef>
            </a:pPr>
            <a:r>
              <a:rPr lang="en-US" sz="2400" b="1" dirty="0">
                <a:solidFill>
                  <a:srgbClr val="3333FF"/>
                </a:solidFill>
                <a:latin typeface="VNI-Helve-Condense" pitchFamily="2" charset="0"/>
              </a:rPr>
              <a:t>XIN </a:t>
            </a:r>
            <a:r>
              <a:rPr lang="en-US" sz="2400" b="1">
                <a:solidFill>
                  <a:srgbClr val="3333FF"/>
                </a:solidFill>
                <a:latin typeface="VNI-Helve-Condense" pitchFamily="2" charset="0"/>
              </a:rPr>
              <a:t>CHAØO </a:t>
            </a:r>
            <a:endParaRPr lang="en-US" sz="2400" b="1" dirty="0">
              <a:solidFill>
                <a:srgbClr val="3333FF"/>
              </a:solidFill>
              <a:latin typeface="VNI-Helve-Condense" pitchFamily="2" charset="0"/>
            </a:endParaRPr>
          </a:p>
        </p:txBody>
      </p:sp>
      <p:pic>
        <p:nvPicPr>
          <p:cNvPr id="30790" name="li qua keu.MP3">
            <a:hlinkClick r:id="" action="ppaction://media"/>
          </p:cNvPr>
          <p:cNvPicPr>
            <a:picLocks noRot="1" noChangeAspect="1" noChangeArrowheads="1"/>
          </p:cNvPicPr>
          <p:nvPr>
            <a:audioFile r:link="rId1"/>
          </p:nvPr>
        </p:nvPicPr>
        <p:blipFill>
          <a:blip r:embed="rId8">
            <a:extLst>
              <a:ext uri="{28A0092B-C50C-407E-A947-70E740481C1C}">
                <a14:useLocalDpi xmlns:a14="http://schemas.microsoft.com/office/drawing/2010/main" val="0"/>
              </a:ext>
            </a:extLst>
          </a:blip>
          <a:srcRect/>
          <a:stretch>
            <a:fillRect/>
          </a:stretch>
        </p:blipFill>
        <p:spPr bwMode="auto">
          <a:xfrm>
            <a:off x="8839200" y="65532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0791" name="Picture 71" descr="Corner 325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 y="2590800"/>
            <a:ext cx="2819400" cy="3619500"/>
          </a:xfrm>
          <a:prstGeom prst="rect">
            <a:avLst/>
          </a:prstGeom>
          <a:noFill/>
          <a:extLst>
            <a:ext uri="{909E8E84-426E-40DD-AFC4-6F175D3DCCD1}">
              <a14:hiddenFill xmlns:a14="http://schemas.microsoft.com/office/drawing/2010/main">
                <a:solidFill>
                  <a:srgbClr val="FFFFFF"/>
                </a:solidFill>
              </a14:hiddenFill>
            </a:ext>
          </a:extLst>
        </p:spPr>
      </p:pic>
      <p:pic>
        <p:nvPicPr>
          <p:cNvPr id="30792" name="trong com.MP3">
            <a:hlinkClick r:id="" action="ppaction://media"/>
          </p:cNvPr>
          <p:cNvPicPr>
            <a:picLocks noRot="1" noChangeAspect="1" noChangeArrowheads="1"/>
          </p:cNvPicPr>
          <p:nvPr>
            <a:audioFile r:link="rId2"/>
          </p:nvPr>
        </p:nvPicPr>
        <p:blipFill>
          <a:blip r:embed="rId8">
            <a:extLst>
              <a:ext uri="{28A0092B-C50C-407E-A947-70E740481C1C}">
                <a14:useLocalDpi xmlns:a14="http://schemas.microsoft.com/office/drawing/2010/main" val="0"/>
              </a:ext>
            </a:extLst>
          </a:blip>
          <a:srcRect/>
          <a:stretch>
            <a:fillRect/>
          </a:stretch>
        </p:blipFill>
        <p:spPr bwMode="auto">
          <a:xfrm>
            <a:off x="8839200" y="65532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018585"/>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30792"/>
                                        </p:tgtEl>
                                      </p:cBhvr>
                                    </p:cmd>
                                  </p:childTnLst>
                                </p:cTn>
                              </p:par>
                              <p:par>
                                <p:cTn id="7" presetID="51" presetClass="entr" presetSubtype="0" fill="hold" nodeType="withEffect">
                                  <p:stCondLst>
                                    <p:cond delay="0"/>
                                  </p:stCondLst>
                                  <p:childTnLst>
                                    <p:set>
                                      <p:cBhvr>
                                        <p:cTn id="8" dur="1" fill="hold">
                                          <p:stCondLst>
                                            <p:cond delay="0"/>
                                          </p:stCondLst>
                                        </p:cTn>
                                        <p:tgtEl>
                                          <p:spTgt spid="30785"/>
                                        </p:tgtEl>
                                        <p:attrNameLst>
                                          <p:attrName>style.visibility</p:attrName>
                                        </p:attrNameLst>
                                      </p:cBhvr>
                                      <p:to>
                                        <p:strVal val="visible"/>
                                      </p:to>
                                    </p:set>
                                    <p:animEffect transition="in" filter="fade">
                                      <p:cBhvr>
                                        <p:cTn id="9" dur="770" decel="100000"/>
                                        <p:tgtEl>
                                          <p:spTgt spid="30785"/>
                                        </p:tgtEl>
                                      </p:cBhvr>
                                    </p:animEffect>
                                    <p:animScale>
                                      <p:cBhvr>
                                        <p:cTn id="10" dur="770" decel="100000"/>
                                        <p:tgtEl>
                                          <p:spTgt spid="30785"/>
                                        </p:tgtEl>
                                      </p:cBhvr>
                                      <p:from x="10000" y="10000"/>
                                      <p:to x="200000" y="450000"/>
                                    </p:animScale>
                                    <p:animScale>
                                      <p:cBhvr>
                                        <p:cTn id="11" dur="1230" accel="100000" fill="hold">
                                          <p:stCondLst>
                                            <p:cond delay="770"/>
                                          </p:stCondLst>
                                        </p:cTn>
                                        <p:tgtEl>
                                          <p:spTgt spid="30785"/>
                                        </p:tgtEl>
                                      </p:cBhvr>
                                      <p:from x="200000" y="450000"/>
                                      <p:to x="100000" y="100000"/>
                                    </p:animScale>
                                    <p:set>
                                      <p:cBhvr>
                                        <p:cTn id="12" dur="770" fill="hold"/>
                                        <p:tgtEl>
                                          <p:spTgt spid="30785"/>
                                        </p:tgtEl>
                                        <p:attrNameLst>
                                          <p:attrName>ppt_x</p:attrName>
                                        </p:attrNameLst>
                                      </p:cBhvr>
                                      <p:to>
                                        <p:strVal val="(0.5)"/>
                                      </p:to>
                                    </p:set>
                                    <p:anim from="(0.5)" to="(#ppt_x)" calcmode="lin" valueType="num">
                                      <p:cBhvr>
                                        <p:cTn id="13" dur="1230" accel="100000" fill="hold">
                                          <p:stCondLst>
                                            <p:cond delay="770"/>
                                          </p:stCondLst>
                                        </p:cTn>
                                        <p:tgtEl>
                                          <p:spTgt spid="30785"/>
                                        </p:tgtEl>
                                        <p:attrNameLst>
                                          <p:attrName>ppt_x</p:attrName>
                                        </p:attrNameLst>
                                      </p:cBhvr>
                                    </p:anim>
                                    <p:set>
                                      <p:cBhvr>
                                        <p:cTn id="14" dur="770" fill="hold"/>
                                        <p:tgtEl>
                                          <p:spTgt spid="30785"/>
                                        </p:tgtEl>
                                        <p:attrNameLst>
                                          <p:attrName>ppt_y</p:attrName>
                                        </p:attrNameLst>
                                      </p:cBhvr>
                                      <p:to>
                                        <p:strVal val="(#ppt_y+0.4)"/>
                                      </p:to>
                                    </p:set>
                                    <p:anim from="(#ppt_y+0.4)" to="(#ppt_y)" calcmode="lin" valueType="num">
                                      <p:cBhvr>
                                        <p:cTn id="15" dur="1230" accel="100000" fill="hold">
                                          <p:stCondLst>
                                            <p:cond delay="770"/>
                                          </p:stCondLst>
                                        </p:cTn>
                                        <p:tgtEl>
                                          <p:spTgt spid="30785"/>
                                        </p:tgtEl>
                                        <p:attrNameLst>
                                          <p:attrName>ppt_y</p:attrName>
                                        </p:attrNameLst>
                                      </p:cBhvr>
                                    </p:anim>
                                  </p:childTnLst>
                                </p:cTn>
                              </p:par>
                              <p:par>
                                <p:cTn id="16" presetID="51" presetClass="entr" presetSubtype="0" fill="hold" nodeType="withEffect">
                                  <p:stCondLst>
                                    <p:cond delay="0"/>
                                  </p:stCondLst>
                                  <p:childTnLst>
                                    <p:set>
                                      <p:cBhvr>
                                        <p:cTn id="17" dur="1" fill="hold">
                                          <p:stCondLst>
                                            <p:cond delay="0"/>
                                          </p:stCondLst>
                                        </p:cTn>
                                        <p:tgtEl>
                                          <p:spTgt spid="30786"/>
                                        </p:tgtEl>
                                        <p:attrNameLst>
                                          <p:attrName>style.visibility</p:attrName>
                                        </p:attrNameLst>
                                      </p:cBhvr>
                                      <p:to>
                                        <p:strVal val="visible"/>
                                      </p:to>
                                    </p:set>
                                    <p:animEffect transition="in" filter="fade">
                                      <p:cBhvr>
                                        <p:cTn id="18" dur="770" decel="100000"/>
                                        <p:tgtEl>
                                          <p:spTgt spid="30786"/>
                                        </p:tgtEl>
                                      </p:cBhvr>
                                    </p:animEffect>
                                    <p:animScale>
                                      <p:cBhvr>
                                        <p:cTn id="19" dur="770" decel="100000"/>
                                        <p:tgtEl>
                                          <p:spTgt spid="30786"/>
                                        </p:tgtEl>
                                      </p:cBhvr>
                                      <p:from x="10000" y="10000"/>
                                      <p:to x="200000" y="450000"/>
                                    </p:animScale>
                                    <p:animScale>
                                      <p:cBhvr>
                                        <p:cTn id="20" dur="1230" accel="100000" fill="hold">
                                          <p:stCondLst>
                                            <p:cond delay="770"/>
                                          </p:stCondLst>
                                        </p:cTn>
                                        <p:tgtEl>
                                          <p:spTgt spid="30786"/>
                                        </p:tgtEl>
                                      </p:cBhvr>
                                      <p:from x="200000" y="450000"/>
                                      <p:to x="100000" y="100000"/>
                                    </p:animScale>
                                    <p:set>
                                      <p:cBhvr>
                                        <p:cTn id="21" dur="770" fill="hold"/>
                                        <p:tgtEl>
                                          <p:spTgt spid="30786"/>
                                        </p:tgtEl>
                                        <p:attrNameLst>
                                          <p:attrName>ppt_x</p:attrName>
                                        </p:attrNameLst>
                                      </p:cBhvr>
                                      <p:to>
                                        <p:strVal val="(0.5)"/>
                                      </p:to>
                                    </p:set>
                                    <p:anim from="(0.5)" to="(#ppt_x)" calcmode="lin" valueType="num">
                                      <p:cBhvr>
                                        <p:cTn id="22" dur="1230" accel="100000" fill="hold">
                                          <p:stCondLst>
                                            <p:cond delay="770"/>
                                          </p:stCondLst>
                                        </p:cTn>
                                        <p:tgtEl>
                                          <p:spTgt spid="30786"/>
                                        </p:tgtEl>
                                        <p:attrNameLst>
                                          <p:attrName>ppt_x</p:attrName>
                                        </p:attrNameLst>
                                      </p:cBhvr>
                                    </p:anim>
                                    <p:set>
                                      <p:cBhvr>
                                        <p:cTn id="23" dur="770" fill="hold"/>
                                        <p:tgtEl>
                                          <p:spTgt spid="30786"/>
                                        </p:tgtEl>
                                        <p:attrNameLst>
                                          <p:attrName>ppt_y</p:attrName>
                                        </p:attrNameLst>
                                      </p:cBhvr>
                                      <p:to>
                                        <p:strVal val="(#ppt_y+0.4)"/>
                                      </p:to>
                                    </p:set>
                                    <p:anim from="(#ppt_y+0.4)" to="(#ppt_y)" calcmode="lin" valueType="num">
                                      <p:cBhvr>
                                        <p:cTn id="24" dur="1230" accel="100000" fill="hold">
                                          <p:stCondLst>
                                            <p:cond delay="770"/>
                                          </p:stCondLst>
                                        </p:cTn>
                                        <p:tgtEl>
                                          <p:spTgt spid="30786"/>
                                        </p:tgtEl>
                                        <p:attrNameLst>
                                          <p:attrName>ppt_y</p:attrName>
                                        </p:attrNameLst>
                                      </p:cBhvr>
                                    </p:anim>
                                  </p:childTnLst>
                                </p:cTn>
                              </p:par>
                              <p:par>
                                <p:cTn id="25" presetID="51" presetClass="entr" presetSubtype="0" fill="hold" nodeType="withEffect">
                                  <p:stCondLst>
                                    <p:cond delay="0"/>
                                  </p:stCondLst>
                                  <p:childTnLst>
                                    <p:set>
                                      <p:cBhvr>
                                        <p:cTn id="26" dur="1" fill="hold">
                                          <p:stCondLst>
                                            <p:cond delay="0"/>
                                          </p:stCondLst>
                                        </p:cTn>
                                        <p:tgtEl>
                                          <p:spTgt spid="30787"/>
                                        </p:tgtEl>
                                        <p:attrNameLst>
                                          <p:attrName>style.visibility</p:attrName>
                                        </p:attrNameLst>
                                      </p:cBhvr>
                                      <p:to>
                                        <p:strVal val="visible"/>
                                      </p:to>
                                    </p:set>
                                    <p:animEffect transition="in" filter="fade">
                                      <p:cBhvr>
                                        <p:cTn id="27" dur="770" decel="100000"/>
                                        <p:tgtEl>
                                          <p:spTgt spid="30787"/>
                                        </p:tgtEl>
                                      </p:cBhvr>
                                    </p:animEffect>
                                    <p:animScale>
                                      <p:cBhvr>
                                        <p:cTn id="28" dur="770" decel="100000"/>
                                        <p:tgtEl>
                                          <p:spTgt spid="30787"/>
                                        </p:tgtEl>
                                      </p:cBhvr>
                                      <p:from x="10000" y="10000"/>
                                      <p:to x="200000" y="450000"/>
                                    </p:animScale>
                                    <p:animScale>
                                      <p:cBhvr>
                                        <p:cTn id="29" dur="1230" accel="100000" fill="hold">
                                          <p:stCondLst>
                                            <p:cond delay="770"/>
                                          </p:stCondLst>
                                        </p:cTn>
                                        <p:tgtEl>
                                          <p:spTgt spid="30787"/>
                                        </p:tgtEl>
                                      </p:cBhvr>
                                      <p:from x="200000" y="450000"/>
                                      <p:to x="100000" y="100000"/>
                                    </p:animScale>
                                    <p:set>
                                      <p:cBhvr>
                                        <p:cTn id="30" dur="770" fill="hold"/>
                                        <p:tgtEl>
                                          <p:spTgt spid="30787"/>
                                        </p:tgtEl>
                                        <p:attrNameLst>
                                          <p:attrName>ppt_x</p:attrName>
                                        </p:attrNameLst>
                                      </p:cBhvr>
                                      <p:to>
                                        <p:strVal val="(0.5)"/>
                                      </p:to>
                                    </p:set>
                                    <p:anim from="(0.5)" to="(#ppt_x)" calcmode="lin" valueType="num">
                                      <p:cBhvr>
                                        <p:cTn id="31" dur="1230" accel="100000" fill="hold">
                                          <p:stCondLst>
                                            <p:cond delay="770"/>
                                          </p:stCondLst>
                                        </p:cTn>
                                        <p:tgtEl>
                                          <p:spTgt spid="30787"/>
                                        </p:tgtEl>
                                        <p:attrNameLst>
                                          <p:attrName>ppt_x</p:attrName>
                                        </p:attrNameLst>
                                      </p:cBhvr>
                                    </p:anim>
                                    <p:set>
                                      <p:cBhvr>
                                        <p:cTn id="32" dur="770" fill="hold"/>
                                        <p:tgtEl>
                                          <p:spTgt spid="30787"/>
                                        </p:tgtEl>
                                        <p:attrNameLst>
                                          <p:attrName>ppt_y</p:attrName>
                                        </p:attrNameLst>
                                      </p:cBhvr>
                                      <p:to>
                                        <p:strVal val="(#ppt_y+0.4)"/>
                                      </p:to>
                                    </p:set>
                                    <p:anim from="(#ppt_y+0.4)" to="(#ppt_y)" calcmode="lin" valueType="num">
                                      <p:cBhvr>
                                        <p:cTn id="33" dur="1230" accel="100000" fill="hold">
                                          <p:stCondLst>
                                            <p:cond delay="770"/>
                                          </p:stCondLst>
                                        </p:cTn>
                                        <p:tgtEl>
                                          <p:spTgt spid="30787"/>
                                        </p:tgtEl>
                                        <p:attrNameLst>
                                          <p:attrName>ppt_y</p:attrName>
                                        </p:attrNameLst>
                                      </p:cBhvr>
                                    </p:anim>
                                  </p:childTnLst>
                                </p:cTn>
                              </p:par>
                              <p:par>
                                <p:cTn id="34" presetID="51" presetClass="entr" presetSubtype="0" fill="hold" nodeType="withEffect">
                                  <p:stCondLst>
                                    <p:cond delay="0"/>
                                  </p:stCondLst>
                                  <p:childTnLst>
                                    <p:set>
                                      <p:cBhvr>
                                        <p:cTn id="35" dur="1" fill="hold">
                                          <p:stCondLst>
                                            <p:cond delay="0"/>
                                          </p:stCondLst>
                                        </p:cTn>
                                        <p:tgtEl>
                                          <p:spTgt spid="30788"/>
                                        </p:tgtEl>
                                        <p:attrNameLst>
                                          <p:attrName>style.visibility</p:attrName>
                                        </p:attrNameLst>
                                      </p:cBhvr>
                                      <p:to>
                                        <p:strVal val="visible"/>
                                      </p:to>
                                    </p:set>
                                    <p:animEffect transition="in" filter="fade">
                                      <p:cBhvr>
                                        <p:cTn id="36" dur="770" decel="100000"/>
                                        <p:tgtEl>
                                          <p:spTgt spid="30788"/>
                                        </p:tgtEl>
                                      </p:cBhvr>
                                    </p:animEffect>
                                    <p:animScale>
                                      <p:cBhvr>
                                        <p:cTn id="37" dur="770" decel="100000"/>
                                        <p:tgtEl>
                                          <p:spTgt spid="30788"/>
                                        </p:tgtEl>
                                      </p:cBhvr>
                                      <p:from x="10000" y="10000"/>
                                      <p:to x="200000" y="450000"/>
                                    </p:animScale>
                                    <p:animScale>
                                      <p:cBhvr>
                                        <p:cTn id="38" dur="1230" accel="100000" fill="hold">
                                          <p:stCondLst>
                                            <p:cond delay="770"/>
                                          </p:stCondLst>
                                        </p:cTn>
                                        <p:tgtEl>
                                          <p:spTgt spid="30788"/>
                                        </p:tgtEl>
                                      </p:cBhvr>
                                      <p:from x="200000" y="450000"/>
                                      <p:to x="100000" y="100000"/>
                                    </p:animScale>
                                    <p:set>
                                      <p:cBhvr>
                                        <p:cTn id="39" dur="770" fill="hold"/>
                                        <p:tgtEl>
                                          <p:spTgt spid="30788"/>
                                        </p:tgtEl>
                                        <p:attrNameLst>
                                          <p:attrName>ppt_x</p:attrName>
                                        </p:attrNameLst>
                                      </p:cBhvr>
                                      <p:to>
                                        <p:strVal val="(0.5)"/>
                                      </p:to>
                                    </p:set>
                                    <p:anim from="(0.5)" to="(#ppt_x)" calcmode="lin" valueType="num">
                                      <p:cBhvr>
                                        <p:cTn id="40" dur="1230" accel="100000" fill="hold">
                                          <p:stCondLst>
                                            <p:cond delay="770"/>
                                          </p:stCondLst>
                                        </p:cTn>
                                        <p:tgtEl>
                                          <p:spTgt spid="30788"/>
                                        </p:tgtEl>
                                        <p:attrNameLst>
                                          <p:attrName>ppt_x</p:attrName>
                                        </p:attrNameLst>
                                      </p:cBhvr>
                                    </p:anim>
                                    <p:set>
                                      <p:cBhvr>
                                        <p:cTn id="41" dur="770" fill="hold"/>
                                        <p:tgtEl>
                                          <p:spTgt spid="30788"/>
                                        </p:tgtEl>
                                        <p:attrNameLst>
                                          <p:attrName>ppt_y</p:attrName>
                                        </p:attrNameLst>
                                      </p:cBhvr>
                                      <p:to>
                                        <p:strVal val="(#ppt_y+0.4)"/>
                                      </p:to>
                                    </p:set>
                                    <p:anim from="(#ppt_y+0.4)" to="(#ppt_y)" calcmode="lin" valueType="num">
                                      <p:cBhvr>
                                        <p:cTn id="42" dur="1230" accel="100000" fill="hold">
                                          <p:stCondLst>
                                            <p:cond delay="770"/>
                                          </p:stCondLst>
                                        </p:cTn>
                                        <p:tgtEl>
                                          <p:spTgt spid="30788"/>
                                        </p:tgtEl>
                                        <p:attrNameLst>
                                          <p:attrName>ppt_y</p:attrName>
                                        </p:attrNameLst>
                                      </p:cBhvr>
                                    </p:anim>
                                  </p:childTnLst>
                                </p:cTn>
                              </p:par>
                              <p:par>
                                <p:cTn id="43" presetID="56" presetClass="entr" presetSubtype="0" fill="hold" nodeType="withEffect">
                                  <p:stCondLst>
                                    <p:cond delay="0"/>
                                  </p:stCondLst>
                                  <p:iterate type="lt">
                                    <p:tmPct val="10000"/>
                                  </p:iterate>
                                  <p:childTnLst>
                                    <p:set>
                                      <p:cBhvr>
                                        <p:cTn id="44" dur="1" fill="hold">
                                          <p:stCondLst>
                                            <p:cond delay="0"/>
                                          </p:stCondLst>
                                        </p:cTn>
                                        <p:tgtEl>
                                          <p:spTgt spid="30789">
                                            <p:txEl>
                                              <p:pRg st="0" end="0"/>
                                            </p:txEl>
                                          </p:spTgt>
                                        </p:tgtEl>
                                        <p:attrNameLst>
                                          <p:attrName>style.visibility</p:attrName>
                                        </p:attrNameLst>
                                      </p:cBhvr>
                                      <p:to>
                                        <p:strVal val="visible"/>
                                      </p:to>
                                    </p:set>
                                    <p:anim by="(-#ppt_w*2)" calcmode="lin" valueType="num">
                                      <p:cBhvr rctx="PPT">
                                        <p:cTn id="45" dur="500" autoRev="1" fill="hold">
                                          <p:stCondLst>
                                            <p:cond delay="0"/>
                                          </p:stCondLst>
                                        </p:cTn>
                                        <p:tgtEl>
                                          <p:spTgt spid="30789">
                                            <p:txEl>
                                              <p:pRg st="0" end="0"/>
                                            </p:txEl>
                                          </p:spTgt>
                                        </p:tgtEl>
                                        <p:attrNameLst>
                                          <p:attrName>ppt_w</p:attrName>
                                        </p:attrNameLst>
                                      </p:cBhvr>
                                    </p:anim>
                                    <p:anim by="(#ppt_w*0.50)" calcmode="lin" valueType="num">
                                      <p:cBhvr>
                                        <p:cTn id="46" dur="500" decel="50000" autoRev="1" fill="hold">
                                          <p:stCondLst>
                                            <p:cond delay="0"/>
                                          </p:stCondLst>
                                        </p:cTn>
                                        <p:tgtEl>
                                          <p:spTgt spid="30789">
                                            <p:txEl>
                                              <p:pRg st="0" end="0"/>
                                            </p:txEl>
                                          </p:spTgt>
                                        </p:tgtEl>
                                        <p:attrNameLst>
                                          <p:attrName>ppt_x</p:attrName>
                                        </p:attrNameLst>
                                      </p:cBhvr>
                                    </p:anim>
                                    <p:anim from="(-#ppt_h/2)" to="(#ppt_y)" calcmode="lin" valueType="num">
                                      <p:cBhvr>
                                        <p:cTn id="47" dur="1000" fill="hold">
                                          <p:stCondLst>
                                            <p:cond delay="0"/>
                                          </p:stCondLst>
                                        </p:cTn>
                                        <p:tgtEl>
                                          <p:spTgt spid="30789">
                                            <p:txEl>
                                              <p:pRg st="0" end="0"/>
                                            </p:txEl>
                                          </p:spTgt>
                                        </p:tgtEl>
                                        <p:attrNameLst>
                                          <p:attrName>ppt_y</p:attrName>
                                        </p:attrNameLst>
                                      </p:cBhvr>
                                    </p:anim>
                                    <p:animRot by="21600000">
                                      <p:cBhvr>
                                        <p:cTn id="48" dur="1000" fill="hold">
                                          <p:stCondLst>
                                            <p:cond delay="0"/>
                                          </p:stCondLst>
                                        </p:cTn>
                                        <p:tgtEl>
                                          <p:spTgt spid="30789">
                                            <p:txEl>
                                              <p:pRg st="0" end="0"/>
                                            </p:txEl>
                                          </p:spTgt>
                                        </p:tgtEl>
                                        <p:attrNameLst>
                                          <p:attrName>r</p:attrName>
                                        </p:attrNameLst>
                                      </p:cBhvr>
                                    </p:animRot>
                                  </p:childTnLst>
                                </p:cTn>
                              </p:par>
                              <p:par>
                                <p:cTn id="49" presetID="56" presetClass="entr" presetSubtype="0" fill="hold" nodeType="withEffect">
                                  <p:stCondLst>
                                    <p:cond delay="0"/>
                                  </p:stCondLst>
                                  <p:iterate type="lt">
                                    <p:tmPct val="10000"/>
                                  </p:iterate>
                                  <p:childTnLst>
                                    <p:set>
                                      <p:cBhvr>
                                        <p:cTn id="50" dur="1" fill="hold">
                                          <p:stCondLst>
                                            <p:cond delay="0"/>
                                          </p:stCondLst>
                                        </p:cTn>
                                        <p:tgtEl>
                                          <p:spTgt spid="30789">
                                            <p:txEl>
                                              <p:pRg st="1" end="1"/>
                                            </p:txEl>
                                          </p:spTgt>
                                        </p:tgtEl>
                                        <p:attrNameLst>
                                          <p:attrName>style.visibility</p:attrName>
                                        </p:attrNameLst>
                                      </p:cBhvr>
                                      <p:to>
                                        <p:strVal val="visible"/>
                                      </p:to>
                                    </p:set>
                                    <p:anim by="(-#ppt_w*2)" calcmode="lin" valueType="num">
                                      <p:cBhvr rctx="PPT">
                                        <p:cTn id="51" dur="500" autoRev="1" fill="hold">
                                          <p:stCondLst>
                                            <p:cond delay="0"/>
                                          </p:stCondLst>
                                        </p:cTn>
                                        <p:tgtEl>
                                          <p:spTgt spid="30789">
                                            <p:txEl>
                                              <p:pRg st="1" end="1"/>
                                            </p:txEl>
                                          </p:spTgt>
                                        </p:tgtEl>
                                        <p:attrNameLst>
                                          <p:attrName>ppt_w</p:attrName>
                                        </p:attrNameLst>
                                      </p:cBhvr>
                                    </p:anim>
                                    <p:anim by="(#ppt_w*0.50)" calcmode="lin" valueType="num">
                                      <p:cBhvr>
                                        <p:cTn id="52" dur="500" decel="50000" autoRev="1" fill="hold">
                                          <p:stCondLst>
                                            <p:cond delay="0"/>
                                          </p:stCondLst>
                                        </p:cTn>
                                        <p:tgtEl>
                                          <p:spTgt spid="30789">
                                            <p:txEl>
                                              <p:pRg st="1" end="1"/>
                                            </p:txEl>
                                          </p:spTgt>
                                        </p:tgtEl>
                                        <p:attrNameLst>
                                          <p:attrName>ppt_x</p:attrName>
                                        </p:attrNameLst>
                                      </p:cBhvr>
                                    </p:anim>
                                    <p:anim from="(-#ppt_h/2)" to="(#ppt_y)" calcmode="lin" valueType="num">
                                      <p:cBhvr>
                                        <p:cTn id="53" dur="1000" fill="hold">
                                          <p:stCondLst>
                                            <p:cond delay="0"/>
                                          </p:stCondLst>
                                        </p:cTn>
                                        <p:tgtEl>
                                          <p:spTgt spid="30789">
                                            <p:txEl>
                                              <p:pRg st="1" end="1"/>
                                            </p:txEl>
                                          </p:spTgt>
                                        </p:tgtEl>
                                        <p:attrNameLst>
                                          <p:attrName>ppt_y</p:attrName>
                                        </p:attrNameLst>
                                      </p:cBhvr>
                                    </p:anim>
                                    <p:animRot by="21600000">
                                      <p:cBhvr>
                                        <p:cTn id="54" dur="1000" fill="hold">
                                          <p:stCondLst>
                                            <p:cond delay="0"/>
                                          </p:stCondLst>
                                        </p:cTn>
                                        <p:tgtEl>
                                          <p:spTgt spid="30789">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p:cTn id="55" fill="hold" display="0">
                  <p:stCondLst>
                    <p:cond delay="indefinite"/>
                  </p:stCondLst>
                  <p:endCondLst>
                    <p:cond evt="onPrev" delay="0">
                      <p:tgtEl>
                        <p:sldTgt/>
                      </p:tgtEl>
                    </p:cond>
                    <p:cond evt="onStopAudio" delay="0">
                      <p:tgtEl>
                        <p:sldTgt/>
                      </p:tgtEl>
                    </p:cond>
                  </p:endCondLst>
                </p:cTn>
                <p:tgtEl>
                  <p:spTgt spid="30790"/>
                </p:tgtEl>
              </p:cMediaNode>
            </p:audio>
            <p:audio>
              <p:cMediaNode>
                <p:cTn id="56" fill="hold" display="0">
                  <p:stCondLst>
                    <p:cond delay="indefinite"/>
                  </p:stCondLst>
                  <p:endCondLst>
                    <p:cond evt="onPrev" delay="0">
                      <p:tgtEl>
                        <p:sldTgt/>
                      </p:tgtEl>
                    </p:cond>
                    <p:cond evt="onStopAudio" delay="0">
                      <p:tgtEl>
                        <p:sldTgt/>
                      </p:tgtEl>
                    </p:cond>
                  </p:endCondLst>
                </p:cTn>
                <p:tgtEl>
                  <p:spTgt spid="3079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omemorativo_10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153400" cy="5943600"/>
          </a:xfrm>
          <a:prstGeom prst="rect">
            <a:avLst/>
          </a:prstGeom>
          <a:noFill/>
          <a:extLst>
            <a:ext uri="{909E8E84-426E-40DD-AFC4-6F175D3DCCD1}">
              <a14:hiddenFill xmlns:a14="http://schemas.microsoft.com/office/drawing/2010/main">
                <a:solidFill>
                  <a:srgbClr val="FFFFFF"/>
                </a:solidFill>
              </a14:hiddenFill>
            </a:ext>
          </a:extLst>
        </p:spPr>
      </p:pic>
      <p:sp>
        <p:nvSpPr>
          <p:cNvPr id="5123" name="Rectangle 3"/>
          <p:cNvSpPr>
            <a:spLocks noGrp="1" noChangeArrowheads="1"/>
          </p:cNvSpPr>
          <p:nvPr>
            <p:ph type="title"/>
          </p:nvPr>
        </p:nvSpPr>
        <p:spPr/>
        <p:txBody>
          <a:bodyPr>
            <a:normAutofit fontScale="90000"/>
          </a:bodyPr>
          <a:lstStyle/>
          <a:p>
            <a:pPr algn="ctr"/>
            <a:r>
              <a:rPr lang="en-US" sz="3800" b="1" dirty="0">
                <a:latin typeface="VNI-Helve-Condense" pitchFamily="2" charset="0"/>
              </a:rPr>
              <a:t/>
            </a:r>
            <a:br>
              <a:rPr lang="en-US" sz="3800" b="1" dirty="0">
                <a:latin typeface="VNI-Helve-Condense" pitchFamily="2" charset="0"/>
              </a:rPr>
            </a:br>
            <a:endParaRPr lang="en-US" sz="3800" b="1" dirty="0">
              <a:latin typeface="VNI-Helve-Condense" pitchFamily="2" charset="0"/>
            </a:endParaRPr>
          </a:p>
        </p:txBody>
      </p:sp>
      <p:sp>
        <p:nvSpPr>
          <p:cNvPr id="5124" name="Rectangle 4"/>
          <p:cNvSpPr>
            <a:spLocks noGrp="1" noChangeArrowheads="1"/>
          </p:cNvSpPr>
          <p:nvPr>
            <p:ph type="body" idx="1"/>
          </p:nvPr>
        </p:nvSpPr>
        <p:spPr>
          <a:xfrm>
            <a:off x="457200" y="1600200"/>
            <a:ext cx="8229600" cy="1066800"/>
          </a:xfrm>
        </p:spPr>
        <p:txBody>
          <a:bodyPr/>
          <a:lstStyle/>
          <a:p>
            <a:pPr algn="ctr">
              <a:buFont typeface="Wingdings" pitchFamily="2" charset="2"/>
              <a:buNone/>
            </a:pPr>
            <a:r>
              <a:rPr lang="en-US" sz="6000" b="1">
                <a:solidFill>
                  <a:srgbClr val="0000CC"/>
                </a:solidFill>
                <a:latin typeface="VNI-Helve-Condense" pitchFamily="2" charset="0"/>
              </a:rPr>
              <a:t>OÂN TAÄP CUOÁI KÌ II</a:t>
            </a:r>
            <a:r>
              <a:rPr lang="en-US" sz="1800">
                <a:solidFill>
                  <a:srgbClr val="0000CC"/>
                </a:solidFill>
                <a:latin typeface="VNI-Helve-Condense" pitchFamily="2" charset="0"/>
              </a:rPr>
              <a:t> </a:t>
            </a:r>
          </a:p>
        </p:txBody>
      </p:sp>
      <p:pic>
        <p:nvPicPr>
          <p:cNvPr id="5125" name="Picture 5" descr="Atomo_2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96000"/>
            <a:ext cx="685800" cy="762000"/>
          </a:xfrm>
          <a:prstGeom prst="rect">
            <a:avLst/>
          </a:prstGeom>
          <a:noFill/>
          <a:extLst>
            <a:ext uri="{909E8E84-426E-40DD-AFC4-6F175D3DCCD1}">
              <a14:hiddenFill xmlns:a14="http://schemas.microsoft.com/office/drawing/2010/main">
                <a:solidFill>
                  <a:srgbClr val="FFFFFF"/>
                </a:solidFill>
              </a14:hiddenFill>
            </a:ext>
          </a:extLst>
        </p:spPr>
      </p:pic>
      <p:sp>
        <p:nvSpPr>
          <p:cNvPr id="5126" name="WordArt 6"/>
          <p:cNvSpPr>
            <a:spLocks noChangeArrowheads="1" noChangeShapeType="1" noTextEdit="1"/>
          </p:cNvSpPr>
          <p:nvPr/>
        </p:nvSpPr>
        <p:spPr bwMode="auto">
          <a:xfrm>
            <a:off x="1752600" y="4343400"/>
            <a:ext cx="5257800" cy="1066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VNI-Helve-Condense"/>
              </a:rPr>
              <a:t>ÑÒA LÍ LÔÙP 4 </a:t>
            </a:r>
          </a:p>
        </p:txBody>
      </p:sp>
    </p:spTree>
    <p:extLst>
      <p:ext uri="{BB962C8B-B14F-4D97-AF65-F5344CB8AC3E}">
        <p14:creationId xmlns:p14="http://schemas.microsoft.com/office/powerpoint/2010/main" val="1961352304"/>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0"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childTnLst>
                                </p:cTn>
                              </p:par>
                            </p:childTnLst>
                          </p:cTn>
                        </p:par>
                        <p:par>
                          <p:cTn id="7" fill="hold" nodeType="afterGroup">
                            <p:stCondLst>
                              <p:cond delay="0"/>
                            </p:stCondLst>
                            <p:childTnLst>
                              <p:par>
                                <p:cTn id="8" presetID="8" presetClass="emph" presetSubtype="0" fill="hold" grpId="1" nodeType="afterEffect">
                                  <p:stCondLst>
                                    <p:cond delay="0"/>
                                  </p:stCondLst>
                                  <p:childTnLst>
                                    <p:animRot by="21600000">
                                      <p:cBhvr>
                                        <p:cTn id="9" dur="2000" fill="hold"/>
                                        <p:tgtEl>
                                          <p:spTgt spid="5126"/>
                                        </p:tgtEl>
                                        <p:attrNameLst>
                                          <p:attrName>r</p:attrName>
                                        </p:attrNameLst>
                                      </p:cBhvr>
                                    </p:animRot>
                                  </p:childTnLst>
                                </p:cTn>
                              </p:par>
                            </p:childTnLst>
                          </p:cTn>
                        </p:par>
                        <p:par>
                          <p:cTn id="10" fill="hold" nodeType="afterGroup">
                            <p:stCondLst>
                              <p:cond delay="2000"/>
                            </p:stCondLst>
                            <p:childTnLst>
                              <p:par>
                                <p:cTn id="11" presetID="1" presetClass="entr" presetSubtype="0" fill="hold" grpId="1" nodeType="afterEffect">
                                  <p:stCondLst>
                                    <p:cond delay="0"/>
                                  </p:stCondLst>
                                  <p:childTnLst>
                                    <p:set>
                                      <p:cBhvr>
                                        <p:cTn id="12" dur="1" fill="hold">
                                          <p:stCondLst>
                                            <p:cond delay="0"/>
                                          </p:stCondLst>
                                        </p:cTn>
                                        <p:tgtEl>
                                          <p:spTgt spid="5123"/>
                                        </p:tgtEl>
                                        <p:attrNameLst>
                                          <p:attrName>style.visibility</p:attrName>
                                        </p:attrNameLst>
                                      </p:cBhvr>
                                      <p:to>
                                        <p:strVal val="visible"/>
                                      </p:to>
                                    </p:set>
                                  </p:childTnLst>
                                </p:cTn>
                              </p:par>
                            </p:childTnLst>
                          </p:cTn>
                        </p:par>
                        <p:par>
                          <p:cTn id="13" fill="hold" nodeType="afterGroup">
                            <p:stCondLst>
                              <p:cond delay="2000"/>
                            </p:stCondLst>
                            <p:childTnLst>
                              <p:par>
                                <p:cTn id="14" presetID="6" presetClass="emph" presetSubtype="0" fill="hold" grpId="0" nodeType="afterEffect">
                                  <p:stCondLst>
                                    <p:cond delay="0"/>
                                  </p:stCondLst>
                                  <p:childTnLst>
                                    <p:animScale>
                                      <p:cBhvr>
                                        <p:cTn id="15" dur="2000" fill="hold"/>
                                        <p:tgtEl>
                                          <p:spTgt spid="5123"/>
                                        </p:tgtEl>
                                      </p:cBhvr>
                                      <p:by x="150000" y="150000"/>
                                    </p:animScale>
                                  </p:childTnLst>
                                </p:cTn>
                              </p:par>
                            </p:childTnLst>
                          </p:cTn>
                        </p:par>
                        <p:par>
                          <p:cTn id="16" fill="hold" nodeType="afterGroup">
                            <p:stCondLst>
                              <p:cond delay="4000"/>
                            </p:stCondLst>
                            <p:childTnLst>
                              <p:par>
                                <p:cTn id="17" presetID="1" presetClass="entr" presetSubtype="0" fill="hold" grpId="0" nodeType="afterEffect">
                                  <p:stCondLst>
                                    <p:cond delay="0"/>
                                  </p:stCondLst>
                                  <p:iterate type="lt">
                                    <p:tmAbs val="0"/>
                                  </p:iterate>
                                  <p:childTnLst>
                                    <p:set>
                                      <p:cBhvr>
                                        <p:cTn id="18" dur="1" fill="hold">
                                          <p:stCondLst>
                                            <p:cond delay="0"/>
                                          </p:stCondLst>
                                        </p:cTn>
                                        <p:tgtEl>
                                          <p:spTgt spid="5124">
                                            <p:txEl>
                                              <p:pRg st="0" end="0"/>
                                            </p:txEl>
                                          </p:spTgt>
                                        </p:tgtEl>
                                        <p:attrNameLst>
                                          <p:attrName>style.visibility</p:attrName>
                                        </p:attrNameLst>
                                      </p:cBhvr>
                                      <p:to>
                                        <p:strVal val="visible"/>
                                      </p:to>
                                    </p:set>
                                  </p:childTnLst>
                                </p:cTn>
                              </p:par>
                            </p:childTnLst>
                          </p:cTn>
                        </p:par>
                        <p:par>
                          <p:cTn id="19" fill="hold" nodeType="afterGroup">
                            <p:stCondLst>
                              <p:cond delay="4000"/>
                            </p:stCondLst>
                            <p:childTnLst>
                              <p:par>
                                <p:cTn id="20" presetID="34" presetClass="emph" presetSubtype="0" fill="hold" nodeType="afterEffect">
                                  <p:stCondLst>
                                    <p:cond delay="0"/>
                                  </p:stCondLst>
                                  <p:iterate type="lt">
                                    <p:tmPct val="10000"/>
                                  </p:iterate>
                                  <p:childTnLst>
                                    <p:animMotion origin="layout" path="M 0.0 0.0 L 0.0 -0.07213" pathEditMode="relative" ptsTypes="">
                                      <p:cBhvr>
                                        <p:cTn id="21" dur="250" accel="50000" decel="50000" autoRev="1" fill="hold">
                                          <p:stCondLst>
                                            <p:cond delay="0"/>
                                          </p:stCondLst>
                                        </p:cTn>
                                        <p:tgtEl>
                                          <p:spTgt spid="5124">
                                            <p:txEl>
                                              <p:pRg st="0" end="0"/>
                                            </p:txEl>
                                          </p:spTgt>
                                        </p:tgtEl>
                                        <p:attrNameLst>
                                          <p:attrName>ppt_x</p:attrName>
                                          <p:attrName>ppt_y</p:attrName>
                                        </p:attrNameLst>
                                      </p:cBhvr>
                                    </p:animMotion>
                                    <p:animRot by="1500000">
                                      <p:cBhvr>
                                        <p:cTn id="22" dur="125" fill="hold">
                                          <p:stCondLst>
                                            <p:cond delay="0"/>
                                          </p:stCondLst>
                                        </p:cTn>
                                        <p:tgtEl>
                                          <p:spTgt spid="5124">
                                            <p:txEl>
                                              <p:pRg st="0" end="0"/>
                                            </p:txEl>
                                          </p:spTgt>
                                        </p:tgtEl>
                                        <p:attrNameLst>
                                          <p:attrName>r</p:attrName>
                                        </p:attrNameLst>
                                      </p:cBhvr>
                                    </p:animRot>
                                    <p:animRot by="-1500000">
                                      <p:cBhvr>
                                        <p:cTn id="23" dur="125" fill="hold">
                                          <p:stCondLst>
                                            <p:cond delay="125"/>
                                          </p:stCondLst>
                                        </p:cTn>
                                        <p:tgtEl>
                                          <p:spTgt spid="5124">
                                            <p:txEl>
                                              <p:pRg st="0" end="0"/>
                                            </p:txEl>
                                          </p:spTgt>
                                        </p:tgtEl>
                                        <p:attrNameLst>
                                          <p:attrName>r</p:attrName>
                                        </p:attrNameLst>
                                      </p:cBhvr>
                                    </p:animRot>
                                    <p:animRot by="-1500000">
                                      <p:cBhvr>
                                        <p:cTn id="24" dur="125" fill="hold">
                                          <p:stCondLst>
                                            <p:cond delay="250"/>
                                          </p:stCondLst>
                                        </p:cTn>
                                        <p:tgtEl>
                                          <p:spTgt spid="5124">
                                            <p:txEl>
                                              <p:pRg st="0" end="0"/>
                                            </p:txEl>
                                          </p:spTgt>
                                        </p:tgtEl>
                                        <p:attrNameLst>
                                          <p:attrName>r</p:attrName>
                                        </p:attrNameLst>
                                      </p:cBhvr>
                                    </p:animRot>
                                    <p:animRot by="1500000">
                                      <p:cBhvr>
                                        <p:cTn id="25" dur="125" fill="hold">
                                          <p:stCondLst>
                                            <p:cond delay="375"/>
                                          </p:stCondLst>
                                        </p:cTn>
                                        <p:tgtEl>
                                          <p:spTgt spid="5124">
                                            <p:txEl>
                                              <p:pRg st="0" end="0"/>
                                            </p:txEl>
                                          </p:spTgt>
                                        </p:tgtEl>
                                        <p:attrNameLst>
                                          <p:attrName>r</p:attrName>
                                        </p:attrNameLst>
                                      </p:cBhvr>
                                    </p:animRot>
                                  </p:childTnLst>
                                </p:cTn>
                              </p:par>
                            </p:childTnLst>
                          </p:cTn>
                        </p:par>
                        <p:par>
                          <p:cTn id="26" fill="hold" nodeType="afterGroup">
                            <p:stCondLst>
                              <p:cond delay="5250"/>
                            </p:stCondLst>
                            <p:childTnLst>
                              <p:par>
                                <p:cTn id="27" presetID="1" presetClass="entr" presetSubtype="0" fill="hold" nodeType="afterEffect">
                                  <p:stCondLst>
                                    <p:cond delay="0"/>
                                  </p:stCondLst>
                                  <p:childTnLst>
                                    <p:set>
                                      <p:cBhvr>
                                        <p:cTn id="28" dur="1" fill="hold">
                                          <p:stCondLst>
                                            <p:cond delay="0"/>
                                          </p:stCondLst>
                                        </p:cTn>
                                        <p:tgtEl>
                                          <p:spTgt spid="5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3" grpId="1"/>
      <p:bldP spid="5124" grpId="0" build="p"/>
      <p:bldP spid="5126" grpId="0" animBg="1"/>
      <p:bldP spid="512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ChangeArrowheads="1"/>
          </p:cNvSpPr>
          <p:nvPr/>
        </p:nvSpPr>
        <p:spPr bwMode="auto">
          <a:xfrm>
            <a:off x="457200" y="304800"/>
            <a:ext cx="8382000" cy="4876800"/>
          </a:xfrm>
          <a:prstGeom prst="wedgeRoundRectCallout">
            <a:avLst>
              <a:gd name="adj1" fmla="val -41875"/>
              <a:gd name="adj2" fmla="val 59213"/>
              <a:gd name="adj3" fmla="val 16667"/>
            </a:avLst>
          </a:prstGeom>
          <a:solidFill>
            <a:srgbClr val="40F2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b="1">
              <a:solidFill>
                <a:schemeClr val="tx2"/>
              </a:solidFill>
            </a:endParaRPr>
          </a:p>
        </p:txBody>
      </p:sp>
      <p:pic>
        <p:nvPicPr>
          <p:cNvPr id="6147" name="Picture 3" descr="smiley_81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4953000"/>
            <a:ext cx="1071563"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Objeto_004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5257800"/>
            <a:ext cx="1447800" cy="1238250"/>
          </a:xfrm>
          <a:prstGeom prst="rect">
            <a:avLst/>
          </a:prstGeom>
          <a:noFill/>
          <a:extLst>
            <a:ext uri="{909E8E84-426E-40DD-AFC4-6F175D3DCCD1}">
              <a14:hiddenFill xmlns:a14="http://schemas.microsoft.com/office/drawing/2010/main">
                <a:solidFill>
                  <a:srgbClr val="FFFFFF"/>
                </a:solidFill>
              </a14:hiddenFill>
            </a:ext>
          </a:extLst>
        </p:spPr>
      </p:pic>
      <p:sp>
        <p:nvSpPr>
          <p:cNvPr id="6149" name="Rectangle 5"/>
          <p:cNvSpPr>
            <a:spLocks noChangeArrowheads="1"/>
          </p:cNvSpPr>
          <p:nvPr/>
        </p:nvSpPr>
        <p:spPr bwMode="auto">
          <a:xfrm>
            <a:off x="1219200" y="1371600"/>
            <a:ext cx="7696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accent1"/>
              </a:buClr>
              <a:buSzPct val="65000"/>
              <a:buFont typeface="Wingdings" pitchFamily="2" charset="2"/>
              <a:buNone/>
            </a:pPr>
            <a:r>
              <a:rPr lang="en-US" sz="4700" b="1">
                <a:solidFill>
                  <a:srgbClr val="0000CC"/>
                </a:solidFill>
                <a:latin typeface="VNI-Helve-Condense" pitchFamily="2" charset="0"/>
              </a:rPr>
              <a:t> </a:t>
            </a:r>
            <a:r>
              <a:rPr lang="en-US" sz="2800" b="1">
                <a:latin typeface="VNI-Helve" pitchFamily="2" charset="0"/>
              </a:rPr>
              <a:t>Vò trí  nuùi ,  ñoàng baèng , caùc cao nguyeân  vaø caùc thaønh phoá ñaõ hoïc trong chöông trình.</a:t>
            </a:r>
          </a:p>
          <a:p>
            <a:pPr marL="342900" indent="-342900">
              <a:spcBef>
                <a:spcPct val="20000"/>
              </a:spcBef>
              <a:buClr>
                <a:schemeClr val="accent1"/>
              </a:buClr>
              <a:buSzPct val="65000"/>
              <a:buFont typeface="Wingdings" pitchFamily="2" charset="2"/>
              <a:buNone/>
            </a:pPr>
            <a:r>
              <a:rPr lang="en-US" sz="3600" b="1">
                <a:latin typeface="VNI-Boston Black" pitchFamily="2" charset="0"/>
              </a:rPr>
              <a:t> </a:t>
            </a:r>
            <a:r>
              <a:rPr lang="en-US" sz="2800" b="1">
                <a:latin typeface="VNI-Helve" pitchFamily="2" charset="0"/>
              </a:rPr>
              <a:t>So saùnh thieân nhieân, con ngöôøi, hoaït ñoäng saûn xuaát cuûa  ngöôøi daân</a:t>
            </a:r>
            <a:r>
              <a:rPr lang="en-US" sz="2800">
                <a:latin typeface="VNI-Helve" pitchFamily="2" charset="0"/>
              </a:rPr>
              <a:t>.</a:t>
            </a:r>
          </a:p>
          <a:p>
            <a:pPr marL="342900" indent="-342900">
              <a:spcBef>
                <a:spcPct val="20000"/>
              </a:spcBef>
              <a:buClr>
                <a:srgbClr val="AA0814"/>
              </a:buClr>
              <a:buSzPct val="65000"/>
              <a:buFont typeface="Wingdings" pitchFamily="2" charset="2"/>
              <a:buNone/>
            </a:pPr>
            <a:r>
              <a:rPr lang="en-US" sz="2800" b="1">
                <a:latin typeface="VNI-Helve" pitchFamily="2" charset="0"/>
              </a:rPr>
              <a:t>Trình baøy moät soá ñaëc ñieåm tieâu bieåu cuûa caùc thaønh phoá ñaõ hoïc.    </a:t>
            </a:r>
            <a:endParaRPr lang="en-US" sz="4700" b="1">
              <a:solidFill>
                <a:srgbClr val="0000CC"/>
              </a:solidFill>
              <a:latin typeface="VNI-Helve-Condense" pitchFamily="2" charset="0"/>
            </a:endParaRPr>
          </a:p>
        </p:txBody>
      </p:sp>
      <p:pic>
        <p:nvPicPr>
          <p:cNvPr id="6150" name="Picture 6" descr="Variados13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04800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Variados13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600200"/>
            <a:ext cx="685800" cy="685800"/>
          </a:xfrm>
          <a:prstGeom prst="rect">
            <a:avLst/>
          </a:prstGeom>
          <a:noFill/>
          <a:extLst>
            <a:ext uri="{909E8E84-426E-40DD-AFC4-6F175D3DCCD1}">
              <a14:hiddenFill xmlns:a14="http://schemas.microsoft.com/office/drawing/2010/main">
                <a:solidFill>
                  <a:srgbClr val="FFFFFF"/>
                </a:solidFill>
              </a14:hiddenFill>
            </a:ext>
          </a:extLst>
        </p:spPr>
      </p:pic>
      <p:sp>
        <p:nvSpPr>
          <p:cNvPr id="6152" name="Text Box 8"/>
          <p:cNvSpPr txBox="1">
            <a:spLocks noChangeArrowheads="1"/>
          </p:cNvSpPr>
          <p:nvPr/>
        </p:nvSpPr>
        <p:spPr bwMode="auto">
          <a:xfrm>
            <a:off x="685800" y="685800"/>
            <a:ext cx="75438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4800" b="1" i="1">
                <a:solidFill>
                  <a:srgbClr val="0000CC"/>
                </a:solidFill>
                <a:latin typeface="VNI-Helve-Condense" pitchFamily="2" charset="0"/>
              </a:rPr>
              <a:t>Chuùng ta cuøng oân taäp veà</a:t>
            </a:r>
            <a:r>
              <a:rPr lang="en-US" sz="4800" b="1">
                <a:latin typeface="VNI-Helve-Condense" pitchFamily="2" charset="0"/>
              </a:rPr>
              <a:t> </a:t>
            </a:r>
          </a:p>
        </p:txBody>
      </p:sp>
      <p:sp>
        <p:nvSpPr>
          <p:cNvPr id="6153" name="Rectangle 9"/>
          <p:cNvSpPr>
            <a:spLocks noChangeArrowheads="1"/>
          </p:cNvSpPr>
          <p:nvPr/>
        </p:nvSpPr>
        <p:spPr bwMode="auto">
          <a:xfrm>
            <a:off x="3348038" y="5562600"/>
            <a:ext cx="320516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sz="1400" b="1">
                <a:solidFill>
                  <a:schemeClr val="accent2"/>
                </a:solidFill>
                <a:latin typeface="VNI-Helve-Condense" pitchFamily="2" charset="0"/>
              </a:rPr>
              <a:t>THIEÁT KEÁ GIAÙO AÙN : GV LEÂ THÒ LIEÂN</a:t>
            </a:r>
          </a:p>
          <a:p>
            <a:pPr algn="ctr" eaLnBrk="0" hangingPunct="0"/>
            <a:r>
              <a:rPr lang="en-US" sz="1400" b="1">
                <a:solidFill>
                  <a:schemeClr val="accent2"/>
                </a:solidFill>
                <a:latin typeface="VNI-Helve-Condense" pitchFamily="2" charset="0"/>
              </a:rPr>
              <a:t>TRÖÔØNG TIEÅU HOÏC DÖÔNG MINH CHAÂU </a:t>
            </a:r>
            <a:endParaRPr lang="en-US">
              <a:solidFill>
                <a:schemeClr val="accent2"/>
              </a:solidFill>
              <a:latin typeface="VNI-Helve-Condense" pitchFamily="2" charset="0"/>
            </a:endParaRPr>
          </a:p>
        </p:txBody>
      </p:sp>
      <p:pic>
        <p:nvPicPr>
          <p:cNvPr id="6159" name="Picture 15" descr="Variados13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038600"/>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192129"/>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6146"/>
                                        </p:tgtEl>
                                        <p:attrNameLst>
                                          <p:attrName>style.visibility</p:attrName>
                                        </p:attrNameLst>
                                      </p:cBhvr>
                                      <p:to>
                                        <p:strVal val="visible"/>
                                      </p:to>
                                    </p:set>
                                    <p:anim by="(-#ppt_w*2)" calcmode="lin" valueType="num">
                                      <p:cBhvr rctx="PPT">
                                        <p:cTn id="7" dur="500" autoRev="1" fill="hold">
                                          <p:stCondLst>
                                            <p:cond delay="0"/>
                                          </p:stCondLst>
                                        </p:cTn>
                                        <p:tgtEl>
                                          <p:spTgt spid="6146"/>
                                        </p:tgtEl>
                                        <p:attrNameLst>
                                          <p:attrName>ppt_w</p:attrName>
                                        </p:attrNameLst>
                                      </p:cBhvr>
                                    </p:anim>
                                    <p:anim by="(#ppt_w*0.50)" calcmode="lin" valueType="num">
                                      <p:cBhvr>
                                        <p:cTn id="8" dur="500" decel="50000" autoRev="1" fill="hold">
                                          <p:stCondLst>
                                            <p:cond delay="0"/>
                                          </p:stCondLst>
                                        </p:cTn>
                                        <p:tgtEl>
                                          <p:spTgt spid="6146"/>
                                        </p:tgtEl>
                                        <p:attrNameLst>
                                          <p:attrName>ppt_x</p:attrName>
                                        </p:attrNameLst>
                                      </p:cBhvr>
                                    </p:anim>
                                    <p:anim from="(-#ppt_h/2)" to="(#ppt_y)" calcmode="lin" valueType="num">
                                      <p:cBhvr>
                                        <p:cTn id="9" dur="1000" fill="hold">
                                          <p:stCondLst>
                                            <p:cond delay="0"/>
                                          </p:stCondLst>
                                        </p:cTn>
                                        <p:tgtEl>
                                          <p:spTgt spid="6146"/>
                                        </p:tgtEl>
                                        <p:attrNameLst>
                                          <p:attrName>ppt_y</p:attrName>
                                        </p:attrNameLst>
                                      </p:cBhvr>
                                    </p:anim>
                                    <p:animRot by="21600000">
                                      <p:cBhvr>
                                        <p:cTn id="10" dur="1000" fill="hold">
                                          <p:stCondLst>
                                            <p:cond delay="0"/>
                                          </p:stCondLst>
                                        </p:cTn>
                                        <p:tgtEl>
                                          <p:spTgt spid="6146"/>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6152"/>
                                        </p:tgtEl>
                                        <p:attrNameLst>
                                          <p:attrName>style.visibility</p:attrName>
                                        </p:attrNameLst>
                                      </p:cBhvr>
                                      <p:to>
                                        <p:strVal val="visible"/>
                                      </p:to>
                                    </p:set>
                                    <p:anim by="(-#ppt_w*2)" calcmode="lin" valueType="num">
                                      <p:cBhvr rctx="PPT">
                                        <p:cTn id="15" dur="500" autoRev="1" fill="hold">
                                          <p:stCondLst>
                                            <p:cond delay="0"/>
                                          </p:stCondLst>
                                        </p:cTn>
                                        <p:tgtEl>
                                          <p:spTgt spid="6152"/>
                                        </p:tgtEl>
                                        <p:attrNameLst>
                                          <p:attrName>ppt_w</p:attrName>
                                        </p:attrNameLst>
                                      </p:cBhvr>
                                    </p:anim>
                                    <p:anim by="(#ppt_w*0.50)" calcmode="lin" valueType="num">
                                      <p:cBhvr>
                                        <p:cTn id="16" dur="500" decel="50000" autoRev="1" fill="hold">
                                          <p:stCondLst>
                                            <p:cond delay="0"/>
                                          </p:stCondLst>
                                        </p:cTn>
                                        <p:tgtEl>
                                          <p:spTgt spid="6152"/>
                                        </p:tgtEl>
                                        <p:attrNameLst>
                                          <p:attrName>ppt_x</p:attrName>
                                        </p:attrNameLst>
                                      </p:cBhvr>
                                    </p:anim>
                                    <p:anim from="(-#ppt_h/2)" to="(#ppt_y)" calcmode="lin" valueType="num">
                                      <p:cBhvr>
                                        <p:cTn id="17" dur="1000" fill="hold">
                                          <p:stCondLst>
                                            <p:cond delay="0"/>
                                          </p:stCondLst>
                                        </p:cTn>
                                        <p:tgtEl>
                                          <p:spTgt spid="6152"/>
                                        </p:tgtEl>
                                        <p:attrNameLst>
                                          <p:attrName>ppt_y</p:attrName>
                                        </p:attrNameLst>
                                      </p:cBhvr>
                                    </p:anim>
                                    <p:animRot by="21600000">
                                      <p:cBhvr>
                                        <p:cTn id="18" dur="1000" fill="hold">
                                          <p:stCondLst>
                                            <p:cond delay="0"/>
                                          </p:stCondLst>
                                        </p:cTn>
                                        <p:tgtEl>
                                          <p:spTgt spid="6152"/>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15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15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ntr" presetSubtype="16" fill="hold" nodeType="clickEffect">
                                  <p:stCondLst>
                                    <p:cond delay="0"/>
                                  </p:stCondLst>
                                  <p:childTnLst>
                                    <p:set>
                                      <p:cBhvr>
                                        <p:cTn id="28" dur="1" fill="hold">
                                          <p:stCondLst>
                                            <p:cond delay="0"/>
                                          </p:stCondLst>
                                        </p:cTn>
                                        <p:tgtEl>
                                          <p:spTgt spid="6149">
                                            <p:txEl>
                                              <p:pRg st="0" end="0"/>
                                            </p:txEl>
                                          </p:spTgt>
                                        </p:tgtEl>
                                        <p:attrNameLst>
                                          <p:attrName>style.visibility</p:attrName>
                                        </p:attrNameLst>
                                      </p:cBhvr>
                                      <p:to>
                                        <p:strVal val="visible"/>
                                      </p:to>
                                    </p:set>
                                    <p:animEffect transition="in" filter="diamond(in)">
                                      <p:cBhvr>
                                        <p:cTn id="29" dur="2000"/>
                                        <p:tgtEl>
                                          <p:spTgt spid="6149">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ntr" presetSubtype="16" fill="hold" nodeType="clickEffect">
                                  <p:stCondLst>
                                    <p:cond delay="0"/>
                                  </p:stCondLst>
                                  <p:childTnLst>
                                    <p:set>
                                      <p:cBhvr>
                                        <p:cTn id="33" dur="1" fill="hold">
                                          <p:stCondLst>
                                            <p:cond delay="0"/>
                                          </p:stCondLst>
                                        </p:cTn>
                                        <p:tgtEl>
                                          <p:spTgt spid="6149">
                                            <p:txEl>
                                              <p:pRg st="1" end="1"/>
                                            </p:txEl>
                                          </p:spTgt>
                                        </p:tgtEl>
                                        <p:attrNameLst>
                                          <p:attrName>style.visibility</p:attrName>
                                        </p:attrNameLst>
                                      </p:cBhvr>
                                      <p:to>
                                        <p:strVal val="visible"/>
                                      </p:to>
                                    </p:set>
                                    <p:animEffect transition="in" filter="diamond(in)">
                                      <p:cBhvr>
                                        <p:cTn id="34" dur="2000"/>
                                        <p:tgtEl>
                                          <p:spTgt spid="6149">
                                            <p:txEl>
                                              <p:pRg st="1" end="1"/>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8" presetClass="entr" presetSubtype="16" fill="hold" nodeType="clickEffect">
                                  <p:stCondLst>
                                    <p:cond delay="0"/>
                                  </p:stCondLst>
                                  <p:childTnLst>
                                    <p:set>
                                      <p:cBhvr>
                                        <p:cTn id="38" dur="1" fill="hold">
                                          <p:stCondLst>
                                            <p:cond delay="0"/>
                                          </p:stCondLst>
                                        </p:cTn>
                                        <p:tgtEl>
                                          <p:spTgt spid="6149">
                                            <p:txEl>
                                              <p:pRg st="2" end="2"/>
                                            </p:txEl>
                                          </p:spTgt>
                                        </p:tgtEl>
                                        <p:attrNameLst>
                                          <p:attrName>style.visibility</p:attrName>
                                        </p:attrNameLst>
                                      </p:cBhvr>
                                      <p:to>
                                        <p:strVal val="visible"/>
                                      </p:to>
                                    </p:set>
                                    <p:animEffect transition="in" filter="diamond(in)">
                                      <p:cBhvr>
                                        <p:cTn id="39" dur="2000"/>
                                        <p:tgtEl>
                                          <p:spTgt spid="6149">
                                            <p:txEl>
                                              <p:pRg st="2" end="2"/>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7" presetClass="entr" presetSubtype="0" fill="hold" grpId="0" nodeType="clickEffect">
                                  <p:stCondLst>
                                    <p:cond delay="0"/>
                                  </p:stCondLst>
                                  <p:iterate type="lt">
                                    <p:tmPct val="50000"/>
                                  </p:iterate>
                                  <p:childTnLst>
                                    <p:set>
                                      <p:cBhvr>
                                        <p:cTn id="43" dur="1" fill="hold">
                                          <p:stCondLst>
                                            <p:cond delay="0"/>
                                          </p:stCondLst>
                                        </p:cTn>
                                        <p:tgtEl>
                                          <p:spTgt spid="6153"/>
                                        </p:tgtEl>
                                        <p:attrNameLst>
                                          <p:attrName>style.visibility</p:attrName>
                                        </p:attrNameLst>
                                      </p:cBhvr>
                                      <p:to>
                                        <p:strVal val="visible"/>
                                      </p:to>
                                    </p:set>
                                    <p:anim calcmode="discrete" valueType="clr">
                                      <p:cBhvr override="childStyle">
                                        <p:cTn id="44" dur="80"/>
                                        <p:tgtEl>
                                          <p:spTgt spid="6153"/>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6153"/>
                                        </p:tgtEl>
                                        <p:attrNameLst>
                                          <p:attrName>fillcolor</p:attrName>
                                        </p:attrNameLst>
                                      </p:cBhvr>
                                      <p:tavLst>
                                        <p:tav tm="0">
                                          <p:val>
                                            <p:clrVal>
                                              <a:schemeClr val="accent2"/>
                                            </p:clrVal>
                                          </p:val>
                                        </p:tav>
                                        <p:tav tm="50000">
                                          <p:val>
                                            <p:clrVal>
                                              <a:schemeClr val="hlink"/>
                                            </p:clrVal>
                                          </p:val>
                                        </p:tav>
                                      </p:tavLst>
                                    </p:anim>
                                    <p:set>
                                      <p:cBhvr>
                                        <p:cTn id="46" dur="80"/>
                                        <p:tgtEl>
                                          <p:spTgt spid="6153"/>
                                        </p:tgtEl>
                                        <p:attrNameLst>
                                          <p:attrName>fill.type</p:attrName>
                                        </p:attrNameLst>
                                      </p:cBhvr>
                                      <p:to>
                                        <p:strVal val="solid"/>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8" presetClass="entr" presetSubtype="16" fill="hold" nodeType="clickEffect">
                                  <p:stCondLst>
                                    <p:cond delay="0"/>
                                  </p:stCondLst>
                                  <p:childTnLst>
                                    <p:set>
                                      <p:cBhvr>
                                        <p:cTn id="50" dur="1" fill="hold">
                                          <p:stCondLst>
                                            <p:cond delay="0"/>
                                          </p:stCondLst>
                                        </p:cTn>
                                        <p:tgtEl>
                                          <p:spTgt spid="6148"/>
                                        </p:tgtEl>
                                        <p:attrNameLst>
                                          <p:attrName>style.visibility</p:attrName>
                                        </p:attrNameLst>
                                      </p:cBhvr>
                                      <p:to>
                                        <p:strVal val="visible"/>
                                      </p:to>
                                    </p:set>
                                    <p:animEffect transition="in" filter="diamond(in)">
                                      <p:cBhvr>
                                        <p:cTn id="51" dur="2000"/>
                                        <p:tgtEl>
                                          <p:spTgt spid="6148"/>
                                        </p:tgtEl>
                                      </p:cBhvr>
                                    </p:animEffect>
                                  </p:childTnLst>
                                </p:cTn>
                              </p:par>
                              <p:par>
                                <p:cTn id="52" presetID="1" presetClass="entr" presetSubtype="0" fill="hold" nodeType="withEffect">
                                  <p:stCondLst>
                                    <p:cond delay="0"/>
                                  </p:stCondLst>
                                  <p:childTnLst>
                                    <p:set>
                                      <p:cBhvr>
                                        <p:cTn id="53" dur="1" fill="hold">
                                          <p:stCondLst>
                                            <p:cond delay="0"/>
                                          </p:stCondLst>
                                        </p:cTn>
                                        <p:tgtEl>
                                          <p:spTgt spid="6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52" grpId="0"/>
      <p:bldP spid="615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WordArt 2"/>
          <p:cNvSpPr>
            <a:spLocks noChangeArrowheads="1" noChangeShapeType="1" noTextEdit="1"/>
          </p:cNvSpPr>
          <p:nvPr/>
        </p:nvSpPr>
        <p:spPr bwMode="auto">
          <a:xfrm>
            <a:off x="762000" y="1143000"/>
            <a:ext cx="3200400" cy="1219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5400" b="1" kern="10">
                <a:gradFill rotWithShape="1">
                  <a:gsLst>
                    <a:gs pos="0">
                      <a:srgbClr val="FF9933"/>
                    </a:gs>
                    <a:gs pos="50000">
                      <a:srgbClr val="FF3300"/>
                    </a:gs>
                    <a:gs pos="100000">
                      <a:srgbClr val="FF9933"/>
                    </a:gs>
                  </a:gsLst>
                  <a:lin ang="18900000" scaled="1"/>
                </a:gradFill>
                <a:effectLst>
                  <a:outerShdw dist="35921" dir="2700000" algn="ctr" rotWithShape="0">
                    <a:srgbClr val="C0C0C0">
                      <a:alpha val="80000"/>
                    </a:srgbClr>
                  </a:outerShdw>
                </a:effectLst>
                <a:latin typeface="VNI-Helve-Condense"/>
              </a:rPr>
              <a:t>HOAÏT ÑOÄNG 1</a:t>
            </a:r>
          </a:p>
        </p:txBody>
      </p:sp>
      <p:sp>
        <p:nvSpPr>
          <p:cNvPr id="7234" name="Text Box 66"/>
          <p:cNvSpPr txBox="1">
            <a:spLocks noChangeArrowheads="1"/>
          </p:cNvSpPr>
          <p:nvPr/>
        </p:nvSpPr>
        <p:spPr bwMode="auto">
          <a:xfrm>
            <a:off x="838200" y="3657600"/>
            <a:ext cx="7467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endParaRPr lang="en-US" sz="4400" b="1">
              <a:solidFill>
                <a:srgbClr val="FFFF00"/>
              </a:solidFill>
              <a:latin typeface="VNI-Boston Black" pitchFamily="2" charset="0"/>
            </a:endParaRPr>
          </a:p>
        </p:txBody>
      </p:sp>
      <p:sp>
        <p:nvSpPr>
          <p:cNvPr id="7235" name="Rectangle 67"/>
          <p:cNvSpPr>
            <a:spLocks noChangeArrowheads="1"/>
          </p:cNvSpPr>
          <p:nvPr/>
        </p:nvSpPr>
        <p:spPr bwMode="auto">
          <a:xfrm>
            <a:off x="685800" y="2667000"/>
            <a:ext cx="7158038" cy="344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4400" b="1">
                <a:solidFill>
                  <a:srgbClr val="0000FF"/>
                </a:solidFill>
                <a:latin typeface="VNI-Helve-Condense" pitchFamily="2" charset="0"/>
              </a:rPr>
              <a:t> </a:t>
            </a:r>
            <a:r>
              <a:rPr lang="en-US" sz="4400" b="1">
                <a:latin typeface="VNI-Helve-Condense" pitchFamily="2" charset="0"/>
              </a:rPr>
              <a:t>VÒ TRÍ  NUÙI ,  ÑOÀNG BAÈNG , CAÙC CAO NGUYEÂN  VAØ CAÙC THAØNH PHOÁ</a:t>
            </a:r>
          </a:p>
          <a:p>
            <a:pPr algn="ctr"/>
            <a:r>
              <a:rPr lang="en-US" sz="4400" b="1">
                <a:latin typeface="VNI-Helve-Condense" pitchFamily="2" charset="0"/>
              </a:rPr>
              <a:t> ÑAÕ HOÏC TRONG CHÖÔNG TRÌNH.</a:t>
            </a:r>
          </a:p>
        </p:txBody>
      </p:sp>
      <p:pic>
        <p:nvPicPr>
          <p:cNvPr id="7236" name="Picture 68" descr="Objeto_004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5257800"/>
            <a:ext cx="144780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176770"/>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fltVal val="0"/>
                                          </p:val>
                                        </p:tav>
                                        <p:tav tm="100000">
                                          <p:val>
                                            <p:strVal val="#ppt_h"/>
                                          </p:val>
                                        </p:tav>
                                      </p:tavLst>
                                    </p:anim>
                                    <p:anim calcmode="lin" valueType="num">
                                      <p:cBhvr>
                                        <p:cTn id="9" dur="1000" fill="hold"/>
                                        <p:tgtEl>
                                          <p:spTgt spid="7170"/>
                                        </p:tgtEl>
                                        <p:attrNameLst>
                                          <p:attrName>style.rotation</p:attrName>
                                        </p:attrNameLst>
                                      </p:cBhvr>
                                      <p:tavLst>
                                        <p:tav tm="0">
                                          <p:val>
                                            <p:fltVal val="90"/>
                                          </p:val>
                                        </p:tav>
                                        <p:tav tm="100000">
                                          <p:val>
                                            <p:fltVal val="0"/>
                                          </p:val>
                                        </p:tav>
                                      </p:tavLst>
                                    </p:anim>
                                    <p:animEffect transition="in" filter="fade">
                                      <p:cBhvr>
                                        <p:cTn id="10" dur="1000"/>
                                        <p:tgtEl>
                                          <p:spTgt spid="717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7235"/>
                                        </p:tgtEl>
                                        <p:attrNameLst>
                                          <p:attrName>style.visibility</p:attrName>
                                        </p:attrNameLst>
                                      </p:cBhvr>
                                      <p:to>
                                        <p:strVal val="visible"/>
                                      </p:to>
                                    </p:set>
                                    <p:animEffect transition="in" filter="diamond(in)">
                                      <p:cBhvr>
                                        <p:cTn id="15" dur="2000"/>
                                        <p:tgtEl>
                                          <p:spTgt spid="723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nodeType="clickEffect">
                                  <p:stCondLst>
                                    <p:cond delay="0"/>
                                  </p:stCondLst>
                                  <p:childTnLst>
                                    <p:set>
                                      <p:cBhvr>
                                        <p:cTn id="19" dur="1" fill="hold">
                                          <p:stCondLst>
                                            <p:cond delay="0"/>
                                          </p:stCondLst>
                                        </p:cTn>
                                        <p:tgtEl>
                                          <p:spTgt spid="7236"/>
                                        </p:tgtEl>
                                        <p:attrNameLst>
                                          <p:attrName>style.visibility</p:attrName>
                                        </p:attrNameLst>
                                      </p:cBhvr>
                                      <p:to>
                                        <p:strVal val="visible"/>
                                      </p:to>
                                    </p:set>
                                    <p:animEffect transition="in" filter="diamond(in)">
                                      <p:cBhvr>
                                        <p:cTn id="20" dur="2000"/>
                                        <p:tgtEl>
                                          <p:spTgt spid="7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72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304800"/>
            <a:ext cx="5562600" cy="838200"/>
          </a:xfrm>
        </p:spPr>
        <p:txBody>
          <a:bodyPr/>
          <a:lstStyle/>
          <a:p>
            <a:r>
              <a:rPr lang="en-US" sz="4000" b="1">
                <a:solidFill>
                  <a:srgbClr val="AA0814"/>
                </a:solidFill>
                <a:latin typeface="VNI-Helve-Condense" pitchFamily="2" charset="0"/>
              </a:rPr>
              <a:t>Daõy nuùi Hoaøng Lieân Sôn</a:t>
            </a:r>
          </a:p>
        </p:txBody>
      </p:sp>
      <p:pic>
        <p:nvPicPr>
          <p:cNvPr id="8201" name="Picture 9" descr="Page 07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990600"/>
            <a:ext cx="8686800" cy="5370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02" name="AutoShape 10"/>
          <p:cNvSpPr>
            <a:spLocks noChangeArrowheads="1"/>
          </p:cNvSpPr>
          <p:nvPr/>
        </p:nvSpPr>
        <p:spPr bwMode="auto">
          <a:xfrm rot="-1978164">
            <a:off x="1665288" y="1447800"/>
            <a:ext cx="544512" cy="838200"/>
          </a:xfrm>
          <a:prstGeom prst="downArrow">
            <a:avLst>
              <a:gd name="adj1" fmla="val 50000"/>
              <a:gd name="adj2" fmla="val 3848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Tree>
    <p:extLst>
      <p:ext uri="{BB962C8B-B14F-4D97-AF65-F5344CB8AC3E}">
        <p14:creationId xmlns:p14="http://schemas.microsoft.com/office/powerpoint/2010/main" val="1971148010"/>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8201"/>
                                        </p:tgtEl>
                                        <p:attrNameLst>
                                          <p:attrName>style.visibility</p:attrName>
                                        </p:attrNameLst>
                                      </p:cBhvr>
                                      <p:to>
                                        <p:strVal val="visible"/>
                                      </p:to>
                                    </p:set>
                                    <p:animEffect transition="in" filter="fade">
                                      <p:cBhvr>
                                        <p:cTn id="7" dur="770" decel="100000"/>
                                        <p:tgtEl>
                                          <p:spTgt spid="8201"/>
                                        </p:tgtEl>
                                      </p:cBhvr>
                                    </p:animEffect>
                                    <p:animScale>
                                      <p:cBhvr>
                                        <p:cTn id="8" dur="770" decel="100000"/>
                                        <p:tgtEl>
                                          <p:spTgt spid="8201"/>
                                        </p:tgtEl>
                                      </p:cBhvr>
                                      <p:from x="10000" y="10000"/>
                                      <p:to x="200000" y="450000"/>
                                    </p:animScale>
                                    <p:animScale>
                                      <p:cBhvr>
                                        <p:cTn id="9" dur="1230" accel="100000" fill="hold">
                                          <p:stCondLst>
                                            <p:cond delay="770"/>
                                          </p:stCondLst>
                                        </p:cTn>
                                        <p:tgtEl>
                                          <p:spTgt spid="8201"/>
                                        </p:tgtEl>
                                      </p:cBhvr>
                                      <p:from x="200000" y="450000"/>
                                      <p:to x="100000" y="100000"/>
                                    </p:animScale>
                                    <p:set>
                                      <p:cBhvr>
                                        <p:cTn id="10" dur="770" fill="hold"/>
                                        <p:tgtEl>
                                          <p:spTgt spid="8201"/>
                                        </p:tgtEl>
                                        <p:attrNameLst>
                                          <p:attrName>ppt_x</p:attrName>
                                        </p:attrNameLst>
                                      </p:cBhvr>
                                      <p:to>
                                        <p:strVal val="(0.5)"/>
                                      </p:to>
                                    </p:set>
                                    <p:anim from="(0.5)" to="(#ppt_x)" calcmode="lin" valueType="num">
                                      <p:cBhvr>
                                        <p:cTn id="11" dur="1230" accel="100000" fill="hold">
                                          <p:stCondLst>
                                            <p:cond delay="770"/>
                                          </p:stCondLst>
                                        </p:cTn>
                                        <p:tgtEl>
                                          <p:spTgt spid="8201"/>
                                        </p:tgtEl>
                                        <p:attrNameLst>
                                          <p:attrName>ppt_x</p:attrName>
                                        </p:attrNameLst>
                                      </p:cBhvr>
                                    </p:anim>
                                    <p:set>
                                      <p:cBhvr>
                                        <p:cTn id="12" dur="770" fill="hold"/>
                                        <p:tgtEl>
                                          <p:spTgt spid="8201"/>
                                        </p:tgtEl>
                                        <p:attrNameLst>
                                          <p:attrName>ppt_y</p:attrName>
                                        </p:attrNameLst>
                                      </p:cBhvr>
                                      <p:to>
                                        <p:strVal val="(#ppt_y+0.4)"/>
                                      </p:to>
                                    </p:set>
                                    <p:anim from="(#ppt_y+0.4)" to="(#ppt_y)" calcmode="lin" valueType="num">
                                      <p:cBhvr>
                                        <p:cTn id="13" dur="1230" accel="100000" fill="hold">
                                          <p:stCondLst>
                                            <p:cond delay="770"/>
                                          </p:stCondLst>
                                        </p:cTn>
                                        <p:tgtEl>
                                          <p:spTgt spid="8201"/>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8194"/>
                                        </p:tgtEl>
                                        <p:attrNameLst>
                                          <p:attrName>style.visibility</p:attrName>
                                        </p:attrNameLst>
                                      </p:cBhvr>
                                      <p:to>
                                        <p:strVal val="visible"/>
                                      </p:to>
                                    </p:set>
                                    <p:anim calcmode="discrete" valueType="clr">
                                      <p:cBhvr override="childStyle">
                                        <p:cTn id="18" dur="80"/>
                                        <p:tgtEl>
                                          <p:spTgt spid="8194"/>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8194"/>
                                        </p:tgtEl>
                                        <p:attrNameLst>
                                          <p:attrName>fillcolor</p:attrName>
                                        </p:attrNameLst>
                                      </p:cBhvr>
                                      <p:tavLst>
                                        <p:tav tm="0">
                                          <p:val>
                                            <p:clrVal>
                                              <a:schemeClr val="accent2"/>
                                            </p:clrVal>
                                          </p:val>
                                        </p:tav>
                                        <p:tav tm="50000">
                                          <p:val>
                                            <p:clrVal>
                                              <a:schemeClr val="hlink"/>
                                            </p:clrVal>
                                          </p:val>
                                        </p:tav>
                                      </p:tavLst>
                                    </p:anim>
                                    <p:set>
                                      <p:cBhvr>
                                        <p:cTn id="20" dur="80"/>
                                        <p:tgtEl>
                                          <p:spTgt spid="8194"/>
                                        </p:tgtEl>
                                        <p:attrNameLst>
                                          <p:attrName>fill.type</p:attrName>
                                        </p:attrNameLst>
                                      </p:cBhvr>
                                      <p:to>
                                        <p:strVal val="solid"/>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20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49" presetClass="path" presetSubtype="0" accel="50000" decel="50000" fill="hold" grpId="1" nodeType="clickEffect">
                                  <p:stCondLst>
                                    <p:cond delay="0"/>
                                  </p:stCondLst>
                                  <p:childTnLst>
                                    <p:animMotion origin="layout" path="M 4.44444E-6 -2.22222E-6 L 0.27152 0.39445 " pathEditMode="relative" rAng="0" ptsTypes="AA">
                                      <p:cBhvr>
                                        <p:cTn id="28" dur="2000" fill="hold"/>
                                        <p:tgtEl>
                                          <p:spTgt spid="8202"/>
                                        </p:tgtEl>
                                        <p:attrNameLst>
                                          <p:attrName>ppt_x</p:attrName>
                                          <p:attrName>ppt_y</p:attrName>
                                        </p:attrNameLst>
                                      </p:cBhvr>
                                      <p:rCtr x="13576" y="19722"/>
                                    </p:animMotion>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xit" presetSubtype="10" fill="hold" grpId="2" nodeType="clickEffect">
                                  <p:stCondLst>
                                    <p:cond delay="0"/>
                                  </p:stCondLst>
                                  <p:childTnLst>
                                    <p:animEffect transition="out" filter="blinds(horizontal)">
                                      <p:cBhvr>
                                        <p:cTn id="32" dur="500"/>
                                        <p:tgtEl>
                                          <p:spTgt spid="8202"/>
                                        </p:tgtEl>
                                      </p:cBhvr>
                                    </p:animEffect>
                                    <p:set>
                                      <p:cBhvr>
                                        <p:cTn id="33" dur="1" fill="hold">
                                          <p:stCondLst>
                                            <p:cond delay="499"/>
                                          </p:stCondLst>
                                        </p:cTn>
                                        <p:tgtEl>
                                          <p:spTgt spid="82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202" grpId="0" animBg="1"/>
      <p:bldP spid="8202" grpId="1" animBg="1"/>
      <p:bldP spid="8202"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304800"/>
            <a:ext cx="5562600" cy="838200"/>
          </a:xfrm>
        </p:spPr>
        <p:txBody>
          <a:bodyPr/>
          <a:lstStyle/>
          <a:p>
            <a:pPr>
              <a:buFontTx/>
              <a:buChar char="-"/>
            </a:pPr>
            <a:r>
              <a:rPr lang="en-US" sz="3200" b="1">
                <a:latin typeface="VNI-Helve-Condense" pitchFamily="2" charset="0"/>
              </a:rPr>
              <a:t>   ÑÆNH NUÙI PHAN-XI-PAÊNG-</a:t>
            </a:r>
          </a:p>
        </p:txBody>
      </p:sp>
      <p:pic>
        <p:nvPicPr>
          <p:cNvPr id="9225" name="Picture 9" descr="Page 07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990600"/>
            <a:ext cx="8686800" cy="5370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6" name="AutoShape 10"/>
          <p:cNvSpPr>
            <a:spLocks noChangeArrowheads="1"/>
          </p:cNvSpPr>
          <p:nvPr/>
        </p:nvSpPr>
        <p:spPr bwMode="auto">
          <a:xfrm>
            <a:off x="2819400" y="990600"/>
            <a:ext cx="152400" cy="609600"/>
          </a:xfrm>
          <a:prstGeom prst="downArrow">
            <a:avLst>
              <a:gd name="adj1" fmla="val 50000"/>
              <a:gd name="adj2" fmla="val 100000"/>
            </a:avLst>
          </a:prstGeom>
          <a:solidFill>
            <a:srgbClr val="00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Tree>
    <p:extLst>
      <p:ext uri="{BB962C8B-B14F-4D97-AF65-F5344CB8AC3E}">
        <p14:creationId xmlns:p14="http://schemas.microsoft.com/office/powerpoint/2010/main" val="637075242"/>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9225"/>
                                        </p:tgtEl>
                                        <p:attrNameLst>
                                          <p:attrName>style.visibility</p:attrName>
                                        </p:attrNameLst>
                                      </p:cBhvr>
                                      <p:to>
                                        <p:strVal val="visible"/>
                                      </p:to>
                                    </p:set>
                                    <p:animEffect transition="in" filter="fade">
                                      <p:cBhvr>
                                        <p:cTn id="7" dur="770" decel="100000"/>
                                        <p:tgtEl>
                                          <p:spTgt spid="9225"/>
                                        </p:tgtEl>
                                      </p:cBhvr>
                                    </p:animEffect>
                                    <p:animScale>
                                      <p:cBhvr>
                                        <p:cTn id="8" dur="770" decel="100000"/>
                                        <p:tgtEl>
                                          <p:spTgt spid="9225"/>
                                        </p:tgtEl>
                                      </p:cBhvr>
                                      <p:from x="10000" y="10000"/>
                                      <p:to x="200000" y="450000"/>
                                    </p:animScale>
                                    <p:animScale>
                                      <p:cBhvr>
                                        <p:cTn id="9" dur="1230" accel="100000" fill="hold">
                                          <p:stCondLst>
                                            <p:cond delay="770"/>
                                          </p:stCondLst>
                                        </p:cTn>
                                        <p:tgtEl>
                                          <p:spTgt spid="9225"/>
                                        </p:tgtEl>
                                      </p:cBhvr>
                                      <p:from x="200000" y="450000"/>
                                      <p:to x="100000" y="100000"/>
                                    </p:animScale>
                                    <p:set>
                                      <p:cBhvr>
                                        <p:cTn id="10" dur="770" fill="hold"/>
                                        <p:tgtEl>
                                          <p:spTgt spid="9225"/>
                                        </p:tgtEl>
                                        <p:attrNameLst>
                                          <p:attrName>ppt_x</p:attrName>
                                        </p:attrNameLst>
                                      </p:cBhvr>
                                      <p:to>
                                        <p:strVal val="(0.5)"/>
                                      </p:to>
                                    </p:set>
                                    <p:anim from="(0.5)" to="(#ppt_x)" calcmode="lin" valueType="num">
                                      <p:cBhvr>
                                        <p:cTn id="11" dur="1230" accel="100000" fill="hold">
                                          <p:stCondLst>
                                            <p:cond delay="770"/>
                                          </p:stCondLst>
                                        </p:cTn>
                                        <p:tgtEl>
                                          <p:spTgt spid="9225"/>
                                        </p:tgtEl>
                                        <p:attrNameLst>
                                          <p:attrName>ppt_x</p:attrName>
                                        </p:attrNameLst>
                                      </p:cBhvr>
                                    </p:anim>
                                    <p:set>
                                      <p:cBhvr>
                                        <p:cTn id="12" dur="770" fill="hold"/>
                                        <p:tgtEl>
                                          <p:spTgt spid="9225"/>
                                        </p:tgtEl>
                                        <p:attrNameLst>
                                          <p:attrName>ppt_y</p:attrName>
                                        </p:attrNameLst>
                                      </p:cBhvr>
                                      <p:to>
                                        <p:strVal val="(#ppt_y+0.4)"/>
                                      </p:to>
                                    </p:set>
                                    <p:anim from="(#ppt_y+0.4)" to="(#ppt_y)" calcmode="lin" valueType="num">
                                      <p:cBhvr>
                                        <p:cTn id="13" dur="1230" accel="100000" fill="hold">
                                          <p:stCondLst>
                                            <p:cond delay="770"/>
                                          </p:stCondLst>
                                        </p:cTn>
                                        <p:tgtEl>
                                          <p:spTgt spid="9225"/>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9218"/>
                                        </p:tgtEl>
                                        <p:attrNameLst>
                                          <p:attrName>style.visibility</p:attrName>
                                        </p:attrNameLst>
                                      </p:cBhvr>
                                      <p:to>
                                        <p:strVal val="visible"/>
                                      </p:to>
                                    </p:set>
                                    <p:anim calcmode="discrete" valueType="clr">
                                      <p:cBhvr override="childStyle">
                                        <p:cTn id="18" dur="80"/>
                                        <p:tgtEl>
                                          <p:spTgt spid="9218"/>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9218"/>
                                        </p:tgtEl>
                                        <p:attrNameLst>
                                          <p:attrName>fillcolor</p:attrName>
                                        </p:attrNameLst>
                                      </p:cBhvr>
                                      <p:tavLst>
                                        <p:tav tm="0">
                                          <p:val>
                                            <p:clrVal>
                                              <a:schemeClr val="accent2"/>
                                            </p:clrVal>
                                          </p:val>
                                        </p:tav>
                                        <p:tav tm="50000">
                                          <p:val>
                                            <p:clrVal>
                                              <a:schemeClr val="hlink"/>
                                            </p:clrVal>
                                          </p:val>
                                        </p:tav>
                                      </p:tavLst>
                                    </p:anim>
                                    <p:set>
                                      <p:cBhvr>
                                        <p:cTn id="20" dur="80"/>
                                        <p:tgtEl>
                                          <p:spTgt spid="9218"/>
                                        </p:tgtEl>
                                        <p:attrNameLst>
                                          <p:attrName>fill.type</p:attrName>
                                        </p:attrNameLst>
                                      </p:cBhvr>
                                      <p:to>
                                        <p:strVal val="solid"/>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22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path" presetSubtype="0" accel="50000" decel="50000" fill="hold" grpId="1" nodeType="clickEffect">
                                  <p:stCondLst>
                                    <p:cond delay="0"/>
                                  </p:stCondLst>
                                  <p:childTnLst>
                                    <p:animMotion origin="layout" path="M 3.33333E-6 1.11111E-6 L 3.33333E-6 0.15555 " pathEditMode="relative" rAng="0" ptsTypes="AA">
                                      <p:cBhvr>
                                        <p:cTn id="28" dur="2000" fill="hold"/>
                                        <p:tgtEl>
                                          <p:spTgt spid="9226"/>
                                        </p:tgtEl>
                                        <p:attrNameLst>
                                          <p:attrName>ppt_x</p:attrName>
                                          <p:attrName>ppt_y</p:attrName>
                                        </p:attrNameLst>
                                      </p:cBhvr>
                                      <p:rCtr x="0" y="77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26" grpId="0" animBg="1"/>
      <p:bldP spid="922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800600" y="0"/>
            <a:ext cx="4343400" cy="6858000"/>
          </a:xfrm>
          <a:gradFill rotWithShape="1">
            <a:gsLst>
              <a:gs pos="0">
                <a:schemeClr val="bg1"/>
              </a:gs>
              <a:gs pos="100000">
                <a:srgbClr val="CCFF66"/>
              </a:gs>
            </a:gsLst>
            <a:lin ang="5400000" scaled="1"/>
          </a:gradFill>
          <a:ln>
            <a:solidFill>
              <a:schemeClr val="hlink"/>
            </a:solidFill>
            <a:miter lim="800000"/>
            <a:headEnd/>
            <a:tailEnd/>
          </a:ln>
        </p:spPr>
        <p:txBody>
          <a:bodyPr>
            <a:normAutofit fontScale="90000"/>
          </a:bodyPr>
          <a:lstStyle/>
          <a:p>
            <a:pPr>
              <a:buFont typeface="Wingdings" pitchFamily="2" charset="2"/>
              <a:buChar char="v"/>
            </a:pPr>
            <a:r>
              <a:rPr lang="en-US" b="1">
                <a:solidFill>
                  <a:srgbClr val="660033"/>
                </a:solidFill>
                <a:effectLst>
                  <a:outerShdw blurRad="38100" dist="38100" dir="2700000" algn="tl">
                    <a:srgbClr val="000000"/>
                  </a:outerShdw>
                </a:effectLst>
                <a:latin typeface="VNI-Helve-Condense" pitchFamily="2" charset="0"/>
              </a:rPr>
              <a:t>QUAN SAÙT BAÛN ÑOÀ ÑÒA LÍ TÖÏ NHIEÂN VIEÄT NAM.</a:t>
            </a:r>
            <a:br>
              <a:rPr lang="en-US" b="1">
                <a:solidFill>
                  <a:srgbClr val="660033"/>
                </a:solidFill>
                <a:effectLst>
                  <a:outerShdw blurRad="38100" dist="38100" dir="2700000" algn="tl">
                    <a:srgbClr val="000000"/>
                  </a:outerShdw>
                </a:effectLst>
                <a:latin typeface="VNI-Helve-Condense" pitchFamily="2" charset="0"/>
              </a:rPr>
            </a:br>
            <a:r>
              <a:rPr lang="en-US" b="1">
                <a:solidFill>
                  <a:schemeClr val="accent2"/>
                </a:solidFill>
                <a:effectLst>
                  <a:outerShdw blurRad="38100" dist="38100" dir="2700000" algn="tl">
                    <a:srgbClr val="000000"/>
                  </a:outerShdw>
                </a:effectLst>
                <a:latin typeface="VNI-Helve-Condense" pitchFamily="2" charset="0"/>
              </a:rPr>
              <a:t>*</a:t>
            </a:r>
            <a:r>
              <a:rPr lang="en-US" b="1" i="1">
                <a:solidFill>
                  <a:schemeClr val="accent2"/>
                </a:solidFill>
                <a:effectLst>
                  <a:outerShdw blurRad="38100" dist="38100" dir="2700000" algn="tl">
                    <a:srgbClr val="000000"/>
                  </a:outerShdw>
                </a:effectLst>
                <a:latin typeface="VNI-Helve-Condense" pitchFamily="2" charset="0"/>
              </a:rPr>
              <a:t>CHÆ VÒ TRÍ ÑOÀNG BAÈNG BAÉC BOÄ</a:t>
            </a:r>
            <a:r>
              <a:rPr lang="en-US" sz="4600">
                <a:latin typeface="VNI-Helve-Condense" pitchFamily="2" charset="0"/>
              </a:rPr>
              <a:t> </a:t>
            </a:r>
            <a:br>
              <a:rPr lang="en-US" sz="4600">
                <a:latin typeface="VNI-Helve-Condense" pitchFamily="2" charset="0"/>
              </a:rPr>
            </a:br>
            <a:r>
              <a:rPr lang="en-US" sz="4600">
                <a:latin typeface="VNI-Helve-Condense" pitchFamily="2" charset="0"/>
              </a:rPr>
              <a:t>* </a:t>
            </a:r>
            <a:r>
              <a:rPr lang="en-US" b="1" i="1">
                <a:solidFill>
                  <a:srgbClr val="0000CC"/>
                </a:solidFill>
                <a:effectLst>
                  <a:outerShdw blurRad="38100" dist="38100" dir="2700000" algn="tl">
                    <a:srgbClr val="000000"/>
                  </a:outerShdw>
                </a:effectLst>
                <a:latin typeface="VNI-Helve-Condense" pitchFamily="2" charset="0"/>
              </a:rPr>
              <a:t>CHÆ VÒ TRÍ ÑOÀNG BAÈNG NAM BOÄ</a:t>
            </a:r>
            <a:r>
              <a:rPr lang="en-US" sz="4600">
                <a:latin typeface="VNI-Helve-Condense" pitchFamily="2" charset="0"/>
              </a:rPr>
              <a:t> </a:t>
            </a:r>
          </a:p>
        </p:txBody>
      </p:sp>
      <p:pic>
        <p:nvPicPr>
          <p:cNvPr id="10243" name="Picture 3" descr="trang6"/>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304800" y="0"/>
            <a:ext cx="452755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4" name="Rectangle 4"/>
          <p:cNvSpPr>
            <a:spLocks noGrp="1" noChangeArrowheads="1"/>
          </p:cNvSpPr>
          <p:nvPr>
            <p:ph type="body" sz="half" idx="2"/>
          </p:nvPr>
        </p:nvSpPr>
        <p:spPr>
          <a:xfrm flipV="1">
            <a:off x="8610600" y="6126163"/>
            <a:ext cx="76200" cy="74612"/>
          </a:xfrm>
        </p:spPr>
        <p:txBody>
          <a:bodyPr>
            <a:normAutofit fontScale="25000" lnSpcReduction="20000"/>
          </a:bodyPr>
          <a:lstStyle/>
          <a:p>
            <a:pPr>
              <a:lnSpc>
                <a:spcPct val="80000"/>
              </a:lnSpc>
            </a:pPr>
            <a:endParaRPr lang="en-US" sz="700"/>
          </a:p>
        </p:txBody>
      </p:sp>
      <p:pic>
        <p:nvPicPr>
          <p:cNvPr id="10245" name="Picture 5">
            <a:hlinkClick r:id="" action="ppaction://media"/>
          </p:cNvPr>
          <p:cNvPicPr>
            <a:picLocks noRot="1" noChangeAspect="1" noChangeArrowheads="1"/>
          </p:cNvPicPr>
          <p:nvPr>
            <a:audioCd>
              <a:st track="1"/>
              <a:end track="1" time="88"/>
            </a:audioCd>
          </p:nvPr>
        </p:nvPicPr>
        <p:blipFill>
          <a:blip r:embed="rId3">
            <a:extLst>
              <a:ext uri="{28A0092B-C50C-407E-A947-70E740481C1C}">
                <a14:useLocalDpi xmlns:a14="http://schemas.microsoft.com/office/drawing/2010/main" val="0"/>
              </a:ext>
            </a:extLst>
          </a:blip>
          <a:srcRect/>
          <a:stretch>
            <a:fillRect/>
          </a:stretch>
        </p:blipFill>
        <p:spPr bwMode="auto">
          <a:xfrm>
            <a:off x="9144000" y="7696200"/>
            <a:ext cx="228600" cy="228600"/>
          </a:xfrm>
          <a:prstGeom prst="rect">
            <a:avLst/>
          </a:prstGeom>
          <a:noFill/>
          <a:extLst>
            <a:ext uri="{909E8E84-426E-40DD-AFC4-6F175D3DCCD1}">
              <a14:hiddenFill xmlns:a14="http://schemas.microsoft.com/office/drawing/2010/main">
                <a:solidFill>
                  <a:srgbClr val="FFFFFF"/>
                </a:solidFill>
              </a14:hiddenFill>
            </a:ext>
          </a:extLst>
        </p:spPr>
      </p:pic>
      <p:sp>
        <p:nvSpPr>
          <p:cNvPr id="10246" name="AutoShape 6"/>
          <p:cNvSpPr>
            <a:spLocks noChangeArrowheads="1"/>
          </p:cNvSpPr>
          <p:nvPr/>
        </p:nvSpPr>
        <p:spPr bwMode="auto">
          <a:xfrm rot="2187406">
            <a:off x="4267200" y="3294063"/>
            <a:ext cx="1157288" cy="592137"/>
          </a:xfrm>
          <a:prstGeom prst="leftArrow">
            <a:avLst>
              <a:gd name="adj1" fmla="val 50000"/>
              <a:gd name="adj2" fmla="val 48861"/>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7" name="AutoShape 7"/>
          <p:cNvSpPr>
            <a:spLocks noChangeArrowheads="1"/>
          </p:cNvSpPr>
          <p:nvPr/>
        </p:nvSpPr>
        <p:spPr bwMode="auto">
          <a:xfrm rot="-780072">
            <a:off x="4337050" y="4648200"/>
            <a:ext cx="914400" cy="685800"/>
          </a:xfrm>
          <a:prstGeom prst="leftArrow">
            <a:avLst>
              <a:gd name="adj1" fmla="val 50000"/>
              <a:gd name="adj2" fmla="val 33333"/>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912335062"/>
      </p:ext>
    </p:extLst>
  </p:cSld>
  <p:clrMapOvr>
    <a:masterClrMapping/>
  </p:clrMapOvr>
  <p:transition advTm="5000">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edge">
                                      <p:cBhvr>
                                        <p:cTn id="7" dur="2000"/>
                                        <p:tgtEl>
                                          <p:spTgt spid="10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1" presetClass="entr" presetSubtype="0" fill="hold" nodeType="clickEffect">
                                  <p:stCondLst>
                                    <p:cond delay="0"/>
                                  </p:stCondLst>
                                  <p:childTnLst>
                                    <p:set>
                                      <p:cBhvr>
                                        <p:cTn id="11" dur="1" fill="hold">
                                          <p:stCondLst>
                                            <p:cond delay="0"/>
                                          </p:stCondLst>
                                        </p:cTn>
                                        <p:tgtEl>
                                          <p:spTgt spid="10243"/>
                                        </p:tgtEl>
                                        <p:attrNameLst>
                                          <p:attrName>style.visibility</p:attrName>
                                        </p:attrNameLst>
                                      </p:cBhvr>
                                      <p:to>
                                        <p:strVal val="visible"/>
                                      </p:to>
                                    </p:set>
                                    <p:animEffect transition="in" filter="fade">
                                      <p:cBhvr>
                                        <p:cTn id="12" dur="770" decel="100000"/>
                                        <p:tgtEl>
                                          <p:spTgt spid="10243"/>
                                        </p:tgtEl>
                                      </p:cBhvr>
                                    </p:animEffect>
                                    <p:animScale>
                                      <p:cBhvr>
                                        <p:cTn id="13" dur="770" decel="100000"/>
                                        <p:tgtEl>
                                          <p:spTgt spid="10243"/>
                                        </p:tgtEl>
                                      </p:cBhvr>
                                      <p:from x="10000" y="10000"/>
                                      <p:to x="200000" y="450000"/>
                                    </p:animScale>
                                    <p:animScale>
                                      <p:cBhvr>
                                        <p:cTn id="14" dur="1230" accel="100000" fill="hold">
                                          <p:stCondLst>
                                            <p:cond delay="770"/>
                                          </p:stCondLst>
                                        </p:cTn>
                                        <p:tgtEl>
                                          <p:spTgt spid="10243"/>
                                        </p:tgtEl>
                                      </p:cBhvr>
                                      <p:from x="200000" y="450000"/>
                                      <p:to x="100000" y="100000"/>
                                    </p:animScale>
                                    <p:set>
                                      <p:cBhvr>
                                        <p:cTn id="15" dur="770" fill="hold"/>
                                        <p:tgtEl>
                                          <p:spTgt spid="10243"/>
                                        </p:tgtEl>
                                        <p:attrNameLst>
                                          <p:attrName>ppt_x</p:attrName>
                                        </p:attrNameLst>
                                      </p:cBhvr>
                                      <p:to>
                                        <p:strVal val="(0.5)"/>
                                      </p:to>
                                    </p:set>
                                    <p:anim from="(0.5)" to="(#ppt_x)" calcmode="lin" valueType="num">
                                      <p:cBhvr>
                                        <p:cTn id="16" dur="1230" accel="100000" fill="hold">
                                          <p:stCondLst>
                                            <p:cond delay="770"/>
                                          </p:stCondLst>
                                        </p:cTn>
                                        <p:tgtEl>
                                          <p:spTgt spid="10243"/>
                                        </p:tgtEl>
                                        <p:attrNameLst>
                                          <p:attrName>ppt_x</p:attrName>
                                        </p:attrNameLst>
                                      </p:cBhvr>
                                    </p:anim>
                                    <p:set>
                                      <p:cBhvr>
                                        <p:cTn id="17" dur="770" fill="hold"/>
                                        <p:tgtEl>
                                          <p:spTgt spid="10243"/>
                                        </p:tgtEl>
                                        <p:attrNameLst>
                                          <p:attrName>ppt_y</p:attrName>
                                        </p:attrNameLst>
                                      </p:cBhvr>
                                      <p:to>
                                        <p:strVal val="(#ppt_y+0.4)"/>
                                      </p:to>
                                    </p:set>
                                    <p:anim from="(#ppt_y+0.4)" to="(#ppt_y)" calcmode="lin" valueType="num">
                                      <p:cBhvr>
                                        <p:cTn id="18" dur="1230" accel="100000" fill="hold">
                                          <p:stCondLst>
                                            <p:cond delay="770"/>
                                          </p:stCondLst>
                                        </p:cTn>
                                        <p:tgtEl>
                                          <p:spTgt spid="10243"/>
                                        </p:tgtEl>
                                        <p:attrNameLst>
                                          <p:attrName>ppt_y</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0" presetClass="path" presetSubtype="0" accel="50000" decel="50000" fill="hold" grpId="1" nodeType="clickEffect">
                                  <p:stCondLst>
                                    <p:cond delay="0"/>
                                  </p:stCondLst>
                                  <p:childTnLst>
                                    <p:animMotion origin="layout" path="M -0.21285 -0.28449 C -0.21615 -0.29629 -0.2375 -0.32893 -0.24775 -0.33564 C -0.25799 -0.34236 -0.26667 -0.32384 -0.27448 -0.32453 C -0.28229 -0.32523 -0.29202 -0.34375 -0.29445 -0.34004 C -0.29688 -0.33634 -0.29167 -0.3118 -0.28941 -0.30231 C -0.28715 -0.29282 -0.2849 -0.29051 -0.28108 -0.2824 C -0.27726 -0.2743 -0.26979 -0.26064 -0.26615 -0.25347 C -0.2625 -0.24629 -0.26129 -0.2456 -0.25938 -0.24004 C -0.25747 -0.23449 -0.25747 -0.22014 -0.25452 -0.22014 C -0.25156 -0.22014 -0.24566 -0.23264 -0.24115 -0.24004 C -0.23663 -0.24745 -0.23281 -0.25648 -0.22778 -0.26458 C -0.22275 -0.27268 -0.20955 -0.27268 -0.21285 -0.28449 Z " pathEditMode="relative" ptsTypes="aaaaaaaaaaaa">
                                      <p:cBhvr>
                                        <p:cTn id="26" dur="2000" fill="hold"/>
                                        <p:tgtEl>
                                          <p:spTgt spid="10246"/>
                                        </p:tgtEl>
                                        <p:attrNameLst>
                                          <p:attrName>ppt_x</p:attrName>
                                          <p:attrName>ppt_y</p:attrName>
                                        </p:attrNameLst>
                                      </p:cBhvr>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24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0" presetClass="path" presetSubtype="0" accel="50000" decel="50000" fill="hold" grpId="1" nodeType="clickEffect">
                                  <p:stCondLst>
                                    <p:cond delay="0"/>
                                  </p:stCondLst>
                                  <p:childTnLst>
                                    <p:animMotion origin="layout" path="M -0.24757 0.04328 C -0.25226 0.03287 -0.26615 0.01088 -0.27257 0.00787 C -0.279 0.00486 -0.28386 0.01991 -0.28577 0.02546 C -0.28768 0.03102 -0.28229 0.03866 -0.2842 0.0412 C -0.28611 0.04375 -0.29341 0.04074 -0.29757 0.0412 C -0.30174 0.04166 -0.30539 0.0419 -0.3092 0.04328 C -0.31302 0.04467 -0.3158 0.0456 -0.32084 0.05 C -0.32587 0.0544 -0.33681 0.06366 -0.33924 0.06991 C -0.34167 0.07616 -0.33768 0.08102 -0.33577 0.08773 C -0.33386 0.09444 -0.32795 0.10092 -0.32743 0.10995 C -0.32691 0.11898 -0.33056 0.13241 -0.33247 0.1412 C -0.33438 0.15 -0.3382 0.15648 -0.33924 0.16342 C -0.34028 0.17037 -0.34115 0.18125 -0.33924 0.18333 C -0.33733 0.18541 -0.3316 0.17963 -0.32743 0.17662 C -0.32327 0.17361 -0.31927 0.16944 -0.31424 0.16551 C -0.3092 0.16157 -0.3033 0.15602 -0.29757 0.15231 C -0.29184 0.14861 -0.28299 0.14745 -0.27917 0.14328 C -0.27535 0.13912 -0.2783 0.13518 -0.27414 0.12778 C -0.26997 0.12037 -0.25782 0.10625 -0.25417 0.09884 C -0.25052 0.09143 -0.25417 0.08819 -0.25243 0.08333 C -0.2507 0.07847 -0.24549 0.07477 -0.2441 0.06991 C -0.24271 0.06504 -0.24289 0.0537 -0.24757 0.04328 Z " pathEditMode="relative" ptsTypes="aaaaaaaaaaaaaaaaaaaaaa">
                                      <p:cBhvr>
                                        <p:cTn id="34" dur="2000" fill="hold"/>
                                        <p:tgtEl>
                                          <p:spTgt spid="1024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audio>
              <p:cMediaNode>
                <p:cTn id="35" repeatCount="2000" fill="hold" display="0">
                  <p:stCondLst>
                    <p:cond delay="indefinite"/>
                  </p:stCondLst>
                  <p:endCondLst>
                    <p:cond evt="onPrev" delay="0">
                      <p:tgtEl>
                        <p:sldTgt/>
                      </p:tgtEl>
                    </p:cond>
                    <p:cond evt="onStopAudio" delay="0">
                      <p:tgtEl>
                        <p:sldTgt/>
                      </p:tgtEl>
                    </p:cond>
                  </p:endCondLst>
                </p:cTn>
                <p:tgtEl>
                  <p:spTgt spid="10245"/>
                </p:tgtEl>
              </p:cMediaNode>
            </p:audio>
          </p:childTnLst>
        </p:cTn>
      </p:par>
    </p:tnLst>
    <p:bldLst>
      <p:bldP spid="10242" grpId="0" animBg="1"/>
      <p:bldP spid="10246" grpId="0" animBg="1"/>
      <p:bldP spid="10246" grpId="1" animBg="1"/>
      <p:bldP spid="10247" grpId="0" animBg="1"/>
      <p:bldP spid="1024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age 13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8266" t="14781" r="2435" b="6087"/>
          <a:stretch>
            <a:fillRect/>
          </a:stretch>
        </p:blipFill>
        <p:spPr>
          <a:xfrm>
            <a:off x="0" y="0"/>
            <a:ext cx="6099175" cy="6934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7" name="Rectangle 3"/>
          <p:cNvSpPr>
            <a:spLocks noGrp="1" noChangeArrowheads="1"/>
          </p:cNvSpPr>
          <p:nvPr>
            <p:ph type="title"/>
          </p:nvPr>
        </p:nvSpPr>
        <p:spPr>
          <a:xfrm>
            <a:off x="6172200" y="914400"/>
            <a:ext cx="2971800" cy="5943600"/>
          </a:xfrm>
          <a:solidFill>
            <a:srgbClr val="0000CC"/>
          </a:solidFill>
        </p:spPr>
        <p:txBody>
          <a:bodyPr/>
          <a:lstStyle/>
          <a:p>
            <a:r>
              <a:rPr lang="en-US" sz="3800" b="1">
                <a:solidFill>
                  <a:srgbClr val="FFFF00"/>
                </a:solidFill>
                <a:latin typeface="VNI-Helve" pitchFamily="2" charset="0"/>
              </a:rPr>
              <a:t>Em haõy chæ caùc ñoàng baèng duyeân haûi mieàn trung theo thöù töï töø baéc vaøo nam</a:t>
            </a:r>
            <a:r>
              <a:rPr lang="en-US" b="1">
                <a:solidFill>
                  <a:srgbClr val="003300"/>
                </a:solidFill>
                <a:latin typeface="VNI-Helve" pitchFamily="2" charset="0"/>
              </a:rPr>
              <a:t>.</a:t>
            </a:r>
          </a:p>
        </p:txBody>
      </p:sp>
      <p:grpSp>
        <p:nvGrpSpPr>
          <p:cNvPr id="11268" name="Group 4"/>
          <p:cNvGrpSpPr>
            <a:grpSpLocks/>
          </p:cNvGrpSpPr>
          <p:nvPr/>
        </p:nvGrpSpPr>
        <p:grpSpPr bwMode="auto">
          <a:xfrm>
            <a:off x="4876800" y="0"/>
            <a:ext cx="4267200" cy="762000"/>
            <a:chOff x="1200" y="96"/>
            <a:chExt cx="2688" cy="480"/>
          </a:xfrm>
        </p:grpSpPr>
        <p:sp>
          <p:nvSpPr>
            <p:cNvPr id="11269" name="AutoShape 5"/>
            <p:cNvSpPr>
              <a:spLocks noChangeArrowheads="1"/>
            </p:cNvSpPr>
            <p:nvPr/>
          </p:nvSpPr>
          <p:spPr bwMode="auto">
            <a:xfrm>
              <a:off x="1200" y="96"/>
              <a:ext cx="2688" cy="480"/>
            </a:xfrm>
            <a:prstGeom prst="roundRect">
              <a:avLst>
                <a:gd name="adj" fmla="val 16667"/>
              </a:avLst>
            </a:prstGeom>
            <a:noFill/>
            <a:ln w="38100">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0" name="Rectangle 6"/>
            <p:cNvSpPr>
              <a:spLocks noChangeArrowheads="1"/>
            </p:cNvSpPr>
            <p:nvPr/>
          </p:nvSpPr>
          <p:spPr bwMode="auto">
            <a:xfrm>
              <a:off x="1200" y="96"/>
              <a:ext cx="2644" cy="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800" b="1">
                  <a:solidFill>
                    <a:schemeClr val="tx2"/>
                  </a:solidFill>
                  <a:latin typeface="VNI-Helve-Condense" pitchFamily="2" charset="0"/>
                </a:rPr>
                <a:t>Quan saùt löôïc ñoà</a:t>
              </a:r>
            </a:p>
          </p:txBody>
        </p:sp>
      </p:grpSp>
      <p:sp>
        <p:nvSpPr>
          <p:cNvPr id="11271" name="AutoShape 7"/>
          <p:cNvSpPr>
            <a:spLocks noChangeArrowheads="1"/>
          </p:cNvSpPr>
          <p:nvPr/>
        </p:nvSpPr>
        <p:spPr bwMode="auto">
          <a:xfrm rot="1071124">
            <a:off x="4011613" y="833438"/>
            <a:ext cx="1962150" cy="1303337"/>
          </a:xfrm>
          <a:prstGeom prst="leftArrow">
            <a:avLst>
              <a:gd name="adj1" fmla="val 50000"/>
              <a:gd name="adj2" fmla="val 3763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latin typeface="VNI-Helve-Condense" pitchFamily="2" charset="0"/>
              </a:rPr>
              <a:t>ÑOÀNG BAÈNG THANH </a:t>
            </a:r>
          </a:p>
          <a:p>
            <a:pPr algn="ctr"/>
            <a:r>
              <a:rPr lang="en-US" b="1">
                <a:latin typeface="VNI-Helve-Condense" pitchFamily="2" charset="0"/>
              </a:rPr>
              <a:t>NGHEÄ TÓNH </a:t>
            </a:r>
          </a:p>
        </p:txBody>
      </p:sp>
      <p:sp>
        <p:nvSpPr>
          <p:cNvPr id="11272" name="AutoShape 8"/>
          <p:cNvSpPr>
            <a:spLocks noChangeArrowheads="1"/>
          </p:cNvSpPr>
          <p:nvPr/>
        </p:nvSpPr>
        <p:spPr bwMode="auto">
          <a:xfrm rot="1071124">
            <a:off x="4184650" y="2066925"/>
            <a:ext cx="1885950" cy="1212850"/>
          </a:xfrm>
          <a:prstGeom prst="leftArrow">
            <a:avLst>
              <a:gd name="adj1" fmla="val 50000"/>
              <a:gd name="adj2" fmla="val 38874"/>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latin typeface="VNI-Helve-Condense" pitchFamily="2" charset="0"/>
              </a:rPr>
              <a:t>ÑOÀNG BAÈNG BÌNH</a:t>
            </a:r>
          </a:p>
          <a:p>
            <a:pPr algn="ctr"/>
            <a:r>
              <a:rPr lang="en-US" b="1">
                <a:latin typeface="VNI-Helve-Condense" pitchFamily="2" charset="0"/>
              </a:rPr>
              <a:t> TRÒ THIEÂN</a:t>
            </a:r>
          </a:p>
        </p:txBody>
      </p:sp>
      <p:sp>
        <p:nvSpPr>
          <p:cNvPr id="11273" name="AutoShape 9"/>
          <p:cNvSpPr>
            <a:spLocks noChangeArrowheads="1"/>
          </p:cNvSpPr>
          <p:nvPr/>
        </p:nvSpPr>
        <p:spPr bwMode="auto">
          <a:xfrm rot="1071124">
            <a:off x="4714875" y="3181350"/>
            <a:ext cx="1504950" cy="1676400"/>
          </a:xfrm>
          <a:prstGeom prst="leftArrow">
            <a:avLst>
              <a:gd name="adj1" fmla="val 50000"/>
              <a:gd name="adj2" fmla="val 25000"/>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latin typeface="VNI-Helve-Condense" pitchFamily="2" charset="0"/>
              </a:rPr>
              <a:t>ÑOÀNG BAÈNG </a:t>
            </a:r>
          </a:p>
          <a:p>
            <a:pPr algn="ctr"/>
            <a:r>
              <a:rPr lang="en-US" b="1">
                <a:latin typeface="VNI-Helve-Condense" pitchFamily="2" charset="0"/>
              </a:rPr>
              <a:t>NAM NGAÕI </a:t>
            </a:r>
          </a:p>
        </p:txBody>
      </p:sp>
      <p:sp>
        <p:nvSpPr>
          <p:cNvPr id="11274" name="AutoShape 10"/>
          <p:cNvSpPr>
            <a:spLocks noChangeArrowheads="1"/>
          </p:cNvSpPr>
          <p:nvPr/>
        </p:nvSpPr>
        <p:spPr bwMode="auto">
          <a:xfrm rot="1071124">
            <a:off x="4724400" y="4191000"/>
            <a:ext cx="1504950" cy="1676400"/>
          </a:xfrm>
          <a:prstGeom prst="leftArrow">
            <a:avLst>
              <a:gd name="adj1" fmla="val 50000"/>
              <a:gd name="adj2" fmla="val 25000"/>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latin typeface="VNI-Helve-Condense" pitchFamily="2" charset="0"/>
              </a:rPr>
              <a:t>ÑOÀNG BAÈNG </a:t>
            </a:r>
          </a:p>
          <a:p>
            <a:pPr algn="ctr"/>
            <a:r>
              <a:rPr lang="en-US" b="1">
                <a:latin typeface="VNI-Helve-Condense" pitchFamily="2" charset="0"/>
              </a:rPr>
              <a:t>BÌNH PHUÙ </a:t>
            </a:r>
          </a:p>
          <a:p>
            <a:pPr algn="ctr"/>
            <a:r>
              <a:rPr lang="en-US" b="1">
                <a:latin typeface="VNI-Helve-Condense" pitchFamily="2" charset="0"/>
              </a:rPr>
              <a:t>KHAÙNH HOAØ </a:t>
            </a:r>
          </a:p>
        </p:txBody>
      </p:sp>
      <p:sp>
        <p:nvSpPr>
          <p:cNvPr id="11275" name="AutoShape 11"/>
          <p:cNvSpPr>
            <a:spLocks noChangeArrowheads="1"/>
          </p:cNvSpPr>
          <p:nvPr/>
        </p:nvSpPr>
        <p:spPr bwMode="auto">
          <a:xfrm rot="1071124">
            <a:off x="4343400" y="5181600"/>
            <a:ext cx="1504950" cy="1676400"/>
          </a:xfrm>
          <a:prstGeom prst="leftArrow">
            <a:avLst>
              <a:gd name="adj1" fmla="val 50000"/>
              <a:gd name="adj2" fmla="val 25000"/>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latin typeface="VNI-Helve-Condense" pitchFamily="2" charset="0"/>
              </a:rPr>
              <a:t>ÑOÀNG BAÈNG </a:t>
            </a:r>
          </a:p>
          <a:p>
            <a:pPr algn="ctr"/>
            <a:r>
              <a:rPr lang="en-US" b="1">
                <a:latin typeface="VNI-Helve-Condense" pitchFamily="2" charset="0"/>
              </a:rPr>
              <a:t>NINH THUAÄN </a:t>
            </a:r>
          </a:p>
          <a:p>
            <a:pPr algn="ctr"/>
            <a:r>
              <a:rPr lang="en-US" b="1">
                <a:latin typeface="VNI-Helve-Condense" pitchFamily="2" charset="0"/>
              </a:rPr>
              <a:t>BÌNH THUAÄN</a:t>
            </a:r>
          </a:p>
        </p:txBody>
      </p:sp>
      <p:pic>
        <p:nvPicPr>
          <p:cNvPr id="11276" name="Picture 12" descr="Objeto_004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53425" y="6181725"/>
            <a:ext cx="790575" cy="67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517430"/>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770" decel="100000"/>
                                        <p:tgtEl>
                                          <p:spTgt spid="11266"/>
                                        </p:tgtEl>
                                      </p:cBhvr>
                                    </p:animEffect>
                                    <p:animScale>
                                      <p:cBhvr>
                                        <p:cTn id="8" dur="770" decel="100000"/>
                                        <p:tgtEl>
                                          <p:spTgt spid="11266"/>
                                        </p:tgtEl>
                                      </p:cBhvr>
                                      <p:from x="10000" y="10000"/>
                                      <p:to x="200000" y="450000"/>
                                    </p:animScale>
                                    <p:animScale>
                                      <p:cBhvr>
                                        <p:cTn id="9" dur="1230" accel="100000" fill="hold">
                                          <p:stCondLst>
                                            <p:cond delay="770"/>
                                          </p:stCondLst>
                                        </p:cTn>
                                        <p:tgtEl>
                                          <p:spTgt spid="11266"/>
                                        </p:tgtEl>
                                      </p:cBhvr>
                                      <p:from x="200000" y="450000"/>
                                      <p:to x="100000" y="100000"/>
                                    </p:animScale>
                                    <p:set>
                                      <p:cBhvr>
                                        <p:cTn id="10" dur="770" fill="hold"/>
                                        <p:tgtEl>
                                          <p:spTgt spid="11266"/>
                                        </p:tgtEl>
                                        <p:attrNameLst>
                                          <p:attrName>ppt_x</p:attrName>
                                        </p:attrNameLst>
                                      </p:cBhvr>
                                      <p:to>
                                        <p:strVal val="(0.5)"/>
                                      </p:to>
                                    </p:set>
                                    <p:anim from="(0.5)" to="(#ppt_x)" calcmode="lin" valueType="num">
                                      <p:cBhvr>
                                        <p:cTn id="11" dur="1230" accel="100000" fill="hold">
                                          <p:stCondLst>
                                            <p:cond delay="770"/>
                                          </p:stCondLst>
                                        </p:cTn>
                                        <p:tgtEl>
                                          <p:spTgt spid="11266"/>
                                        </p:tgtEl>
                                        <p:attrNameLst>
                                          <p:attrName>ppt_x</p:attrName>
                                        </p:attrNameLst>
                                      </p:cBhvr>
                                    </p:anim>
                                    <p:set>
                                      <p:cBhvr>
                                        <p:cTn id="12" dur="770" fill="hold"/>
                                        <p:tgtEl>
                                          <p:spTgt spid="11266"/>
                                        </p:tgtEl>
                                        <p:attrNameLst>
                                          <p:attrName>ppt_y</p:attrName>
                                        </p:attrNameLst>
                                      </p:cBhvr>
                                      <p:to>
                                        <p:strVal val="(#ppt_y+0.4)"/>
                                      </p:to>
                                    </p:set>
                                    <p:anim from="(#ppt_y+0.4)" to="(#ppt_y)" calcmode="lin" valueType="num">
                                      <p:cBhvr>
                                        <p:cTn id="13" dur="1230" accel="100000" fill="hold">
                                          <p:stCondLst>
                                            <p:cond delay="770"/>
                                          </p:stCondLst>
                                        </p:cTn>
                                        <p:tgtEl>
                                          <p:spTgt spid="1126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1" presetClass="entr" presetSubtype="0" fill="hold" nodeType="clickEffect">
                                  <p:stCondLst>
                                    <p:cond delay="0"/>
                                  </p:stCondLst>
                                  <p:iterate type="lt">
                                    <p:tmPct val="5000"/>
                                  </p:iterate>
                                  <p:childTnLst>
                                    <p:set>
                                      <p:cBhvr>
                                        <p:cTn id="17" dur="1" fill="hold">
                                          <p:stCondLst>
                                            <p:cond delay="0"/>
                                          </p:stCondLst>
                                        </p:cTn>
                                        <p:tgtEl>
                                          <p:spTgt spid="11268"/>
                                        </p:tgtEl>
                                        <p:attrNameLst>
                                          <p:attrName>style.visibility</p:attrName>
                                        </p:attrNameLst>
                                      </p:cBhvr>
                                      <p:to>
                                        <p:strVal val="visible"/>
                                      </p:to>
                                    </p:set>
                                    <p:anim calcmode="lin" valueType="num">
                                      <p:cBhvr>
                                        <p:cTn id="18" dur="500" fill="hold"/>
                                        <p:tgtEl>
                                          <p:spTgt spid="11268"/>
                                        </p:tgtEl>
                                        <p:attrNameLst>
                                          <p:attrName>ppt_w</p:attrName>
                                        </p:attrNameLst>
                                      </p:cBhvr>
                                      <p:tavLst>
                                        <p:tav tm="0">
                                          <p:val>
                                            <p:fltVal val="0"/>
                                          </p:val>
                                        </p:tav>
                                        <p:tav tm="100000">
                                          <p:val>
                                            <p:strVal val="#ppt_w"/>
                                          </p:val>
                                        </p:tav>
                                      </p:tavLst>
                                    </p:anim>
                                    <p:anim calcmode="lin" valueType="num">
                                      <p:cBhvr>
                                        <p:cTn id="19" dur="500" fill="hold"/>
                                        <p:tgtEl>
                                          <p:spTgt spid="11268"/>
                                        </p:tgtEl>
                                        <p:attrNameLst>
                                          <p:attrName>ppt_h</p:attrName>
                                        </p:attrNameLst>
                                      </p:cBhvr>
                                      <p:tavLst>
                                        <p:tav tm="0">
                                          <p:val>
                                            <p:fltVal val="0"/>
                                          </p:val>
                                        </p:tav>
                                        <p:tav tm="100000">
                                          <p:val>
                                            <p:strVal val="#ppt_h"/>
                                          </p:val>
                                        </p:tav>
                                      </p:tavLst>
                                    </p:anim>
                                    <p:anim calcmode="lin" valueType="num">
                                      <p:cBhvr>
                                        <p:cTn id="20" dur="500" fill="hold"/>
                                        <p:tgtEl>
                                          <p:spTgt spid="11268"/>
                                        </p:tgtEl>
                                        <p:attrNameLst>
                                          <p:attrName>style.rotation</p:attrName>
                                        </p:attrNameLst>
                                      </p:cBhvr>
                                      <p:tavLst>
                                        <p:tav tm="0">
                                          <p:val>
                                            <p:fltVal val="90"/>
                                          </p:val>
                                        </p:tav>
                                        <p:tav tm="100000">
                                          <p:val>
                                            <p:fltVal val="0"/>
                                          </p:val>
                                        </p:tav>
                                      </p:tavLst>
                                    </p:anim>
                                    <p:animEffect transition="in" filter="fade">
                                      <p:cBhvr>
                                        <p:cTn id="21" dur="500"/>
                                        <p:tgtEl>
                                          <p:spTgt spid="11268"/>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11267"/>
                                        </p:tgtEl>
                                        <p:attrNameLst>
                                          <p:attrName>style.visibility</p:attrName>
                                        </p:attrNameLst>
                                      </p:cBhvr>
                                      <p:to>
                                        <p:strVal val="visible"/>
                                      </p:to>
                                    </p:set>
                                    <p:animEffect transition="in" filter="diamond(in)">
                                      <p:cBhvr>
                                        <p:cTn id="24" dur="2000"/>
                                        <p:tgtEl>
                                          <p:spTgt spid="1126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11271"/>
                                        </p:tgtEl>
                                        <p:attrNameLst>
                                          <p:attrName>style.visibility</p:attrName>
                                        </p:attrNameLst>
                                      </p:cBhvr>
                                      <p:to>
                                        <p:strVal val="visible"/>
                                      </p:to>
                                    </p:set>
                                  </p:childTnLst>
                                </p:cTn>
                              </p:par>
                              <p:par>
                                <p:cTn id="29" presetID="0" presetClass="path" presetSubtype="0" accel="50000" decel="50000" fill="hold" grpId="0" nodeType="withEffect">
                                  <p:stCondLst>
                                    <p:cond delay="0"/>
                                  </p:stCondLst>
                                  <p:childTnLst>
                                    <p:animMotion origin="layout" path="M -0.42952 -0.22755 C -0.43073 -0.22107 -0.4316 -0.21436 -0.4316 -0.20672 C -0.4316 -0.19815 -0.4316 -0.18774 -0.42952 -0.17825 C -0.42761 -0.16968 -0.42327 -0.16204 -0.41997 -0.15348 C -0.41684 -0.14445 -0.41407 -0.13172 -0.41077 -0.12524 C -0.40729 -0.11899 -0.40365 -0.11945 -0.39896 -0.11482 C -0.39427 -0.10973 -0.38768 -0.10047 -0.38264 -0.097 C -0.37743 -0.09329 -0.37361 -0.09422 -0.36841 -0.09329 C -0.3632 -0.09213 -0.35712 -0.09352 -0.35209 -0.08982 C -0.34688 -0.08635 -0.34045 -0.07593 -0.33768 -0.072 " pathEditMode="relative" rAng="0" ptsTypes="aaaaaaaaaA">
                                      <p:cBhvr>
                                        <p:cTn id="30" dur="2000" fill="hold"/>
                                        <p:tgtEl>
                                          <p:spTgt spid="11271"/>
                                        </p:tgtEl>
                                        <p:attrNameLst>
                                          <p:attrName>ppt_x</p:attrName>
                                          <p:attrName>ppt_y</p:attrName>
                                        </p:attrNameLst>
                                      </p:cBhvr>
                                      <p:rCtr x="4479" y="7778"/>
                                    </p:animMotion>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xit" presetSubtype="10" fill="hold" grpId="2" nodeType="clickEffect">
                                  <p:stCondLst>
                                    <p:cond delay="0"/>
                                  </p:stCondLst>
                                  <p:childTnLst>
                                    <p:animEffect transition="out" filter="blinds(horizontal)">
                                      <p:cBhvr>
                                        <p:cTn id="34" dur="500"/>
                                        <p:tgtEl>
                                          <p:spTgt spid="11271"/>
                                        </p:tgtEl>
                                      </p:cBhvr>
                                    </p:animEffect>
                                    <p:set>
                                      <p:cBhvr>
                                        <p:cTn id="35" dur="1" fill="hold">
                                          <p:stCondLst>
                                            <p:cond delay="499"/>
                                          </p:stCondLst>
                                        </p:cTn>
                                        <p:tgtEl>
                                          <p:spTgt spid="11271"/>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1272"/>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0" presetClass="path" presetSubtype="0" accel="50000" decel="50000" fill="hold" grpId="2" nodeType="clickEffect">
                                  <p:stCondLst>
                                    <p:cond delay="0"/>
                                  </p:stCondLst>
                                  <p:childTnLst>
                                    <p:animMotion origin="layout" path="M -0.35243 -0.15648 C -0.28611 -0.09653 -0.21979 -0.03657 -0.1941 -0.01204 " pathEditMode="relative" rAng="0" ptsTypes="aA">
                                      <p:cBhvr>
                                        <p:cTn id="43" dur="2000" fill="hold"/>
                                        <p:tgtEl>
                                          <p:spTgt spid="11272"/>
                                        </p:tgtEl>
                                        <p:attrNameLst>
                                          <p:attrName>ppt_x</p:attrName>
                                          <p:attrName>ppt_y</p:attrName>
                                        </p:attrNameLst>
                                      </p:cBhvr>
                                      <p:rCtr x="7917" y="7222"/>
                                    </p:animMotion>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xit" presetSubtype="10" fill="hold" grpId="1" nodeType="clickEffect">
                                  <p:stCondLst>
                                    <p:cond delay="0"/>
                                  </p:stCondLst>
                                  <p:childTnLst>
                                    <p:animEffect transition="out" filter="blinds(horizontal)">
                                      <p:cBhvr>
                                        <p:cTn id="47" dur="500"/>
                                        <p:tgtEl>
                                          <p:spTgt spid="11272"/>
                                        </p:tgtEl>
                                      </p:cBhvr>
                                    </p:animEffect>
                                    <p:set>
                                      <p:cBhvr>
                                        <p:cTn id="48" dur="1" fill="hold">
                                          <p:stCondLst>
                                            <p:cond delay="499"/>
                                          </p:stCondLst>
                                        </p:cTn>
                                        <p:tgtEl>
                                          <p:spTgt spid="11272"/>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273"/>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0" presetClass="path" presetSubtype="0" accel="50000" decel="50000" fill="hold" grpId="2" nodeType="clickEffect">
                                  <p:stCondLst>
                                    <p:cond delay="0"/>
                                  </p:stCondLst>
                                  <p:childTnLst>
                                    <p:animMotion origin="layout" path="M -0.21459 -0.20833 C -0.17986 -0.14884 -0.14497 -0.08912 -0.13125 -0.06389 " pathEditMode="relative" rAng="0" ptsTypes="aA">
                                      <p:cBhvr>
                                        <p:cTn id="56" dur="2000" fill="hold"/>
                                        <p:tgtEl>
                                          <p:spTgt spid="11273"/>
                                        </p:tgtEl>
                                        <p:attrNameLst>
                                          <p:attrName>ppt_x</p:attrName>
                                          <p:attrName>ppt_y</p:attrName>
                                        </p:attrNameLst>
                                      </p:cBhvr>
                                      <p:rCtr x="4167" y="7222"/>
                                    </p:animMotion>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xit" presetSubtype="10" fill="hold" grpId="1" nodeType="clickEffect">
                                  <p:stCondLst>
                                    <p:cond delay="0"/>
                                  </p:stCondLst>
                                  <p:childTnLst>
                                    <p:animEffect transition="out" filter="blinds(horizontal)">
                                      <p:cBhvr>
                                        <p:cTn id="60" dur="500"/>
                                        <p:tgtEl>
                                          <p:spTgt spid="11273"/>
                                        </p:tgtEl>
                                      </p:cBhvr>
                                    </p:animEffect>
                                    <p:set>
                                      <p:cBhvr>
                                        <p:cTn id="61" dur="1" fill="hold">
                                          <p:stCondLst>
                                            <p:cond delay="499"/>
                                          </p:stCondLst>
                                        </p:cTn>
                                        <p:tgtEl>
                                          <p:spTgt spid="11273"/>
                                        </p:tgtEl>
                                        <p:attrNameLst>
                                          <p:attrName>style.visibility</p:attrName>
                                        </p:attrNameLst>
                                      </p:cBhvr>
                                      <p:to>
                                        <p:strVal val="hidden"/>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1274"/>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0" presetClass="path" presetSubtype="0" accel="50000" decel="50000" fill="hold" grpId="2" nodeType="clickEffect">
                                  <p:stCondLst>
                                    <p:cond delay="0"/>
                                  </p:stCondLst>
                                  <p:childTnLst>
                                    <p:animMotion origin="layout" path="M -0.11563 -0.21111 C -0.10538 -0.10625 -0.09479 -0.00069 -0.09063 0.04445 " pathEditMode="relative" rAng="0" ptsTypes="aA">
                                      <p:cBhvr>
                                        <p:cTn id="69" dur="2000" fill="hold"/>
                                        <p:tgtEl>
                                          <p:spTgt spid="11274"/>
                                        </p:tgtEl>
                                        <p:attrNameLst>
                                          <p:attrName>ppt_x</p:attrName>
                                          <p:attrName>ppt_y</p:attrName>
                                        </p:attrNameLst>
                                      </p:cBhvr>
                                      <p:rCtr x="1250" y="12778"/>
                                    </p:animMotion>
                                  </p:childTnLst>
                                </p:cTn>
                              </p:par>
                            </p:childTnLst>
                          </p:cTn>
                        </p:par>
                      </p:childTnLst>
                    </p:cTn>
                  </p:par>
                  <p:par>
                    <p:cTn id="70" fill="hold" nodeType="clickPar">
                      <p:stCondLst>
                        <p:cond delay="indefinite"/>
                      </p:stCondLst>
                      <p:childTnLst>
                        <p:par>
                          <p:cTn id="71" fill="hold" nodeType="withGroup">
                            <p:stCondLst>
                              <p:cond delay="0"/>
                            </p:stCondLst>
                            <p:childTnLst>
                              <p:par>
                                <p:cTn id="72" presetID="3" presetClass="exit" presetSubtype="10" fill="hold" grpId="1" nodeType="clickEffect">
                                  <p:stCondLst>
                                    <p:cond delay="0"/>
                                  </p:stCondLst>
                                  <p:childTnLst>
                                    <p:animEffect transition="out" filter="blinds(horizontal)">
                                      <p:cBhvr>
                                        <p:cTn id="73" dur="500"/>
                                        <p:tgtEl>
                                          <p:spTgt spid="11274"/>
                                        </p:tgtEl>
                                      </p:cBhvr>
                                    </p:animEffect>
                                    <p:set>
                                      <p:cBhvr>
                                        <p:cTn id="74" dur="1" fill="hold">
                                          <p:stCondLst>
                                            <p:cond delay="499"/>
                                          </p:stCondLst>
                                        </p:cTn>
                                        <p:tgtEl>
                                          <p:spTgt spid="11274"/>
                                        </p:tgtEl>
                                        <p:attrNameLst>
                                          <p:attrName>style.visibility</p:attrName>
                                        </p:attrNameLst>
                                      </p:cBhvr>
                                      <p:to>
                                        <p:strVal val="hidden"/>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1275"/>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0" presetClass="path" presetSubtype="0" accel="50000" decel="50000" fill="hold" grpId="2" nodeType="clickEffect">
                                  <p:stCondLst>
                                    <p:cond delay="0"/>
                                  </p:stCondLst>
                                  <p:childTnLst>
                                    <p:animMotion origin="layout" path="M -0.06719 0.00231 C -0.13142 0.05486 -0.19618 0.10764 -0.22239 0.13102 " pathEditMode="relative" rAng="896461" ptsTypes="aA">
                                      <p:cBhvr>
                                        <p:cTn id="82" dur="2000" fill="hold"/>
                                        <p:tgtEl>
                                          <p:spTgt spid="11275"/>
                                        </p:tgtEl>
                                        <p:attrNameLst>
                                          <p:attrName>ppt_x</p:attrName>
                                          <p:attrName>ppt_y</p:attrName>
                                        </p:attrNameLst>
                                      </p:cBhvr>
                                      <p:rCtr x="-7760" y="6435"/>
                                    </p:animMotion>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xit" presetSubtype="10" fill="hold" grpId="1" nodeType="clickEffect">
                                  <p:stCondLst>
                                    <p:cond delay="0"/>
                                  </p:stCondLst>
                                  <p:childTnLst>
                                    <p:animEffect transition="out" filter="blinds(horizontal)">
                                      <p:cBhvr>
                                        <p:cTn id="86" dur="500"/>
                                        <p:tgtEl>
                                          <p:spTgt spid="11275"/>
                                        </p:tgtEl>
                                      </p:cBhvr>
                                    </p:animEffect>
                                    <p:set>
                                      <p:cBhvr>
                                        <p:cTn id="87" dur="1" fill="hold">
                                          <p:stCondLst>
                                            <p:cond delay="499"/>
                                          </p:stCondLst>
                                        </p:cTn>
                                        <p:tgtEl>
                                          <p:spTgt spid="11275"/>
                                        </p:tgtEl>
                                        <p:attrNameLst>
                                          <p:attrName>style.visibility</p:attrName>
                                        </p:attrNameLst>
                                      </p:cBhvr>
                                      <p:to>
                                        <p:strVal val="hidden"/>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1" presetClass="entr" presetSubtype="0" fill="hold" nodeType="clickEffect">
                                  <p:stCondLst>
                                    <p:cond delay="0"/>
                                  </p:stCondLst>
                                  <p:childTnLst>
                                    <p:set>
                                      <p:cBhvr>
                                        <p:cTn id="91" dur="1" fill="hold">
                                          <p:stCondLst>
                                            <p:cond delay="0"/>
                                          </p:stCondLst>
                                        </p:cTn>
                                        <p:tgtEl>
                                          <p:spTgt spid="11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P spid="11271" grpId="0" animBg="1"/>
      <p:bldP spid="11271" grpId="1" animBg="1"/>
      <p:bldP spid="11271" grpId="2" animBg="1"/>
      <p:bldP spid="11272" grpId="0" animBg="1"/>
      <p:bldP spid="11272" grpId="1" animBg="1"/>
      <p:bldP spid="11272" grpId="2" animBg="1"/>
      <p:bldP spid="11273" grpId="0" animBg="1"/>
      <p:bldP spid="11273" grpId="1" animBg="1"/>
      <p:bldP spid="11273" grpId="2" animBg="1"/>
      <p:bldP spid="11274" grpId="0" animBg="1"/>
      <p:bldP spid="11274" grpId="1" animBg="1"/>
      <p:bldP spid="11274" grpId="2" animBg="1"/>
      <p:bldP spid="11275" grpId="0" animBg="1"/>
      <p:bldP spid="11275" grpId="1" animBg="1"/>
      <p:bldP spid="11275" grpId="2"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1088</Words>
  <Application>Microsoft Office PowerPoint</Application>
  <PresentationFormat>On-screen Show (4:3)</PresentationFormat>
  <Paragraphs>139</Paragraphs>
  <Slides>28</Slides>
  <Notes>1</Notes>
  <HiddenSlides>0</HiddenSlides>
  <MMClips>3</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.VnTime</vt:lpstr>
      <vt:lpstr>Arial</vt:lpstr>
      <vt:lpstr>Calibri</vt:lpstr>
      <vt:lpstr>Comic Sans MS</vt:lpstr>
      <vt:lpstr>Times New Roman</vt:lpstr>
      <vt:lpstr>VNI-Boston Black</vt:lpstr>
      <vt:lpstr>VNI-Helve</vt:lpstr>
      <vt:lpstr>VNI-Helve-Condense</vt:lpstr>
      <vt:lpstr>VNI-Times</vt:lpstr>
      <vt:lpstr>Wingdings</vt:lpstr>
      <vt:lpstr>Office Theme</vt:lpstr>
      <vt:lpstr>PowerPoint Presentation</vt:lpstr>
      <vt:lpstr>MUÏC TIEÂU BAØI</vt:lpstr>
      <vt:lpstr> </vt:lpstr>
      <vt:lpstr>PowerPoint Presentation</vt:lpstr>
      <vt:lpstr>PowerPoint Presentation</vt:lpstr>
      <vt:lpstr>Daõy nuùi Hoaøng Lieân Sôn</vt:lpstr>
      <vt:lpstr>   ÑÆNH NUÙI PHAN-XI-PAÊNG-</vt:lpstr>
      <vt:lpstr>QUAN SAÙT BAÛN ÑOÀ ÑÒA LÍ TÖÏ NHIEÂN VIEÄT NAM. *CHÆ VÒ TRÍ ÑOÀNG BAÈNG BAÉC BOÄ  * CHÆ VÒ TRÍ ÑOÀNG BAÈNG NAM BOÄ </vt:lpstr>
      <vt:lpstr>Em haõy chæ caùc ñoàng baèng duyeân haûi mieàn trung theo thöù töï töø baéc vaøo nam.</vt:lpstr>
      <vt:lpstr>PowerPoint Presentation</vt:lpstr>
      <vt:lpstr>PowerPoint Presentation</vt:lpstr>
      <vt:lpstr>PowerPoint Presentation</vt:lpstr>
      <vt:lpstr>Khoanh troøn chöõ caùi tröôùc caâu traû lôøi ñuùng </vt:lpstr>
      <vt:lpstr>Khoanh troøn chöõ caùi tröôùc caâu traû lôøi ñuùng </vt:lpstr>
      <vt:lpstr>Khoanh troøn chöõ caùi tröôùc caâu traû lôøi ñuùng </vt:lpstr>
      <vt:lpstr>Khoanh troøn chöõ caùi tröôùc caâu traû lôøi ñuùng </vt:lpstr>
      <vt:lpstr>PowerPoint Presentation</vt:lpstr>
      <vt:lpstr>Nhaø maùy thuyû ñieän naøy teân gì ?</vt:lpstr>
      <vt:lpstr>PowerPoint Presentation</vt:lpstr>
      <vt:lpstr>Noái vôùi yù ñuùng  </vt:lpstr>
      <vt:lpstr>Neâu söï khaùc bieät veà ñaëc ñieåm thieân nhieân cuûa hai ñoàng baèng Baéc Boä vaø Nam Boä </vt:lpstr>
      <vt:lpstr>Caâu naøo ñuùng? Caâu naøo sai ?</vt:lpstr>
      <vt:lpstr>CHUÙNG TA HAÕY CHIA LÔÙP LAØM 2 PHE . LAÀN LÖÔÏT NEÂU CAÙC CAÂU ÑOÁ VEÀ ÑAËC ÑIEÅM CAÙC CON SOÂNG TREÂN ÑAÁT NÖÔÙC VIEÄT NAM TA ROÀI MÔØI BAÏN TRAÛ LÔØI </vt:lpstr>
      <vt:lpstr>PowerPoint Presentation</vt:lpstr>
      <vt:lpstr>Caâu naøo ñuùng? Caâu naøo sai ?</vt:lpstr>
      <vt:lpstr>CHUÙNG TA HAÕY CHIA LÔÙP LAØM 2 PHE . LAÀN LÖÔÏT NEÂU CAÙC CAÂU ÑOÁ VEÀ ÑAËC ÑIEÅM CAÙC THAØNH PHOÁ  TREÂN ÑAÁT NÖÔÙC VIEÄT NAM TA ROÀI MÔØI BAÏN TRAÛ LÔØI </vt:lpstr>
      <vt:lpstr>   HAÕY TRÌNH BAØY CAÙC  HÌNH AÛNH CUÛA ÑAÁT NÖÔÙC VIEÄT NAM MAØ NHOÙM ÑAÕ SÖU TAÀM ÑÖÔÏC  ROÀI CÖÛ ÑAÏI DIEÄN THI THUYEÁT MINH VEÀ NOÄI DUNG CAÙC BÖÙC AÛNH ÑOÙ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dc:creator>
  <cp:lastModifiedBy>acer</cp:lastModifiedBy>
  <cp:revision>2</cp:revision>
  <dcterms:created xsi:type="dcterms:W3CDTF">2018-04-03T03:42:19Z</dcterms:created>
  <dcterms:modified xsi:type="dcterms:W3CDTF">2021-05-18T14:27:11Z</dcterms:modified>
</cp:coreProperties>
</file>