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58" r:id="rId3"/>
    <p:sldId id="265" r:id="rId4"/>
    <p:sldId id="273" r:id="rId5"/>
    <p:sldId id="271" r:id="rId6"/>
    <p:sldId id="266" r:id="rId7"/>
    <p:sldId id="267" r:id="rId8"/>
    <p:sldId id="268" r:id="rId9"/>
    <p:sldId id="274" r:id="rId10"/>
    <p:sldId id="280" r:id="rId11"/>
    <p:sldId id="269" r:id="rId12"/>
    <p:sldId id="275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D3EC40"/>
    <a:srgbClr val="6C6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5737" autoAdjust="0"/>
  </p:normalViewPr>
  <p:slideViewPr>
    <p:cSldViewPr>
      <p:cViewPr varScale="1">
        <p:scale>
          <a:sx n="81" d="100"/>
          <a:sy n="81" d="100"/>
        </p:scale>
        <p:origin x="10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57E9786-835B-4DEA-A5D4-FCD14D333A70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147BF87-061E-4F6A-8C61-46E30E39E5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wmf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" name="Picture 3" descr="Theme237515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579834" y="1395653"/>
              <a:ext cx="3733800" cy="113396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extrusionH="57150" contourW="6350" prstMaterial="metal">
                <a:bevelT w="127000" h="31750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cap="all" dirty="0">
                  <a:ln w="0"/>
                  <a:solidFill>
                    <a:srgbClr val="FF0000"/>
                  </a:solidFill>
                  <a:effectLst>
                    <a:reflection blurRad="12700" stA="50000" endPos="50000" dist="5000" dir="5400000" sy="-100000" rotWithShape="0"/>
                  </a:effectLst>
                  <a:latin typeface="Times New Roman" pitchFamily="18" charset="0"/>
                  <a:cs typeface="Times New Roman" pitchFamily="18" charset="0"/>
                </a:rPr>
                <a:t>MÔN : KỸ THUẬT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b="1" cap="all" dirty="0">
                  <a:ln w="0"/>
                  <a:solidFill>
                    <a:srgbClr val="FF0000"/>
                  </a:solidFill>
                  <a:effectLst>
                    <a:reflection blurRad="12700" stA="50000" endPos="50000" dist="5000" dir="5400000" sy="-100000" rotWithShape="0"/>
                  </a:effectLst>
                  <a:latin typeface="Times New Roman" pitchFamily="18" charset="0"/>
                  <a:cs typeface="Times New Roman" pitchFamily="18" charset="0"/>
                </a:rPr>
                <a:t>GIÁO VIÊN: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2590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76785" y="304800"/>
            <a:ext cx="8015785" cy="1886129"/>
            <a:chOff x="776785" y="304800"/>
            <a:chExt cx="8015785" cy="1886129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3306170" y="304800"/>
              <a:ext cx="5486400" cy="49987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rgbClr val="FFFFFF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endPara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76785" y="543062"/>
              <a:ext cx="3733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err="1">
                  <a:latin typeface="Times New Roman" pitchFamily="18" charset="0"/>
                  <a:cs typeface="Times New Roman" pitchFamily="18" charset="0"/>
                </a:rPr>
                <a:t>Kỹ</a:t>
              </a:r>
              <a:r>
                <a:rPr lang="en-US" sz="2800" b="1" u="sng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u="sng" dirty="0" err="1">
                  <a:latin typeface="Times New Roman" pitchFamily="18" charset="0"/>
                  <a:cs typeface="Times New Roman" pitchFamily="18" charset="0"/>
                </a:rPr>
                <a:t>thuật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05636" y="990600"/>
              <a:ext cx="7467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KHÂU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GHÉP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MÉP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VẢI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MŨI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lvl="0" algn="ctr"/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KHÂU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THƯỜNG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Tiết</a:t>
              </a:r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1)</a:t>
              </a:r>
            </a:p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4586" y="2416570"/>
            <a:ext cx="6611771" cy="3398670"/>
            <a:chOff x="1046149" y="2438400"/>
            <a:chExt cx="6611771" cy="3398670"/>
          </a:xfrm>
        </p:grpSpPr>
        <p:pic>
          <p:nvPicPr>
            <p:cNvPr id="10" name="Picture 9" descr="ANd9GcTvnsTm2LFeHlXtn1EI44Nfu0v8rIWTS7zwxfIq3vNq5BggzCX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149" y="2438400"/>
              <a:ext cx="3040844" cy="1552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1346173327-120825MbtTuidungkinh04-2c46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3051" y="4262560"/>
              <a:ext cx="2864756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3" descr="C:\Users\Admin\Downloads\22361366_1902887893363093_748333976_n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447" y="2444355"/>
              <a:ext cx="2891473" cy="1546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D:\GIAO AN ĐÔNG LÊ\New folder\tui-xach-vuong-1m4G3-TV1fHZ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263" y="4262560"/>
              <a:ext cx="3040844" cy="15745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6" name="Picture 17" descr="POINSET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8" descr="HOLLY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2527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4746" y="642199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5662" y="1066669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798394" y="2091768"/>
            <a:ext cx="7748516" cy="4297383"/>
          </a:xfrm>
          <a:prstGeom prst="horizontalScroll">
            <a:avLst/>
          </a:prstGeom>
          <a:solidFill>
            <a:schemeClr val="bg2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3" name="Explosion 2 32"/>
          <p:cNvSpPr/>
          <p:nvPr/>
        </p:nvSpPr>
        <p:spPr>
          <a:xfrm>
            <a:off x="471984" y="1482168"/>
            <a:ext cx="3033216" cy="12192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896076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7982CF2B-82FB-4F19-B916-760874AF2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94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4746" y="774887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4641" y="1143000"/>
            <a:ext cx="7540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592704" y="325894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Content Placeholder 2"/>
          <p:cNvSpPr txBox="1">
            <a:spLocks/>
          </p:cNvSpPr>
          <p:nvPr/>
        </p:nvSpPr>
        <p:spPr>
          <a:xfrm>
            <a:off x="4799463" y="2709188"/>
            <a:ext cx="4161672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578753"/>
            <a:ext cx="3981753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quarter" idx="13"/>
          </p:nvPr>
        </p:nvSpPr>
        <p:spPr>
          <a:xfrm>
            <a:off x="731289" y="4750817"/>
            <a:ext cx="7574513" cy="5691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1969153"/>
            <a:ext cx="80996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 </a:t>
                    </a:r>
                    <a:r>
                      <a:rPr kumimoji="0" lang="en-US" sz="36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6968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2005224235546-266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191" y="-262719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373" y="2133600"/>
            <a:ext cx="9372600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903" y="57387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924665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8" name="Oval 7"/>
          <p:cNvSpPr/>
          <p:nvPr/>
        </p:nvSpPr>
        <p:spPr>
          <a:xfrm>
            <a:off x="1143000" y="3124200"/>
            <a:ext cx="7010400" cy="230704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pSp>
        <p:nvGrpSpPr>
          <p:cNvPr id="9" name="Group 16"/>
          <p:cNvGrpSpPr>
            <a:grpSpLocks/>
          </p:cNvGrpSpPr>
          <p:nvPr/>
        </p:nvGrpSpPr>
        <p:grpSpPr bwMode="auto">
          <a:xfrm rot="10800000">
            <a:off x="105200" y="151112"/>
            <a:ext cx="1157545" cy="3666561"/>
            <a:chOff x="4368" y="288"/>
            <a:chExt cx="1392" cy="3836"/>
          </a:xfrm>
        </p:grpSpPr>
        <p:pic>
          <p:nvPicPr>
            <p:cNvPr id="10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8043081" y="3200400"/>
            <a:ext cx="1157545" cy="3666561"/>
            <a:chOff x="4368" y="288"/>
            <a:chExt cx="1392" cy="3836"/>
          </a:xfrm>
        </p:grpSpPr>
        <p:pic>
          <p:nvPicPr>
            <p:cNvPr id="1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2" name="Flowchart: Alternate Process 1"/>
          <p:cNvSpPr/>
          <p:nvPr/>
        </p:nvSpPr>
        <p:spPr>
          <a:xfrm>
            <a:off x="984103" y="1841715"/>
            <a:ext cx="3359297" cy="749085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7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914372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12954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lowchart: Terminator 1"/>
          <p:cNvSpPr/>
          <p:nvPr/>
        </p:nvSpPr>
        <p:spPr>
          <a:xfrm>
            <a:off x="1362501" y="3243695"/>
            <a:ext cx="5410200" cy="1447800"/>
          </a:xfrm>
          <a:prstGeom prst="flowChartTerminator">
            <a:avLst/>
          </a:prstGeom>
          <a:solidFill>
            <a:srgbClr val="FFFF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3962400" y="5030210"/>
            <a:ext cx="3581400" cy="1152379"/>
          </a:xfrm>
          <a:prstGeom prst="flowChartTerminator">
            <a:avLst/>
          </a:prstGeom>
          <a:solidFill>
            <a:schemeClr val="accent5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prstClr val="black"/>
              </a:solidFill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 rot="10800000">
            <a:off x="183227" y="293116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4" name="Flowchart: Alternate Process 13"/>
          <p:cNvSpPr/>
          <p:nvPr/>
        </p:nvSpPr>
        <p:spPr>
          <a:xfrm>
            <a:off x="781050" y="2209800"/>
            <a:ext cx="328655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40069" y="8382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5258" y="12954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0800000" flipH="1" flipV="1">
            <a:off x="1040641" y="2862618"/>
            <a:ext cx="711276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639" y="4953000"/>
            <a:ext cx="7112761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mm.</a:t>
            </a: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4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1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8" name="Flowchart: Alternate Process 17"/>
          <p:cNvSpPr/>
          <p:nvPr/>
        </p:nvSpPr>
        <p:spPr>
          <a:xfrm>
            <a:off x="749205" y="2163783"/>
            <a:ext cx="3441795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1143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2776952"/>
            <a:ext cx="4200147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. . . . . . . . . . . . 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7540" y="2038529"/>
            <a:ext cx="340346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9961" y="643664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0668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9961" y="2468583"/>
            <a:ext cx="5060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2" name="Flowchart: Alternate Process 31"/>
          <p:cNvSpPr/>
          <p:nvPr/>
        </p:nvSpPr>
        <p:spPr>
          <a:xfrm>
            <a:off x="810337" y="1858983"/>
            <a:ext cx="3304464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88322" y="2579366"/>
            <a:ext cx="7574513" cy="84302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7620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11430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705100" y="357644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52578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755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297873" y="403859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10000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27779" y="403860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781050" y="1905000"/>
            <a:ext cx="3333750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85607" y="3809739"/>
            <a:ext cx="3822192" cy="351018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877978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1301955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357409" y="3513835"/>
            <a:ext cx="3354754" cy="1820165"/>
            <a:chOff x="1217246" y="3541005"/>
            <a:chExt cx="3354754" cy="2261817"/>
          </a:xfrm>
        </p:grpSpPr>
        <p:grpSp>
          <p:nvGrpSpPr>
            <p:cNvPr id="10" name="Group 9"/>
            <p:cNvGrpSpPr/>
            <p:nvPr/>
          </p:nvGrpSpPr>
          <p:grpSpPr>
            <a:xfrm>
              <a:off x="1217246" y="3541005"/>
              <a:ext cx="3354754" cy="2261817"/>
              <a:chOff x="1091103" y="2855698"/>
              <a:chExt cx="3210995" cy="230943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363841" y="3097357"/>
                <a:ext cx="2595676" cy="2067778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091103" y="2855698"/>
                <a:ext cx="3210995" cy="2309437"/>
                <a:chOff x="442548" y="3483219"/>
                <a:chExt cx="3332927" cy="2309437"/>
              </a:xfrm>
            </p:grpSpPr>
            <p:sp>
              <p:nvSpPr>
                <p:cNvPr id="21" name="Folded Corner 20"/>
                <p:cNvSpPr/>
                <p:nvPr/>
              </p:nvSpPr>
              <p:spPr>
                <a:xfrm>
                  <a:off x="610334" y="3724878"/>
                  <a:ext cx="2797467" cy="2067778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oup 21"/>
                <p:cNvGrpSpPr/>
                <p:nvPr/>
              </p:nvGrpSpPr>
              <p:grpSpPr>
                <a:xfrm>
                  <a:off x="442548" y="3483219"/>
                  <a:ext cx="3332927" cy="707886"/>
                  <a:chOff x="4744273" y="2645019"/>
                  <a:chExt cx="3332927" cy="707886"/>
                </a:xfrm>
              </p:grpSpPr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744273" y="2645019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</a:p>
                </p:txBody>
              </p:sp>
            </p:grpSp>
          </p:grpSp>
          <p:sp>
            <p:nvSpPr>
              <p:cNvPr id="16" name="Minus 15"/>
              <p:cNvSpPr/>
              <p:nvPr/>
            </p:nvSpPr>
            <p:spPr>
              <a:xfrm>
                <a:off x="2105969" y="3412823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7" name="Minus 16"/>
              <p:cNvSpPr/>
              <p:nvPr/>
            </p:nvSpPr>
            <p:spPr>
              <a:xfrm>
                <a:off x="2576313" y="3415627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" name="Minus 17"/>
              <p:cNvSpPr/>
              <p:nvPr/>
            </p:nvSpPr>
            <p:spPr>
              <a:xfrm>
                <a:off x="3082898" y="3429695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9" name="Minus 18"/>
              <p:cNvSpPr/>
              <p:nvPr/>
            </p:nvSpPr>
            <p:spPr>
              <a:xfrm>
                <a:off x="3497947" y="3418431"/>
                <a:ext cx="214929" cy="154752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20" name="Minus 19"/>
              <p:cNvSpPr/>
              <p:nvPr/>
            </p:nvSpPr>
            <p:spPr>
              <a:xfrm>
                <a:off x="1692038" y="3426648"/>
                <a:ext cx="214929" cy="154753"/>
              </a:xfrm>
              <a:prstGeom prst="mathMinus">
                <a:avLst/>
              </a:prstGeom>
              <a:solidFill>
                <a:srgbClr val="FF0000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1561658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516897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82709" y="4036806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544863" y="5356948"/>
            <a:ext cx="1579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17721" y="5356948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0595" y="3579508"/>
            <a:ext cx="3667599" cy="1753784"/>
            <a:chOff x="4442976" y="3580216"/>
            <a:chExt cx="3667599" cy="1753784"/>
          </a:xfrm>
        </p:grpSpPr>
        <p:grpSp>
          <p:nvGrpSpPr>
            <p:cNvPr id="163" name="Group 162"/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79" name="Rectangle 78"/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0" name="Group 79"/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86" name="Folded Corner 85"/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87" name="Group 86"/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88" name="Straight Connector 87"/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89" name="TextBox 88"/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</a:p>
                    </p:txBody>
                  </p:sp>
                </p:grpSp>
              </p:grpSp>
              <p:sp>
                <p:nvSpPr>
                  <p:cNvPr id="81" name="Minus 80"/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Minus 81"/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Minus 82"/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Minus 83"/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Minus 84"/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/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7" name="Oval 46"/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>
                  <a:endCxn id="47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4" name="Group 183"/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179" name="Freeform 178"/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0" name="Isosceles Triangle 179"/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183" name="Flowchart: Terminator 182"/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53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55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56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58" name="Content Placeholder 2"/>
          <p:cNvSpPr txBox="1">
            <a:spLocks/>
          </p:cNvSpPr>
          <p:nvPr/>
        </p:nvSpPr>
        <p:spPr>
          <a:xfrm>
            <a:off x="924906" y="2915814"/>
            <a:ext cx="7574513" cy="56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Flowchart: Alternate Process 58"/>
          <p:cNvSpPr/>
          <p:nvPr/>
        </p:nvSpPr>
        <p:spPr>
          <a:xfrm>
            <a:off x="781050" y="2209800"/>
            <a:ext cx="3315511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09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52289" y="3749452"/>
            <a:ext cx="3659554" cy="1937053"/>
            <a:chOff x="7711" y="4743496"/>
            <a:chExt cx="3354754" cy="1870768"/>
          </a:xfrm>
        </p:grpSpPr>
        <p:sp>
          <p:nvSpPr>
            <p:cNvPr id="10" name="Rectangle 9"/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12" name="Folded Corner 11"/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</a:p>
              </p:txBody>
            </p:sp>
          </p:grpSp>
        </p:grpSp>
      </p:grpSp>
      <p:cxnSp>
        <p:nvCxnSpPr>
          <p:cNvPr id="7" name="Straight Connector 6"/>
          <p:cNvCxnSpPr/>
          <p:nvPr/>
        </p:nvCxnSpPr>
        <p:spPr>
          <a:xfrm>
            <a:off x="3482202" y="4126321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417577" y="4105088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410508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1802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215334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33597" y="422797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66383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276600" y="4221845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04249" y="77873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19200" y="1219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3"/>
          </p:nvPr>
        </p:nvSpPr>
        <p:spPr>
          <a:xfrm>
            <a:off x="842281" y="2895600"/>
            <a:ext cx="7574513" cy="5691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9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3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32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4" name="Flowchart: Alternate Process 33"/>
          <p:cNvSpPr/>
          <p:nvPr/>
        </p:nvSpPr>
        <p:spPr>
          <a:xfrm>
            <a:off x="781050" y="2209800"/>
            <a:ext cx="3233163" cy="609600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1415</TotalTime>
  <Words>629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Candara</vt:lpstr>
      <vt:lpstr>Symbol</vt:lpstr>
      <vt:lpstr>Times New Roman</vt:lpstr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Trần Nam Khánh</cp:lastModifiedBy>
  <cp:revision>292</cp:revision>
  <dcterms:created xsi:type="dcterms:W3CDTF">2017-10-09T03:58:08Z</dcterms:created>
  <dcterms:modified xsi:type="dcterms:W3CDTF">2021-10-19T03:55:56Z</dcterms:modified>
</cp:coreProperties>
</file>