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61" r:id="rId4"/>
    <p:sldId id="279" r:id="rId5"/>
    <p:sldId id="270" r:id="rId6"/>
    <p:sldId id="280" r:id="rId7"/>
    <p:sldId id="276" r:id="rId8"/>
    <p:sldId id="284" r:id="rId9"/>
    <p:sldId id="285" r:id="rId10"/>
    <p:sldId id="287" r:id="rId11"/>
    <p:sldId id="274" r:id="rId12"/>
    <p:sldId id="275" r:id="rId13"/>
    <p:sldId id="282" r:id="rId14"/>
    <p:sldId id="268" r:id="rId15"/>
    <p:sldId id="281" r:id="rId16"/>
    <p:sldId id="269" r:id="rId17"/>
    <p:sldId id="283" r:id="rId18"/>
    <p:sldId id="266" r:id="rId19"/>
    <p:sldId id="267" r:id="rId20"/>
  </p:sldIdLst>
  <p:sldSz cx="18288000" cy="10287000"/>
  <p:notesSz cx="6858000" cy="9144000"/>
  <p:embeddedFontLst>
    <p:embeddedFont>
      <p:font typeface="Lobster" panose="020B0604020202020204" charset="0"/>
      <p:regular r:id="rId21"/>
    </p:embeddedFont>
    <p:embeddedFont>
      <p:font typeface="Paytone One" panose="020B0604020202020204" charset="0"/>
      <p:regular r:id="rId22"/>
    </p:embeddedFont>
    <p:embeddedFont>
      <p:font typeface="Gaegu Bold" panose="020B0604020202020204" charset="0"/>
      <p:regular r:id="rId23"/>
    </p:embeddedFont>
    <p:embeddedFont>
      <p:font typeface="Arimo" panose="020B0604020202020204" charset="0"/>
      <p:regular r:id="rId24"/>
    </p:embeddedFon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#9Slide03 BoosterNextFYBlack" panose="020B0604020202020204" charset="0"/>
      <p:regular r:id="rId29"/>
    </p:embeddedFont>
    <p:embeddedFont>
      <p:font typeface="#9Slide05 Ciaobella" panose="020B0604020202020204" charset="0"/>
      <p:regular r:id="rId30"/>
    </p:embeddedFont>
    <p:embeddedFont>
      <p:font typeface="#9Slide03 Arima Madurai Black" panose="020B0604020202020204" charset="0"/>
      <p:bold r:id="rId31"/>
    </p:embeddedFont>
  </p:embeddedFontLst>
  <p:custDataLst>
    <p:tags r:id="rId32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userDrawn="1">
          <p15:clr>
            <a:srgbClr val="A4A3A4"/>
          </p15:clr>
        </p15:guide>
        <p15:guide id="2" orient="horz" pos="6480" userDrawn="1">
          <p15:clr>
            <a:srgbClr val="A4A3A4"/>
          </p15:clr>
        </p15:guide>
        <p15:guide id="3" userDrawn="1">
          <p15:clr>
            <a:srgbClr val="A4A3A4"/>
          </p15:clr>
        </p15:guide>
        <p15:guide id="4" pos="1152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A5D3B"/>
    <a:srgbClr val="00FFFF"/>
    <a:srgbClr val="F0E2AF"/>
    <a:srgbClr val="FBFB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990" autoAdjust="0"/>
    <p:restoredTop sz="94622" autoAdjust="0"/>
  </p:normalViewPr>
  <p:slideViewPr>
    <p:cSldViewPr>
      <p:cViewPr varScale="1">
        <p:scale>
          <a:sx n="45" d="100"/>
          <a:sy n="45" d="100"/>
        </p:scale>
        <p:origin x="680" y="64"/>
      </p:cViewPr>
      <p:guideLst>
        <p:guide orient="horz"/>
        <p:guide orient="horz" pos="6480"/>
        <p:guide/>
        <p:guide pos="1152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7138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7396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6555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276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29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2868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437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1499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1466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4040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3163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2124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530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4610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4603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74" r:id="rId8"/>
    <p:sldLayoutId id="2147483673" r:id="rId9"/>
    <p:sldLayoutId id="2147483672" r:id="rId10"/>
    <p:sldLayoutId id="2147483671" r:id="rId11"/>
    <p:sldLayoutId id="2147483670" r:id="rId12"/>
    <p:sldLayoutId id="2147483669" r:id="rId13"/>
    <p:sldLayoutId id="2147483668" r:id="rId14"/>
    <p:sldLayoutId id="2147483667" r:id="rId15"/>
    <p:sldLayoutId id="2147483666" r:id="rId16"/>
    <p:sldLayoutId id="2147483665" r:id="rId17"/>
    <p:sldLayoutId id="2147483664" r:id="rId18"/>
    <p:sldLayoutId id="2147483663" r:id="rId19"/>
    <p:sldLayoutId id="2147483662" r:id="rId20"/>
    <p:sldLayoutId id="2147483661" r:id="rId21"/>
    <p:sldLayoutId id="2147483660" r:id="rId22"/>
    <p:sldLayoutId id="2147483656" r:id="rId23"/>
    <p:sldLayoutId id="2147483657" r:id="rId24"/>
    <p:sldLayoutId id="2147483658" r:id="rId25"/>
    <p:sldLayoutId id="2147483659" r:id="rId26"/>
  </p:sldLayoutIdLst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5.png"/><Relationship Id="rId4" Type="http://schemas.openxmlformats.org/officeDocument/2006/relationships/image" Target="../media/image2.png"/><Relationship Id="rId9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42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61.svg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3.svg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svg"/><Relationship Id="rId3" Type="http://schemas.openxmlformats.org/officeDocument/2006/relationships/image" Target="../media/image2.svg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microsoft.com/office/2007/relationships/hdphoto" Target="../media/hdphoto1.wdp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69.svg"/><Relationship Id="rId18" Type="http://schemas.openxmlformats.org/officeDocument/2006/relationships/image" Target="../media/image40.jpeg"/><Relationship Id="rId26" Type="http://schemas.openxmlformats.org/officeDocument/2006/relationships/image" Target="../media/image61.svg"/><Relationship Id="rId3" Type="http://schemas.openxmlformats.org/officeDocument/2006/relationships/image" Target="../media/image47.svg"/><Relationship Id="rId21" Type="http://schemas.openxmlformats.org/officeDocument/2006/relationships/image" Target="../media/image42.png"/><Relationship Id="rId7" Type="http://schemas.openxmlformats.org/officeDocument/2006/relationships/image" Target="../media/image50.svg"/><Relationship Id="rId12" Type="http://schemas.openxmlformats.org/officeDocument/2006/relationships/image" Target="../media/image37.png"/><Relationship Id="rId17" Type="http://schemas.openxmlformats.org/officeDocument/2006/relationships/image" Target="../media/image73.svg"/><Relationship Id="rId25" Type="http://schemas.openxmlformats.org/officeDocument/2006/relationships/image" Target="../media/image32.png"/><Relationship Id="rId2" Type="http://schemas.openxmlformats.org/officeDocument/2006/relationships/image" Target="../media/image24.png"/><Relationship Id="rId16" Type="http://schemas.openxmlformats.org/officeDocument/2006/relationships/image" Target="../media/image39.png"/><Relationship Id="rId20" Type="http://schemas.openxmlformats.org/officeDocument/2006/relationships/image" Target="../media/image76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11" Type="http://schemas.openxmlformats.org/officeDocument/2006/relationships/image" Target="../media/image42.svg"/><Relationship Id="rId24" Type="http://schemas.openxmlformats.org/officeDocument/2006/relationships/image" Target="../media/image80.svg"/><Relationship Id="rId5" Type="http://schemas.openxmlformats.org/officeDocument/2006/relationships/image" Target="../media/image56.svg"/><Relationship Id="rId15" Type="http://schemas.openxmlformats.org/officeDocument/2006/relationships/image" Target="../media/image71.svg"/><Relationship Id="rId23" Type="http://schemas.openxmlformats.org/officeDocument/2006/relationships/image" Target="../media/image43.png"/><Relationship Id="rId10" Type="http://schemas.openxmlformats.org/officeDocument/2006/relationships/image" Target="../media/image25.png"/><Relationship Id="rId19" Type="http://schemas.openxmlformats.org/officeDocument/2006/relationships/image" Target="../media/image41.png"/><Relationship Id="rId4" Type="http://schemas.openxmlformats.org/officeDocument/2006/relationships/image" Target="../media/image29.png"/><Relationship Id="rId9" Type="http://schemas.openxmlformats.org/officeDocument/2006/relationships/image" Target="../media/image52.svg"/><Relationship Id="rId14" Type="http://schemas.openxmlformats.org/officeDocument/2006/relationships/image" Target="../media/image38.png"/><Relationship Id="rId22" Type="http://schemas.openxmlformats.org/officeDocument/2006/relationships/image" Target="../media/image78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13" Type="http://schemas.openxmlformats.org/officeDocument/2006/relationships/image" Target="../media/image46.png"/><Relationship Id="rId3" Type="http://schemas.openxmlformats.org/officeDocument/2006/relationships/image" Target="../media/image42.png"/><Relationship Id="rId7" Type="http://schemas.openxmlformats.org/officeDocument/2006/relationships/image" Target="../media/image44.png"/><Relationship Id="rId12" Type="http://schemas.openxmlformats.org/officeDocument/2006/relationships/image" Target="../media/image8.sv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svg"/><Relationship Id="rId11" Type="http://schemas.openxmlformats.org/officeDocument/2006/relationships/image" Target="../media/image45.png"/><Relationship Id="rId5" Type="http://schemas.openxmlformats.org/officeDocument/2006/relationships/image" Target="../media/image43.png"/><Relationship Id="rId10" Type="http://schemas.openxmlformats.org/officeDocument/2006/relationships/image" Target="../media/image76.svg"/><Relationship Id="rId4" Type="http://schemas.openxmlformats.org/officeDocument/2006/relationships/image" Target="../media/image78.svg"/><Relationship Id="rId9" Type="http://schemas.openxmlformats.org/officeDocument/2006/relationships/image" Target="../media/image41.png"/><Relationship Id="rId1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42.svg"/><Relationship Id="rId3" Type="http://schemas.openxmlformats.org/officeDocument/2006/relationships/image" Target="../media/image36.svg"/><Relationship Id="rId7" Type="http://schemas.openxmlformats.org/officeDocument/2006/relationships/image" Target="../media/image20.svg"/><Relationship Id="rId12" Type="http://schemas.openxmlformats.org/officeDocument/2006/relationships/image" Target="../media/image2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6.svg"/><Relationship Id="rId5" Type="http://schemas.openxmlformats.org/officeDocument/2006/relationships/image" Target="../media/image38.svg"/><Relationship Id="rId15" Type="http://schemas.openxmlformats.org/officeDocument/2006/relationships/image" Target="../media/image85.svg"/><Relationship Id="rId10" Type="http://schemas.openxmlformats.org/officeDocument/2006/relationships/image" Target="../media/image3.png"/><Relationship Id="rId4" Type="http://schemas.openxmlformats.org/officeDocument/2006/relationships/image" Target="../media/image19.png"/><Relationship Id="rId9" Type="http://schemas.openxmlformats.org/officeDocument/2006/relationships/image" Target="../media/image40.svg"/><Relationship Id="rId14" Type="http://schemas.openxmlformats.org/officeDocument/2006/relationships/image" Target="../media/image4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87.svg"/><Relationship Id="rId7" Type="http://schemas.openxmlformats.org/officeDocument/2006/relationships/image" Target="../media/image91.sv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89.svg"/><Relationship Id="rId4" Type="http://schemas.openxmlformats.org/officeDocument/2006/relationships/image" Target="../media/image49.png"/><Relationship Id="rId9" Type="http://schemas.openxmlformats.org/officeDocument/2006/relationships/image" Target="../media/image85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22.svg"/><Relationship Id="rId3" Type="http://schemas.openxmlformats.org/officeDocument/2006/relationships/image" Target="../media/image12.svg"/><Relationship Id="rId7" Type="http://schemas.openxmlformats.org/officeDocument/2006/relationships/image" Target="../media/image16.svg"/><Relationship Id="rId12" Type="http://schemas.openxmlformats.org/officeDocument/2006/relationships/image" Target="../media/image11.png"/><Relationship Id="rId17" Type="http://schemas.openxmlformats.org/officeDocument/2006/relationships/image" Target="../media/image26.svg"/><Relationship Id="rId2" Type="http://schemas.openxmlformats.org/officeDocument/2006/relationships/image" Target="../media/image6.png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20.svg"/><Relationship Id="rId5" Type="http://schemas.openxmlformats.org/officeDocument/2006/relationships/image" Target="../media/image14.svg"/><Relationship Id="rId15" Type="http://schemas.openxmlformats.org/officeDocument/2006/relationships/image" Target="../media/image24.svg"/><Relationship Id="rId10" Type="http://schemas.openxmlformats.org/officeDocument/2006/relationships/image" Target="../media/image10.png"/><Relationship Id="rId4" Type="http://schemas.openxmlformats.org/officeDocument/2006/relationships/image" Target="../media/image7.png"/><Relationship Id="rId9" Type="http://schemas.openxmlformats.org/officeDocument/2006/relationships/image" Target="../media/image18.svg"/><Relationship Id="rId14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99.svg"/><Relationship Id="rId3" Type="http://schemas.openxmlformats.org/officeDocument/2006/relationships/image" Target="../media/image2.svg"/><Relationship Id="rId7" Type="http://schemas.openxmlformats.org/officeDocument/2006/relationships/image" Target="../media/image36.svg"/><Relationship Id="rId12" Type="http://schemas.openxmlformats.org/officeDocument/2006/relationships/image" Target="../media/image5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97.svg"/><Relationship Id="rId5" Type="http://schemas.openxmlformats.org/officeDocument/2006/relationships/image" Target="../media/image93.svg"/><Relationship Id="rId10" Type="http://schemas.openxmlformats.org/officeDocument/2006/relationships/image" Target="../media/image53.png"/><Relationship Id="rId4" Type="http://schemas.openxmlformats.org/officeDocument/2006/relationships/image" Target="../media/image51.png"/><Relationship Id="rId9" Type="http://schemas.openxmlformats.org/officeDocument/2006/relationships/image" Target="../media/image95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111.svg"/><Relationship Id="rId18" Type="http://schemas.openxmlformats.org/officeDocument/2006/relationships/image" Target="../media/image63.png"/><Relationship Id="rId3" Type="http://schemas.openxmlformats.org/officeDocument/2006/relationships/image" Target="../media/image101.svg"/><Relationship Id="rId21" Type="http://schemas.openxmlformats.org/officeDocument/2006/relationships/image" Target="../media/image36.svg"/><Relationship Id="rId7" Type="http://schemas.openxmlformats.org/officeDocument/2006/relationships/image" Target="../media/image105.svg"/><Relationship Id="rId12" Type="http://schemas.openxmlformats.org/officeDocument/2006/relationships/image" Target="../media/image60.png"/><Relationship Id="rId17" Type="http://schemas.openxmlformats.org/officeDocument/2006/relationships/image" Target="../media/image115.svg"/><Relationship Id="rId2" Type="http://schemas.openxmlformats.org/officeDocument/2006/relationships/image" Target="../media/image55.png"/><Relationship Id="rId16" Type="http://schemas.openxmlformats.org/officeDocument/2006/relationships/image" Target="../media/image62.png"/><Relationship Id="rId20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11" Type="http://schemas.openxmlformats.org/officeDocument/2006/relationships/image" Target="../media/image109.svg"/><Relationship Id="rId5" Type="http://schemas.openxmlformats.org/officeDocument/2006/relationships/image" Target="../media/image103.svg"/><Relationship Id="rId15" Type="http://schemas.openxmlformats.org/officeDocument/2006/relationships/image" Target="../media/image113.svg"/><Relationship Id="rId10" Type="http://schemas.openxmlformats.org/officeDocument/2006/relationships/image" Target="../media/image59.png"/><Relationship Id="rId19" Type="http://schemas.openxmlformats.org/officeDocument/2006/relationships/image" Target="../media/image117.svg"/><Relationship Id="rId4" Type="http://schemas.openxmlformats.org/officeDocument/2006/relationships/image" Target="../media/image56.png"/><Relationship Id="rId9" Type="http://schemas.openxmlformats.org/officeDocument/2006/relationships/image" Target="../media/image107.svg"/><Relationship Id="rId14" Type="http://schemas.openxmlformats.org/officeDocument/2006/relationships/image" Target="../media/image6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22.svg"/><Relationship Id="rId3" Type="http://schemas.openxmlformats.org/officeDocument/2006/relationships/image" Target="../media/image12.svg"/><Relationship Id="rId7" Type="http://schemas.openxmlformats.org/officeDocument/2006/relationships/image" Target="../media/image16.svg"/><Relationship Id="rId12" Type="http://schemas.openxmlformats.org/officeDocument/2006/relationships/image" Target="../media/image11.png"/><Relationship Id="rId17" Type="http://schemas.openxmlformats.org/officeDocument/2006/relationships/image" Target="../media/image26.svg"/><Relationship Id="rId2" Type="http://schemas.openxmlformats.org/officeDocument/2006/relationships/image" Target="../media/image6.png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20.svg"/><Relationship Id="rId5" Type="http://schemas.openxmlformats.org/officeDocument/2006/relationships/image" Target="../media/image14.svg"/><Relationship Id="rId15" Type="http://schemas.openxmlformats.org/officeDocument/2006/relationships/image" Target="../media/image24.svg"/><Relationship Id="rId10" Type="http://schemas.openxmlformats.org/officeDocument/2006/relationships/image" Target="../media/image10.png"/><Relationship Id="rId4" Type="http://schemas.openxmlformats.org/officeDocument/2006/relationships/image" Target="../media/image7.png"/><Relationship Id="rId9" Type="http://schemas.openxmlformats.org/officeDocument/2006/relationships/image" Target="../media/image18.svg"/><Relationship Id="rId1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34.svg"/><Relationship Id="rId3" Type="http://schemas.openxmlformats.org/officeDocument/2006/relationships/image" Target="../media/image28.svg"/><Relationship Id="rId7" Type="http://schemas.openxmlformats.org/officeDocument/2006/relationships/image" Target="../media/image30.svg"/><Relationship Id="rId12" Type="http://schemas.openxmlformats.org/officeDocument/2006/relationships/image" Target="../media/image1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8.svg"/><Relationship Id="rId5" Type="http://schemas.openxmlformats.org/officeDocument/2006/relationships/image" Target="../media/image2.svg"/><Relationship Id="rId10" Type="http://schemas.openxmlformats.org/officeDocument/2006/relationships/image" Target="../media/image4.png"/><Relationship Id="rId4" Type="http://schemas.openxmlformats.org/officeDocument/2006/relationships/image" Target="../media/image1.png"/><Relationship Id="rId9" Type="http://schemas.openxmlformats.org/officeDocument/2006/relationships/image" Target="../media/image32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42.svg"/><Relationship Id="rId3" Type="http://schemas.openxmlformats.org/officeDocument/2006/relationships/image" Target="../media/image36.svg"/><Relationship Id="rId7" Type="http://schemas.openxmlformats.org/officeDocument/2006/relationships/image" Target="../media/image20.svg"/><Relationship Id="rId12" Type="http://schemas.openxmlformats.org/officeDocument/2006/relationships/image" Target="../media/image2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6.svg"/><Relationship Id="rId5" Type="http://schemas.openxmlformats.org/officeDocument/2006/relationships/image" Target="../media/image38.svg"/><Relationship Id="rId10" Type="http://schemas.openxmlformats.org/officeDocument/2006/relationships/image" Target="../media/image3.png"/><Relationship Id="rId4" Type="http://schemas.openxmlformats.org/officeDocument/2006/relationships/image" Target="../media/image19.png"/><Relationship Id="rId9" Type="http://schemas.openxmlformats.org/officeDocument/2006/relationships/image" Target="../media/image40.sv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42.svg"/><Relationship Id="rId3" Type="http://schemas.openxmlformats.org/officeDocument/2006/relationships/image" Target="../media/image36.svg"/><Relationship Id="rId7" Type="http://schemas.openxmlformats.org/officeDocument/2006/relationships/image" Target="../media/image20.svg"/><Relationship Id="rId12" Type="http://schemas.openxmlformats.org/officeDocument/2006/relationships/image" Target="../media/image2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6.svg"/><Relationship Id="rId5" Type="http://schemas.openxmlformats.org/officeDocument/2006/relationships/image" Target="../media/image38.svg"/><Relationship Id="rId10" Type="http://schemas.openxmlformats.org/officeDocument/2006/relationships/image" Target="../media/image3.png"/><Relationship Id="rId4" Type="http://schemas.openxmlformats.org/officeDocument/2006/relationships/image" Target="../media/image19.png"/><Relationship Id="rId9" Type="http://schemas.openxmlformats.org/officeDocument/2006/relationships/image" Target="../media/image40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56.svg"/><Relationship Id="rId3" Type="http://schemas.openxmlformats.org/officeDocument/2006/relationships/image" Target="../media/image47.svg"/><Relationship Id="rId7" Type="http://schemas.openxmlformats.org/officeDocument/2006/relationships/image" Target="../media/image50.svg"/><Relationship Id="rId12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11" Type="http://schemas.openxmlformats.org/officeDocument/2006/relationships/image" Target="../media/image54.svg"/><Relationship Id="rId5" Type="http://schemas.openxmlformats.org/officeDocument/2006/relationships/image" Target="../media/image42.svg"/><Relationship Id="rId15" Type="http://schemas.openxmlformats.org/officeDocument/2006/relationships/image" Target="../media/image58.svg"/><Relationship Id="rId10" Type="http://schemas.openxmlformats.org/officeDocument/2006/relationships/image" Target="../media/image28.png"/><Relationship Id="rId4" Type="http://schemas.openxmlformats.org/officeDocument/2006/relationships/image" Target="../media/image25.png"/><Relationship Id="rId9" Type="http://schemas.openxmlformats.org/officeDocument/2006/relationships/image" Target="../media/image52.svg"/><Relationship Id="rId1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42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61.svg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4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4319126">
            <a:off x="633180" y="4949453"/>
            <a:ext cx="17021641" cy="1926317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5400000">
            <a:off x="4687393" y="616730"/>
            <a:ext cx="8514020" cy="876912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427800">
            <a:off x="131750" y="-878299"/>
            <a:ext cx="3828805" cy="335542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545100" flipH="1">
            <a:off x="14612465" y="-484185"/>
            <a:ext cx="3828805" cy="335542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-4381683" y="7368367"/>
            <a:ext cx="9576567" cy="349544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2226087" y="7445598"/>
            <a:ext cx="9576567" cy="3495447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4788297" y="4038570"/>
            <a:ext cx="8312211" cy="34070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327"/>
              </a:lnSpc>
            </a:pPr>
            <a:r>
              <a:rPr lang="en-US" sz="11899" dirty="0" err="1">
                <a:solidFill>
                  <a:srgbClr val="FCD36A"/>
                </a:solidFill>
                <a:latin typeface="Lobster"/>
              </a:rPr>
              <a:t>Tập</a:t>
            </a:r>
            <a:r>
              <a:rPr lang="en-US" sz="11899" dirty="0">
                <a:solidFill>
                  <a:srgbClr val="FCD36A"/>
                </a:solidFill>
                <a:latin typeface="Lobster"/>
              </a:rPr>
              <a:t> </a:t>
            </a:r>
            <a:r>
              <a:rPr lang="en-US" sz="11899" dirty="0" err="1">
                <a:solidFill>
                  <a:srgbClr val="FCD36A"/>
                </a:solidFill>
                <a:latin typeface="Lobster"/>
              </a:rPr>
              <a:t>viết</a:t>
            </a:r>
            <a:r>
              <a:rPr lang="en-US" sz="11899" dirty="0">
                <a:solidFill>
                  <a:srgbClr val="FCD36A"/>
                </a:solidFill>
                <a:latin typeface="Lobster"/>
              </a:rPr>
              <a:t> </a:t>
            </a:r>
            <a:r>
              <a:rPr lang="en-US" sz="11899" dirty="0" err="1">
                <a:solidFill>
                  <a:srgbClr val="FCD36A"/>
                </a:solidFill>
                <a:latin typeface="Lobster"/>
              </a:rPr>
              <a:t>đoạn</a:t>
            </a:r>
            <a:r>
              <a:rPr lang="en-US" sz="11899" dirty="0">
                <a:solidFill>
                  <a:srgbClr val="FCD36A"/>
                </a:solidFill>
                <a:latin typeface="Lobster"/>
              </a:rPr>
              <a:t> </a:t>
            </a:r>
            <a:r>
              <a:rPr lang="en-US" sz="11899" dirty="0" err="1">
                <a:solidFill>
                  <a:srgbClr val="FCD36A"/>
                </a:solidFill>
                <a:latin typeface="Lobster"/>
              </a:rPr>
              <a:t>đối</a:t>
            </a:r>
            <a:r>
              <a:rPr lang="en-US" sz="11899" dirty="0">
                <a:solidFill>
                  <a:srgbClr val="FCD36A"/>
                </a:solidFill>
                <a:latin typeface="Lobster"/>
              </a:rPr>
              <a:t> </a:t>
            </a:r>
            <a:r>
              <a:rPr lang="en-US" sz="11899" dirty="0" err="1">
                <a:solidFill>
                  <a:srgbClr val="FCD36A"/>
                </a:solidFill>
                <a:latin typeface="Lobster"/>
              </a:rPr>
              <a:t>thoại</a:t>
            </a:r>
            <a:endParaRPr lang="en-US" sz="11899" dirty="0">
              <a:solidFill>
                <a:srgbClr val="FCD36A"/>
              </a:solidFill>
              <a:latin typeface="Lobster"/>
            </a:endParaRPr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 b="36673"/>
          <a:stretch>
            <a:fillRect/>
          </a:stretch>
        </p:blipFill>
        <p:spPr>
          <a:xfrm rot="1207299">
            <a:off x="-2375260" y="2937864"/>
            <a:ext cx="5216297" cy="3487171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6044588" y="2734873"/>
            <a:ext cx="5799629" cy="8705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39"/>
              </a:lnSpc>
            </a:pPr>
            <a:r>
              <a:rPr lang="en-US" sz="5100">
                <a:solidFill>
                  <a:srgbClr val="FAF4E3"/>
                </a:solidFill>
                <a:latin typeface="Paytone One"/>
              </a:rPr>
              <a:t>TẬP LÀM VĂN</a:t>
            </a:r>
          </a:p>
        </p:txBody>
      </p:sp>
      <p:pic>
        <p:nvPicPr>
          <p:cNvPr id="13" name="Picture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 b="36673"/>
          <a:stretch>
            <a:fillRect/>
          </a:stretch>
        </p:blipFill>
        <p:spPr>
          <a:xfrm rot="-566065" flipH="1">
            <a:off x="15332661" y="3234063"/>
            <a:ext cx="5216297" cy="3487171"/>
          </a:xfrm>
          <a:prstGeom prst="rect">
            <a:avLst/>
          </a:prstGeom>
        </p:spPr>
      </p:pic>
      <p:sp>
        <p:nvSpPr>
          <p:cNvPr id="14" name="TextBox 14"/>
          <p:cNvSpPr txBox="1"/>
          <p:nvPr/>
        </p:nvSpPr>
        <p:spPr>
          <a:xfrm>
            <a:off x="7521209" y="7663394"/>
            <a:ext cx="2846387" cy="6983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13"/>
              </a:lnSpc>
              <a:spcBef>
                <a:spcPct val="0"/>
              </a:spcBef>
            </a:pPr>
            <a:r>
              <a:rPr lang="en-US" sz="4114">
                <a:solidFill>
                  <a:srgbClr val="FFFFFF"/>
                </a:solidFill>
                <a:latin typeface="Arimo"/>
              </a:rPr>
              <a:t>TRANG 113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716" y="-4497253"/>
            <a:ext cx="18273284" cy="14755678"/>
          </a:xfrm>
          <a:prstGeom prst="rect">
            <a:avLst/>
          </a:prstGeom>
        </p:spPr>
      </p:pic>
      <p:pic>
        <p:nvPicPr>
          <p:cNvPr id="26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107109" y="1602506"/>
            <a:ext cx="13952291" cy="8546628"/>
          </a:xfrm>
          <a:prstGeom prst="rect">
            <a:avLst/>
          </a:prstGeom>
        </p:spPr>
      </p:pic>
      <p:sp>
        <p:nvSpPr>
          <p:cNvPr id="6" name="TextBox 7"/>
          <p:cNvSpPr txBox="1"/>
          <p:nvPr/>
        </p:nvSpPr>
        <p:spPr>
          <a:xfrm>
            <a:off x="1340233" y="4152900"/>
            <a:ext cx="16947767" cy="6129338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3314700" lvl="6" indent="-571500">
              <a:lnSpc>
                <a:spcPct val="150000"/>
              </a:lnSpc>
              <a:buFontTx/>
              <a:buChar char="-"/>
            </a:pPr>
            <a:r>
              <a:rPr lang="en-US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Giu</a:t>
            </a:r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-li-</a:t>
            </a:r>
            <a:r>
              <a:rPr lang="en-US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ét</a:t>
            </a:r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-ta </a:t>
            </a:r>
            <a:r>
              <a:rPr lang="en-US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 Ma-</a:t>
            </a:r>
            <a:r>
              <a:rPr lang="en-US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ri</a:t>
            </a:r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-ô </a:t>
            </a:r>
            <a:r>
              <a:rPr lang="en-US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chào</a:t>
            </a:r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quen</a:t>
            </a:r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314700" lvl="6" indent="-571500">
              <a:lnSpc>
                <a:spcPct val="150000"/>
              </a:lnSpc>
              <a:buFontTx/>
              <a:buChar char="-"/>
            </a:pPr>
            <a:r>
              <a:rPr lang="en-US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Từng</a:t>
            </a:r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kể</a:t>
            </a:r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đình</a:t>
            </a:r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mục</a:t>
            </a:r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đích</a:t>
            </a:r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chuyến</a:t>
            </a:r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314700" lvl="6" indent="-571500">
              <a:lnSpc>
                <a:spcPct val="150000"/>
              </a:lnSpc>
              <a:buFontTx/>
              <a:buChar char="-"/>
            </a:pPr>
            <a:r>
              <a:rPr lang="en-US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US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tay</a:t>
            </a:r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hẹn</a:t>
            </a:r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mai</a:t>
            </a:r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gặp</a:t>
            </a:r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314700" lvl="6" indent="-571500">
              <a:lnSpc>
                <a:spcPct val="150000"/>
              </a:lnSpc>
              <a:buFontTx/>
              <a:buChar char="-"/>
            </a:pPr>
            <a:r>
              <a:rPr lang="en-US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Giu</a:t>
            </a:r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-li-</a:t>
            </a:r>
            <a:r>
              <a:rPr lang="en-US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ét</a:t>
            </a:r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-ta </a:t>
            </a:r>
            <a:r>
              <a:rPr lang="en-US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kêu</a:t>
            </a:r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thấy</a:t>
            </a:r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xô</a:t>
            </a:r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ngã</a:t>
            </a:r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 an </a:t>
            </a:r>
            <a:r>
              <a:rPr lang="en-US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ủi</a:t>
            </a:r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băng</a:t>
            </a:r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bó</a:t>
            </a:r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sz="40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84192" y="-678772"/>
            <a:ext cx="9334501" cy="2452304"/>
            <a:chOff x="14343407" y="-9868699"/>
            <a:chExt cx="9334501" cy="2452304"/>
          </a:xfrm>
        </p:grpSpPr>
        <p:pic>
          <p:nvPicPr>
            <p:cNvPr id="32" name="Picture 2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14343407" y="-9868699"/>
              <a:ext cx="9334501" cy="2452304"/>
            </a:xfrm>
            <a:prstGeom prst="rect">
              <a:avLst/>
            </a:prstGeom>
          </p:spPr>
        </p:pic>
        <p:sp>
          <p:nvSpPr>
            <p:cNvPr id="27" name="TextBox 26"/>
            <p:cNvSpPr txBox="1"/>
            <p:nvPr/>
          </p:nvSpPr>
          <p:spPr>
            <a:xfrm>
              <a:off x="14907002" y="-9094159"/>
              <a:ext cx="8197133" cy="120032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 err="1">
                  <a:solidFill>
                    <a:srgbClr val="7030A0"/>
                  </a:solidFill>
                  <a:latin typeface="#9Slide03 BoosterNextFYBlack" panose="02000A03000000020004" pitchFamily="2" charset="0"/>
                </a:rPr>
                <a:t>Gợi</a:t>
              </a:r>
              <a:r>
                <a:rPr lang="en-US" sz="7200" b="1" dirty="0">
                  <a:solidFill>
                    <a:srgbClr val="7030A0"/>
                  </a:solidFill>
                  <a:latin typeface="#9Slide03 BoosterNextFYBlack" panose="02000A03000000020004" pitchFamily="2" charset="0"/>
                </a:rPr>
                <a:t> ý </a:t>
              </a:r>
              <a:r>
                <a:rPr lang="en-US" sz="7200" b="1" dirty="0" err="1">
                  <a:solidFill>
                    <a:srgbClr val="7030A0"/>
                  </a:solidFill>
                  <a:latin typeface="#9Slide03 BoosterNextFYBlack" panose="02000A03000000020004" pitchFamily="2" charset="0"/>
                </a:rPr>
                <a:t>lời</a:t>
              </a:r>
              <a:r>
                <a:rPr lang="en-US" sz="7200" b="1" dirty="0">
                  <a:solidFill>
                    <a:srgbClr val="7030A0"/>
                  </a:solidFill>
                  <a:latin typeface="#9Slide03 BoosterNextFYBlack" panose="02000A03000000020004" pitchFamily="2" charset="0"/>
                </a:rPr>
                <a:t> </a:t>
              </a:r>
              <a:r>
                <a:rPr lang="en-US" sz="7200" b="1" dirty="0" err="1">
                  <a:solidFill>
                    <a:srgbClr val="7030A0"/>
                  </a:solidFill>
                  <a:latin typeface="#9Slide03 BoosterNextFYBlack" panose="02000A03000000020004" pitchFamily="2" charset="0"/>
                </a:rPr>
                <a:t>đối</a:t>
              </a:r>
              <a:r>
                <a:rPr lang="en-US" sz="7200" b="1" dirty="0">
                  <a:solidFill>
                    <a:srgbClr val="7030A0"/>
                  </a:solidFill>
                  <a:latin typeface="#9Slide03 BoosterNextFYBlack" panose="02000A03000000020004" pitchFamily="2" charset="0"/>
                </a:rPr>
                <a:t> </a:t>
              </a:r>
              <a:r>
                <a:rPr lang="en-US" sz="7200" b="1" dirty="0" err="1">
                  <a:solidFill>
                    <a:srgbClr val="7030A0"/>
                  </a:solidFill>
                  <a:latin typeface="#9Slide03 BoosterNextFYBlack" panose="02000A03000000020004" pitchFamily="2" charset="0"/>
                </a:rPr>
                <a:t>thoại</a:t>
              </a:r>
              <a:endParaRPr lang="vi-VN" sz="7200" dirty="0">
                <a:solidFill>
                  <a:srgbClr val="7030A0"/>
                </a:solidFill>
                <a:latin typeface="#9Slide03 BoosterNextFYBlack" panose="02000A03000000020004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87015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4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-4189753"/>
            <a:ext cx="18273284" cy="1475567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49401" y="342900"/>
            <a:ext cx="17678400" cy="9525000"/>
          </a:xfrm>
          <a:prstGeom prst="rect">
            <a:avLst/>
          </a:prstGeom>
          <a:solidFill>
            <a:srgbClr val="F0E2AF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7"/>
          <p:cNvSpPr txBox="1"/>
          <p:nvPr/>
        </p:nvSpPr>
        <p:spPr>
          <a:xfrm>
            <a:off x="427114" y="-169307"/>
            <a:ext cx="17968912" cy="10113407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400" b="1" i="1" dirty="0">
                <a:latin typeface="Arial" panose="020B0604020202020204" pitchFamily="34" charset="0"/>
                <a:cs typeface="Arial" panose="020B0604020202020204" pitchFamily="34" charset="0"/>
              </a:rPr>
              <a:t>Ma-ri-</a:t>
            </a:r>
            <a:r>
              <a:rPr lang="en-US" sz="4400" b="1" i="1" dirty="0">
                <a:latin typeface="Arial" panose="020B0604020202020204" pitchFamily="34" charset="0"/>
                <a:cs typeface="Arial" panose="020B0604020202020204" pitchFamily="34" charset="0"/>
              </a:rPr>
              <a:t>ô</a:t>
            </a:r>
            <a:r>
              <a:rPr lang="vi-VN" sz="4400" dirty="0">
                <a:latin typeface="Arial" panose="020B0604020202020204" pitchFamily="34" charset="0"/>
                <a:cs typeface="Arial" panose="020B0604020202020204" pitchFamily="34" charset="0"/>
              </a:rPr>
              <a:t>:     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400" dirty="0">
                <a:latin typeface="Arial" panose="020B0604020202020204" pitchFamily="34" charset="0"/>
                <a:cs typeface="Arial" panose="020B0604020202020204" pitchFamily="34" charset="0"/>
              </a:rPr>
              <a:t>– (</a:t>
            </a:r>
            <a:r>
              <a:rPr lang="vi-VN" sz="4400" i="1" dirty="0">
                <a:latin typeface="Arial" panose="020B0604020202020204" pitchFamily="34" charset="0"/>
                <a:cs typeface="Arial" panose="020B0604020202020204" pitchFamily="34" charset="0"/>
              </a:rPr>
              <a:t>Bước đến bên Giu-li-ét-ta</a:t>
            </a:r>
            <a:r>
              <a:rPr lang="vi-VN" sz="4400" dirty="0">
                <a:latin typeface="Arial" panose="020B0604020202020204" pitchFamily="34" charset="0"/>
                <a:cs typeface="Arial" panose="020B0604020202020204" pitchFamily="34" charset="0"/>
              </a:rPr>
              <a:t>) Xin lỗi. Mình có làm phiền 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      </a:t>
            </a:r>
            <a:r>
              <a:rPr lang="vi-VN" sz="4400" dirty="0">
                <a:latin typeface="Arial" panose="020B0604020202020204" pitchFamily="34" charset="0"/>
                <a:cs typeface="Arial" panose="020B0604020202020204" pitchFamily="34" charset="0"/>
              </a:rPr>
              <a:t>cậu không ?</a:t>
            </a:r>
          </a:p>
          <a:p>
            <a:pPr algn="just">
              <a:lnSpc>
                <a:spcPct val="150000"/>
              </a:lnSpc>
            </a:pPr>
            <a:r>
              <a:rPr lang="vi-VN" sz="4400" b="1" i="1" dirty="0">
                <a:latin typeface="Arial" panose="020B0604020202020204" pitchFamily="34" charset="0"/>
                <a:cs typeface="Arial" panose="020B0604020202020204" pitchFamily="34" charset="0"/>
              </a:rPr>
              <a:t>Giu-li-ét-ta</a:t>
            </a:r>
            <a:r>
              <a:rPr lang="vi-VN" sz="4400" dirty="0">
                <a:latin typeface="Arial" panose="020B0604020202020204" pitchFamily="34" charset="0"/>
                <a:cs typeface="Arial" panose="020B0604020202020204" pitchFamily="34" charset="0"/>
              </a:rPr>
              <a:t>:  – (</a:t>
            </a:r>
            <a:r>
              <a:rPr lang="vi-VN" sz="4400" i="1" dirty="0">
                <a:latin typeface="Arial" panose="020B0604020202020204" pitchFamily="34" charset="0"/>
                <a:cs typeface="Arial" panose="020B0604020202020204" pitchFamily="34" charset="0"/>
              </a:rPr>
              <a:t>Vui vẻ</a:t>
            </a:r>
            <a:r>
              <a:rPr lang="vi-VN" sz="4400" dirty="0">
                <a:latin typeface="Arial" panose="020B0604020202020204" pitchFamily="34" charset="0"/>
                <a:cs typeface="Arial" panose="020B0604020202020204" pitchFamily="34" charset="0"/>
              </a:rPr>
              <a:t>) Ồ không, không! Mình đang nghĩ xung quanh chỉ toàn </a:t>
            </a:r>
            <a:r>
              <a:rPr lang="vi-VN" sz="4400" dirty="0" err="1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vi-VN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400" dirty="0" err="1"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vi-VN" sz="4400" dirty="0">
                <a:latin typeface="Arial" panose="020B0604020202020204" pitchFamily="34" charset="0"/>
                <a:cs typeface="Arial" panose="020B0604020202020204" pitchFamily="34" charset="0"/>
              </a:rPr>
              <a:t>, chẳng biết nói chuyện với ai. Cậu tên là gì ?</a:t>
            </a:r>
          </a:p>
          <a:p>
            <a:pPr algn="just">
              <a:lnSpc>
                <a:spcPct val="150000"/>
              </a:lnSpc>
            </a:pPr>
            <a:r>
              <a:rPr lang="vi-VN" sz="4400" b="1" i="1" dirty="0">
                <a:latin typeface="Arial" panose="020B0604020202020204" pitchFamily="34" charset="0"/>
                <a:cs typeface="Arial" panose="020B0604020202020204" pitchFamily="34" charset="0"/>
              </a:rPr>
              <a:t>Ma-ri-</a:t>
            </a:r>
            <a:r>
              <a:rPr lang="en-US" sz="4400" b="1" i="1" dirty="0">
                <a:latin typeface="Arial" panose="020B0604020202020204" pitchFamily="34" charset="0"/>
                <a:cs typeface="Arial" panose="020B0604020202020204" pitchFamily="34" charset="0"/>
              </a:rPr>
              <a:t>ô</a:t>
            </a:r>
            <a:r>
              <a:rPr lang="vi-VN" sz="4400" dirty="0">
                <a:latin typeface="Arial" panose="020B0604020202020204" pitchFamily="34" charset="0"/>
                <a:cs typeface="Arial" panose="020B0604020202020204" pitchFamily="34" charset="0"/>
              </a:rPr>
              <a:t>:       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vi-VN" sz="4400" dirty="0">
                <a:latin typeface="Arial" panose="020B0604020202020204" pitchFamily="34" charset="0"/>
                <a:cs typeface="Arial" panose="020B0604020202020204" pitchFamily="34" charset="0"/>
              </a:rPr>
              <a:t> – Mình là Ma-ri-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ô</a:t>
            </a:r>
            <a:r>
              <a:rPr lang="vi-VN" sz="4400" dirty="0">
                <a:latin typeface="Arial" panose="020B0604020202020204" pitchFamily="34" charset="0"/>
                <a:cs typeface="Arial" panose="020B0604020202020204" pitchFamily="34" charset="0"/>
              </a:rPr>
              <a:t>, 12 tuổi. Còn cậu?</a:t>
            </a:r>
          </a:p>
          <a:p>
            <a:pPr algn="just">
              <a:lnSpc>
                <a:spcPct val="150000"/>
              </a:lnSpc>
            </a:pPr>
            <a:r>
              <a:rPr lang="vi-VN" sz="4400" b="1" i="1" dirty="0">
                <a:latin typeface="Arial" panose="020B0604020202020204" pitchFamily="34" charset="0"/>
                <a:cs typeface="Arial" panose="020B0604020202020204" pitchFamily="34" charset="0"/>
              </a:rPr>
              <a:t>Giu-li-ét-ta</a:t>
            </a:r>
            <a:r>
              <a:rPr lang="vi-VN" sz="4400" dirty="0">
                <a:latin typeface="Arial" panose="020B0604020202020204" pitchFamily="34" charset="0"/>
                <a:cs typeface="Arial" panose="020B0604020202020204" pitchFamily="34" charset="0"/>
              </a:rPr>
              <a:t>:  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400" dirty="0">
                <a:latin typeface="Arial" panose="020B0604020202020204" pitchFamily="34" charset="0"/>
                <a:cs typeface="Arial" panose="020B0604020202020204" pitchFamily="34" charset="0"/>
              </a:rPr>
              <a:t> – Mình là Giu-li-ét-ta, cũng 12 tuổi.</a:t>
            </a:r>
          </a:p>
          <a:p>
            <a:pPr algn="just">
              <a:lnSpc>
                <a:spcPct val="150000"/>
              </a:lnSpc>
            </a:pPr>
            <a:r>
              <a:rPr lang="vi-VN" sz="4400" b="1" i="1" dirty="0">
                <a:latin typeface="Arial" panose="020B0604020202020204" pitchFamily="34" charset="0"/>
                <a:cs typeface="Arial" panose="020B0604020202020204" pitchFamily="34" charset="0"/>
              </a:rPr>
              <a:t>Ma-ri-</a:t>
            </a:r>
            <a:r>
              <a:rPr lang="en-US" sz="4400" b="1" i="1" dirty="0">
                <a:latin typeface="Arial" panose="020B0604020202020204" pitchFamily="34" charset="0"/>
                <a:cs typeface="Arial" panose="020B0604020202020204" pitchFamily="34" charset="0"/>
              </a:rPr>
              <a:t>ô</a:t>
            </a:r>
            <a:r>
              <a:rPr lang="vi-VN" sz="4400" dirty="0">
                <a:latin typeface="Arial" panose="020B0604020202020204" pitchFamily="34" charset="0"/>
                <a:cs typeface="Arial" panose="020B0604020202020204" pitchFamily="34" charset="0"/>
              </a:rPr>
              <a:t>:        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vi-VN" sz="4400" dirty="0">
                <a:latin typeface="Arial" panose="020B0604020202020204" pitchFamily="34" charset="0"/>
                <a:cs typeface="Arial" panose="020B0604020202020204" pitchFamily="34" charset="0"/>
              </a:rPr>
              <a:t>– Cậu có vẻ lớn hơn tuổi đấy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400" dirty="0">
                <a:latin typeface="Arial" panose="020B0604020202020204" pitchFamily="34" charset="0"/>
                <a:cs typeface="Arial" panose="020B0604020202020204" pitchFamily="34" charset="0"/>
              </a:rPr>
              <a:t>! Cậu đi cùng bố mẹ à?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vi-VN" sz="4400" b="1" i="1" dirty="0">
                <a:cs typeface="Arial" panose="020B0604020202020204" pitchFamily="34" charset="0"/>
              </a:rPr>
              <a:t>Giu-li-ét-ta</a:t>
            </a:r>
            <a:r>
              <a:rPr lang="vi-VN" sz="4400" dirty="0">
                <a:cs typeface="Arial" panose="020B0604020202020204" pitchFamily="34" charset="0"/>
              </a:rPr>
              <a:t>: </a:t>
            </a:r>
            <a:r>
              <a:rPr lang="en-US" sz="4400" dirty="0">
                <a:cs typeface="Arial" panose="020B0604020202020204" pitchFamily="34" charset="0"/>
              </a:rPr>
              <a:t>   …</a:t>
            </a:r>
            <a:endParaRPr lang="vi-VN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349401" y="1268163"/>
            <a:ext cx="16566999" cy="7297426"/>
            <a:chOff x="-6120747" y="8959342"/>
            <a:chExt cx="16566999" cy="7297426"/>
          </a:xfrm>
        </p:grpSpPr>
        <p:pic>
          <p:nvPicPr>
            <p:cNvPr id="6" name="Picture 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-6120747" y="8959342"/>
              <a:ext cx="7042016" cy="7297426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-4191682" y="13682069"/>
              <a:ext cx="3183885" cy="15696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600" dirty="0" err="1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Lưu</a:t>
              </a:r>
              <a:r>
                <a:rPr lang="en-US" sz="9600" dirty="0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 ý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464052" y="12377479"/>
              <a:ext cx="9982200" cy="34163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 algn="just">
                <a:buFontTx/>
                <a:buChar char="-"/>
              </a:pPr>
              <a:r>
                <a:rPr lang="en-US" sz="5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Khi </a:t>
              </a:r>
              <a:r>
                <a:rPr lang="en-US" sz="5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viết</a:t>
              </a:r>
              <a:r>
                <a:rPr lang="en-US" sz="5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5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chú</a:t>
              </a:r>
              <a:r>
                <a:rPr lang="en-US" sz="5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ý </a:t>
              </a:r>
              <a:r>
                <a:rPr lang="en-US" sz="5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thể</a:t>
              </a:r>
              <a:r>
                <a:rPr lang="en-US" sz="5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5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hiện</a:t>
              </a:r>
              <a:r>
                <a:rPr lang="en-US" sz="5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5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5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5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cách</a:t>
              </a:r>
              <a:r>
                <a:rPr lang="en-US" sz="5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5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5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5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nhân</a:t>
              </a:r>
              <a:r>
                <a:rPr lang="en-US" sz="5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5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vật</a:t>
              </a:r>
              <a:r>
                <a:rPr lang="en-US" sz="5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 </a:t>
              </a:r>
              <a:r>
                <a:rPr lang="en-US" sz="5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Giu</a:t>
              </a:r>
              <a:r>
                <a:rPr lang="en-US" sz="5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-li-</a:t>
              </a:r>
              <a:r>
                <a:rPr lang="en-US" sz="5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ét</a:t>
              </a:r>
              <a:r>
                <a:rPr lang="en-US" sz="5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-ta, Ma-</a:t>
              </a:r>
              <a:r>
                <a:rPr lang="en-US" sz="5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ri</a:t>
              </a:r>
              <a:r>
                <a:rPr lang="en-US" sz="5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-ô.</a:t>
              </a:r>
            </a:p>
            <a:p>
              <a:pPr marL="457200" indent="-457200" algn="just">
                <a:buFontTx/>
                <a:buChar char="-"/>
              </a:pPr>
              <a:r>
                <a:rPr lang="en-US" sz="5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Lời</a:t>
              </a:r>
              <a:r>
                <a:rPr lang="en-US" sz="5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5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đối</a:t>
              </a:r>
              <a:r>
                <a:rPr lang="en-US" sz="5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5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thoại</a:t>
              </a:r>
              <a:r>
                <a:rPr lang="en-US" sz="5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5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cần</a:t>
              </a:r>
              <a:r>
                <a:rPr lang="en-US" sz="5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5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hợp</a:t>
              </a:r>
              <a:r>
                <a:rPr lang="en-US" sz="5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5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lí</a:t>
              </a:r>
              <a:r>
                <a:rPr lang="en-US" sz="5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5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thú</a:t>
              </a:r>
              <a:r>
                <a:rPr lang="en-US" sz="5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5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vị</a:t>
              </a:r>
              <a:r>
                <a:rPr lang="en-US" sz="5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67635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4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716" y="-4509162"/>
            <a:ext cx="18273284" cy="14755678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231312" y="199622"/>
            <a:ext cx="17840092" cy="9824617"/>
          </a:xfrm>
          <a:prstGeom prst="rect">
            <a:avLst/>
          </a:prstGeom>
          <a:solidFill>
            <a:srgbClr val="F0E2A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231312" y="-723900"/>
            <a:ext cx="18588163" cy="12053046"/>
            <a:chOff x="0" y="-930950"/>
            <a:chExt cx="18588163" cy="12053046"/>
          </a:xfrm>
        </p:grpSpPr>
        <p:sp>
          <p:nvSpPr>
            <p:cNvPr id="5" name="TextBox 7"/>
            <p:cNvSpPr txBox="1"/>
            <p:nvPr/>
          </p:nvSpPr>
          <p:spPr>
            <a:xfrm>
              <a:off x="0" y="-279329"/>
              <a:ext cx="4010025" cy="11401425"/>
            </a:xfrm>
            <a:prstGeom prst="round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Giu-li-ét-ta:</a:t>
              </a:r>
              <a:endParaRPr lang="en-US" sz="4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lnSpc>
                  <a:spcPct val="150000"/>
                </a:lnSpc>
              </a:pPr>
              <a:r>
                <a:rPr lang="vi-VN" sz="4000" dirty="0">
                  <a:latin typeface="Arial" panose="020B0604020202020204" pitchFamily="34" charset="0"/>
                  <a:cs typeface="Arial" panose="020B0604020202020204" pitchFamily="34" charset="0"/>
                </a:rPr>
                <a:t>   </a:t>
              </a:r>
              <a:endParaRPr lang="en-US" sz="40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lnSpc>
                  <a:spcPct val="150000"/>
                </a:lnSpc>
              </a:pPr>
              <a:endParaRPr lang="en-US" sz="40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lnSpc>
                  <a:spcPct val="150000"/>
                </a:lnSpc>
              </a:pPr>
              <a:r>
                <a:rPr lang="vi-VN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Ma-ri-</a:t>
              </a:r>
              <a:r>
                <a:rPr lang="en-US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ô</a:t>
              </a:r>
              <a:r>
                <a:rPr lang="vi-VN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  <a:r>
                <a:rPr lang="vi-VN" sz="4000" dirty="0">
                  <a:latin typeface="Arial" panose="020B0604020202020204" pitchFamily="34" charset="0"/>
                  <a:cs typeface="Arial" panose="020B0604020202020204" pitchFamily="34" charset="0"/>
                </a:rPr>
                <a:t>        </a:t>
              </a:r>
              <a:endParaRPr lang="en-US" sz="40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lnSpc>
                  <a:spcPct val="150000"/>
                </a:lnSpc>
              </a:pPr>
              <a:r>
                <a:rPr lang="vi-VN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Giu-li-ét-ta:</a:t>
              </a:r>
              <a:r>
                <a:rPr lang="vi-VN" sz="4000" dirty="0">
                  <a:latin typeface="Arial" panose="020B0604020202020204" pitchFamily="34" charset="0"/>
                  <a:cs typeface="Arial" panose="020B0604020202020204" pitchFamily="34" charset="0"/>
                </a:rPr>
                <a:t>  </a:t>
              </a:r>
              <a:endParaRPr lang="en-US" sz="40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lnSpc>
                  <a:spcPct val="150000"/>
                </a:lnSpc>
              </a:pPr>
              <a:endParaRPr lang="en-US" sz="4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lnSpc>
                  <a:spcPct val="150000"/>
                </a:lnSpc>
              </a:pPr>
              <a:r>
                <a:rPr lang="vi-VN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Ma-ri-</a:t>
              </a:r>
              <a:r>
                <a:rPr lang="en-US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ô</a:t>
              </a:r>
              <a:r>
                <a:rPr lang="vi-VN" sz="4000" dirty="0">
                  <a:latin typeface="Arial" panose="020B0604020202020204" pitchFamily="34" charset="0"/>
                  <a:cs typeface="Arial" panose="020B0604020202020204" pitchFamily="34" charset="0"/>
                </a:rPr>
                <a:t>:      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pPr>
                <a:lnSpc>
                  <a:spcPct val="150000"/>
                </a:lnSpc>
              </a:pPr>
              <a:r>
                <a:rPr lang="vi-VN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Giu-li-ét-ta:</a:t>
              </a:r>
              <a:endParaRPr lang="en-US" sz="4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lnSpc>
                  <a:spcPct val="150000"/>
                </a:lnSpc>
              </a:pPr>
              <a:endParaRPr lang="en-US" sz="4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lnSpc>
                  <a:spcPct val="150000"/>
                </a:lnSpc>
              </a:pPr>
              <a:r>
                <a:rPr lang="vi-VN" sz="4000" dirty="0">
                  <a:latin typeface="Arial" panose="020B0604020202020204" pitchFamily="34" charset="0"/>
                  <a:cs typeface="Arial" panose="020B0604020202020204" pitchFamily="34" charset="0"/>
                </a:rPr>
                <a:t>  </a:t>
              </a:r>
              <a:endParaRPr lang="en-US" sz="40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lnSpc>
                  <a:spcPct val="150000"/>
                </a:lnSpc>
              </a:pPr>
              <a:r>
                <a:rPr lang="vi-VN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Giu-li-ét-ta:</a:t>
              </a:r>
              <a:r>
                <a:rPr lang="vi-VN" sz="4000" dirty="0">
                  <a:latin typeface="Arial" panose="020B0604020202020204" pitchFamily="34" charset="0"/>
                  <a:cs typeface="Arial" panose="020B0604020202020204" pitchFamily="34" charset="0"/>
                </a:rPr>
                <a:t>  </a:t>
              </a:r>
              <a:endParaRPr lang="en-US" sz="40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lnSpc>
                  <a:spcPct val="150000"/>
                </a:lnSpc>
              </a:pPr>
              <a:r>
                <a:rPr lang="vi-VN" sz="4000" dirty="0">
                  <a:latin typeface="Arial" panose="020B0604020202020204" pitchFamily="34" charset="0"/>
                  <a:cs typeface="Arial" panose="020B0604020202020204" pitchFamily="34" charset="0"/>
                </a:rPr>
                <a:t>                   </a:t>
              </a:r>
            </a:p>
          </p:txBody>
        </p:sp>
        <p:sp>
          <p:nvSpPr>
            <p:cNvPr id="6" name="TextBox 7"/>
            <p:cNvSpPr txBox="1"/>
            <p:nvPr/>
          </p:nvSpPr>
          <p:spPr>
            <a:xfrm>
              <a:off x="2704724" y="-930950"/>
              <a:ext cx="15883439" cy="11237119"/>
            </a:xfrm>
            <a:prstGeom prst="round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4000" dirty="0">
                  <a:latin typeface="Arial" panose="020B0604020202020204" pitchFamily="34" charset="0"/>
                  <a:cs typeface="Arial" panose="020B0604020202020204" pitchFamily="34" charset="0"/>
                </a:rPr>
                <a:t>– Không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,</a:t>
              </a:r>
              <a:r>
                <a:rPr lang="vi-VN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m</a:t>
              </a:r>
              <a:r>
                <a:rPr lang="vi-VN" sz="4000" dirty="0">
                  <a:latin typeface="Arial" panose="020B0604020202020204" pitchFamily="34" charset="0"/>
                  <a:cs typeface="Arial" panose="020B0604020202020204" pitchFamily="34" charset="0"/>
                </a:rPr>
                <a:t>ình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đi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một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mình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Mình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4000" dirty="0">
                  <a:latin typeface="Arial" panose="020B0604020202020204" pitchFamily="34" charset="0"/>
                  <a:cs typeface="Arial" panose="020B0604020202020204" pitchFamily="34" charset="0"/>
                </a:rPr>
                <a:t>đang về nhà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Xa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nhà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đã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một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năm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sắp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được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gặp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lại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bố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mẹ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mình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vui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quá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!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Thế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còn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cậu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?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Cậu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đi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với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ai ?</a:t>
              </a:r>
            </a:p>
            <a:p>
              <a:pPr>
                <a:lnSpc>
                  <a:spcPct val="150000"/>
                </a:lnSpc>
              </a:pPr>
              <a:r>
                <a:rPr lang="vi-VN" sz="4000" dirty="0">
                  <a:latin typeface="Arial" panose="020B0604020202020204" pitchFamily="34" charset="0"/>
                  <a:cs typeface="Arial" panose="020B0604020202020204" pitchFamily="34" charset="0"/>
                </a:rPr>
                <a:t>– </a:t>
              </a:r>
              <a:r>
                <a:rPr lang="vi-VN" sz="4000" i="1" dirty="0">
                  <a:latin typeface="Arial" panose="020B0604020202020204" pitchFamily="34" charset="0"/>
                  <a:cs typeface="Arial" panose="020B0604020202020204" pitchFamily="34" charset="0"/>
                </a:rPr>
                <a:t>(</a:t>
              </a:r>
              <a:r>
                <a:rPr lang="en-US" sz="4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Kín</a:t>
              </a:r>
              <a:r>
                <a:rPr lang="en-US" sz="4000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đáo</a:t>
              </a:r>
              <a:r>
                <a:rPr lang="vi-VN" sz="4000" i="1" dirty="0">
                  <a:latin typeface="Arial" panose="020B0604020202020204" pitchFamily="34" charset="0"/>
                  <a:cs typeface="Arial" panose="020B0604020202020204" pitchFamily="34" charset="0"/>
                </a:rPr>
                <a:t>) </a:t>
              </a:r>
              <a:r>
                <a:rPr lang="vi-VN" sz="4000" dirty="0">
                  <a:latin typeface="Arial" panose="020B0604020202020204" pitchFamily="34" charset="0"/>
                  <a:cs typeface="Arial" panose="020B0604020202020204" pitchFamily="34" charset="0"/>
                </a:rPr>
                <a:t>Mình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cũng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đi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một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mình</a:t>
              </a:r>
              <a:r>
                <a:rPr lang="vi-VN" sz="4000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Mình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về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quê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lang="vi-VN" sz="40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lnSpc>
                  <a:spcPct val="150000"/>
                </a:lnSpc>
              </a:pPr>
              <a:r>
                <a:rPr lang="vi-VN" sz="4000" dirty="0">
                  <a:latin typeface="Arial" panose="020B0604020202020204" pitchFamily="34" charset="0"/>
                  <a:cs typeface="Arial" panose="020B0604020202020204" pitchFamily="34" charset="0"/>
                </a:rPr>
                <a:t>– 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Thế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à ? </a:t>
              </a:r>
              <a:r>
                <a:rPr lang="en-US" sz="4000" i="1" dirty="0">
                  <a:latin typeface="Arial" panose="020B0604020202020204" pitchFamily="34" charset="0"/>
                  <a:cs typeface="Arial" panose="020B0604020202020204" pitchFamily="34" charset="0"/>
                </a:rPr>
                <a:t>(</a:t>
              </a:r>
              <a:r>
                <a:rPr lang="en-US" sz="4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Tế</a:t>
              </a:r>
              <a:r>
                <a:rPr lang="en-US" sz="4000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nhị</a:t>
              </a:r>
              <a:r>
                <a:rPr lang="en-US" sz="4000" i="1" dirty="0">
                  <a:latin typeface="Arial" panose="020B0604020202020204" pitchFamily="34" charset="0"/>
                  <a:cs typeface="Arial" panose="020B0604020202020204" pitchFamily="34" charset="0"/>
                </a:rPr>
                <a:t>)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Mình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rất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thích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ngắm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cảnh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biển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Cậu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thích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không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  <a:p>
              <a:pPr>
                <a:lnSpc>
                  <a:spcPct val="150000"/>
                </a:lnSpc>
              </a:pPr>
              <a:r>
                <a:rPr lang="vi-VN" sz="4000" dirty="0">
                  <a:latin typeface="Arial" panose="020B0604020202020204" pitchFamily="34" charset="0"/>
                  <a:cs typeface="Arial" panose="020B0604020202020204" pitchFamily="34" charset="0"/>
                </a:rPr>
                <a:t>–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Mình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thấy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biển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ban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ngày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đẹp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hơn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  <a:p>
              <a:pPr>
                <a:lnSpc>
                  <a:spcPct val="150000"/>
                </a:lnSpc>
              </a:pPr>
              <a:r>
                <a:rPr lang="vi-VN" sz="4000" dirty="0">
                  <a:latin typeface="Arial" panose="020B0604020202020204" pitchFamily="34" charset="0"/>
                  <a:cs typeface="Arial" panose="020B0604020202020204" pitchFamily="34" charset="0"/>
                </a:rPr>
                <a:t>–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Đúng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đấy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!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Biển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ban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đêm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đẹp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nhưng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vẻ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bí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ẩn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đáng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sợ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!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Ôi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mình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lạnh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quá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Thôi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bọn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mình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xuống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khoang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tàu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đi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Muộn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rồi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đấy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  <a:p>
              <a:pPr>
                <a:lnSpc>
                  <a:spcPct val="150000"/>
                </a:lnSpc>
              </a:pPr>
              <a:r>
                <a:rPr lang="vi-VN" sz="4000" dirty="0">
                  <a:latin typeface="Arial" panose="020B0604020202020204" pitchFamily="34" charset="0"/>
                  <a:cs typeface="Arial" panose="020B0604020202020204" pitchFamily="34" charset="0"/>
                </a:rPr>
                <a:t>–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Tạm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biệt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cậu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nhé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208425" y="-419100"/>
            <a:ext cx="18826646" cy="6129338"/>
            <a:chOff x="0" y="-723782"/>
            <a:chExt cx="18826646" cy="6129338"/>
          </a:xfrm>
        </p:grpSpPr>
        <p:sp>
          <p:nvSpPr>
            <p:cNvPr id="10" name="TextBox 7"/>
            <p:cNvSpPr txBox="1"/>
            <p:nvPr/>
          </p:nvSpPr>
          <p:spPr>
            <a:xfrm>
              <a:off x="0" y="468034"/>
              <a:ext cx="4010025" cy="4050506"/>
            </a:xfrm>
            <a:prstGeom prst="round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Giu-li-ét-ta:</a:t>
              </a:r>
              <a:endParaRPr lang="en-US" sz="40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lnSpc>
                  <a:spcPct val="150000"/>
                </a:lnSpc>
              </a:pPr>
              <a:r>
                <a:rPr lang="vi-VN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Ma-ri-</a:t>
              </a:r>
              <a:r>
                <a:rPr lang="en-US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ô</a:t>
              </a:r>
              <a:r>
                <a:rPr lang="vi-VN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  <a:r>
                <a:rPr lang="vi-VN" sz="4000" dirty="0">
                  <a:latin typeface="Arial" panose="020B0604020202020204" pitchFamily="34" charset="0"/>
                  <a:cs typeface="Arial" panose="020B0604020202020204" pitchFamily="34" charset="0"/>
                </a:rPr>
                <a:t>        </a:t>
              </a:r>
              <a:endParaRPr lang="en-US" sz="40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lnSpc>
                  <a:spcPct val="150000"/>
                </a:lnSpc>
              </a:pPr>
              <a:r>
                <a:rPr lang="vi-VN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Giu-li-ét-ta:</a:t>
              </a:r>
              <a:r>
                <a:rPr lang="vi-VN" sz="4000" dirty="0">
                  <a:latin typeface="Arial" panose="020B0604020202020204" pitchFamily="34" charset="0"/>
                  <a:cs typeface="Arial" panose="020B0604020202020204" pitchFamily="34" charset="0"/>
                </a:rPr>
                <a:t>  </a:t>
              </a:r>
              <a:endParaRPr lang="en-US" sz="40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lnSpc>
                  <a:spcPct val="150000"/>
                </a:lnSpc>
              </a:pPr>
              <a:r>
                <a:rPr lang="vi-VN" sz="4000" dirty="0">
                  <a:latin typeface="Arial" panose="020B0604020202020204" pitchFamily="34" charset="0"/>
                  <a:cs typeface="Arial" panose="020B0604020202020204" pitchFamily="34" charset="0"/>
                </a:rPr>
                <a:t>                   </a:t>
              </a:r>
            </a:p>
          </p:txBody>
        </p:sp>
        <p:sp>
          <p:nvSpPr>
            <p:cNvPr id="11" name="TextBox 7"/>
            <p:cNvSpPr txBox="1"/>
            <p:nvPr/>
          </p:nvSpPr>
          <p:spPr>
            <a:xfrm>
              <a:off x="2785927" y="-723782"/>
              <a:ext cx="16040719" cy="6129338"/>
            </a:xfrm>
            <a:prstGeom prst="round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4000" dirty="0">
                  <a:latin typeface="Arial" panose="020B0604020202020204" pitchFamily="34" charset="0"/>
                  <a:cs typeface="Arial" panose="020B0604020202020204" pitchFamily="34" charset="0"/>
                </a:rPr>
                <a:t>(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S</a:t>
              </a:r>
              <a:r>
                <a:rPr lang="vi-VN" sz="4000" i="1" dirty="0">
                  <a:latin typeface="Arial" panose="020B0604020202020204" pitchFamily="34" charset="0"/>
                  <a:cs typeface="Arial" panose="020B0604020202020204" pitchFamily="34" charset="0"/>
                </a:rPr>
                <a:t>óng lớn</a:t>
              </a:r>
              <a:r>
                <a:rPr lang="en-US" sz="4000" i="1" dirty="0"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r>
                <a:rPr lang="en-US" sz="4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Tàu</a:t>
              </a:r>
              <a:r>
                <a:rPr lang="en-US" sz="4000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nghiêng</a:t>
              </a:r>
              <a:r>
                <a:rPr lang="en-US" sz="4000" i="1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r>
                <a:rPr lang="vi-VN" sz="4000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i="1" dirty="0">
                  <a:latin typeface="Arial" panose="020B0604020202020204" pitchFamily="34" charset="0"/>
                  <a:cs typeface="Arial" panose="020B0604020202020204" pitchFamily="34" charset="0"/>
                </a:rPr>
                <a:t>Ma-</a:t>
              </a:r>
              <a:r>
                <a:rPr lang="en-US" sz="4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ri</a:t>
              </a:r>
              <a:r>
                <a:rPr lang="en-US" sz="4000" i="1" dirty="0">
                  <a:latin typeface="Arial" panose="020B0604020202020204" pitchFamily="34" charset="0"/>
                  <a:cs typeface="Arial" panose="020B0604020202020204" pitchFamily="34" charset="0"/>
                </a:rPr>
                <a:t>-ô </a:t>
              </a:r>
              <a:r>
                <a:rPr lang="en-US" sz="4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ngã</a:t>
              </a:r>
              <a:r>
                <a:rPr lang="en-US" sz="4000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dúi</a:t>
              </a:r>
              <a:r>
                <a:rPr lang="en-US" sz="4000" i="1" dirty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4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US" sz="4000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đập</a:t>
              </a:r>
              <a:r>
                <a:rPr lang="en-US" sz="4000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xuống</a:t>
              </a:r>
              <a:r>
                <a:rPr lang="en-US" sz="4000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sàn</a:t>
              </a:r>
              <a:r>
                <a:rPr lang="en-US" sz="4000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tàu</a:t>
              </a:r>
              <a:r>
                <a:rPr lang="en-US" sz="4000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4000" i="1" dirty="0">
                  <a:latin typeface="Arial" panose="020B0604020202020204" pitchFamily="34" charset="0"/>
                  <a:cs typeface="Arial" panose="020B0604020202020204" pitchFamily="34" charset="0"/>
                </a:rPr>
                <a:t>).</a:t>
              </a:r>
              <a:endParaRPr lang="vi-VN" sz="40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lnSpc>
                  <a:spcPct val="150000"/>
                </a:lnSpc>
              </a:pPr>
              <a:r>
                <a:rPr lang="vi-VN" sz="4000" dirty="0">
                  <a:latin typeface="Arial" panose="020B0604020202020204" pitchFamily="34" charset="0"/>
                  <a:cs typeface="Arial" panose="020B0604020202020204" pitchFamily="34" charset="0"/>
                </a:rPr>
                <a:t>– </a:t>
              </a:r>
              <a:r>
                <a:rPr lang="en-US" sz="4000" i="1" dirty="0">
                  <a:latin typeface="Arial" panose="020B0604020202020204" pitchFamily="34" charset="0"/>
                  <a:cs typeface="Arial" panose="020B0604020202020204" pitchFamily="34" charset="0"/>
                </a:rPr>
                <a:t>(</a:t>
              </a:r>
              <a:r>
                <a:rPr lang="en-US" sz="4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Kêu</a:t>
              </a:r>
              <a:r>
                <a:rPr lang="en-US" sz="4000" i="1" dirty="0">
                  <a:latin typeface="Arial" panose="020B0604020202020204" pitchFamily="34" charset="0"/>
                  <a:cs typeface="Arial" panose="020B0604020202020204" pitchFamily="34" charset="0"/>
                </a:rPr>
                <a:t> to, </a:t>
              </a:r>
              <a:r>
                <a:rPr lang="en-US" sz="4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chạy</a:t>
              </a:r>
              <a:r>
                <a:rPr lang="en-US" sz="4000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lại</a:t>
              </a:r>
              <a:r>
                <a:rPr lang="en-US" sz="4000" i="1" dirty="0">
                  <a:latin typeface="Arial" panose="020B0604020202020204" pitchFamily="34" charset="0"/>
                  <a:cs typeface="Arial" panose="020B0604020202020204" pitchFamily="34" charset="0"/>
                </a:rPr>
                <a:t>)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Ôi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, Ma-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ri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-ô</a:t>
              </a:r>
              <a:r>
                <a:rPr lang="vi-VN" sz="4000" dirty="0">
                  <a:latin typeface="Arial" panose="020B0604020202020204" pitchFamily="34" charset="0"/>
                  <a:cs typeface="Arial" panose="020B0604020202020204" pitchFamily="34" charset="0"/>
                </a:rPr>
                <a:t>! Cậu có sao không?</a:t>
              </a:r>
              <a:endParaRPr lang="en-US" sz="40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lnSpc>
                  <a:spcPct val="150000"/>
                </a:lnSpc>
              </a:pPr>
              <a:r>
                <a:rPr lang="vi-VN" sz="4000" dirty="0">
                  <a:latin typeface="Arial" panose="020B0604020202020204" pitchFamily="34" charset="0"/>
                  <a:cs typeface="Arial" panose="020B0604020202020204" pitchFamily="34" charset="0"/>
                </a:rPr>
                <a:t>– </a:t>
              </a:r>
              <a:r>
                <a:rPr lang="en-US" sz="4000" i="1" dirty="0">
                  <a:latin typeface="Arial" panose="020B0604020202020204" pitchFamily="34" charset="0"/>
                  <a:cs typeface="Arial" panose="020B0604020202020204" pitchFamily="34" charset="0"/>
                </a:rPr>
                <a:t>(</a:t>
              </a:r>
              <a:r>
                <a:rPr lang="en-US" sz="4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Gượng</a:t>
              </a:r>
              <a:r>
                <a:rPr lang="en-US" sz="4000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ngồi</a:t>
              </a:r>
              <a:r>
                <a:rPr lang="en-US" sz="4000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dậy</a:t>
              </a:r>
              <a:r>
                <a:rPr lang="en-US" sz="4000" i="1" dirty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4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nén</a:t>
              </a:r>
              <a:r>
                <a:rPr lang="en-US" sz="4000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đau</a:t>
              </a:r>
              <a:r>
                <a:rPr lang="en-US" sz="4000" i="1" dirty="0">
                  <a:latin typeface="Arial" panose="020B0604020202020204" pitchFamily="34" charset="0"/>
                  <a:cs typeface="Arial" panose="020B0604020202020204" pitchFamily="34" charset="0"/>
                </a:rPr>
                <a:t>) </a:t>
              </a:r>
              <a:r>
                <a:rPr lang="vi-VN" sz="4000" dirty="0">
                  <a:latin typeface="Arial" panose="020B0604020202020204" pitchFamily="34" charset="0"/>
                  <a:cs typeface="Arial" panose="020B0604020202020204" pitchFamily="34" charset="0"/>
                </a:rPr>
                <a:t>Mình không sao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  <a:p>
              <a:pPr>
                <a:lnSpc>
                  <a:spcPct val="150000"/>
                </a:lnSpc>
              </a:pPr>
              <a:r>
                <a:rPr lang="vi-VN" sz="4000" dirty="0">
                  <a:latin typeface="Arial" panose="020B0604020202020204" pitchFamily="34" charset="0"/>
                  <a:cs typeface="Arial" panose="020B0604020202020204" pitchFamily="34" charset="0"/>
                </a:rPr>
                <a:t>–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i="1" dirty="0">
                  <a:latin typeface="Arial" panose="020B0604020202020204" pitchFamily="34" charset="0"/>
                  <a:cs typeface="Arial" panose="020B0604020202020204" pitchFamily="34" charset="0"/>
                </a:rPr>
                <a:t>(</a:t>
              </a:r>
              <a:r>
                <a:rPr lang="en-US" sz="4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Nhìn</a:t>
              </a:r>
              <a:r>
                <a:rPr lang="en-US" sz="4000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thấy</a:t>
              </a:r>
              <a:r>
                <a:rPr lang="en-US" sz="4000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máu</a:t>
              </a:r>
              <a:r>
                <a:rPr lang="en-US" sz="4000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trên</a:t>
              </a:r>
              <a:r>
                <a:rPr lang="en-US" sz="4000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US" sz="4000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bạn</a:t>
              </a:r>
              <a:r>
                <a:rPr lang="en-US" sz="4000" i="1" dirty="0">
                  <a:latin typeface="Arial" panose="020B0604020202020204" pitchFamily="34" charset="0"/>
                  <a:cs typeface="Arial" panose="020B0604020202020204" pitchFamily="34" charset="0"/>
                </a:rPr>
                <a:t>)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Trời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ơi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!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Trán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cậu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bị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chảy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máu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này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! (</a:t>
              </a:r>
              <a:r>
                <a:rPr lang="vi-VN" sz="4000" i="1" dirty="0">
                  <a:latin typeface="Arial" panose="020B0604020202020204" pitchFamily="34" charset="0"/>
                  <a:cs typeface="Arial" panose="020B0604020202020204" pitchFamily="34" charset="0"/>
                </a:rPr>
                <a:t>Giu-li-ét-ta gỡ chiếc khăn đỏ trên</a:t>
              </a:r>
              <a:r>
                <a:rPr lang="en-US" sz="4000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tóc</a:t>
              </a:r>
              <a:r>
                <a:rPr lang="en-US" sz="4000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mình</a:t>
              </a:r>
              <a:r>
                <a:rPr lang="en-US" sz="4000" i="1" dirty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4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nhẹ</a:t>
              </a:r>
              <a:r>
                <a:rPr lang="en-US" sz="4000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nhàng</a:t>
              </a:r>
              <a:r>
                <a:rPr lang="en-US" sz="4000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4000" i="1" dirty="0">
                  <a:latin typeface="Arial" panose="020B0604020202020204" pitchFamily="34" charset="0"/>
                  <a:cs typeface="Arial" panose="020B0604020202020204" pitchFamily="34" charset="0"/>
                </a:rPr>
                <a:t>băng cho bạn</a:t>
              </a:r>
              <a:r>
                <a:rPr lang="en-US" sz="4000" i="1" dirty="0">
                  <a:latin typeface="Arial" panose="020B0604020202020204" pitchFamily="34" charset="0"/>
                  <a:cs typeface="Arial" panose="020B0604020202020204" pitchFamily="34" charset="0"/>
                </a:rPr>
                <a:t>.)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Chắc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cậu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đau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lắm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!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Để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mình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dìu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cậu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xuống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khoang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tàu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r>
                <a:rPr lang="vi-VN" sz="4000" dirty="0">
                  <a:latin typeface="Arial" panose="020B0604020202020204" pitchFamily="34" charset="0"/>
                  <a:cs typeface="Arial" panose="020B0604020202020204" pitchFamily="34" charset="0"/>
                </a:rPr>
                <a:t>           </a:t>
              </a:r>
            </a:p>
          </p:txBody>
        </p:sp>
      </p:grpSp>
      <p:grpSp>
        <p:nvGrpSpPr>
          <p:cNvPr id="4" name="Group 3"/>
          <p:cNvGrpSpPr/>
          <p:nvPr/>
        </p:nvGrpSpPr>
        <p:grpSpPr>
          <a:xfrm flipH="1">
            <a:off x="303413" y="4061632"/>
            <a:ext cx="6196765" cy="6153068"/>
            <a:chOff x="2360718" y="4271368"/>
            <a:chExt cx="6783282" cy="6146198"/>
          </a:xfrm>
        </p:grpSpPr>
        <p:grpSp>
          <p:nvGrpSpPr>
            <p:cNvPr id="14" name="Group 13"/>
            <p:cNvGrpSpPr/>
            <p:nvPr/>
          </p:nvGrpSpPr>
          <p:grpSpPr>
            <a:xfrm>
              <a:off x="5181600" y="4271368"/>
              <a:ext cx="3962400" cy="6015632"/>
              <a:chOff x="5181600" y="4271368"/>
              <a:chExt cx="3962400" cy="6015632"/>
            </a:xfrm>
          </p:grpSpPr>
          <p:pic>
            <p:nvPicPr>
              <p:cNvPr id="15" name="Picture 4"/>
              <p:cNvPicPr>
                <a:picLocks noChangeAspect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163" b="100000" l="9804" r="98319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5647414" y="4271368"/>
                <a:ext cx="3496586" cy="6015632"/>
              </a:xfrm>
              <a:prstGeom prst="rect">
                <a:avLst/>
              </a:prstGeom>
              <a:ln>
                <a:noFill/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</p:spPr>
          </p:pic>
          <p:pic>
            <p:nvPicPr>
              <p:cNvPr id="16" name="Picture 5"/>
              <p:cNvPicPr>
                <a:picLocks noChangeAspect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>
              <a:xfrm>
                <a:off x="5181600" y="6172200"/>
                <a:ext cx="1790231" cy="1295680"/>
              </a:xfrm>
              <a:prstGeom prst="rect">
                <a:avLst/>
              </a:prstGeom>
              <a:ln>
                <a:noFill/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</p:spPr>
          </p:pic>
        </p:grpSp>
        <p:pic>
          <p:nvPicPr>
            <p:cNvPr id="17" name="Picture 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2360718" y="6302766"/>
              <a:ext cx="3286696" cy="411480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1731627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4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4724400" y="1524725"/>
            <a:ext cx="7237085" cy="7200900"/>
            <a:chOff x="-5562600" y="1857464"/>
            <a:chExt cx="7237085" cy="7200900"/>
          </a:xfrm>
        </p:grpSpPr>
        <p:pic>
          <p:nvPicPr>
            <p:cNvPr id="7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-5562600" y="1857464"/>
              <a:ext cx="7237085" cy="7200900"/>
            </a:xfrm>
            <a:prstGeom prst="rect">
              <a:avLst/>
            </a:prstGeom>
          </p:spPr>
        </p:pic>
        <p:sp>
          <p:nvSpPr>
            <p:cNvPr id="2" name="TextBox 1"/>
            <p:cNvSpPr txBox="1"/>
            <p:nvPr/>
          </p:nvSpPr>
          <p:spPr>
            <a:xfrm>
              <a:off x="-3566604" y="4257585"/>
              <a:ext cx="3375146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0" dirty="0" err="1">
                  <a:solidFill>
                    <a:srgbClr val="FFC000"/>
                  </a:solidFill>
                  <a:effectLst>
                    <a:glow rad="228600">
                      <a:schemeClr val="accent5">
                        <a:satMod val="175000"/>
                        <a:alpha val="40000"/>
                      </a:schemeClr>
                    </a:glow>
                  </a:effectLst>
                  <a:latin typeface="#9Slide03 BoosterNextFYBlack" panose="02000A03000000020004" pitchFamily="2" charset="0"/>
                  <a:cs typeface="#9Slide03 Arima Madurai Black" panose="00000A00000000000000" pitchFamily="2" charset="0"/>
                </a:rPr>
                <a:t>Màn</a:t>
              </a:r>
              <a:r>
                <a:rPr lang="en-US" sz="8000" dirty="0">
                  <a:solidFill>
                    <a:srgbClr val="FFC000"/>
                  </a:solidFill>
                  <a:effectLst>
                    <a:glow rad="228600">
                      <a:schemeClr val="accent5">
                        <a:satMod val="175000"/>
                        <a:alpha val="40000"/>
                      </a:schemeClr>
                    </a:glow>
                  </a:effectLst>
                  <a:latin typeface="#9Slide03 BoosterNextFYBlack" panose="02000A03000000020004" pitchFamily="2" charset="0"/>
                  <a:cs typeface="#9Slide03 Arima Madurai Black" panose="00000A00000000000000" pitchFamily="2" charset="0"/>
                </a:rPr>
                <a:t> 2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-4572001" y="5953510"/>
              <a:ext cx="5865485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500" b="1" dirty="0">
                  <a:solidFill>
                    <a:srgbClr val="7030A0"/>
                  </a:solidFill>
                  <a:latin typeface="#9Slide03 BoosterNextFYBlack" panose="02000A03000000020004" pitchFamily="2" charset="0"/>
                </a:rPr>
                <a:t>Ma-</a:t>
              </a:r>
              <a:r>
                <a:rPr lang="en-US" sz="11500" b="1" dirty="0" err="1">
                  <a:solidFill>
                    <a:srgbClr val="7030A0"/>
                  </a:solidFill>
                  <a:latin typeface="#9Slide03 BoosterNextFYBlack" panose="02000A03000000020004" pitchFamily="2" charset="0"/>
                </a:rPr>
                <a:t>ri</a:t>
              </a:r>
              <a:r>
                <a:rPr lang="en-US" sz="11500" b="1" dirty="0">
                  <a:solidFill>
                    <a:srgbClr val="7030A0"/>
                  </a:solidFill>
                  <a:latin typeface="#9Slide03 BoosterNextFYBlack" panose="02000A03000000020004" pitchFamily="2" charset="0"/>
                </a:rPr>
                <a:t>-ô</a:t>
              </a:r>
              <a:endParaRPr lang="vi-VN" sz="11500" dirty="0">
                <a:solidFill>
                  <a:srgbClr val="7030A0"/>
                </a:solidFill>
                <a:latin typeface="#9Slide03 BoosterNextFYBlack" panose="02000A03000000020004" pitchFamily="2" charset="0"/>
              </a:endParaRP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-657818" y="276451"/>
            <a:ext cx="19533512" cy="9943668"/>
            <a:chOff x="-19824159" y="0"/>
            <a:chExt cx="19533512" cy="9943668"/>
          </a:xfrm>
        </p:grpSpPr>
        <p:grpSp>
          <p:nvGrpSpPr>
            <p:cNvPr id="17" name="Group 16"/>
            <p:cNvGrpSpPr/>
            <p:nvPr/>
          </p:nvGrpSpPr>
          <p:grpSpPr>
            <a:xfrm>
              <a:off x="-19824159" y="4904780"/>
              <a:ext cx="5865485" cy="5014696"/>
              <a:chOff x="-342959" y="5145694"/>
              <a:chExt cx="5865485" cy="5014696"/>
            </a:xfrm>
          </p:grpSpPr>
          <p:pic>
            <p:nvPicPr>
              <p:cNvPr id="9" name="Picture 2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820560" y="5145694"/>
                <a:ext cx="2664333" cy="4114800"/>
              </a:xfrm>
              <a:prstGeom prst="rect">
                <a:avLst/>
              </a:prstGeom>
            </p:spPr>
          </p:pic>
          <p:sp>
            <p:nvSpPr>
              <p:cNvPr id="13" name="TextBox 12"/>
              <p:cNvSpPr txBox="1"/>
              <p:nvPr/>
            </p:nvSpPr>
            <p:spPr>
              <a:xfrm>
                <a:off x="-342959" y="9237060"/>
                <a:ext cx="5865485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vi-VN" sz="5400" b="1" dirty="0">
                    <a:solidFill>
                      <a:srgbClr val="7030A0"/>
                    </a:solidFill>
                    <a:latin typeface="#9Slide03 BoosterNextFYBlack" panose="02000A03000000020004" pitchFamily="2" charset="0"/>
                  </a:rPr>
                  <a:t>Giu-li-ét-ta</a:t>
                </a:r>
                <a:endParaRPr lang="vi-VN" sz="5400" dirty="0">
                  <a:solidFill>
                    <a:srgbClr val="7030A0"/>
                  </a:solidFill>
                  <a:latin typeface="#9Slide03 BoosterNextFYBlack" panose="02000A03000000020004" pitchFamily="2" charset="0"/>
                </a:endParaRPr>
              </a:p>
            </p:txBody>
          </p:sp>
        </p:grpSp>
        <p:grpSp>
          <p:nvGrpSpPr>
            <p:cNvPr id="39" name="Group 38"/>
            <p:cNvGrpSpPr/>
            <p:nvPr/>
          </p:nvGrpSpPr>
          <p:grpSpPr>
            <a:xfrm>
              <a:off x="-15829274" y="0"/>
              <a:ext cx="15538627" cy="9943668"/>
              <a:chOff x="-15829274" y="0"/>
              <a:chExt cx="15538627" cy="9943668"/>
            </a:xfrm>
          </p:grpSpPr>
          <p:grpSp>
            <p:nvGrpSpPr>
              <p:cNvPr id="18" name="Group 17"/>
              <p:cNvGrpSpPr/>
              <p:nvPr/>
            </p:nvGrpSpPr>
            <p:grpSpPr>
              <a:xfrm>
                <a:off x="-15829274" y="4904780"/>
                <a:ext cx="5865485" cy="5038888"/>
                <a:chOff x="3651926" y="5145694"/>
                <a:chExt cx="5865485" cy="5038888"/>
              </a:xfrm>
            </p:grpSpPr>
            <p:pic>
              <p:nvPicPr>
                <p:cNvPr id="10" name="Picture 3"/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="" xmlns:asvg="http://schemas.microsoft.com/office/drawing/2016/SVG/main" r:embed="rId7"/>
                    </a:ext>
                  </a:extLst>
                </a:blip>
                <a:srcRect/>
                <a:stretch>
                  <a:fillRect/>
                </a:stretch>
              </p:blipFill>
              <p:spPr>
                <a:xfrm>
                  <a:off x="4924216" y="5145694"/>
                  <a:ext cx="2936938" cy="4114800"/>
                </a:xfrm>
                <a:prstGeom prst="rect">
                  <a:avLst/>
                </a:prstGeom>
              </p:spPr>
            </p:pic>
            <p:sp>
              <p:nvSpPr>
                <p:cNvPr id="14" name="TextBox 13"/>
                <p:cNvSpPr txBox="1"/>
                <p:nvPr/>
              </p:nvSpPr>
              <p:spPr>
                <a:xfrm>
                  <a:off x="3651926" y="9261252"/>
                  <a:ext cx="5865485" cy="92333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5400" b="1" dirty="0">
                      <a:solidFill>
                        <a:srgbClr val="7030A0"/>
                      </a:solidFill>
                      <a:latin typeface="#9Slide03 BoosterNextFYBlack" panose="02000A03000000020004" pitchFamily="2" charset="0"/>
                    </a:rPr>
                    <a:t>Ma-</a:t>
                  </a:r>
                  <a:r>
                    <a:rPr lang="en-US" sz="5400" b="1" dirty="0" err="1">
                      <a:solidFill>
                        <a:srgbClr val="7030A0"/>
                      </a:solidFill>
                      <a:latin typeface="#9Slide03 BoosterNextFYBlack" panose="02000A03000000020004" pitchFamily="2" charset="0"/>
                    </a:rPr>
                    <a:t>ri</a:t>
                  </a:r>
                  <a:r>
                    <a:rPr lang="en-US" sz="5400" b="1" dirty="0">
                      <a:solidFill>
                        <a:srgbClr val="7030A0"/>
                      </a:solidFill>
                      <a:latin typeface="#9Slide03 BoosterNextFYBlack" panose="02000A03000000020004" pitchFamily="2" charset="0"/>
                    </a:rPr>
                    <a:t>-ô</a:t>
                  </a:r>
                  <a:endParaRPr lang="vi-VN" sz="5400" dirty="0">
                    <a:solidFill>
                      <a:srgbClr val="7030A0"/>
                    </a:solidFill>
                    <a:latin typeface="#9Slide03 BoosterNextFYBlack" panose="02000A03000000020004" pitchFamily="2" charset="0"/>
                  </a:endParaRPr>
                </a:p>
              </p:txBody>
            </p:sp>
          </p:grpSp>
          <p:grpSp>
            <p:nvGrpSpPr>
              <p:cNvPr id="19" name="Group 18"/>
              <p:cNvGrpSpPr/>
              <p:nvPr/>
            </p:nvGrpSpPr>
            <p:grpSpPr>
              <a:xfrm>
                <a:off x="-11332041" y="3188086"/>
                <a:ext cx="5865485" cy="6715642"/>
                <a:chOff x="8149159" y="3429000"/>
                <a:chExt cx="5865485" cy="6715642"/>
              </a:xfrm>
            </p:grpSpPr>
            <p:pic>
              <p:nvPicPr>
                <p:cNvPr id="11" name="Picture 5"/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="" xmlns:asvg="http://schemas.microsoft.com/office/drawing/2016/SVG/main" r:embed="rId9"/>
                    </a:ext>
                  </a:extLst>
                </a:blip>
                <a:srcRect/>
                <a:stretch>
                  <a:fillRect/>
                </a:stretch>
              </p:blipFill>
              <p:spPr>
                <a:xfrm>
                  <a:off x="8243005" y="3429000"/>
                  <a:ext cx="5317420" cy="5916462"/>
                </a:xfrm>
                <a:prstGeom prst="rect">
                  <a:avLst/>
                </a:prstGeom>
              </p:spPr>
            </p:pic>
            <p:sp>
              <p:nvSpPr>
                <p:cNvPr id="15" name="TextBox 14"/>
                <p:cNvSpPr txBox="1"/>
                <p:nvPr/>
              </p:nvSpPr>
              <p:spPr>
                <a:xfrm>
                  <a:off x="8149159" y="9221312"/>
                  <a:ext cx="5865485" cy="92333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5400" b="1" dirty="0" err="1">
                      <a:solidFill>
                        <a:srgbClr val="7030A0"/>
                      </a:solidFill>
                      <a:latin typeface="#9Slide03 BoosterNextFYBlack" panose="02000A03000000020004" pitchFamily="2" charset="0"/>
                    </a:rPr>
                    <a:t>Thủy</a:t>
                  </a:r>
                  <a:r>
                    <a:rPr lang="en-US" sz="5400" b="1" dirty="0">
                      <a:solidFill>
                        <a:srgbClr val="7030A0"/>
                      </a:solidFill>
                      <a:latin typeface="#9Slide03 BoosterNextFYBlack" panose="02000A03000000020004" pitchFamily="2" charset="0"/>
                    </a:rPr>
                    <a:t> </a:t>
                  </a:r>
                  <a:r>
                    <a:rPr lang="en-US" sz="5400" b="1" dirty="0" err="1">
                      <a:solidFill>
                        <a:srgbClr val="7030A0"/>
                      </a:solidFill>
                      <a:latin typeface="#9Slide03 BoosterNextFYBlack" panose="02000A03000000020004" pitchFamily="2" charset="0"/>
                    </a:rPr>
                    <a:t>thủ</a:t>
                  </a:r>
                  <a:endParaRPr lang="vi-VN" sz="5400" dirty="0">
                    <a:solidFill>
                      <a:srgbClr val="7030A0"/>
                    </a:solidFill>
                    <a:latin typeface="#9Slide03 BoosterNextFYBlack" panose="02000A03000000020004" pitchFamily="2" charset="0"/>
                  </a:endParaRPr>
                </a:p>
              </p:txBody>
            </p:sp>
          </p:grpSp>
          <p:grpSp>
            <p:nvGrpSpPr>
              <p:cNvPr id="28" name="Group 27"/>
              <p:cNvGrpSpPr/>
              <p:nvPr/>
            </p:nvGrpSpPr>
            <p:grpSpPr>
              <a:xfrm>
                <a:off x="-13149578" y="0"/>
                <a:ext cx="7315200" cy="3178787"/>
                <a:chOff x="10439400" y="-7471734"/>
                <a:chExt cx="7315200" cy="3178787"/>
              </a:xfrm>
            </p:grpSpPr>
            <p:pic>
              <p:nvPicPr>
                <p:cNvPr id="22" name="Picture 2"/>
                <p:cNvPicPr>
                  <a:picLocks noChangeAspect="1"/>
                </p:cNvPicPr>
                <p:nvPr/>
              </p:nvPicPr>
              <p:blipFill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="" xmlns:asvg="http://schemas.microsoft.com/office/drawing/2016/SVG/main" r:embed="rId11"/>
                    </a:ext>
                  </a:extLst>
                </a:blip>
                <a:srcRect/>
                <a:stretch>
                  <a:fillRect/>
                </a:stretch>
              </p:blipFill>
              <p:spPr>
                <a:xfrm>
                  <a:off x="10439400" y="-7471734"/>
                  <a:ext cx="7315200" cy="3178787"/>
                </a:xfrm>
                <a:prstGeom prst="rect">
                  <a:avLst/>
                </a:prstGeom>
              </p:spPr>
            </p:pic>
            <p:sp>
              <p:nvSpPr>
                <p:cNvPr id="23" name="TextBox 22"/>
                <p:cNvSpPr txBox="1"/>
                <p:nvPr/>
              </p:nvSpPr>
              <p:spPr>
                <a:xfrm>
                  <a:off x="10974715" y="-6490472"/>
                  <a:ext cx="5865485" cy="1200329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7200" b="1" dirty="0" err="1">
                      <a:solidFill>
                        <a:srgbClr val="7030A0"/>
                      </a:solidFill>
                      <a:latin typeface="#9Slide03 BoosterNextFYBlack" panose="02000A03000000020004" pitchFamily="2" charset="0"/>
                    </a:rPr>
                    <a:t>Nhân</a:t>
                  </a:r>
                  <a:r>
                    <a:rPr lang="en-US" sz="7200" b="1" dirty="0">
                      <a:solidFill>
                        <a:srgbClr val="7030A0"/>
                      </a:solidFill>
                      <a:latin typeface="#9Slide03 BoosterNextFYBlack" panose="02000A03000000020004" pitchFamily="2" charset="0"/>
                    </a:rPr>
                    <a:t> </a:t>
                  </a:r>
                  <a:r>
                    <a:rPr lang="en-US" sz="7200" b="1" dirty="0" err="1">
                      <a:solidFill>
                        <a:srgbClr val="7030A0"/>
                      </a:solidFill>
                      <a:latin typeface="#9Slide03 BoosterNextFYBlack" panose="02000A03000000020004" pitchFamily="2" charset="0"/>
                    </a:rPr>
                    <a:t>vật</a:t>
                  </a:r>
                  <a:endParaRPr lang="vi-VN" sz="7200" dirty="0">
                    <a:solidFill>
                      <a:srgbClr val="7030A0"/>
                    </a:solidFill>
                    <a:latin typeface="#9Slide03 BoosterNextFYBlack" panose="02000A03000000020004" pitchFamily="2" charset="0"/>
                  </a:endParaRPr>
                </a:p>
              </p:txBody>
            </p:sp>
          </p:grpSp>
          <p:grpSp>
            <p:nvGrpSpPr>
              <p:cNvPr id="38" name="Group 37"/>
              <p:cNvGrpSpPr/>
              <p:nvPr/>
            </p:nvGrpSpPr>
            <p:grpSpPr>
              <a:xfrm>
                <a:off x="-6425205" y="2307751"/>
                <a:ext cx="6134558" cy="7635159"/>
                <a:chOff x="-6425205" y="2307751"/>
                <a:chExt cx="6134558" cy="7635159"/>
              </a:xfrm>
            </p:grpSpPr>
            <p:sp>
              <p:nvSpPr>
                <p:cNvPr id="16" name="TextBox 15"/>
                <p:cNvSpPr txBox="1"/>
                <p:nvPr/>
              </p:nvSpPr>
              <p:spPr>
                <a:xfrm>
                  <a:off x="-6425205" y="9019580"/>
                  <a:ext cx="5865485" cy="92333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5400" b="1" dirty="0" err="1">
                      <a:solidFill>
                        <a:srgbClr val="7030A0"/>
                      </a:solidFill>
                      <a:latin typeface="#9Slide03 BoosterNextFYBlack" panose="02000A03000000020004" pitchFamily="2" charset="0"/>
                    </a:rPr>
                    <a:t>Phụ</a:t>
                  </a:r>
                  <a:r>
                    <a:rPr lang="en-US" sz="5400" b="1" dirty="0">
                      <a:solidFill>
                        <a:srgbClr val="7030A0"/>
                      </a:solidFill>
                      <a:latin typeface="#9Slide03 BoosterNextFYBlack" panose="02000A03000000020004" pitchFamily="2" charset="0"/>
                    </a:rPr>
                    <a:t> </a:t>
                  </a:r>
                  <a:r>
                    <a:rPr lang="en-US" sz="5400" b="1" dirty="0" err="1">
                      <a:solidFill>
                        <a:srgbClr val="7030A0"/>
                      </a:solidFill>
                      <a:latin typeface="#9Slide03 BoosterNextFYBlack" panose="02000A03000000020004" pitchFamily="2" charset="0"/>
                    </a:rPr>
                    <a:t>nữ</a:t>
                  </a:r>
                  <a:r>
                    <a:rPr lang="en-US" sz="5400" b="1" dirty="0">
                      <a:solidFill>
                        <a:srgbClr val="7030A0"/>
                      </a:solidFill>
                      <a:latin typeface="#9Slide03 BoosterNextFYBlack" panose="02000A03000000020004" pitchFamily="2" charset="0"/>
                    </a:rPr>
                    <a:t> </a:t>
                  </a:r>
                  <a:r>
                    <a:rPr lang="en-US" sz="5400" b="1" dirty="0" err="1">
                      <a:solidFill>
                        <a:srgbClr val="7030A0"/>
                      </a:solidFill>
                      <a:latin typeface="#9Slide03 BoosterNextFYBlack" panose="02000A03000000020004" pitchFamily="2" charset="0"/>
                    </a:rPr>
                    <a:t>và</a:t>
                  </a:r>
                  <a:r>
                    <a:rPr lang="en-US" sz="5400" b="1" dirty="0">
                      <a:solidFill>
                        <a:srgbClr val="7030A0"/>
                      </a:solidFill>
                      <a:latin typeface="#9Slide03 BoosterNextFYBlack" panose="02000A03000000020004" pitchFamily="2" charset="0"/>
                    </a:rPr>
                    <a:t> </a:t>
                  </a:r>
                  <a:r>
                    <a:rPr lang="en-US" sz="5400" b="1" dirty="0" err="1">
                      <a:solidFill>
                        <a:srgbClr val="7030A0"/>
                      </a:solidFill>
                      <a:latin typeface="#9Slide03 BoosterNextFYBlack" panose="02000A03000000020004" pitchFamily="2" charset="0"/>
                    </a:rPr>
                    <a:t>trẻ</a:t>
                  </a:r>
                  <a:r>
                    <a:rPr lang="en-US" sz="5400" b="1" dirty="0">
                      <a:solidFill>
                        <a:srgbClr val="7030A0"/>
                      </a:solidFill>
                      <a:latin typeface="#9Slide03 BoosterNextFYBlack" panose="02000A03000000020004" pitchFamily="2" charset="0"/>
                    </a:rPr>
                    <a:t> </a:t>
                  </a:r>
                  <a:r>
                    <a:rPr lang="en-US" sz="5400" b="1" dirty="0" err="1">
                      <a:solidFill>
                        <a:srgbClr val="7030A0"/>
                      </a:solidFill>
                      <a:latin typeface="#9Slide03 BoosterNextFYBlack" panose="02000A03000000020004" pitchFamily="2" charset="0"/>
                    </a:rPr>
                    <a:t>em</a:t>
                  </a:r>
                  <a:endParaRPr lang="vi-VN" sz="5400" dirty="0">
                    <a:solidFill>
                      <a:srgbClr val="7030A0"/>
                    </a:solidFill>
                    <a:latin typeface="#9Slide03 BoosterNextFYBlack" panose="02000A03000000020004" pitchFamily="2" charset="0"/>
                  </a:endParaRPr>
                </a:p>
              </p:txBody>
            </p:sp>
            <p:grpSp>
              <p:nvGrpSpPr>
                <p:cNvPr id="34" name="Group 33"/>
                <p:cNvGrpSpPr/>
                <p:nvPr/>
              </p:nvGrpSpPr>
              <p:grpSpPr>
                <a:xfrm>
                  <a:off x="-5811829" y="2307751"/>
                  <a:ext cx="5521182" cy="6796797"/>
                  <a:chOff x="13406879" y="2461503"/>
                  <a:chExt cx="5521182" cy="6796797"/>
                </a:xfrm>
              </p:grpSpPr>
              <p:pic>
                <p:nvPicPr>
                  <p:cNvPr id="35" name="Picture 6"/>
                  <p:cNvPicPr>
                    <a:picLocks noChangeAspect="1"/>
                  </p:cNvPicPr>
                  <p:nvPr/>
                </p:nvPicPr>
                <p:blipFill>
                  <a:blip r:embed="rId12">
                    <a:extLst>
                      <a:ext uri="{28A0092B-C50C-407E-A947-70E740481C1C}">
                        <a14:useLocalDpi xmlns:a14="http://schemas.microsoft.com/office/drawing/2010/main" val="0"/>
                      </a:ext>
                      <a:ext uri="{96DAC541-7B7A-43D3-8B79-37D633B846F1}">
                        <asvg:svgBlip xmlns="" xmlns:asvg="http://schemas.microsoft.com/office/drawing/2016/SVG/main" r:embed="rId13"/>
                      </a:ext>
                    </a:extLst>
                  </a:blip>
                  <a:srcRect/>
                  <a:stretch>
                    <a:fillRect/>
                  </a:stretch>
                </p:blipFill>
                <p:spPr>
                  <a:xfrm>
                    <a:off x="13406879" y="2507898"/>
                    <a:ext cx="3852421" cy="6543390"/>
                  </a:xfrm>
                  <a:prstGeom prst="rect">
                    <a:avLst/>
                  </a:prstGeom>
                </p:spPr>
              </p:pic>
              <p:pic>
                <p:nvPicPr>
                  <p:cNvPr id="36" name="Picture 7"/>
                  <p:cNvPicPr>
                    <a:picLocks noChangeAspect="1"/>
                  </p:cNvPicPr>
                  <p:nvPr/>
                </p:nvPicPr>
                <p:blipFill>
                  <a:blip r:embed="rId1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  <a:ext uri="{96DAC541-7B7A-43D3-8B79-37D633B846F1}">
                        <asvg:svgBlip xmlns="" xmlns:asvg="http://schemas.microsoft.com/office/drawing/2016/SVG/main" r:embed="rId15"/>
                      </a:ext>
                    </a:extLst>
                  </a:blip>
                  <a:srcRect/>
                  <a:stretch>
                    <a:fillRect/>
                  </a:stretch>
                </p:blipFill>
                <p:spPr>
                  <a:xfrm>
                    <a:off x="15590538" y="2461503"/>
                    <a:ext cx="3337523" cy="6528162"/>
                  </a:xfrm>
                  <a:prstGeom prst="rect">
                    <a:avLst/>
                  </a:prstGeom>
                </p:spPr>
              </p:pic>
              <p:pic>
                <p:nvPicPr>
                  <p:cNvPr id="37" name="Picture 9"/>
                  <p:cNvPicPr>
                    <a:picLocks noChangeAspect="1"/>
                  </p:cNvPicPr>
                  <p:nvPr/>
                </p:nvPicPr>
                <p:blipFill>
                  <a:blip r:embed="rId16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  <a:ext uri="{96DAC541-7B7A-43D3-8B79-37D633B846F1}">
                        <asvg:svgBlip xmlns="" xmlns:asvg="http://schemas.microsoft.com/office/drawing/2016/SVG/main" r:embed="rId17"/>
                      </a:ext>
                    </a:extLst>
                  </a:blip>
                  <a:srcRect/>
                  <a:stretch>
                    <a:fillRect/>
                  </a:stretch>
                </p:blipFill>
                <p:spPr>
                  <a:xfrm>
                    <a:off x="14578555" y="5143500"/>
                    <a:ext cx="2023967" cy="4114800"/>
                  </a:xfrm>
                  <a:prstGeom prst="rect">
                    <a:avLst/>
                  </a:prstGeom>
                </p:spPr>
              </p:pic>
            </p:grpSp>
          </p:grpSp>
        </p:grpSp>
      </p:grpSp>
      <p:grpSp>
        <p:nvGrpSpPr>
          <p:cNvPr id="49" name="Group 48"/>
          <p:cNvGrpSpPr/>
          <p:nvPr/>
        </p:nvGrpSpPr>
        <p:grpSpPr>
          <a:xfrm>
            <a:off x="-1187530" y="123455"/>
            <a:ext cx="21089007" cy="12102717"/>
            <a:chOff x="16992600" y="94958"/>
            <a:chExt cx="21089007" cy="12102717"/>
          </a:xfrm>
        </p:grpSpPr>
        <p:grpSp>
          <p:nvGrpSpPr>
            <p:cNvPr id="41" name="Group 40"/>
            <p:cNvGrpSpPr/>
            <p:nvPr/>
          </p:nvGrpSpPr>
          <p:grpSpPr>
            <a:xfrm>
              <a:off x="16992600" y="94958"/>
              <a:ext cx="21089007" cy="12102717"/>
              <a:chOff x="-1540064" y="-25017"/>
              <a:chExt cx="21089007" cy="12102717"/>
            </a:xfrm>
          </p:grpSpPr>
          <p:pic>
            <p:nvPicPr>
              <p:cNvPr id="42" name="Picture 41"/>
              <p:cNvPicPr>
                <a:picLocks noChangeAspect="1"/>
              </p:cNvPicPr>
              <p:nvPr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261979" y="-25017"/>
                <a:ext cx="18785139" cy="12102717"/>
              </a:xfrm>
              <a:prstGeom prst="rect">
                <a:avLst/>
              </a:prstGeom>
            </p:spPr>
          </p:pic>
          <p:pic>
            <p:nvPicPr>
              <p:cNvPr id="43" name="Picture 2"/>
              <p:cNvPicPr>
                <a:picLocks noChangeAspect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="" xmlns:asvg="http://schemas.microsoft.com/office/drawing/2016/SVG/main" r:embed="rId20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1445013" y="52545"/>
                <a:ext cx="15397973" cy="10181910"/>
              </a:xfrm>
              <a:prstGeom prst="rect">
                <a:avLst/>
              </a:prstGeom>
            </p:spPr>
          </p:pic>
          <p:pic>
            <p:nvPicPr>
              <p:cNvPr id="44" name="Picture 3"/>
              <p:cNvPicPr>
                <a:picLocks noChangeAspect="1"/>
              </p:cNvPicPr>
              <p:nvPr/>
            </p:nvPicPr>
            <p:blipFill>
              <a:blip r:embed="rId21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="" xmlns:asvg="http://schemas.microsoft.com/office/drawing/2016/SVG/main" r:embed="rId22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-1540064" y="4852768"/>
                <a:ext cx="4193427" cy="4114800"/>
              </a:xfrm>
              <a:prstGeom prst="rect">
                <a:avLst/>
              </a:prstGeom>
            </p:spPr>
          </p:pic>
          <p:pic>
            <p:nvPicPr>
              <p:cNvPr id="45" name="Picture 4"/>
              <p:cNvPicPr>
                <a:picLocks noChangeAspect="1"/>
              </p:cNvPicPr>
              <p:nvPr/>
            </p:nvPicPr>
            <p:blipFill>
              <a:blip r:embed="rId2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="" xmlns:asvg="http://schemas.microsoft.com/office/drawing/2016/SVG/main" r:embed="rId24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-218614" y="7603404"/>
                <a:ext cx="4770783" cy="4114800"/>
              </a:xfrm>
              <a:prstGeom prst="rect">
                <a:avLst/>
              </a:prstGeom>
            </p:spPr>
          </p:pic>
          <p:pic>
            <p:nvPicPr>
              <p:cNvPr id="46" name="Picture 5"/>
              <p:cNvPicPr>
                <a:picLocks noChangeAspect="1"/>
              </p:cNvPicPr>
              <p:nvPr/>
            </p:nvPicPr>
            <p:blipFill>
              <a:blip r:embed="rId21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="" xmlns:asvg="http://schemas.microsoft.com/office/drawing/2016/SVG/main" r:embed="rId22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15355516" y="4439470"/>
                <a:ext cx="4193427" cy="4114800"/>
              </a:xfrm>
              <a:prstGeom prst="rect">
                <a:avLst/>
              </a:prstGeom>
            </p:spPr>
          </p:pic>
          <p:pic>
            <p:nvPicPr>
              <p:cNvPr id="47" name="Picture 6"/>
              <p:cNvPicPr>
                <a:picLocks noChangeAspect="1"/>
              </p:cNvPicPr>
              <p:nvPr/>
            </p:nvPicPr>
            <p:blipFill>
              <a:blip r:embed="rId2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="" xmlns:asvg="http://schemas.microsoft.com/office/drawing/2016/SVG/main" r:embed="rId24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14457595" y="7200900"/>
                <a:ext cx="4770783" cy="4114800"/>
              </a:xfrm>
              <a:prstGeom prst="rect">
                <a:avLst/>
              </a:prstGeom>
            </p:spPr>
          </p:pic>
        </p:grpSp>
        <p:grpSp>
          <p:nvGrpSpPr>
            <p:cNvPr id="31" name="Group 30"/>
            <p:cNvGrpSpPr/>
            <p:nvPr/>
          </p:nvGrpSpPr>
          <p:grpSpPr>
            <a:xfrm>
              <a:off x="18507657" y="117529"/>
              <a:ext cx="7315200" cy="1921805"/>
              <a:chOff x="-6138093" y="-10931570"/>
              <a:chExt cx="7315200" cy="2743643"/>
            </a:xfrm>
          </p:grpSpPr>
          <p:pic>
            <p:nvPicPr>
              <p:cNvPr id="30" name="Picture 2"/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="" xmlns:asvg="http://schemas.microsoft.com/office/drawing/2016/SVG/main" r:embed="rId11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-6138093" y="-10931570"/>
                <a:ext cx="7315200" cy="2743643"/>
              </a:xfrm>
              <a:prstGeom prst="rect">
                <a:avLst/>
              </a:prstGeom>
            </p:spPr>
          </p:pic>
          <p:sp>
            <p:nvSpPr>
              <p:cNvPr id="25" name="TextBox 24"/>
              <p:cNvSpPr txBox="1"/>
              <p:nvPr/>
            </p:nvSpPr>
            <p:spPr>
              <a:xfrm>
                <a:off x="-5413236" y="-10300585"/>
                <a:ext cx="6262816" cy="171363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7200" b="1" dirty="0" err="1">
                    <a:solidFill>
                      <a:srgbClr val="7030A0"/>
                    </a:solidFill>
                    <a:latin typeface="#9Slide03 BoosterNextFYBlack" panose="02000A03000000020004" pitchFamily="2" charset="0"/>
                  </a:rPr>
                  <a:t>Cảnh</a:t>
                </a:r>
                <a:r>
                  <a:rPr lang="en-US" sz="7200" b="1" dirty="0">
                    <a:solidFill>
                      <a:srgbClr val="7030A0"/>
                    </a:solidFill>
                    <a:latin typeface="#9Slide03 BoosterNextFYBlack" panose="02000A03000000020004" pitchFamily="2" charset="0"/>
                  </a:rPr>
                  <a:t> </a:t>
                </a:r>
                <a:r>
                  <a:rPr lang="en-US" sz="7200" b="1" dirty="0" err="1">
                    <a:solidFill>
                      <a:srgbClr val="7030A0"/>
                    </a:solidFill>
                    <a:latin typeface="#9Slide03 BoosterNextFYBlack" panose="02000A03000000020004" pitchFamily="2" charset="0"/>
                  </a:rPr>
                  <a:t>trí</a:t>
                </a:r>
                <a:endParaRPr lang="vi-VN" sz="7200" dirty="0">
                  <a:solidFill>
                    <a:srgbClr val="7030A0"/>
                  </a:solidFill>
                  <a:latin typeface="#9Slide03 BoosterNextFYBlack" panose="02000A03000000020004" pitchFamily="2" charset="0"/>
                </a:endParaRPr>
              </a:p>
            </p:txBody>
          </p:sp>
        </p:grpSp>
        <p:pic>
          <p:nvPicPr>
            <p:cNvPr id="26" name="Picture 14"/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26"/>
                </a:ext>
              </a:extLst>
            </a:blip>
            <a:srcRect/>
            <a:stretch>
              <a:fillRect/>
            </a:stretch>
          </p:blipFill>
          <p:spPr>
            <a:xfrm>
              <a:off x="21554809" y="1914876"/>
              <a:ext cx="13815573" cy="8462880"/>
            </a:xfrm>
            <a:prstGeom prst="rect">
              <a:avLst/>
            </a:prstGeom>
          </p:spPr>
        </p:pic>
        <p:sp>
          <p:nvSpPr>
            <p:cNvPr id="48" name="TextBox 7"/>
            <p:cNvSpPr txBox="1"/>
            <p:nvPr/>
          </p:nvSpPr>
          <p:spPr>
            <a:xfrm>
              <a:off x="21621167" y="4747326"/>
              <a:ext cx="13909497" cy="5618559"/>
            </a:xfrm>
            <a:prstGeom prst="round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4400" dirty="0"/>
                <a:t>Ban đêm. Cơn bão dữ dội. Những đợt sóng khủng khiếp phá thủng thân tàu. Con tàu đang chìm dần, nước tràn ngập các bao lơn. Ma-ri-ô và Giu-li-ét-ta hai tay ôm chặt cột buồm, khiếp sợ nhìn mặt biển. Chiếc xuồng cuối cùng được thả xuống biển.</a:t>
              </a:r>
            </a:p>
          </p:txBody>
        </p:sp>
      </p:grpSp>
      <p:grpSp>
        <p:nvGrpSpPr>
          <p:cNvPr id="64" name="Group 63"/>
          <p:cNvGrpSpPr/>
          <p:nvPr/>
        </p:nvGrpSpPr>
        <p:grpSpPr>
          <a:xfrm>
            <a:off x="-1151842" y="-365208"/>
            <a:ext cx="21089007" cy="12589552"/>
            <a:chOff x="16916400" y="-533317"/>
            <a:chExt cx="21089007" cy="12589552"/>
          </a:xfrm>
        </p:grpSpPr>
        <p:grpSp>
          <p:nvGrpSpPr>
            <p:cNvPr id="51" name="Group 50"/>
            <p:cNvGrpSpPr/>
            <p:nvPr/>
          </p:nvGrpSpPr>
          <p:grpSpPr>
            <a:xfrm>
              <a:off x="16916400" y="-46482"/>
              <a:ext cx="21089007" cy="12102717"/>
              <a:chOff x="-1540064" y="-48639"/>
              <a:chExt cx="21089007" cy="12102717"/>
            </a:xfrm>
          </p:grpSpPr>
          <p:pic>
            <p:nvPicPr>
              <p:cNvPr id="57" name="Picture 56"/>
              <p:cNvPicPr>
                <a:picLocks noChangeAspect="1"/>
              </p:cNvPicPr>
              <p:nvPr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254302" y="-48639"/>
                <a:ext cx="18785139" cy="12102717"/>
              </a:xfrm>
              <a:prstGeom prst="rect">
                <a:avLst/>
              </a:prstGeom>
            </p:spPr>
          </p:pic>
          <p:pic>
            <p:nvPicPr>
              <p:cNvPr id="58" name="Picture 2"/>
              <p:cNvPicPr>
                <a:picLocks noChangeAspect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="" xmlns:asvg="http://schemas.microsoft.com/office/drawing/2016/SVG/main" r:embed="rId20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1445013" y="52545"/>
                <a:ext cx="15397973" cy="10181910"/>
              </a:xfrm>
              <a:prstGeom prst="rect">
                <a:avLst/>
              </a:prstGeom>
            </p:spPr>
          </p:pic>
          <p:pic>
            <p:nvPicPr>
              <p:cNvPr id="59" name="Picture 3"/>
              <p:cNvPicPr>
                <a:picLocks noChangeAspect="1"/>
              </p:cNvPicPr>
              <p:nvPr/>
            </p:nvPicPr>
            <p:blipFill>
              <a:blip r:embed="rId21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="" xmlns:asvg="http://schemas.microsoft.com/office/drawing/2016/SVG/main" r:embed="rId22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-1540064" y="4852768"/>
                <a:ext cx="4193427" cy="4114800"/>
              </a:xfrm>
              <a:prstGeom prst="rect">
                <a:avLst/>
              </a:prstGeom>
            </p:spPr>
          </p:pic>
          <p:pic>
            <p:nvPicPr>
              <p:cNvPr id="60" name="Picture 4"/>
              <p:cNvPicPr>
                <a:picLocks noChangeAspect="1"/>
              </p:cNvPicPr>
              <p:nvPr/>
            </p:nvPicPr>
            <p:blipFill>
              <a:blip r:embed="rId2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="" xmlns:asvg="http://schemas.microsoft.com/office/drawing/2016/SVG/main" r:embed="rId24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-218614" y="7603404"/>
                <a:ext cx="4770783" cy="4114800"/>
              </a:xfrm>
              <a:prstGeom prst="rect">
                <a:avLst/>
              </a:prstGeom>
            </p:spPr>
          </p:pic>
          <p:pic>
            <p:nvPicPr>
              <p:cNvPr id="61" name="Picture 5"/>
              <p:cNvPicPr>
                <a:picLocks noChangeAspect="1"/>
              </p:cNvPicPr>
              <p:nvPr/>
            </p:nvPicPr>
            <p:blipFill>
              <a:blip r:embed="rId21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="" xmlns:asvg="http://schemas.microsoft.com/office/drawing/2016/SVG/main" r:embed="rId22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15355516" y="4439470"/>
                <a:ext cx="4193427" cy="4114800"/>
              </a:xfrm>
              <a:prstGeom prst="rect">
                <a:avLst/>
              </a:prstGeom>
            </p:spPr>
          </p:pic>
          <p:pic>
            <p:nvPicPr>
              <p:cNvPr id="62" name="Picture 6"/>
              <p:cNvPicPr>
                <a:picLocks noChangeAspect="1"/>
              </p:cNvPicPr>
              <p:nvPr/>
            </p:nvPicPr>
            <p:blipFill>
              <a:blip r:embed="rId2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="" xmlns:asvg="http://schemas.microsoft.com/office/drawing/2016/SVG/main" r:embed="rId24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14457595" y="7200900"/>
                <a:ext cx="4770783" cy="4114800"/>
              </a:xfrm>
              <a:prstGeom prst="rect">
                <a:avLst/>
              </a:prstGeom>
            </p:spPr>
          </p:pic>
        </p:grpSp>
        <p:pic>
          <p:nvPicPr>
            <p:cNvPr id="53" name="Picture 14"/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26"/>
                </a:ext>
              </a:extLst>
            </a:blip>
            <a:srcRect/>
            <a:stretch>
              <a:fillRect/>
            </a:stretch>
          </p:blipFill>
          <p:spPr>
            <a:xfrm>
              <a:off x="21478609" y="1012991"/>
              <a:ext cx="13815573" cy="8462880"/>
            </a:xfrm>
            <a:prstGeom prst="rect">
              <a:avLst/>
            </a:prstGeom>
          </p:spPr>
        </p:pic>
        <p:grpSp>
          <p:nvGrpSpPr>
            <p:cNvPr id="33" name="Group 32"/>
            <p:cNvGrpSpPr/>
            <p:nvPr/>
          </p:nvGrpSpPr>
          <p:grpSpPr>
            <a:xfrm>
              <a:off x="18048747" y="-533317"/>
              <a:ext cx="9334501" cy="2452304"/>
              <a:chOff x="14363699" y="-9959607"/>
              <a:chExt cx="9334501" cy="2452304"/>
            </a:xfrm>
          </p:grpSpPr>
          <p:pic>
            <p:nvPicPr>
              <p:cNvPr id="32" name="Picture 2"/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="" xmlns:asvg="http://schemas.microsoft.com/office/drawing/2016/SVG/main" r:embed="rId11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14363699" y="-9959607"/>
                <a:ext cx="9334501" cy="2452304"/>
              </a:xfrm>
              <a:prstGeom prst="rect">
                <a:avLst/>
              </a:prstGeom>
            </p:spPr>
          </p:pic>
          <p:sp>
            <p:nvSpPr>
              <p:cNvPr id="27" name="TextBox 26"/>
              <p:cNvSpPr txBox="1"/>
              <p:nvPr/>
            </p:nvSpPr>
            <p:spPr>
              <a:xfrm>
                <a:off x="14859000" y="-9291686"/>
                <a:ext cx="8197133" cy="120032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7200" b="1" dirty="0" err="1">
                    <a:solidFill>
                      <a:srgbClr val="7030A0"/>
                    </a:solidFill>
                    <a:latin typeface="#9Slide03 BoosterNextFYBlack" panose="02000A03000000020004" pitchFamily="2" charset="0"/>
                  </a:rPr>
                  <a:t>Gợi</a:t>
                </a:r>
                <a:r>
                  <a:rPr lang="en-US" sz="7200" b="1" dirty="0">
                    <a:solidFill>
                      <a:srgbClr val="7030A0"/>
                    </a:solidFill>
                    <a:latin typeface="#9Slide03 BoosterNextFYBlack" panose="02000A03000000020004" pitchFamily="2" charset="0"/>
                  </a:rPr>
                  <a:t> ý </a:t>
                </a:r>
                <a:r>
                  <a:rPr lang="en-US" sz="7200" b="1" dirty="0" err="1">
                    <a:solidFill>
                      <a:srgbClr val="7030A0"/>
                    </a:solidFill>
                    <a:latin typeface="#9Slide03 BoosterNextFYBlack" panose="02000A03000000020004" pitchFamily="2" charset="0"/>
                  </a:rPr>
                  <a:t>lời</a:t>
                </a:r>
                <a:r>
                  <a:rPr lang="en-US" sz="7200" b="1" dirty="0">
                    <a:solidFill>
                      <a:srgbClr val="7030A0"/>
                    </a:solidFill>
                    <a:latin typeface="#9Slide03 BoosterNextFYBlack" panose="02000A03000000020004" pitchFamily="2" charset="0"/>
                  </a:rPr>
                  <a:t> </a:t>
                </a:r>
                <a:r>
                  <a:rPr lang="en-US" sz="7200" b="1" dirty="0" err="1">
                    <a:solidFill>
                      <a:srgbClr val="7030A0"/>
                    </a:solidFill>
                    <a:latin typeface="#9Slide03 BoosterNextFYBlack" panose="02000A03000000020004" pitchFamily="2" charset="0"/>
                  </a:rPr>
                  <a:t>đối</a:t>
                </a:r>
                <a:r>
                  <a:rPr lang="en-US" sz="7200" b="1" dirty="0">
                    <a:solidFill>
                      <a:srgbClr val="7030A0"/>
                    </a:solidFill>
                    <a:latin typeface="#9Slide03 BoosterNextFYBlack" panose="02000A03000000020004" pitchFamily="2" charset="0"/>
                  </a:rPr>
                  <a:t> </a:t>
                </a:r>
                <a:r>
                  <a:rPr lang="en-US" sz="7200" b="1" dirty="0" err="1">
                    <a:solidFill>
                      <a:srgbClr val="7030A0"/>
                    </a:solidFill>
                    <a:latin typeface="#9Slide03 BoosterNextFYBlack" panose="02000A03000000020004" pitchFamily="2" charset="0"/>
                  </a:rPr>
                  <a:t>thoại</a:t>
                </a:r>
                <a:endParaRPr lang="vi-VN" sz="7200" dirty="0">
                  <a:solidFill>
                    <a:srgbClr val="7030A0"/>
                  </a:solidFill>
                  <a:latin typeface="#9Slide03 BoosterNextFYBlack" panose="02000A03000000020004" pitchFamily="2" charset="0"/>
                </a:endParaRPr>
              </a:p>
            </p:txBody>
          </p:sp>
        </p:grpSp>
        <p:sp>
          <p:nvSpPr>
            <p:cNvPr id="63" name="TextBox 7"/>
            <p:cNvSpPr txBox="1"/>
            <p:nvPr/>
          </p:nvSpPr>
          <p:spPr>
            <a:xfrm>
              <a:off x="21544966" y="3603791"/>
              <a:ext cx="13749215" cy="5448300"/>
            </a:xfrm>
            <a:prstGeom prst="round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just"/>
              <a:r>
                <a:rPr lang="vi-VN" sz="4000" dirty="0"/>
                <a:t>- Trong cơn bão, Giu-li-ét-ta và Ma-ri-ô sợ hãi nhắc nhau: "Cẩn thận!"</a:t>
              </a:r>
            </a:p>
            <a:p>
              <a:pPr algn="just"/>
              <a:r>
                <a:rPr lang="vi-VN" sz="4000" dirty="0"/>
                <a:t>- Một người kêu lên: "Còn một chỗ đấy! Chỗ cho đứa nhỏ thôi! Xuống mau!"</a:t>
              </a:r>
            </a:p>
            <a:p>
              <a:pPr algn="just"/>
              <a:r>
                <a:rPr lang="vi-VN" sz="4000" dirty="0"/>
                <a:t>- Ma-ri-ô nhường chỗ cho Giu-li-ét-ta, thả bạn xuống nước.</a:t>
              </a:r>
            </a:p>
            <a:p>
              <a:pPr algn="just"/>
              <a:r>
                <a:rPr lang="vi-VN" sz="4000" dirty="0"/>
                <a:t>- Mọi người bảo nhau kéo Giu-li-ét-ta lên xuồng.</a:t>
              </a:r>
            </a:p>
            <a:p>
              <a:pPr algn="just"/>
              <a:r>
                <a:rPr lang="vi-VN" sz="4000" dirty="0"/>
                <a:t>- Giu-li-ét-ta bật khóc nức nở, vẫy tay nói lời vĩnh biệt bạn.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50142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4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940" y="0"/>
            <a:ext cx="18785139" cy="1210271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5450555" y="3845212"/>
            <a:ext cx="4193427" cy="41148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4552634" y="6606642"/>
            <a:ext cx="4770783" cy="4114800"/>
          </a:xfrm>
          <a:prstGeom prst="rect">
            <a:avLst/>
          </a:prstGeom>
        </p:spPr>
      </p:pic>
      <p:pic>
        <p:nvPicPr>
          <p:cNvPr id="13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flipH="1">
            <a:off x="8765142" y="2240034"/>
            <a:ext cx="920971" cy="1605178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526642" y="140369"/>
            <a:ext cx="15397973" cy="10181910"/>
          </a:xfrm>
          <a:prstGeom prst="rect">
            <a:avLst/>
          </a:prstGeom>
        </p:spPr>
      </p:pic>
      <p:pic>
        <p:nvPicPr>
          <p:cNvPr id="12" name="Picture 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3924611" y="7016947"/>
            <a:ext cx="6026827" cy="6026827"/>
          </a:xfrm>
          <a:prstGeom prst="rect">
            <a:avLst/>
          </a:prstGeom>
        </p:spPr>
      </p:pic>
      <p:pic>
        <p:nvPicPr>
          <p:cNvPr id="11" name="Picture 9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9349" l="9804" r="100000">
                        <a14:backgroundMark x1="24930" y1="40391" x2="24930" y2="403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454748">
            <a:off x="14354670" y="5035154"/>
            <a:ext cx="3496586" cy="601563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1445025" y="4258510"/>
            <a:ext cx="4193427" cy="41148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123575" y="7009146"/>
            <a:ext cx="4770783" cy="41148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78040" y="-38100"/>
            <a:ext cx="17662391" cy="9524612"/>
          </a:xfrm>
          <a:prstGeom prst="rect">
            <a:avLst/>
          </a:prstGeom>
          <a:solidFill>
            <a:schemeClr val="bg1"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14"/>
          <p:cNvGrpSpPr/>
          <p:nvPr/>
        </p:nvGrpSpPr>
        <p:grpSpPr>
          <a:xfrm>
            <a:off x="651688" y="1623718"/>
            <a:ext cx="17034699" cy="6683335"/>
            <a:chOff x="0" y="-174178"/>
            <a:chExt cx="17034699" cy="7987171"/>
          </a:xfrm>
        </p:grpSpPr>
        <p:sp>
          <p:nvSpPr>
            <p:cNvPr id="16" name="TextBox 7"/>
            <p:cNvSpPr txBox="1"/>
            <p:nvPr/>
          </p:nvSpPr>
          <p:spPr>
            <a:xfrm>
              <a:off x="0" y="-174178"/>
              <a:ext cx="6213809" cy="7987171"/>
            </a:xfrm>
            <a:prstGeom prst="round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r>
                <a:rPr lang="vi-VN" sz="4400" b="1" dirty="0"/>
                <a:t>             </a:t>
              </a:r>
            </a:p>
            <a:p>
              <a:r>
                <a:rPr lang="vi-VN" sz="4400" b="1" dirty="0"/>
                <a:t>Ma-ri-</a:t>
              </a:r>
              <a:r>
                <a:rPr lang="en-US" sz="4400" b="1" dirty="0"/>
                <a:t>ô</a:t>
              </a:r>
              <a:r>
                <a:rPr lang="vi-VN" sz="4400" b="1" dirty="0"/>
                <a:t>:  </a:t>
              </a:r>
              <a:endParaRPr lang="en-US" sz="4400" b="1" dirty="0"/>
            </a:p>
            <a:p>
              <a:endParaRPr lang="en-US" sz="4400" b="1" dirty="0"/>
            </a:p>
            <a:p>
              <a:r>
                <a:rPr lang="vi-VN" sz="4400" b="1" dirty="0"/>
                <a:t>Giu-li-ét-ta: </a:t>
              </a:r>
              <a:endParaRPr lang="en-US" sz="4400" b="1" dirty="0"/>
            </a:p>
            <a:p>
              <a:endParaRPr lang="en-US" sz="4400" b="1" dirty="0"/>
            </a:p>
            <a:p>
              <a:r>
                <a:rPr lang="vi-VN" sz="4400" b="1" dirty="0"/>
                <a:t>Ma-ri-</a:t>
              </a:r>
              <a:r>
                <a:rPr lang="en-US" sz="4400" b="1" dirty="0"/>
                <a:t>ô</a:t>
              </a:r>
              <a:r>
                <a:rPr lang="vi-VN" sz="4400" b="1" dirty="0"/>
                <a:t>: </a:t>
              </a:r>
              <a:endParaRPr lang="en-US" sz="4400" b="1" dirty="0"/>
            </a:p>
            <a:p>
              <a:endParaRPr lang="en-US" sz="4400" b="1" dirty="0"/>
            </a:p>
            <a:p>
              <a:r>
                <a:rPr lang="vi-VN" sz="4400" b="1" dirty="0"/>
                <a:t>Người dưới xuồng:</a:t>
              </a:r>
              <a:endParaRPr lang="en-US" sz="4400" b="1" dirty="0"/>
            </a:p>
            <a:p>
              <a:r>
                <a:rPr lang="vi-VN" sz="4400" b="1" dirty="0"/>
                <a:t> </a:t>
              </a:r>
              <a:endParaRPr lang="en-US" sz="4400" b="1" dirty="0"/>
            </a:p>
          </p:txBody>
        </p:sp>
        <p:sp>
          <p:nvSpPr>
            <p:cNvPr id="17" name="TextBox 7"/>
            <p:cNvSpPr txBox="1"/>
            <p:nvPr/>
          </p:nvSpPr>
          <p:spPr>
            <a:xfrm>
              <a:off x="5375609" y="601772"/>
              <a:ext cx="11659090" cy="7162316"/>
            </a:xfrm>
            <a:prstGeom prst="round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r>
                <a:rPr lang="vi-VN" sz="4400" dirty="0"/>
                <a:t>- </a:t>
              </a:r>
              <a:r>
                <a:rPr lang="vi-VN" sz="4400" i="1" dirty="0"/>
                <a:t>(Hét to) </a:t>
              </a:r>
              <a:r>
                <a:rPr lang="vi-VN" sz="4400" dirty="0"/>
                <a:t>Giu-li-ét-ta! Cẩn thận! Giữ chặt nhé!</a:t>
              </a:r>
            </a:p>
            <a:p>
              <a:r>
                <a:rPr lang="vi-VN" sz="4400" dirty="0"/>
                <a:t>-</a:t>
              </a:r>
              <a:r>
                <a:rPr lang="en-US" sz="4400" dirty="0"/>
                <a:t> </a:t>
              </a:r>
              <a:r>
                <a:rPr lang="vi-VN" sz="4400" i="1" dirty="0"/>
                <a:t>(Hét to đáp lại) </a:t>
              </a:r>
              <a:r>
                <a:rPr lang="vi-VN" sz="4400" dirty="0"/>
                <a:t>Ma-ri-ô! Tàu đang chìm. Mình sợ lắm!</a:t>
              </a:r>
            </a:p>
            <a:p>
              <a:r>
                <a:rPr lang="vi-VN" sz="4400" dirty="0"/>
                <a:t>- </a:t>
              </a:r>
              <a:r>
                <a:rPr lang="vi-VN" sz="4400" i="1" dirty="0"/>
                <a:t>(Hét to) </a:t>
              </a:r>
              <a:r>
                <a:rPr lang="vi-VN" sz="4400" dirty="0"/>
                <a:t>Đừng sợ, Giu-li-ét-ta! Trông kìa, có một chiếc xuồng!</a:t>
              </a:r>
            </a:p>
            <a:p>
              <a:r>
                <a:rPr lang="vi-VN" sz="4400" dirty="0"/>
                <a:t>-</a:t>
              </a:r>
              <a:r>
                <a:rPr lang="en-US" sz="4400" dirty="0"/>
                <a:t> </a:t>
              </a:r>
              <a:r>
                <a:rPr lang="vi-VN" sz="4400" dirty="0"/>
                <a:t> ....</a:t>
              </a:r>
              <a:r>
                <a:rPr lang="vi-VN" sz="4400" dirty="0">
                  <a:latin typeface="Arial" panose="020B0604020202020204" pitchFamily="34" charset="0"/>
                  <a:cs typeface="Arial" panose="020B0604020202020204" pitchFamily="34" charset="0"/>
                </a:rPr>
                <a:t/>
              </a:r>
              <a:br>
                <a:rPr lang="vi-VN" sz="4400" dirty="0">
                  <a:latin typeface="Arial" panose="020B0604020202020204" pitchFamily="34" charset="0"/>
                  <a:cs typeface="Arial" panose="020B0604020202020204" pitchFamily="34" charset="0"/>
                </a:rPr>
              </a:br>
              <a:endParaRPr lang="vi-VN" sz="4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517913" y="0"/>
            <a:ext cx="17973412" cy="12439650"/>
            <a:chOff x="0" y="146444"/>
            <a:chExt cx="17973412" cy="14866471"/>
          </a:xfrm>
        </p:grpSpPr>
        <p:sp>
          <p:nvSpPr>
            <p:cNvPr id="19" name="TextBox 7"/>
            <p:cNvSpPr txBox="1"/>
            <p:nvPr/>
          </p:nvSpPr>
          <p:spPr>
            <a:xfrm>
              <a:off x="0" y="146444"/>
              <a:ext cx="6213809" cy="11231813"/>
            </a:xfrm>
            <a:prstGeom prst="round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r>
                <a:rPr lang="vi-VN" sz="4400" b="1" dirty="0"/>
                <a:t>             </a:t>
              </a:r>
            </a:p>
            <a:p>
              <a:r>
                <a:rPr lang="vi-VN" sz="4400" b="1" dirty="0"/>
                <a:t>Người dưới xuồng:</a:t>
              </a:r>
              <a:endParaRPr lang="en-US" sz="4400" b="1" dirty="0"/>
            </a:p>
            <a:p>
              <a:r>
                <a:rPr lang="vi-VN" sz="4400" b="1" dirty="0"/>
                <a:t> </a:t>
              </a:r>
              <a:endParaRPr lang="en-US" sz="4400" b="1" dirty="0"/>
            </a:p>
            <a:p>
              <a:r>
                <a:rPr lang="vi-VN" sz="4400" b="1" dirty="0"/>
                <a:t>Người dưới xuồng: </a:t>
              </a:r>
              <a:endParaRPr lang="en-US" sz="4400" b="1" dirty="0"/>
            </a:p>
            <a:p>
              <a:endParaRPr lang="en-US" sz="4400" b="1" dirty="0"/>
            </a:p>
            <a:p>
              <a:r>
                <a:rPr lang="vi-VN" sz="4400" b="1" dirty="0"/>
                <a:t>  </a:t>
              </a:r>
              <a:endParaRPr lang="en-US" sz="4400" b="1" dirty="0"/>
            </a:p>
            <a:p>
              <a:endParaRPr lang="en-US" sz="4400" b="1" dirty="0"/>
            </a:p>
            <a:p>
              <a:r>
                <a:rPr lang="vi-VN" sz="4400" b="1" dirty="0"/>
                <a:t>Ma-ri-</a:t>
              </a:r>
              <a:r>
                <a:rPr lang="en-US" sz="4400" b="1" dirty="0"/>
                <a:t>ô</a:t>
              </a:r>
              <a:r>
                <a:rPr lang="vi-VN" sz="4400" b="1" dirty="0"/>
                <a:t>:   </a:t>
              </a:r>
              <a:endParaRPr lang="en-US" sz="4400" b="1" dirty="0"/>
            </a:p>
            <a:p>
              <a:r>
                <a:rPr lang="vi-VN" sz="4400" b="1" dirty="0"/>
                <a:t>    </a:t>
              </a:r>
              <a:endParaRPr lang="en-US" sz="4400" b="1" dirty="0"/>
            </a:p>
            <a:p>
              <a:endParaRPr lang="en-US" sz="4400" b="1" dirty="0"/>
            </a:p>
            <a:p>
              <a:endParaRPr lang="en-US" sz="4400" b="1" dirty="0"/>
            </a:p>
            <a:p>
              <a:r>
                <a:rPr lang="vi-VN" sz="4400" b="1" dirty="0"/>
                <a:t>Người dưới xuồng: </a:t>
              </a:r>
              <a:endParaRPr lang="en-US" sz="4400" b="1" dirty="0"/>
            </a:p>
            <a:p>
              <a:r>
                <a:rPr lang="vi-VN" sz="4400" b="1" dirty="0"/>
                <a:t>Giu-li-ét-ta: </a:t>
              </a:r>
            </a:p>
          </p:txBody>
        </p:sp>
        <p:sp>
          <p:nvSpPr>
            <p:cNvPr id="20" name="TextBox 7"/>
            <p:cNvSpPr txBox="1"/>
            <p:nvPr/>
          </p:nvSpPr>
          <p:spPr>
            <a:xfrm>
              <a:off x="5323936" y="688285"/>
              <a:ext cx="12649476" cy="14324630"/>
            </a:xfrm>
            <a:prstGeom prst="round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r>
                <a:rPr lang="vi-VN" sz="4400" dirty="0">
                  <a:latin typeface="Arial" panose="020B0604020202020204" pitchFamily="34" charset="0"/>
                  <a:cs typeface="Arial" panose="020B0604020202020204" pitchFamily="34" charset="0"/>
                </a:rPr>
                <a:t>– Còn một chỗ đây. Xuống mau lên!</a:t>
              </a:r>
            </a:p>
            <a:p>
              <a:r>
                <a:rPr lang="vi-VN" sz="4400" i="1" dirty="0">
                  <a:latin typeface="Arial" panose="020B0604020202020204" pitchFamily="34" charset="0"/>
                  <a:cs typeface="Arial" panose="020B0604020202020204" pitchFamily="34" charset="0"/>
                </a:rPr>
                <a:t>(Ma-ri-ô và Giu-li-ét-ta c</a:t>
              </a:r>
              <a:r>
                <a:rPr lang="en-US" sz="4400" i="1" dirty="0">
                  <a:latin typeface="Arial" panose="020B0604020202020204" pitchFamily="34" charset="0"/>
                  <a:cs typeface="Arial" panose="020B0604020202020204" pitchFamily="34" charset="0"/>
                </a:rPr>
                <a:t>ù</a:t>
              </a:r>
              <a:r>
                <a:rPr lang="vi-VN" sz="4400" i="1" dirty="0">
                  <a:latin typeface="Arial" panose="020B0604020202020204" pitchFamily="34" charset="0"/>
                  <a:cs typeface="Arial" panose="020B0604020202020204" pitchFamily="34" charset="0"/>
                </a:rPr>
                <a:t>ng lao tới)</a:t>
              </a:r>
            </a:p>
            <a:p>
              <a:r>
                <a:rPr lang="vi-VN" sz="4400" dirty="0">
                  <a:latin typeface="Arial" panose="020B0604020202020204" pitchFamily="34" charset="0"/>
                  <a:cs typeface="Arial" panose="020B0604020202020204" pitchFamily="34" charset="0"/>
                </a:rPr>
                <a:t>– Xuồng nặng lắm rồi. Cho đứa nhỏ xuống thôi.</a:t>
              </a:r>
            </a:p>
            <a:p>
              <a:r>
                <a:rPr lang="vi-VN" sz="4400" i="1" dirty="0">
                  <a:latin typeface="Arial" panose="020B0604020202020204" pitchFamily="34" charset="0"/>
                  <a:cs typeface="Arial" panose="020B0604020202020204" pitchFamily="34" charset="0"/>
                </a:rPr>
                <a:t>(Giu-li-ét-ta thẫn thờ, buông </a:t>
              </a:r>
              <a:r>
                <a:rPr lang="vi-VN" sz="44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th</a:t>
              </a:r>
              <a:r>
                <a:rPr lang="en-US" sz="4400" i="1" dirty="0">
                  <a:latin typeface="Arial" panose="020B0604020202020204" pitchFamily="34" charset="0"/>
                  <a:cs typeface="Arial" panose="020B0604020202020204" pitchFamily="34" charset="0"/>
                </a:rPr>
                <a:t>õ</a:t>
              </a:r>
              <a:r>
                <a:rPr lang="vi-VN" sz="44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ng</a:t>
              </a:r>
              <a:r>
                <a:rPr lang="vi-VN" sz="4400" i="1" dirty="0">
                  <a:latin typeface="Arial" panose="020B0604020202020204" pitchFamily="34" charset="0"/>
                  <a:cs typeface="Arial" panose="020B0604020202020204" pitchFamily="34" charset="0"/>
                </a:rPr>
                <a:t> tay, vẻ tuyệt vọng).</a:t>
              </a:r>
            </a:p>
            <a:p>
              <a:r>
                <a:rPr lang="vi-VN" sz="4400" dirty="0">
                  <a:latin typeface="Arial" panose="020B0604020202020204" pitchFamily="34" charset="0"/>
                  <a:cs typeface="Arial" panose="020B0604020202020204" pitchFamily="34" charset="0"/>
                </a:rPr>
                <a:t>– </a:t>
              </a:r>
              <a:r>
                <a:rPr lang="vi-VN" sz="4400" i="1" dirty="0">
                  <a:latin typeface="Arial" panose="020B0604020202020204" pitchFamily="34" charset="0"/>
                  <a:cs typeface="Arial" panose="020B0604020202020204" pitchFamily="34" charset="0"/>
                </a:rPr>
                <a:t>(</a:t>
              </a:r>
              <a:r>
                <a:rPr lang="en-US" sz="4400" i="1" dirty="0">
                  <a:latin typeface="Arial" panose="020B0604020202020204" pitchFamily="34" charset="0"/>
                  <a:cs typeface="Arial" panose="020B0604020202020204" pitchFamily="34" charset="0"/>
                </a:rPr>
                <a:t>N</a:t>
              </a:r>
              <a:r>
                <a:rPr lang="vi-VN" sz="4400" i="1" dirty="0">
                  <a:latin typeface="Arial" panose="020B0604020202020204" pitchFamily="34" charset="0"/>
                  <a:cs typeface="Arial" panose="020B0604020202020204" pitchFamily="34" charset="0"/>
                </a:rPr>
                <a:t>hìn bạn vẻ quyết đoán)</a:t>
              </a:r>
              <a:r>
                <a:rPr lang="vi-VN" sz="4400" dirty="0">
                  <a:latin typeface="Arial" panose="020B0604020202020204" pitchFamily="34" charset="0"/>
                  <a:cs typeface="Arial" panose="020B0604020202020204" pitchFamily="34" charset="0"/>
                </a:rPr>
                <a:t> Giu-li-ét-ta, cậu xuống đi. Cậu còn bố mẹ đang đợi. Đừng sợ nhé! </a:t>
              </a:r>
              <a:r>
                <a:rPr lang="vi-VN" sz="4400" i="1" dirty="0">
                  <a:latin typeface="Arial" panose="020B0604020202020204" pitchFamily="34" charset="0"/>
                  <a:cs typeface="Arial" panose="020B0604020202020204" pitchFamily="34" charset="0"/>
                </a:rPr>
                <a:t>(</a:t>
              </a:r>
              <a:r>
                <a:rPr lang="en-US" sz="4400" i="1" dirty="0">
                  <a:latin typeface="Arial" panose="020B0604020202020204" pitchFamily="34" charset="0"/>
                  <a:cs typeface="Arial" panose="020B0604020202020204" pitchFamily="34" charset="0"/>
                </a:rPr>
                <a:t>Ô</a:t>
              </a:r>
              <a:r>
                <a:rPr lang="vi-VN" sz="4400" i="1" dirty="0">
                  <a:latin typeface="Arial" panose="020B0604020202020204" pitchFamily="34" charset="0"/>
                  <a:cs typeface="Arial" panose="020B0604020202020204" pitchFamily="34" charset="0"/>
                </a:rPr>
                <a:t>m ngang lưng Giu-li-ét-ta ném bạn xuống nước).</a:t>
              </a:r>
            </a:p>
            <a:p>
              <a:r>
                <a:rPr lang="vi-VN" sz="4400" dirty="0">
                  <a:latin typeface="Arial" panose="020B0604020202020204" pitchFamily="34" charset="0"/>
                  <a:cs typeface="Arial" panose="020B0604020202020204" pitchFamily="34" charset="0"/>
                </a:rPr>
                <a:t>–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4400" dirty="0">
                  <a:latin typeface="Arial" panose="020B0604020202020204" pitchFamily="34" charset="0"/>
                  <a:cs typeface="Arial" panose="020B0604020202020204" pitchFamily="34" charset="0"/>
                </a:rPr>
                <a:t> Cô bé cố lên. Đưa tay đây! Nào, được rồi.</a:t>
              </a:r>
              <a:endParaRPr lang="en-US" sz="44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vi-VN" sz="4400" dirty="0">
                  <a:latin typeface="Arial" panose="020B0604020202020204" pitchFamily="34" charset="0"/>
                  <a:cs typeface="Arial" panose="020B0604020202020204" pitchFamily="34" charset="0"/>
                </a:rPr>
                <a:t>– </a:t>
              </a:r>
              <a:r>
                <a:rPr lang="vi-VN" sz="4400" i="1" dirty="0">
                  <a:latin typeface="Arial" panose="020B0604020202020204" pitchFamily="34" charset="0"/>
                  <a:cs typeface="Arial" panose="020B0604020202020204" pitchFamily="34" charset="0"/>
                </a:rPr>
                <a:t>(</a:t>
              </a:r>
              <a:r>
                <a:rPr lang="en-US" sz="4400" i="1" dirty="0"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r>
                <a:rPr lang="vi-VN" sz="44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àng</a:t>
              </a:r>
              <a:r>
                <a:rPr lang="vi-VN" sz="4400" i="1" dirty="0">
                  <a:latin typeface="Arial" panose="020B0604020202020204" pitchFamily="34" charset="0"/>
                  <a:cs typeface="Arial" panose="020B0604020202020204" pitchFamily="34" charset="0"/>
                </a:rPr>
                <a:t> hoàng nhìn Ma-ri-ô, bật khóc nức nở giơ tay về phía bạn) </a:t>
              </a:r>
              <a:r>
                <a:rPr lang="vi-VN" sz="4400" dirty="0">
                  <a:latin typeface="Arial" panose="020B0604020202020204" pitchFamily="34" charset="0"/>
                  <a:cs typeface="Arial" panose="020B0604020202020204" pitchFamily="34" charset="0"/>
                </a:rPr>
                <a:t>Vĩnh biệt Ma-ri-ô.</a:t>
              </a:r>
            </a:p>
            <a:p>
              <a:r>
                <a:rPr lang="vi-VN" sz="4400" dirty="0">
                  <a:latin typeface="Arial" panose="020B0604020202020204" pitchFamily="34" charset="0"/>
                  <a:cs typeface="Arial" panose="020B0604020202020204" pitchFamily="34" charset="0"/>
                </a:rPr>
                <a:t/>
              </a:r>
              <a:br>
                <a:rPr lang="vi-VN" sz="4400" dirty="0"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vi-VN" sz="4400" dirty="0">
                  <a:latin typeface="Arial" panose="020B0604020202020204" pitchFamily="34" charset="0"/>
                  <a:cs typeface="Arial" panose="020B0604020202020204" pitchFamily="34" charset="0"/>
                </a:rPr>
                <a:t/>
              </a:r>
              <a:br>
                <a:rPr lang="vi-VN" sz="4400" dirty="0">
                  <a:latin typeface="Arial" panose="020B0604020202020204" pitchFamily="34" charset="0"/>
                  <a:cs typeface="Arial" panose="020B0604020202020204" pitchFamily="34" charset="0"/>
                </a:rPr>
              </a:br>
              <a:endParaRPr lang="vi-VN" sz="4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4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l="53114"/>
          <a:stretch>
            <a:fillRect/>
          </a:stretch>
        </p:blipFill>
        <p:spPr>
          <a:xfrm rot="-208241">
            <a:off x="7222106" y="4087443"/>
            <a:ext cx="3429733" cy="38571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777612" y="4768689"/>
            <a:ext cx="10755570" cy="445867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974068" y="6941541"/>
            <a:ext cx="2492835" cy="268132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3539092" y="6546032"/>
            <a:ext cx="2492835" cy="268132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2589298">
            <a:off x="-2421260" y="9212383"/>
            <a:ext cx="7315200" cy="246888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2600447">
            <a:off x="13944342" y="8559536"/>
            <a:ext cx="7315200" cy="2468880"/>
          </a:xfrm>
          <a:prstGeom prst="rect">
            <a:avLst/>
          </a:prstGeom>
        </p:spPr>
      </p:pic>
      <p:sp>
        <p:nvSpPr>
          <p:cNvPr id="13" name="TextBox 7"/>
          <p:cNvSpPr txBox="1"/>
          <p:nvPr/>
        </p:nvSpPr>
        <p:spPr>
          <a:xfrm>
            <a:off x="2610807" y="6523675"/>
            <a:ext cx="10167515" cy="16792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2059"/>
              </a:lnSpc>
            </a:pPr>
            <a:r>
              <a:rPr lang="en-US" sz="13399" dirty="0">
                <a:solidFill>
                  <a:srgbClr val="14163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3399" dirty="0" err="1">
                <a:solidFill>
                  <a:srgbClr val="14163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Luyện</a:t>
            </a:r>
            <a:r>
              <a:rPr lang="en-US" sz="13399" dirty="0">
                <a:solidFill>
                  <a:srgbClr val="14163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3399" dirty="0" err="1">
                <a:solidFill>
                  <a:srgbClr val="14163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tập</a:t>
            </a:r>
            <a:endParaRPr lang="en-US" sz="13399" dirty="0">
              <a:solidFill>
                <a:srgbClr val="14163C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14" name="TextBox 7"/>
          <p:cNvSpPr txBox="1"/>
          <p:nvPr/>
        </p:nvSpPr>
        <p:spPr>
          <a:xfrm>
            <a:off x="3520882" y="2360241"/>
            <a:ext cx="10167515" cy="16792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059"/>
              </a:lnSpc>
            </a:pPr>
            <a:r>
              <a:rPr lang="en-US" sz="13399" dirty="0">
                <a:solidFill>
                  <a:srgbClr val="14163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03</a:t>
            </a:r>
          </a:p>
        </p:txBody>
      </p:sp>
      <p:pic>
        <p:nvPicPr>
          <p:cNvPr id="15" name="Picture 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427800">
            <a:off x="14653913" y="-596891"/>
            <a:ext cx="3828805" cy="3355425"/>
          </a:xfrm>
          <a:prstGeom prst="rect">
            <a:avLst/>
          </a:prstGeom>
        </p:spPr>
      </p:pic>
      <p:pic>
        <p:nvPicPr>
          <p:cNvPr id="16" name="Picture 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 l="61634" t="23242" b="23268"/>
          <a:stretch>
            <a:fillRect/>
          </a:stretch>
        </p:blipFill>
        <p:spPr>
          <a:xfrm rot="-1229853">
            <a:off x="885802" y="3440805"/>
            <a:ext cx="1412875" cy="2701768"/>
          </a:xfrm>
          <a:prstGeom prst="rect">
            <a:avLst/>
          </a:prstGeom>
        </p:spPr>
      </p:pic>
      <p:pic>
        <p:nvPicPr>
          <p:cNvPr id="17" name="Picture 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427800">
            <a:off x="-111365" y="-669197"/>
            <a:ext cx="3828805" cy="3355425"/>
          </a:xfrm>
          <a:prstGeom prst="rect">
            <a:avLst/>
          </a:prstGeom>
        </p:spPr>
      </p:pic>
      <p:pic>
        <p:nvPicPr>
          <p:cNvPr id="18" name="Picture 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0" y="21582"/>
            <a:ext cx="18288000" cy="11294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799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4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031578" y="-81995"/>
            <a:ext cx="15082174" cy="10368995"/>
          </a:xfrm>
          <a:prstGeom prst="rect">
            <a:avLst/>
          </a:prstGeom>
        </p:spPr>
      </p:pic>
      <p:sp>
        <p:nvSpPr>
          <p:cNvPr id="3" name="TextBox 7"/>
          <p:cNvSpPr txBox="1"/>
          <p:nvPr/>
        </p:nvSpPr>
        <p:spPr>
          <a:xfrm>
            <a:off x="3733800" y="4914900"/>
            <a:ext cx="10167515" cy="46551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059"/>
              </a:lnSpc>
            </a:pPr>
            <a:r>
              <a:rPr lang="en-US" sz="8800" dirty="0">
                <a:solidFill>
                  <a:srgbClr val="14163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8800" dirty="0" err="1">
                <a:solidFill>
                  <a:srgbClr val="14163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Phân</a:t>
            </a:r>
            <a:r>
              <a:rPr lang="en-US" sz="8800" dirty="0">
                <a:solidFill>
                  <a:srgbClr val="14163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8800" dirty="0" err="1">
                <a:solidFill>
                  <a:srgbClr val="14163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vai</a:t>
            </a:r>
            <a:r>
              <a:rPr lang="en-US" sz="8800" dirty="0">
                <a:solidFill>
                  <a:srgbClr val="14163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8800" dirty="0" err="1">
                <a:solidFill>
                  <a:srgbClr val="14163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đọc</a:t>
            </a:r>
            <a:r>
              <a:rPr lang="en-US" sz="8800" dirty="0">
                <a:solidFill>
                  <a:srgbClr val="14163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8800" dirty="0" err="1">
                <a:solidFill>
                  <a:srgbClr val="14163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lại</a:t>
            </a:r>
            <a:r>
              <a:rPr lang="en-US" sz="8800" dirty="0">
                <a:solidFill>
                  <a:srgbClr val="14163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 (</a:t>
            </a:r>
            <a:r>
              <a:rPr lang="en-US" sz="8800" dirty="0" err="1">
                <a:solidFill>
                  <a:srgbClr val="14163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hoặc</a:t>
            </a:r>
            <a:r>
              <a:rPr lang="en-US" sz="8800" dirty="0">
                <a:solidFill>
                  <a:srgbClr val="14163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8800" dirty="0" err="1">
                <a:solidFill>
                  <a:srgbClr val="14163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diễn</a:t>
            </a:r>
            <a:r>
              <a:rPr lang="en-US" sz="8800" dirty="0">
                <a:solidFill>
                  <a:srgbClr val="14163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8800" dirty="0" err="1">
                <a:solidFill>
                  <a:srgbClr val="14163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thử</a:t>
            </a:r>
            <a:r>
              <a:rPr lang="en-US" sz="8800" dirty="0">
                <a:solidFill>
                  <a:srgbClr val="14163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) </a:t>
            </a:r>
            <a:r>
              <a:rPr lang="en-US" sz="8800" dirty="0" err="1">
                <a:solidFill>
                  <a:srgbClr val="14163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màn</a:t>
            </a:r>
            <a:r>
              <a:rPr lang="en-US" sz="8800" dirty="0">
                <a:solidFill>
                  <a:srgbClr val="14163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8800" dirty="0" err="1">
                <a:solidFill>
                  <a:srgbClr val="14163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kịch</a:t>
            </a:r>
            <a:r>
              <a:rPr lang="en-US" sz="8800" dirty="0">
                <a:solidFill>
                  <a:srgbClr val="14163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8800" dirty="0" err="1">
                <a:solidFill>
                  <a:srgbClr val="14163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trên</a:t>
            </a:r>
            <a:r>
              <a:rPr lang="en-US" sz="8800" dirty="0">
                <a:solidFill>
                  <a:srgbClr val="14163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.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0" y="9445"/>
            <a:ext cx="18318480" cy="9928324"/>
            <a:chOff x="-1164643" y="5993971"/>
            <a:chExt cx="18318480" cy="9928324"/>
          </a:xfrm>
        </p:grpSpPr>
        <p:grpSp>
          <p:nvGrpSpPr>
            <p:cNvPr id="11" name="Group 10"/>
            <p:cNvGrpSpPr/>
            <p:nvPr/>
          </p:nvGrpSpPr>
          <p:grpSpPr>
            <a:xfrm>
              <a:off x="-1164643" y="5993971"/>
              <a:ext cx="18318480" cy="9928324"/>
              <a:chOff x="-1676400" y="12230100"/>
              <a:chExt cx="18318480" cy="9928324"/>
            </a:xfrm>
          </p:grpSpPr>
          <p:sp>
            <p:nvSpPr>
              <p:cNvPr id="7" name="TextBox 7"/>
              <p:cNvSpPr txBox="1"/>
              <p:nvPr/>
            </p:nvSpPr>
            <p:spPr>
              <a:xfrm>
                <a:off x="3977675" y="13153689"/>
                <a:ext cx="12664405" cy="9004735"/>
              </a:xfrm>
              <a:prstGeom prst="roundRect">
                <a:avLst/>
              </a:prstGeom>
              <a:solidFill>
                <a:schemeClr val="bg1"/>
              </a:solidFill>
              <a:ln w="57150">
                <a:solidFill>
                  <a:srgbClr val="8A5D3B"/>
                </a:solidFill>
                <a:prstDash val="dash"/>
              </a:ln>
            </p:spPr>
            <p:txBody>
              <a:bodyPr wrap="square" lIns="0" tIns="0" rIns="0" bIns="0" rtlCol="0" anchor="t">
                <a:spAutoFit/>
              </a:bodyPr>
              <a:lstStyle/>
              <a:p>
                <a:pPr marL="1143000" indent="-1143000" algn="just">
                  <a:lnSpc>
                    <a:spcPct val="150000"/>
                  </a:lnSpc>
                  <a:buFontTx/>
                  <a:buChar char="-"/>
                </a:pPr>
                <a:r>
                  <a:rPr lang="en-US" sz="6000" dirty="0" err="1">
                    <a:solidFill>
                      <a:srgbClr val="14163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Đối</a:t>
                </a:r>
                <a:r>
                  <a:rPr lang="en-US" sz="6000" dirty="0">
                    <a:solidFill>
                      <a:srgbClr val="14163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6000" dirty="0" err="1">
                    <a:solidFill>
                      <a:srgbClr val="14163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đáp</a:t>
                </a:r>
                <a:r>
                  <a:rPr lang="en-US" sz="6000" dirty="0">
                    <a:solidFill>
                      <a:srgbClr val="14163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6000" dirty="0" err="1">
                    <a:solidFill>
                      <a:srgbClr val="14163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tự</a:t>
                </a:r>
                <a:r>
                  <a:rPr lang="en-US" sz="6000" dirty="0">
                    <a:solidFill>
                      <a:srgbClr val="14163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6000" dirty="0" err="1">
                    <a:solidFill>
                      <a:srgbClr val="14163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nhiên</a:t>
                </a:r>
                <a:r>
                  <a:rPr lang="en-US" sz="6000" dirty="0">
                    <a:solidFill>
                      <a:srgbClr val="14163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6000" dirty="0" err="1">
                    <a:solidFill>
                      <a:srgbClr val="14163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không</a:t>
                </a:r>
                <a:r>
                  <a:rPr lang="en-US" sz="6000" dirty="0">
                    <a:solidFill>
                      <a:srgbClr val="14163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6000" dirty="0" err="1">
                    <a:solidFill>
                      <a:srgbClr val="14163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quá</a:t>
                </a:r>
                <a:r>
                  <a:rPr lang="en-US" sz="6000" dirty="0">
                    <a:solidFill>
                      <a:srgbClr val="14163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6000" dirty="0" err="1">
                    <a:solidFill>
                      <a:srgbClr val="14163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phụ</a:t>
                </a:r>
                <a:r>
                  <a:rPr lang="en-US" sz="6000" dirty="0">
                    <a:solidFill>
                      <a:srgbClr val="14163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6000" dirty="0" err="1">
                    <a:solidFill>
                      <a:srgbClr val="14163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thuộc</a:t>
                </a:r>
                <a:r>
                  <a:rPr lang="en-US" sz="6000" dirty="0">
                    <a:solidFill>
                      <a:srgbClr val="14163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6000" dirty="0" err="1">
                    <a:solidFill>
                      <a:srgbClr val="14163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vào</a:t>
                </a:r>
                <a:r>
                  <a:rPr lang="en-US" sz="6000" dirty="0">
                    <a:solidFill>
                      <a:srgbClr val="14163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6000" dirty="0" err="1">
                    <a:solidFill>
                      <a:srgbClr val="14163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lời</a:t>
                </a:r>
                <a:r>
                  <a:rPr lang="en-US" sz="6000" dirty="0">
                    <a:solidFill>
                      <a:srgbClr val="14163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6000" dirty="0" err="1">
                    <a:solidFill>
                      <a:srgbClr val="14163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đối</a:t>
                </a:r>
                <a:r>
                  <a:rPr lang="en-US" sz="6000" dirty="0">
                    <a:solidFill>
                      <a:srgbClr val="14163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6000" dirty="0" err="1">
                    <a:solidFill>
                      <a:srgbClr val="14163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thoại</a:t>
                </a:r>
                <a:r>
                  <a:rPr lang="en-US" sz="6000" dirty="0">
                    <a:solidFill>
                      <a:srgbClr val="14163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6000" dirty="0" err="1">
                    <a:solidFill>
                      <a:srgbClr val="14163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6000" dirty="0">
                    <a:solidFill>
                      <a:srgbClr val="14163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6000" dirty="0" err="1">
                    <a:solidFill>
                      <a:srgbClr val="14163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nhóm</a:t>
                </a:r>
                <a:r>
                  <a:rPr lang="en-US" sz="6000" dirty="0">
                    <a:solidFill>
                      <a:srgbClr val="14163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marL="1143000" indent="-1143000" algn="just">
                  <a:lnSpc>
                    <a:spcPct val="150000"/>
                  </a:lnSpc>
                  <a:buFontTx/>
                  <a:buChar char="-"/>
                </a:pPr>
                <a:r>
                  <a:rPr lang="en-US" sz="6000" dirty="0" err="1">
                    <a:solidFill>
                      <a:srgbClr val="14163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Vừa</a:t>
                </a:r>
                <a:r>
                  <a:rPr lang="en-US" sz="6000" dirty="0">
                    <a:solidFill>
                      <a:srgbClr val="14163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6000" dirty="0" err="1">
                    <a:solidFill>
                      <a:srgbClr val="14163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6000" dirty="0">
                    <a:solidFill>
                      <a:srgbClr val="14163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6000" dirty="0" err="1">
                    <a:solidFill>
                      <a:srgbClr val="14163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lời</a:t>
                </a:r>
                <a:r>
                  <a:rPr lang="en-US" sz="6000" dirty="0">
                    <a:solidFill>
                      <a:srgbClr val="14163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6000" dirty="0" err="1">
                    <a:solidFill>
                      <a:srgbClr val="14163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thoại</a:t>
                </a:r>
                <a:r>
                  <a:rPr lang="en-US" sz="6000" dirty="0">
                    <a:solidFill>
                      <a:srgbClr val="14163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6000" dirty="0" err="1">
                    <a:solidFill>
                      <a:srgbClr val="14163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vừa</a:t>
                </a:r>
                <a:r>
                  <a:rPr lang="en-US" sz="6000" dirty="0">
                    <a:solidFill>
                      <a:srgbClr val="14163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6000" dirty="0" err="1">
                    <a:solidFill>
                      <a:srgbClr val="14163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6000" dirty="0">
                    <a:solidFill>
                      <a:srgbClr val="14163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6000" dirty="0" err="1">
                    <a:solidFill>
                      <a:srgbClr val="14163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cử</a:t>
                </a:r>
                <a:r>
                  <a:rPr lang="en-US" sz="6000" dirty="0">
                    <a:solidFill>
                      <a:srgbClr val="14163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6000" dirty="0" err="1">
                    <a:solidFill>
                      <a:srgbClr val="14163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chỉ</a:t>
                </a:r>
                <a:r>
                  <a:rPr lang="en-US" sz="6000" dirty="0">
                    <a:solidFill>
                      <a:srgbClr val="14163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6000" dirty="0" err="1">
                    <a:solidFill>
                      <a:srgbClr val="14163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hành</a:t>
                </a:r>
                <a:r>
                  <a:rPr lang="en-US" sz="6000" dirty="0">
                    <a:solidFill>
                      <a:srgbClr val="14163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6000" dirty="0" err="1">
                    <a:solidFill>
                      <a:srgbClr val="14163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động</a:t>
                </a:r>
                <a:r>
                  <a:rPr lang="en-US" sz="6000" dirty="0">
                    <a:solidFill>
                      <a:srgbClr val="14163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6000" dirty="0" err="1">
                    <a:solidFill>
                      <a:srgbClr val="14163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6000" dirty="0">
                    <a:solidFill>
                      <a:srgbClr val="14163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6000" dirty="0" err="1">
                    <a:solidFill>
                      <a:srgbClr val="14163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biểu</a:t>
                </a:r>
                <a:r>
                  <a:rPr lang="en-US" sz="6000" dirty="0">
                    <a:solidFill>
                      <a:srgbClr val="14163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6000" dirty="0" err="1">
                    <a:solidFill>
                      <a:srgbClr val="14163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thị</a:t>
                </a:r>
                <a:r>
                  <a:rPr lang="en-US" sz="6000" dirty="0">
                    <a:solidFill>
                      <a:srgbClr val="14163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6000" dirty="0" err="1">
                    <a:solidFill>
                      <a:srgbClr val="14163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thái</a:t>
                </a:r>
                <a:r>
                  <a:rPr lang="en-US" sz="6000" dirty="0">
                    <a:solidFill>
                      <a:srgbClr val="14163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6000" dirty="0" err="1">
                    <a:solidFill>
                      <a:srgbClr val="14163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độ</a:t>
                </a:r>
                <a:r>
                  <a:rPr lang="en-US" sz="6000" dirty="0">
                    <a:solidFill>
                      <a:srgbClr val="14163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6000" dirty="0" err="1">
                    <a:solidFill>
                      <a:srgbClr val="14163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tình</a:t>
                </a:r>
                <a:r>
                  <a:rPr lang="en-US" sz="6000" dirty="0">
                    <a:solidFill>
                      <a:srgbClr val="14163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6000" dirty="0" err="1">
                    <a:solidFill>
                      <a:srgbClr val="14163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cảm</a:t>
                </a:r>
                <a:r>
                  <a:rPr lang="en-US" sz="6000" dirty="0">
                    <a:solidFill>
                      <a:srgbClr val="14163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  <p:pic>
            <p:nvPicPr>
              <p:cNvPr id="8" name="Picture 15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-1676400" y="12230100"/>
                <a:ext cx="5791200" cy="7620000"/>
              </a:xfrm>
              <a:prstGeom prst="rect">
                <a:avLst/>
              </a:prstGeom>
            </p:spPr>
          </p:pic>
        </p:grpSp>
        <p:sp>
          <p:nvSpPr>
            <p:cNvPr id="9" name="TextBox 7"/>
            <p:cNvSpPr txBox="1"/>
            <p:nvPr/>
          </p:nvSpPr>
          <p:spPr>
            <a:xfrm>
              <a:off x="95196" y="11119727"/>
              <a:ext cx="3352800" cy="238270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12059"/>
                </a:lnSpc>
              </a:pPr>
              <a:r>
                <a:rPr lang="en-US" sz="5400" b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Tiêu</a:t>
              </a:r>
              <a:r>
                <a:rPr lang="en-US" sz="54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5400" b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chí</a:t>
              </a:r>
              <a:r>
                <a:rPr lang="en-US" sz="54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pPr algn="ctr"/>
              <a:r>
                <a:rPr lang="en-US" sz="5400" b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bình</a:t>
              </a:r>
              <a:r>
                <a:rPr lang="en-US" sz="54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5400" b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chọn</a:t>
              </a:r>
              <a:endParaRPr lang="en-US" sz="5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0" y="9445"/>
            <a:ext cx="18288000" cy="11294118"/>
            <a:chOff x="21412200" y="-10368766"/>
            <a:chExt cx="18288000" cy="11294118"/>
          </a:xfrm>
        </p:grpSpPr>
        <p:pic>
          <p:nvPicPr>
            <p:cNvPr id="4" name="Picture 7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25100280" y="-7372286"/>
              <a:ext cx="11345028" cy="6466666"/>
            </a:xfrm>
            <a:prstGeom prst="rect">
              <a:avLst/>
            </a:prstGeom>
          </p:spPr>
        </p:pic>
        <p:pic>
          <p:nvPicPr>
            <p:cNvPr id="14" name="Picture 6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21412200" y="-10368766"/>
              <a:ext cx="18288000" cy="11294118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25908803" y="-9680610"/>
              <a:ext cx="9595841" cy="230832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dirty="0" err="1">
                  <a:ln>
                    <a:solidFill>
                      <a:schemeClr val="tx1"/>
                    </a:solidFill>
                  </a:ln>
                  <a:solidFill>
                    <a:srgbClr val="00FFFF"/>
                  </a:solidFill>
                  <a:latin typeface="#9Slide03 BoosterNextFYBlack" panose="02000A03000000020004" pitchFamily="2" charset="0"/>
                </a:rPr>
                <a:t>Bình</a:t>
              </a:r>
              <a:r>
                <a:rPr lang="en-US" sz="7200" dirty="0">
                  <a:ln>
                    <a:solidFill>
                      <a:schemeClr val="tx1"/>
                    </a:solidFill>
                  </a:ln>
                  <a:solidFill>
                    <a:srgbClr val="00FFFF"/>
                  </a:solidFill>
                  <a:latin typeface="#9Slide03 BoosterNextFYBlack" panose="02000A03000000020004" pitchFamily="2" charset="0"/>
                </a:rPr>
                <a:t> </a:t>
              </a:r>
              <a:r>
                <a:rPr lang="en-US" sz="7200" dirty="0" err="1">
                  <a:ln>
                    <a:solidFill>
                      <a:schemeClr val="tx1"/>
                    </a:solidFill>
                  </a:ln>
                  <a:solidFill>
                    <a:srgbClr val="00FFFF"/>
                  </a:solidFill>
                  <a:latin typeface="#9Slide03 BoosterNextFYBlack" panose="02000A03000000020004" pitchFamily="2" charset="0"/>
                </a:rPr>
                <a:t>chọn</a:t>
              </a:r>
              <a:r>
                <a:rPr lang="en-US" sz="7200" dirty="0">
                  <a:ln>
                    <a:solidFill>
                      <a:schemeClr val="tx1"/>
                    </a:solidFill>
                  </a:ln>
                  <a:solidFill>
                    <a:srgbClr val="00FFFF"/>
                  </a:solidFill>
                  <a:latin typeface="#9Slide03 BoosterNextFYBlack" panose="02000A03000000020004" pitchFamily="2" charset="0"/>
                </a:rPr>
                <a:t> </a:t>
              </a:r>
              <a:r>
                <a:rPr lang="en-US" sz="7200" dirty="0" err="1">
                  <a:ln>
                    <a:solidFill>
                      <a:schemeClr val="tx1"/>
                    </a:solidFill>
                  </a:ln>
                  <a:solidFill>
                    <a:srgbClr val="00FFFF"/>
                  </a:solidFill>
                  <a:latin typeface="#9Slide03 BoosterNextFYBlack" panose="02000A03000000020004" pitchFamily="2" charset="0"/>
                </a:rPr>
                <a:t>nhóm</a:t>
              </a:r>
              <a:r>
                <a:rPr lang="en-US" sz="7200" dirty="0">
                  <a:ln>
                    <a:solidFill>
                      <a:schemeClr val="tx1"/>
                    </a:solidFill>
                  </a:ln>
                  <a:solidFill>
                    <a:srgbClr val="00FFFF"/>
                  </a:solidFill>
                  <a:latin typeface="#9Slide03 BoosterNextFYBlack" panose="02000A03000000020004" pitchFamily="2" charset="0"/>
                </a:rPr>
                <a:t> </a:t>
              </a:r>
              <a:r>
                <a:rPr lang="en-US" sz="7200" dirty="0" err="1">
                  <a:ln>
                    <a:solidFill>
                      <a:schemeClr val="tx1"/>
                    </a:solidFill>
                  </a:ln>
                  <a:solidFill>
                    <a:srgbClr val="00FFFF"/>
                  </a:solidFill>
                  <a:latin typeface="#9Slide03 BoosterNextFYBlack" panose="02000A03000000020004" pitchFamily="2" charset="0"/>
                </a:rPr>
                <a:t>đọc</a:t>
              </a:r>
              <a:r>
                <a:rPr lang="en-US" sz="7200" dirty="0">
                  <a:ln>
                    <a:solidFill>
                      <a:schemeClr val="tx1"/>
                    </a:solidFill>
                  </a:ln>
                  <a:solidFill>
                    <a:srgbClr val="00FFFF"/>
                  </a:solidFill>
                  <a:latin typeface="#9Slide03 BoosterNextFYBlack" panose="02000A03000000020004" pitchFamily="2" charset="0"/>
                </a:rPr>
                <a:t> (</a:t>
              </a:r>
              <a:r>
                <a:rPr lang="en-US" sz="7200" dirty="0" err="1">
                  <a:ln>
                    <a:solidFill>
                      <a:schemeClr val="tx1"/>
                    </a:solidFill>
                  </a:ln>
                  <a:solidFill>
                    <a:srgbClr val="00FFFF"/>
                  </a:solidFill>
                  <a:latin typeface="#9Slide03 BoosterNextFYBlack" panose="02000A03000000020004" pitchFamily="2" charset="0"/>
                </a:rPr>
                <a:t>diễn</a:t>
              </a:r>
              <a:r>
                <a:rPr lang="en-US" sz="7200" dirty="0">
                  <a:ln>
                    <a:solidFill>
                      <a:schemeClr val="tx1"/>
                    </a:solidFill>
                  </a:ln>
                  <a:solidFill>
                    <a:srgbClr val="00FFFF"/>
                  </a:solidFill>
                  <a:latin typeface="#9Slide03 BoosterNextFYBlack" panose="02000A03000000020004" pitchFamily="2" charset="0"/>
                </a:rPr>
                <a:t>) </a:t>
              </a:r>
              <a:r>
                <a:rPr lang="en-US" sz="7200" dirty="0" err="1">
                  <a:ln>
                    <a:solidFill>
                      <a:schemeClr val="tx1"/>
                    </a:solidFill>
                  </a:ln>
                  <a:solidFill>
                    <a:srgbClr val="00FFFF"/>
                  </a:solidFill>
                  <a:latin typeface="#9Slide03 BoosterNextFYBlack" panose="02000A03000000020004" pitchFamily="2" charset="0"/>
                </a:rPr>
                <a:t>sinh</a:t>
              </a:r>
              <a:r>
                <a:rPr lang="en-US" sz="7200" dirty="0">
                  <a:ln>
                    <a:solidFill>
                      <a:schemeClr val="tx1"/>
                    </a:solidFill>
                  </a:ln>
                  <a:solidFill>
                    <a:srgbClr val="00FFFF"/>
                  </a:solidFill>
                  <a:latin typeface="#9Slide03 BoosterNextFYBlack" panose="02000A03000000020004" pitchFamily="2" charset="0"/>
                </a:rPr>
                <a:t> </a:t>
              </a:r>
              <a:r>
                <a:rPr lang="en-US" sz="7200" dirty="0" err="1">
                  <a:ln>
                    <a:solidFill>
                      <a:schemeClr val="tx1"/>
                    </a:solidFill>
                  </a:ln>
                  <a:solidFill>
                    <a:srgbClr val="00FFFF"/>
                  </a:solidFill>
                  <a:latin typeface="#9Slide03 BoosterNextFYBlack" panose="02000A03000000020004" pitchFamily="2" charset="0"/>
                </a:rPr>
                <a:t>động</a:t>
              </a:r>
              <a:r>
                <a:rPr lang="en-US" sz="7200" dirty="0">
                  <a:ln>
                    <a:solidFill>
                      <a:schemeClr val="tx1"/>
                    </a:solidFill>
                  </a:ln>
                  <a:solidFill>
                    <a:srgbClr val="00FFFF"/>
                  </a:solidFill>
                  <a:latin typeface="#9Slide03 BoosterNextFYBlack" panose="02000A03000000020004" pitchFamily="2" charset="0"/>
                </a:rPr>
                <a:t> </a:t>
              </a:r>
              <a:r>
                <a:rPr lang="en-US" sz="7200" dirty="0" err="1">
                  <a:ln>
                    <a:solidFill>
                      <a:schemeClr val="tx1"/>
                    </a:solidFill>
                  </a:ln>
                  <a:solidFill>
                    <a:srgbClr val="00FFFF"/>
                  </a:solidFill>
                  <a:latin typeface="#9Slide03 BoosterNextFYBlack" panose="02000A03000000020004" pitchFamily="2" charset="0"/>
                </a:rPr>
                <a:t>nhất</a:t>
              </a:r>
              <a:endParaRPr lang="en-US" sz="7200" dirty="0">
                <a:ln>
                  <a:solidFill>
                    <a:schemeClr val="tx1"/>
                  </a:solidFill>
                </a:ln>
                <a:solidFill>
                  <a:srgbClr val="00FFFF"/>
                </a:solidFill>
                <a:latin typeface="#9Slide03 BoosterNextFYBlack" panose="02000A03000000020004" pitchFamily="2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4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382006">
            <a:off x="3368458" y="2925715"/>
            <a:ext cx="4123556" cy="70521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839318">
            <a:off x="16247086" y="1050068"/>
            <a:ext cx="8397667" cy="950353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4912586">
            <a:off x="10927147" y="-3070648"/>
            <a:ext cx="7297793" cy="770400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2396319">
            <a:off x="13695046" y="6321768"/>
            <a:ext cx="4456067" cy="406717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9648293" y="971423"/>
            <a:ext cx="2492835" cy="268132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2370309" y="5263268"/>
            <a:ext cx="10057033" cy="107713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2149254" y="10961913"/>
            <a:ext cx="7499039" cy="1077135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2582947" y="10938873"/>
            <a:ext cx="6574681" cy="9327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065627" lvl="1" indent="-532814">
              <a:lnSpc>
                <a:spcPts val="6613"/>
              </a:lnSpc>
              <a:buFont typeface="Arial"/>
              <a:buChar char="•"/>
            </a:pPr>
            <a:r>
              <a:rPr lang="en-US" sz="4935">
                <a:solidFill>
                  <a:srgbClr val="EFECE0"/>
                </a:solidFill>
                <a:latin typeface="Gaegu Bold"/>
              </a:rPr>
              <a:t>Modifies Pronouns</a:t>
            </a:r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 t="10396" r="50345" b="30620"/>
          <a:stretch>
            <a:fillRect/>
          </a:stretch>
        </p:blipFill>
        <p:spPr>
          <a:xfrm>
            <a:off x="1722464" y="10467236"/>
            <a:ext cx="1144954" cy="1764223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flipV="1">
            <a:off x="3540313" y="8927804"/>
            <a:ext cx="7799386" cy="510506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>
            <a:off x="1286536" y="1161599"/>
            <a:ext cx="12825153" cy="15517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059"/>
              </a:lnSpc>
            </a:pPr>
            <a:r>
              <a:rPr lang="en-US" sz="11200" dirty="0" err="1">
                <a:solidFill>
                  <a:srgbClr val="14163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Đánh</a:t>
            </a:r>
            <a:r>
              <a:rPr lang="en-US" sz="11200" dirty="0">
                <a:solidFill>
                  <a:srgbClr val="14163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1200" dirty="0" err="1">
                <a:solidFill>
                  <a:srgbClr val="14163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giá</a:t>
            </a:r>
            <a:r>
              <a:rPr lang="en-US" sz="11200" dirty="0">
                <a:solidFill>
                  <a:srgbClr val="14163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1200" dirty="0" err="1">
                <a:solidFill>
                  <a:srgbClr val="14163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mục</a:t>
            </a:r>
            <a:r>
              <a:rPr lang="en-US" sz="11200" dirty="0">
                <a:solidFill>
                  <a:srgbClr val="14163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1200" dirty="0" err="1">
                <a:solidFill>
                  <a:srgbClr val="14163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tiêu</a:t>
            </a:r>
            <a:endParaRPr lang="en-US" sz="11200" dirty="0">
              <a:solidFill>
                <a:srgbClr val="14163C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pic>
        <p:nvPicPr>
          <p:cNvPr id="15" name="Picture 1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flipV="1">
            <a:off x="2582947" y="11871587"/>
            <a:ext cx="6804580" cy="445391"/>
          </a:xfrm>
          <a:prstGeom prst="rect">
            <a:avLst/>
          </a:prstGeom>
        </p:spPr>
      </p:pic>
      <p:pic>
        <p:nvPicPr>
          <p:cNvPr id="16" name="Picture 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2411490" y="4327233"/>
            <a:ext cx="10057033" cy="1077135"/>
          </a:xfrm>
          <a:prstGeom prst="rect">
            <a:avLst/>
          </a:prstGeom>
        </p:spPr>
      </p:pic>
      <p:pic>
        <p:nvPicPr>
          <p:cNvPr id="18" name="Picture 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2333791" y="6177469"/>
            <a:ext cx="10057033" cy="1077135"/>
          </a:xfrm>
          <a:prstGeom prst="rect">
            <a:avLst/>
          </a:prstGeom>
        </p:spPr>
      </p:pic>
      <p:pic>
        <p:nvPicPr>
          <p:cNvPr id="19" name="Picture 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2294941" y="7091520"/>
            <a:ext cx="10057033" cy="1077135"/>
          </a:xfrm>
          <a:prstGeom prst="rect">
            <a:avLst/>
          </a:prstGeom>
        </p:spPr>
      </p:pic>
      <p:pic>
        <p:nvPicPr>
          <p:cNvPr id="20" name="Picture 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2224154" y="8025310"/>
            <a:ext cx="10057033" cy="1077135"/>
          </a:xfrm>
          <a:prstGeom prst="rect">
            <a:avLst/>
          </a:prstGeom>
        </p:spPr>
      </p:pic>
      <p:sp>
        <p:nvSpPr>
          <p:cNvPr id="14" name="TextBox 14"/>
          <p:cNvSpPr txBox="1"/>
          <p:nvPr/>
        </p:nvSpPr>
        <p:spPr>
          <a:xfrm>
            <a:off x="2501509" y="4672279"/>
            <a:ext cx="9502322" cy="41254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32813" lvl="1" algn="just">
              <a:lnSpc>
                <a:spcPts val="6613"/>
              </a:lnSpc>
            </a:pP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tiếp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đối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thoại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chỉnh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đoạn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kịch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gợi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ý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SGK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dẫn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GV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bày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đối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thoại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từng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phù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biến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chuyện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 t="10396" r="50345" b="30620"/>
          <a:stretch>
            <a:fillRect/>
          </a:stretch>
        </p:blipFill>
        <p:spPr>
          <a:xfrm>
            <a:off x="2091749" y="3505678"/>
            <a:ext cx="1144954" cy="1764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249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4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4960418">
            <a:off x="-4358907" y="-1320705"/>
            <a:ext cx="11709109" cy="1325105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269467" y="1551371"/>
            <a:ext cx="12743269" cy="718425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 l="53114"/>
          <a:stretch>
            <a:fillRect/>
          </a:stretch>
        </p:blipFill>
        <p:spPr>
          <a:xfrm rot="-208241">
            <a:off x="1194502" y="1874870"/>
            <a:ext cx="3429733" cy="38571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3679796" y="808813"/>
            <a:ext cx="1320154" cy="177526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 l="53114"/>
          <a:stretch>
            <a:fillRect/>
          </a:stretch>
        </p:blipFill>
        <p:spPr>
          <a:xfrm rot="-208241">
            <a:off x="1194502" y="7854628"/>
            <a:ext cx="3429733" cy="38571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 l="34850" t="35483"/>
          <a:stretch>
            <a:fillRect/>
          </a:stretch>
        </p:blipFill>
        <p:spPr>
          <a:xfrm rot="850249">
            <a:off x="12654592" y="7446306"/>
            <a:ext cx="2792458" cy="2654728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63967" y="2565896"/>
            <a:ext cx="5781039" cy="56627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2799" dirty="0" err="1">
                <a:solidFill>
                  <a:srgbClr val="14163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Dặn</a:t>
            </a:r>
            <a:r>
              <a:rPr lang="en-US" sz="12799" dirty="0">
                <a:solidFill>
                  <a:srgbClr val="14163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12799" dirty="0" err="1">
                <a:solidFill>
                  <a:srgbClr val="14163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dò</a:t>
            </a:r>
            <a:endParaRPr lang="en-US" sz="12799" dirty="0">
              <a:solidFill>
                <a:srgbClr val="14163C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6260067" y="3302915"/>
            <a:ext cx="10210800" cy="36933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1129988" lvl="1" indent="-685800">
              <a:buFontTx/>
              <a:buChar char="-"/>
            </a:pPr>
            <a:r>
              <a:rPr lang="en-US" sz="6000" dirty="0" err="1">
                <a:solidFill>
                  <a:srgbClr val="FAF4E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6000" dirty="0">
                <a:solidFill>
                  <a:srgbClr val="FAF4E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solidFill>
                  <a:srgbClr val="FAF4E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đoạn</a:t>
            </a:r>
            <a:r>
              <a:rPr lang="en-US" sz="6000" dirty="0">
                <a:solidFill>
                  <a:srgbClr val="FAF4E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solidFill>
                  <a:srgbClr val="FAF4E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đối</a:t>
            </a:r>
            <a:r>
              <a:rPr lang="en-US" sz="6000" dirty="0">
                <a:solidFill>
                  <a:srgbClr val="FAF4E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solidFill>
                  <a:srgbClr val="FAF4E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thoại</a:t>
            </a:r>
            <a:r>
              <a:rPr lang="en-US" sz="6000" dirty="0">
                <a:solidFill>
                  <a:srgbClr val="FAF4E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solidFill>
                  <a:srgbClr val="FAF4E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6000" dirty="0">
                <a:solidFill>
                  <a:srgbClr val="FAF4E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solidFill>
                  <a:srgbClr val="FAF4E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vở</a:t>
            </a:r>
            <a:r>
              <a:rPr lang="en-US" sz="6000" dirty="0">
                <a:solidFill>
                  <a:srgbClr val="FAF4E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1129988" lvl="1" indent="-685800">
              <a:buFontTx/>
              <a:buChar char="-"/>
            </a:pPr>
            <a:r>
              <a:rPr lang="en-US" sz="6000" dirty="0" err="1">
                <a:solidFill>
                  <a:srgbClr val="FAF4E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Tiếp</a:t>
            </a:r>
            <a:r>
              <a:rPr lang="en-US" sz="6000" dirty="0">
                <a:solidFill>
                  <a:srgbClr val="FAF4E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solidFill>
                  <a:srgbClr val="FAF4E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tục</a:t>
            </a:r>
            <a:r>
              <a:rPr lang="en-US" sz="6000" dirty="0">
                <a:solidFill>
                  <a:srgbClr val="FAF4E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solidFill>
                  <a:srgbClr val="FAF4E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6000" dirty="0">
                <a:solidFill>
                  <a:srgbClr val="FAF4E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solidFill>
                  <a:srgbClr val="FAF4E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dựng</a:t>
            </a:r>
            <a:r>
              <a:rPr lang="en-US" sz="6000" dirty="0">
                <a:solidFill>
                  <a:srgbClr val="FAF4E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solidFill>
                  <a:srgbClr val="FAF4E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6000" dirty="0">
                <a:solidFill>
                  <a:srgbClr val="FAF4E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solidFill>
                  <a:srgbClr val="FAF4E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cảnh</a:t>
            </a:r>
            <a:r>
              <a:rPr lang="en-US" sz="6000" dirty="0">
                <a:solidFill>
                  <a:srgbClr val="FAF4E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solidFill>
                  <a:srgbClr val="FAF4E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kịch</a:t>
            </a:r>
            <a:r>
              <a:rPr lang="en-US" sz="6000" dirty="0">
                <a:solidFill>
                  <a:srgbClr val="FAF4E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solidFill>
                  <a:srgbClr val="FAF4E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6000" dirty="0">
                <a:solidFill>
                  <a:srgbClr val="FAF4E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solidFill>
                  <a:srgbClr val="FAF4E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sz="6000" dirty="0">
                <a:solidFill>
                  <a:srgbClr val="FAF4E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solidFill>
                  <a:srgbClr val="FAF4E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lang="en-US" sz="6000" dirty="0">
                <a:solidFill>
                  <a:srgbClr val="FAF4E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solidFill>
                  <a:srgbClr val="FAF4E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r>
              <a:rPr lang="en-US" sz="6000" dirty="0">
                <a:solidFill>
                  <a:srgbClr val="FAF4E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solidFill>
                  <a:srgbClr val="FAF4E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en-US" sz="6000" dirty="0">
                <a:solidFill>
                  <a:srgbClr val="FAF4E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 l="34850" t="35483"/>
          <a:stretch>
            <a:fillRect/>
          </a:stretch>
        </p:blipFill>
        <p:spPr>
          <a:xfrm rot="-9270246">
            <a:off x="9579389" y="444046"/>
            <a:ext cx="2792458" cy="2654728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-184427" y="11193754"/>
            <a:ext cx="18243827" cy="1033056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4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4319126">
            <a:off x="22204335" y="13844717"/>
            <a:ext cx="9698853" cy="1097606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61790" y="15514751"/>
            <a:ext cx="10550761" cy="603446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832657">
            <a:off x="-240876" y="8751967"/>
            <a:ext cx="1405332" cy="155285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90546">
            <a:off x="16765953" y="8460790"/>
            <a:ext cx="1582664" cy="174880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958479" y="3213311"/>
            <a:ext cx="1036536" cy="110416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2418343">
            <a:off x="6534772" y="743331"/>
            <a:ext cx="1036536" cy="110416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2418343">
            <a:off x="15817290" y="7487633"/>
            <a:ext cx="1036536" cy="1104167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6311929" y="2787723"/>
            <a:ext cx="1036536" cy="1104167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8100000" flipH="1" flipV="1">
            <a:off x="2394537" y="14838698"/>
            <a:ext cx="1594566" cy="1550715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3387027">
            <a:off x="15808914" y="14714445"/>
            <a:ext cx="1930413" cy="1877327"/>
          </a:xfrm>
          <a:prstGeom prst="rect">
            <a:avLst/>
          </a:prstGeom>
        </p:spPr>
      </p:pic>
      <p:pic>
        <p:nvPicPr>
          <p:cNvPr id="17" name="Picture 1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5311965" y="19749678"/>
            <a:ext cx="3482150" cy="4114800"/>
          </a:xfrm>
          <a:prstGeom prst="rect">
            <a:avLst/>
          </a:prstGeom>
        </p:spPr>
      </p:pic>
      <p:pic>
        <p:nvPicPr>
          <p:cNvPr id="18" name="Picture 1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5666280" y="24434296"/>
            <a:ext cx="3302127" cy="4114800"/>
          </a:xfrm>
          <a:prstGeom prst="rect">
            <a:avLst/>
          </a:prstGeom>
        </p:spPr>
      </p:pic>
      <p:pic>
        <p:nvPicPr>
          <p:cNvPr id="19" name="Picture 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557905" y="-131917"/>
            <a:ext cx="15692861" cy="10435752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>
            <a:off x="5216175" y="5479106"/>
            <a:ext cx="8966418" cy="36086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157"/>
              </a:lnSpc>
            </a:pPr>
            <a:r>
              <a:rPr lang="en-US" sz="16800" b="1" dirty="0" err="1">
                <a:solidFill>
                  <a:srgbClr val="002060"/>
                </a:solidFill>
                <a:latin typeface="#9Slide05 Ciaobella" pitchFamily="2" charset="0"/>
              </a:rPr>
              <a:t>Chúc</a:t>
            </a:r>
            <a:r>
              <a:rPr lang="en-US" sz="16800" b="1" dirty="0">
                <a:solidFill>
                  <a:srgbClr val="002060"/>
                </a:solidFill>
                <a:latin typeface="#9Slide05 Ciaobella" pitchFamily="2" charset="0"/>
              </a:rPr>
              <a:t> </a:t>
            </a:r>
            <a:r>
              <a:rPr lang="en-US" sz="16800" b="1" dirty="0" err="1">
                <a:solidFill>
                  <a:srgbClr val="002060"/>
                </a:solidFill>
                <a:latin typeface="#9Slide05 Ciaobella" pitchFamily="2" charset="0"/>
              </a:rPr>
              <a:t>các</a:t>
            </a:r>
            <a:r>
              <a:rPr lang="en-US" sz="16800" b="1" dirty="0">
                <a:solidFill>
                  <a:srgbClr val="002060"/>
                </a:solidFill>
                <a:latin typeface="#9Slide05 Ciaobella" pitchFamily="2" charset="0"/>
              </a:rPr>
              <a:t> </a:t>
            </a:r>
            <a:r>
              <a:rPr lang="en-US" sz="16800" b="1" dirty="0" err="1">
                <a:solidFill>
                  <a:srgbClr val="002060"/>
                </a:solidFill>
                <a:latin typeface="#9Slide05 Ciaobella" pitchFamily="2" charset="0"/>
              </a:rPr>
              <a:t>em</a:t>
            </a:r>
            <a:r>
              <a:rPr lang="en-US" sz="16800" b="1" dirty="0">
                <a:solidFill>
                  <a:srgbClr val="002060"/>
                </a:solidFill>
                <a:latin typeface="#9Slide05 Ciaobella" pitchFamily="2" charset="0"/>
              </a:rPr>
              <a:t> </a:t>
            </a:r>
            <a:r>
              <a:rPr lang="en-US" sz="16800" b="1" dirty="0" err="1">
                <a:solidFill>
                  <a:srgbClr val="002060"/>
                </a:solidFill>
                <a:latin typeface="#9Slide05 Ciaobella" pitchFamily="2" charset="0"/>
              </a:rPr>
              <a:t>học</a:t>
            </a:r>
            <a:r>
              <a:rPr lang="en-US" sz="16800" b="1" dirty="0">
                <a:solidFill>
                  <a:srgbClr val="002060"/>
                </a:solidFill>
                <a:latin typeface="#9Slide05 Ciaobella" pitchFamily="2" charset="0"/>
              </a:rPr>
              <a:t> </a:t>
            </a:r>
            <a:r>
              <a:rPr lang="en-US" sz="16800" b="1" dirty="0" err="1">
                <a:solidFill>
                  <a:srgbClr val="002060"/>
                </a:solidFill>
                <a:latin typeface="#9Slide05 Ciaobella" pitchFamily="2" charset="0"/>
              </a:rPr>
              <a:t>tốt</a:t>
            </a:r>
            <a:r>
              <a:rPr lang="en-US" sz="16800" b="1" dirty="0">
                <a:solidFill>
                  <a:srgbClr val="002060"/>
                </a:solidFill>
                <a:latin typeface="#9Slide05 Ciaobella" pitchFamily="2" charset="0"/>
              </a:rPr>
              <a:t>!</a:t>
            </a: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flipV="1">
            <a:off x="6100400" y="3765395"/>
            <a:ext cx="6377511" cy="41743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1"/>
              </a:ext>
            </a:extLst>
          </a:blip>
          <a:srcRect l="53114"/>
          <a:stretch>
            <a:fillRect/>
          </a:stretch>
        </p:blipFill>
        <p:spPr>
          <a:xfrm rot="-208241">
            <a:off x="7574288" y="8596970"/>
            <a:ext cx="3429733" cy="38571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4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382006">
            <a:off x="2336881" y="2243946"/>
            <a:ext cx="4123556" cy="70521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839318">
            <a:off x="25000806" y="-5575974"/>
            <a:ext cx="8397667" cy="950353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4912586">
            <a:off x="10927147" y="-3070648"/>
            <a:ext cx="7297793" cy="770400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2396319">
            <a:off x="14383114" y="6764118"/>
            <a:ext cx="4456067" cy="406717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9648293" y="971423"/>
            <a:ext cx="2492835" cy="268132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2370309" y="5263268"/>
            <a:ext cx="10057033" cy="107713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2149254" y="10961913"/>
            <a:ext cx="7499039" cy="1077135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2582947" y="10938873"/>
            <a:ext cx="6574681" cy="9327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065627" lvl="1" indent="-532814">
              <a:lnSpc>
                <a:spcPts val="6613"/>
              </a:lnSpc>
              <a:buFont typeface="Arial"/>
              <a:buChar char="•"/>
            </a:pPr>
            <a:r>
              <a:rPr lang="en-US" sz="4935">
                <a:solidFill>
                  <a:srgbClr val="EFECE0"/>
                </a:solidFill>
                <a:latin typeface="Gaegu Bold"/>
              </a:rPr>
              <a:t>Modifies Pronouns</a:t>
            </a:r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 t="10396" r="50345" b="30620"/>
          <a:stretch>
            <a:fillRect/>
          </a:stretch>
        </p:blipFill>
        <p:spPr>
          <a:xfrm>
            <a:off x="1722464" y="10467236"/>
            <a:ext cx="1144954" cy="1764223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flipV="1">
            <a:off x="3540313" y="8927804"/>
            <a:ext cx="7799386" cy="510506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>
            <a:off x="1139891" y="1081450"/>
            <a:ext cx="7499039" cy="16792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2059"/>
              </a:lnSpc>
            </a:pPr>
            <a:r>
              <a:rPr lang="en-US" sz="13399" dirty="0" err="1">
                <a:solidFill>
                  <a:srgbClr val="14163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Mục</a:t>
            </a:r>
            <a:r>
              <a:rPr lang="en-US" sz="13399" dirty="0">
                <a:solidFill>
                  <a:srgbClr val="14163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3399" dirty="0" err="1">
                <a:solidFill>
                  <a:srgbClr val="14163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tiêu</a:t>
            </a:r>
            <a:endParaRPr lang="en-US" sz="13399" dirty="0">
              <a:solidFill>
                <a:srgbClr val="14163C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pic>
        <p:nvPicPr>
          <p:cNvPr id="15" name="Picture 1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flipV="1">
            <a:off x="2582947" y="11871587"/>
            <a:ext cx="6804580" cy="445391"/>
          </a:xfrm>
          <a:prstGeom prst="rect">
            <a:avLst/>
          </a:prstGeom>
        </p:spPr>
      </p:pic>
      <p:pic>
        <p:nvPicPr>
          <p:cNvPr id="16" name="Picture 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2411490" y="4327233"/>
            <a:ext cx="10057033" cy="1077135"/>
          </a:xfrm>
          <a:prstGeom prst="rect">
            <a:avLst/>
          </a:prstGeom>
        </p:spPr>
      </p:pic>
      <p:pic>
        <p:nvPicPr>
          <p:cNvPr id="18" name="Picture 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2333791" y="6177469"/>
            <a:ext cx="10057033" cy="1077135"/>
          </a:xfrm>
          <a:prstGeom prst="rect">
            <a:avLst/>
          </a:prstGeom>
        </p:spPr>
      </p:pic>
      <p:pic>
        <p:nvPicPr>
          <p:cNvPr id="19" name="Picture 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2294941" y="7091520"/>
            <a:ext cx="10057033" cy="1077135"/>
          </a:xfrm>
          <a:prstGeom prst="rect">
            <a:avLst/>
          </a:prstGeom>
        </p:spPr>
      </p:pic>
      <p:pic>
        <p:nvPicPr>
          <p:cNvPr id="20" name="Picture 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2224154" y="8025310"/>
            <a:ext cx="10057033" cy="1077135"/>
          </a:xfrm>
          <a:prstGeom prst="rect">
            <a:avLst/>
          </a:prstGeom>
        </p:spPr>
      </p:pic>
      <p:sp>
        <p:nvSpPr>
          <p:cNvPr id="14" name="TextBox 14"/>
          <p:cNvSpPr txBox="1"/>
          <p:nvPr/>
        </p:nvSpPr>
        <p:spPr>
          <a:xfrm>
            <a:off x="2501509" y="4672279"/>
            <a:ext cx="9502322" cy="41254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32813" lvl="1" algn="just">
              <a:lnSpc>
                <a:spcPts val="6613"/>
              </a:lnSpc>
            </a:pP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tiếp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đối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thoại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chỉnh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đoạn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kịch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gợi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ý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SGK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dẫn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GV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bày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đối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thoại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từng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phù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biến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chuyện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 t="10396" r="50345" b="30620"/>
          <a:stretch>
            <a:fillRect/>
          </a:stretch>
        </p:blipFill>
        <p:spPr>
          <a:xfrm>
            <a:off x="2091749" y="3505678"/>
            <a:ext cx="1144954" cy="176422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4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b="60392"/>
          <a:stretch>
            <a:fillRect/>
          </a:stretch>
        </p:blipFill>
        <p:spPr>
          <a:xfrm>
            <a:off x="8036828" y="6520846"/>
            <a:ext cx="2371928" cy="147208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418246">
            <a:off x="2363313" y="-7644069"/>
            <a:ext cx="11111744" cy="1257501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b="60392"/>
          <a:stretch>
            <a:fillRect/>
          </a:stretch>
        </p:blipFill>
        <p:spPr>
          <a:xfrm>
            <a:off x="2366224" y="6443607"/>
            <a:ext cx="2371928" cy="147208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164203" y="7399534"/>
            <a:ext cx="4860723" cy="161765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b="60392"/>
          <a:stretch>
            <a:fillRect/>
          </a:stretch>
        </p:blipFill>
        <p:spPr>
          <a:xfrm>
            <a:off x="13488502" y="6312315"/>
            <a:ext cx="2371928" cy="147208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2524760" y="7399534"/>
            <a:ext cx="4299412" cy="161765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6925108" y="7419872"/>
            <a:ext cx="4612788" cy="1545571"/>
          </a:xfrm>
          <a:prstGeom prst="rect">
            <a:avLst/>
          </a:prstGeom>
        </p:spPr>
      </p:pic>
      <p:sp>
        <p:nvSpPr>
          <p:cNvPr id="9" name="AutoShape 9"/>
          <p:cNvSpPr/>
          <p:nvPr/>
        </p:nvSpPr>
        <p:spPr>
          <a:xfrm rot="-2736">
            <a:off x="2291827" y="8960038"/>
            <a:ext cx="2811042" cy="0"/>
          </a:xfrm>
          <a:prstGeom prst="line">
            <a:avLst/>
          </a:prstGeom>
          <a:ln w="114300" cap="rnd">
            <a:solidFill>
              <a:srgbClr val="69BAAD"/>
            </a:solidFill>
            <a:prstDash val="sysDash"/>
            <a:headEnd type="none" w="sm" len="sm"/>
            <a:tailEnd type="none" w="sm" len="sm"/>
          </a:ln>
        </p:spPr>
      </p:sp>
      <p:sp>
        <p:nvSpPr>
          <p:cNvPr id="10" name="AutoShape 10"/>
          <p:cNvSpPr/>
          <p:nvPr/>
        </p:nvSpPr>
        <p:spPr>
          <a:xfrm rot="-2736">
            <a:off x="7919186" y="8863838"/>
            <a:ext cx="2811042" cy="0"/>
          </a:xfrm>
          <a:prstGeom prst="line">
            <a:avLst/>
          </a:prstGeom>
          <a:ln w="114300" cap="rnd">
            <a:solidFill>
              <a:srgbClr val="69BAAD"/>
            </a:solidFill>
            <a:prstDash val="sysDash"/>
            <a:headEnd type="none" w="sm" len="sm"/>
            <a:tailEnd type="none" w="sm" len="sm"/>
          </a:ln>
        </p:spPr>
      </p:sp>
      <p:sp>
        <p:nvSpPr>
          <p:cNvPr id="11" name="AutoShape 11"/>
          <p:cNvSpPr/>
          <p:nvPr/>
        </p:nvSpPr>
        <p:spPr>
          <a:xfrm rot="-2736">
            <a:off x="13488547" y="8960038"/>
            <a:ext cx="2811042" cy="0"/>
          </a:xfrm>
          <a:prstGeom prst="line">
            <a:avLst/>
          </a:prstGeom>
          <a:ln w="114300" cap="rnd">
            <a:solidFill>
              <a:srgbClr val="69BAAD"/>
            </a:solidFill>
            <a:prstDash val="sysDash"/>
            <a:headEnd type="none" w="sm" len="sm"/>
            <a:tailEnd type="none" w="sm" len="sm"/>
          </a:ln>
        </p:spPr>
      </p:sp>
      <p:pic>
        <p:nvPicPr>
          <p:cNvPr id="12" name="Picture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H="1">
            <a:off x="-5026486" y="1362696"/>
            <a:ext cx="9576567" cy="3495447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3499717" y="1499077"/>
            <a:ext cx="9576567" cy="3495447"/>
          </a:xfrm>
          <a:prstGeom prst="rect">
            <a:avLst/>
          </a:prstGeom>
        </p:spPr>
      </p:pic>
      <p:sp>
        <p:nvSpPr>
          <p:cNvPr id="14" name="AutoShape 14"/>
          <p:cNvSpPr/>
          <p:nvPr/>
        </p:nvSpPr>
        <p:spPr>
          <a:xfrm>
            <a:off x="-238203" y="-295275"/>
            <a:ext cx="19175750" cy="0"/>
          </a:xfrm>
          <a:prstGeom prst="line">
            <a:avLst/>
          </a:prstGeom>
          <a:ln w="590550" cap="rnd">
            <a:solidFill>
              <a:srgbClr val="14163C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5" name="AutoShape 15"/>
          <p:cNvSpPr/>
          <p:nvPr/>
        </p:nvSpPr>
        <p:spPr>
          <a:xfrm>
            <a:off x="-458623" y="9991725"/>
            <a:ext cx="19175750" cy="0"/>
          </a:xfrm>
          <a:prstGeom prst="line">
            <a:avLst/>
          </a:prstGeom>
          <a:ln w="590550" cap="rnd">
            <a:solidFill>
              <a:srgbClr val="14163C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16" name="Picture 1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3984504">
            <a:off x="7875347" y="2009077"/>
            <a:ext cx="2537305" cy="4393602"/>
          </a:xfrm>
          <a:prstGeom prst="rect">
            <a:avLst/>
          </a:prstGeom>
        </p:spPr>
      </p:pic>
      <p:sp>
        <p:nvSpPr>
          <p:cNvPr id="18" name="TextBox 18"/>
          <p:cNvSpPr txBox="1"/>
          <p:nvPr/>
        </p:nvSpPr>
        <p:spPr>
          <a:xfrm>
            <a:off x="1164204" y="7784402"/>
            <a:ext cx="4914913" cy="8848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853"/>
              </a:lnSpc>
            </a:pPr>
            <a:r>
              <a:rPr lang="en-US" sz="6600" dirty="0" err="1">
                <a:solidFill>
                  <a:srgbClr val="1416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Khởi</a:t>
            </a:r>
            <a:r>
              <a:rPr lang="en-US" sz="6600" dirty="0">
                <a:solidFill>
                  <a:srgbClr val="1416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dirty="0" err="1">
                <a:solidFill>
                  <a:srgbClr val="1416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endParaRPr lang="en-US" sz="6600" dirty="0">
              <a:solidFill>
                <a:srgbClr val="14163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13"/>
          <p:cNvSpPr txBox="1"/>
          <p:nvPr/>
        </p:nvSpPr>
        <p:spPr>
          <a:xfrm>
            <a:off x="5059357" y="1083338"/>
            <a:ext cx="7499039" cy="16792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2059"/>
              </a:lnSpc>
            </a:pPr>
            <a:r>
              <a:rPr lang="en-US" sz="13399" dirty="0" err="1">
                <a:solidFill>
                  <a:srgbClr val="14163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Nội</a:t>
            </a:r>
            <a:r>
              <a:rPr lang="en-US" sz="13399" dirty="0">
                <a:solidFill>
                  <a:srgbClr val="14163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dung</a:t>
            </a:r>
          </a:p>
        </p:txBody>
      </p:sp>
      <p:sp>
        <p:nvSpPr>
          <p:cNvPr id="22" name="TextBox 18"/>
          <p:cNvSpPr txBox="1"/>
          <p:nvPr/>
        </p:nvSpPr>
        <p:spPr>
          <a:xfrm>
            <a:off x="6867250" y="7804740"/>
            <a:ext cx="4914913" cy="8848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853"/>
              </a:lnSpc>
            </a:pPr>
            <a:r>
              <a:rPr lang="en-US" sz="6600" dirty="0" err="1">
                <a:solidFill>
                  <a:srgbClr val="1416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Khám</a:t>
            </a:r>
            <a:r>
              <a:rPr lang="en-US" sz="6600" dirty="0">
                <a:solidFill>
                  <a:srgbClr val="1416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dirty="0" err="1">
                <a:solidFill>
                  <a:srgbClr val="1416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</a:t>
            </a:r>
            <a:endParaRPr lang="en-US" sz="6600" dirty="0">
              <a:solidFill>
                <a:srgbClr val="14163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18"/>
          <p:cNvSpPr txBox="1"/>
          <p:nvPr/>
        </p:nvSpPr>
        <p:spPr>
          <a:xfrm>
            <a:off x="12320930" y="7784402"/>
            <a:ext cx="4914913" cy="8848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853"/>
              </a:lnSpc>
            </a:pPr>
            <a:r>
              <a:rPr lang="en-US" sz="6600" dirty="0" err="1">
                <a:solidFill>
                  <a:srgbClr val="1416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6600" dirty="0">
                <a:solidFill>
                  <a:srgbClr val="1416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dirty="0" err="1">
                <a:solidFill>
                  <a:srgbClr val="1416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endParaRPr lang="en-US" sz="6600" dirty="0">
              <a:solidFill>
                <a:srgbClr val="14163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4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l="53114"/>
          <a:stretch>
            <a:fillRect/>
          </a:stretch>
        </p:blipFill>
        <p:spPr>
          <a:xfrm rot="-208241">
            <a:off x="7222106" y="4087443"/>
            <a:ext cx="3429733" cy="38571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777612" y="4768689"/>
            <a:ext cx="10755570" cy="445867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974068" y="6941541"/>
            <a:ext cx="2492835" cy="268132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3539092" y="6546032"/>
            <a:ext cx="2492835" cy="268132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2589298">
            <a:off x="-2421260" y="9212383"/>
            <a:ext cx="7315200" cy="246888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2600447">
            <a:off x="13944342" y="8559536"/>
            <a:ext cx="7315200" cy="2468880"/>
          </a:xfrm>
          <a:prstGeom prst="rect">
            <a:avLst/>
          </a:prstGeom>
        </p:spPr>
      </p:pic>
      <p:sp>
        <p:nvSpPr>
          <p:cNvPr id="13" name="TextBox 7"/>
          <p:cNvSpPr txBox="1"/>
          <p:nvPr/>
        </p:nvSpPr>
        <p:spPr>
          <a:xfrm>
            <a:off x="2610807" y="6523675"/>
            <a:ext cx="10167515" cy="15517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2059"/>
              </a:lnSpc>
            </a:pPr>
            <a:r>
              <a:rPr lang="en-US" sz="13399" dirty="0">
                <a:solidFill>
                  <a:srgbClr val="14163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3399" dirty="0" err="1">
                <a:solidFill>
                  <a:srgbClr val="14163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Khởi</a:t>
            </a:r>
            <a:r>
              <a:rPr lang="en-US" sz="13399" dirty="0">
                <a:solidFill>
                  <a:srgbClr val="14163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3399" dirty="0" err="1">
                <a:solidFill>
                  <a:srgbClr val="14163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động</a:t>
            </a:r>
            <a:endParaRPr lang="en-US" sz="13399" dirty="0">
              <a:solidFill>
                <a:srgbClr val="14163C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14" name="TextBox 7"/>
          <p:cNvSpPr txBox="1"/>
          <p:nvPr/>
        </p:nvSpPr>
        <p:spPr>
          <a:xfrm>
            <a:off x="3520882" y="2360241"/>
            <a:ext cx="10167515" cy="16792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059"/>
              </a:lnSpc>
            </a:pPr>
            <a:r>
              <a:rPr lang="en-US" sz="13399" dirty="0">
                <a:solidFill>
                  <a:srgbClr val="14163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01</a:t>
            </a:r>
          </a:p>
        </p:txBody>
      </p:sp>
      <p:pic>
        <p:nvPicPr>
          <p:cNvPr id="15" name="Picture 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427800">
            <a:off x="14653913" y="-596891"/>
            <a:ext cx="3828805" cy="3355425"/>
          </a:xfrm>
          <a:prstGeom prst="rect">
            <a:avLst/>
          </a:prstGeom>
        </p:spPr>
      </p:pic>
      <p:pic>
        <p:nvPicPr>
          <p:cNvPr id="16" name="Picture 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 l="61634" t="23242" b="23268"/>
          <a:stretch>
            <a:fillRect/>
          </a:stretch>
        </p:blipFill>
        <p:spPr>
          <a:xfrm rot="-1229853">
            <a:off x="885802" y="3440805"/>
            <a:ext cx="1412875" cy="2701768"/>
          </a:xfrm>
          <a:prstGeom prst="rect">
            <a:avLst/>
          </a:prstGeom>
        </p:spPr>
      </p:pic>
      <p:pic>
        <p:nvPicPr>
          <p:cNvPr id="17" name="Picture 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427800">
            <a:off x="-111365" y="-669197"/>
            <a:ext cx="3828805" cy="3355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607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4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7"/>
          <p:cNvSpPr txBox="1"/>
          <p:nvPr/>
        </p:nvSpPr>
        <p:spPr>
          <a:xfrm>
            <a:off x="1076294" y="113431"/>
            <a:ext cx="16525905" cy="147487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059"/>
              </a:lnSpc>
            </a:pPr>
            <a:r>
              <a:rPr lang="en-US" sz="4400" dirty="0" err="1">
                <a:solidFill>
                  <a:srgbClr val="14163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Đọc</a:t>
            </a:r>
            <a:r>
              <a:rPr lang="en-US" sz="4400" dirty="0">
                <a:solidFill>
                  <a:srgbClr val="14163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4400" dirty="0" err="1">
                <a:solidFill>
                  <a:srgbClr val="14163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lại</a:t>
            </a:r>
            <a:r>
              <a:rPr lang="en-US" sz="4400" dirty="0">
                <a:solidFill>
                  <a:srgbClr val="14163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4400" dirty="0" err="1">
                <a:solidFill>
                  <a:srgbClr val="14163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một</a:t>
            </a:r>
            <a:r>
              <a:rPr lang="en-US" sz="4400" dirty="0">
                <a:solidFill>
                  <a:srgbClr val="14163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4400" dirty="0" err="1">
                <a:solidFill>
                  <a:srgbClr val="14163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trong</a:t>
            </a:r>
            <a:r>
              <a:rPr lang="en-US" sz="4400" dirty="0">
                <a:solidFill>
                  <a:srgbClr val="14163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4400" dirty="0" err="1">
                <a:solidFill>
                  <a:srgbClr val="14163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hai</a:t>
            </a:r>
            <a:r>
              <a:rPr lang="en-US" sz="4400" dirty="0">
                <a:solidFill>
                  <a:srgbClr val="14163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4400" dirty="0" err="1">
                <a:solidFill>
                  <a:srgbClr val="14163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phần</a:t>
            </a:r>
            <a:r>
              <a:rPr lang="en-US" sz="4400" dirty="0">
                <a:solidFill>
                  <a:srgbClr val="14163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4400" dirty="0" err="1">
                <a:solidFill>
                  <a:srgbClr val="14163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sau</a:t>
            </a:r>
            <a:r>
              <a:rPr lang="en-US" sz="4400" dirty="0">
                <a:solidFill>
                  <a:srgbClr val="14163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4400" dirty="0" err="1">
                <a:solidFill>
                  <a:srgbClr val="14163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đây</a:t>
            </a:r>
            <a:r>
              <a:rPr lang="en-US" sz="4400" dirty="0">
                <a:solidFill>
                  <a:srgbClr val="14163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4400" dirty="0" err="1">
                <a:solidFill>
                  <a:srgbClr val="14163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của</a:t>
            </a:r>
            <a:r>
              <a:rPr lang="en-US" sz="4400" dirty="0">
                <a:solidFill>
                  <a:srgbClr val="14163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4400" dirty="0" err="1">
                <a:solidFill>
                  <a:srgbClr val="14163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truyện</a:t>
            </a:r>
            <a:r>
              <a:rPr lang="en-US" sz="4400" dirty="0">
                <a:solidFill>
                  <a:srgbClr val="14163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4400" dirty="0" err="1">
                <a:solidFill>
                  <a:srgbClr val="14163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Một</a:t>
            </a:r>
            <a:r>
              <a:rPr lang="en-US" sz="4400" dirty="0">
                <a:solidFill>
                  <a:srgbClr val="14163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4400" dirty="0" err="1">
                <a:solidFill>
                  <a:srgbClr val="14163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vụ</a:t>
            </a:r>
            <a:r>
              <a:rPr lang="en-US" sz="4400" dirty="0">
                <a:solidFill>
                  <a:srgbClr val="14163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4400" dirty="0" err="1">
                <a:solidFill>
                  <a:srgbClr val="14163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đắm</a:t>
            </a:r>
            <a:r>
              <a:rPr lang="en-US" sz="4400" dirty="0">
                <a:solidFill>
                  <a:srgbClr val="14163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4400" dirty="0" err="1">
                <a:solidFill>
                  <a:srgbClr val="14163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tàu</a:t>
            </a:r>
            <a:r>
              <a:rPr lang="en-US" sz="4400" dirty="0">
                <a:solidFill>
                  <a:srgbClr val="14163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: </a:t>
            </a:r>
          </a:p>
        </p:txBody>
      </p:sp>
      <p:sp>
        <p:nvSpPr>
          <p:cNvPr id="4" name="TextBox 7"/>
          <p:cNvSpPr txBox="1"/>
          <p:nvPr/>
        </p:nvSpPr>
        <p:spPr>
          <a:xfrm>
            <a:off x="304801" y="2324390"/>
            <a:ext cx="11429999" cy="29215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a) </a:t>
            </a:r>
            <a:r>
              <a:rPr lang="en-US" sz="4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4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I, </a:t>
            </a:r>
            <a:r>
              <a:rPr lang="en-US" sz="4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4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sz="4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4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gỡ</a:t>
            </a:r>
            <a:r>
              <a:rPr lang="en-US" sz="4400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sz="4400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khăn</a:t>
            </a:r>
            <a:r>
              <a:rPr lang="en-US" sz="4400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đỏ</a:t>
            </a:r>
            <a:r>
              <a:rPr lang="en-US" sz="4400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4400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mái</a:t>
            </a:r>
            <a:r>
              <a:rPr lang="en-US" sz="4400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tóc</a:t>
            </a:r>
            <a:r>
              <a:rPr lang="en-US" sz="4400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băng</a:t>
            </a:r>
            <a:r>
              <a:rPr lang="en-US" sz="4400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4400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4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4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4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đặt</a:t>
            </a:r>
            <a:r>
              <a:rPr lang="en-US" sz="4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sz="4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4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này</a:t>
            </a:r>
            <a:r>
              <a:rPr lang="en-US" sz="4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4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quen</a:t>
            </a:r>
            <a:r>
              <a:rPr lang="en-US" sz="4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lang="en-US" sz="4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Giu</a:t>
            </a:r>
            <a:r>
              <a:rPr lang="en-US" sz="4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-li-</a:t>
            </a:r>
            <a:r>
              <a:rPr lang="en-US" sz="4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ét</a:t>
            </a:r>
            <a:r>
              <a:rPr lang="en-US" sz="4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-ta. </a:t>
            </a:r>
          </a:p>
        </p:txBody>
      </p:sp>
      <p:sp>
        <p:nvSpPr>
          <p:cNvPr id="5" name="TextBox 7"/>
          <p:cNvSpPr txBox="1"/>
          <p:nvPr/>
        </p:nvSpPr>
        <p:spPr>
          <a:xfrm>
            <a:off x="304801" y="6113621"/>
            <a:ext cx="11277600" cy="29215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 </a:t>
            </a:r>
            <a:r>
              <a:rPr lang="en-US" sz="4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4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II, </a:t>
            </a:r>
            <a:r>
              <a:rPr lang="en-US" sz="4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4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Cơn</a:t>
            </a:r>
            <a:r>
              <a:rPr lang="en-US" sz="4400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bão</a:t>
            </a:r>
            <a:r>
              <a:rPr lang="en-US" sz="4400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dữ</a:t>
            </a:r>
            <a:r>
              <a:rPr lang="en-US" sz="4400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dội</a:t>
            </a:r>
            <a:r>
              <a:rPr lang="en-US" sz="4400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bất</a:t>
            </a:r>
            <a:r>
              <a:rPr lang="en-US" sz="4400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ngờ</a:t>
            </a:r>
            <a:r>
              <a:rPr lang="en-US" sz="4400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nổi</a:t>
            </a:r>
            <a:r>
              <a:rPr lang="en-US" sz="4400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lang="en-US" sz="4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4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hết</a:t>
            </a:r>
            <a:r>
              <a:rPr lang="en-US" sz="4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4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4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đặt</a:t>
            </a:r>
            <a:r>
              <a:rPr lang="en-US" sz="4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sz="4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4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này</a:t>
            </a:r>
            <a:r>
              <a:rPr lang="en-US" sz="4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Cơn</a:t>
            </a:r>
            <a:r>
              <a:rPr lang="en-US" sz="4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bão</a:t>
            </a:r>
            <a:r>
              <a:rPr lang="en-US" sz="4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lang="en-US" sz="4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Ma-</a:t>
            </a:r>
            <a:r>
              <a:rPr lang="en-US" sz="4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</a:t>
            </a:r>
            <a:r>
              <a:rPr lang="en-US" sz="4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-ô</a:t>
            </a:r>
            <a:r>
              <a:rPr lang="en-US" sz="4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pic>
        <p:nvPicPr>
          <p:cNvPr id="6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582401" y="3314700"/>
            <a:ext cx="6858000" cy="559784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4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l="53114"/>
          <a:stretch>
            <a:fillRect/>
          </a:stretch>
        </p:blipFill>
        <p:spPr>
          <a:xfrm rot="-208241">
            <a:off x="7222106" y="4087443"/>
            <a:ext cx="3429733" cy="38571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777612" y="4768689"/>
            <a:ext cx="10755570" cy="445867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974068" y="6941541"/>
            <a:ext cx="2492835" cy="268132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3539092" y="6546032"/>
            <a:ext cx="2492835" cy="268132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2589298">
            <a:off x="-2421260" y="9212383"/>
            <a:ext cx="7315200" cy="246888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2600447">
            <a:off x="13944342" y="8559536"/>
            <a:ext cx="7315200" cy="2468880"/>
          </a:xfrm>
          <a:prstGeom prst="rect">
            <a:avLst/>
          </a:prstGeom>
        </p:spPr>
      </p:pic>
      <p:sp>
        <p:nvSpPr>
          <p:cNvPr id="13" name="TextBox 7"/>
          <p:cNvSpPr txBox="1"/>
          <p:nvPr/>
        </p:nvSpPr>
        <p:spPr>
          <a:xfrm>
            <a:off x="2610807" y="6523675"/>
            <a:ext cx="10167515" cy="16792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2059"/>
              </a:lnSpc>
            </a:pPr>
            <a:r>
              <a:rPr lang="en-US" sz="13399" dirty="0">
                <a:solidFill>
                  <a:srgbClr val="14163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3399" dirty="0" err="1">
                <a:solidFill>
                  <a:srgbClr val="14163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Khám</a:t>
            </a:r>
            <a:r>
              <a:rPr lang="en-US" sz="13399" dirty="0">
                <a:solidFill>
                  <a:srgbClr val="14163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3399" dirty="0" err="1">
                <a:solidFill>
                  <a:srgbClr val="14163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phá</a:t>
            </a:r>
            <a:endParaRPr lang="en-US" sz="13399" dirty="0">
              <a:solidFill>
                <a:srgbClr val="14163C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14" name="TextBox 7"/>
          <p:cNvSpPr txBox="1"/>
          <p:nvPr/>
        </p:nvSpPr>
        <p:spPr>
          <a:xfrm>
            <a:off x="3520882" y="2360241"/>
            <a:ext cx="10167515" cy="16792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059"/>
              </a:lnSpc>
            </a:pPr>
            <a:r>
              <a:rPr lang="en-US" sz="13399" dirty="0">
                <a:solidFill>
                  <a:srgbClr val="14163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02</a:t>
            </a:r>
          </a:p>
        </p:txBody>
      </p:sp>
      <p:pic>
        <p:nvPicPr>
          <p:cNvPr id="15" name="Picture 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427800">
            <a:off x="14653913" y="-596891"/>
            <a:ext cx="3828805" cy="3355425"/>
          </a:xfrm>
          <a:prstGeom prst="rect">
            <a:avLst/>
          </a:prstGeom>
        </p:spPr>
      </p:pic>
      <p:pic>
        <p:nvPicPr>
          <p:cNvPr id="16" name="Picture 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 l="61634" t="23242" b="23268"/>
          <a:stretch>
            <a:fillRect/>
          </a:stretch>
        </p:blipFill>
        <p:spPr>
          <a:xfrm rot="-1229853">
            <a:off x="885802" y="3440805"/>
            <a:ext cx="1412875" cy="2701768"/>
          </a:xfrm>
          <a:prstGeom prst="rect">
            <a:avLst/>
          </a:prstGeom>
        </p:spPr>
      </p:pic>
      <p:pic>
        <p:nvPicPr>
          <p:cNvPr id="17" name="Picture 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427800">
            <a:off x="-111365" y="-669197"/>
            <a:ext cx="3828805" cy="3355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504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7"/>
          <p:cNvSpPr txBox="1"/>
          <p:nvPr/>
        </p:nvSpPr>
        <p:spPr>
          <a:xfrm>
            <a:off x="533400" y="140175"/>
            <a:ext cx="17221200" cy="224742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dirty="0" err="1">
                <a:solidFill>
                  <a:srgbClr val="14163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Em</a:t>
            </a:r>
            <a:r>
              <a:rPr lang="en-US" sz="4400" dirty="0">
                <a:solidFill>
                  <a:srgbClr val="14163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4400" dirty="0" err="1">
                <a:solidFill>
                  <a:srgbClr val="14163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hãy</a:t>
            </a:r>
            <a:r>
              <a:rPr lang="en-US" sz="4400" dirty="0">
                <a:solidFill>
                  <a:srgbClr val="14163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4400" dirty="0" err="1">
                <a:solidFill>
                  <a:srgbClr val="14163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cùng</a:t>
            </a:r>
            <a:r>
              <a:rPr lang="en-US" sz="4400" dirty="0">
                <a:solidFill>
                  <a:srgbClr val="14163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4400" dirty="0" err="1">
                <a:solidFill>
                  <a:srgbClr val="14163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các</a:t>
            </a:r>
            <a:r>
              <a:rPr lang="en-US" sz="4400" dirty="0">
                <a:solidFill>
                  <a:srgbClr val="14163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4400" dirty="0" err="1">
                <a:solidFill>
                  <a:srgbClr val="14163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bạn</a:t>
            </a:r>
            <a:r>
              <a:rPr lang="en-US" sz="4400" dirty="0">
                <a:solidFill>
                  <a:srgbClr val="14163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4400" dirty="0" err="1">
                <a:solidFill>
                  <a:srgbClr val="14163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trong</a:t>
            </a:r>
            <a:r>
              <a:rPr lang="en-US" sz="4400" dirty="0">
                <a:solidFill>
                  <a:srgbClr val="14163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4400" dirty="0" err="1">
                <a:solidFill>
                  <a:srgbClr val="14163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nhóm</a:t>
            </a:r>
            <a:r>
              <a:rPr lang="en-US" sz="4400" dirty="0">
                <a:solidFill>
                  <a:srgbClr val="14163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4400" dirty="0" err="1">
                <a:solidFill>
                  <a:srgbClr val="14163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viết</a:t>
            </a:r>
            <a:r>
              <a:rPr lang="en-US" sz="4400" dirty="0">
                <a:solidFill>
                  <a:srgbClr val="14163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4400" dirty="0" err="1">
                <a:solidFill>
                  <a:srgbClr val="14163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tiếp</a:t>
            </a:r>
            <a:r>
              <a:rPr lang="en-US" sz="4400" dirty="0">
                <a:solidFill>
                  <a:srgbClr val="14163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4400" dirty="0" err="1">
                <a:solidFill>
                  <a:srgbClr val="14163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một</a:t>
            </a:r>
            <a:r>
              <a:rPr lang="en-US" sz="4400" dirty="0">
                <a:solidFill>
                  <a:srgbClr val="14163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4400" dirty="0" err="1">
                <a:solidFill>
                  <a:srgbClr val="14163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số</a:t>
            </a:r>
            <a:r>
              <a:rPr lang="en-US" sz="4400" dirty="0">
                <a:solidFill>
                  <a:srgbClr val="14163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4400" dirty="0" err="1">
                <a:solidFill>
                  <a:srgbClr val="14163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lời</a:t>
            </a:r>
            <a:r>
              <a:rPr lang="en-US" sz="4400" dirty="0">
                <a:solidFill>
                  <a:srgbClr val="14163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4400" dirty="0" err="1">
                <a:solidFill>
                  <a:srgbClr val="14163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đối</a:t>
            </a:r>
            <a:r>
              <a:rPr lang="en-US" sz="4400" dirty="0">
                <a:solidFill>
                  <a:srgbClr val="14163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4400" dirty="0" err="1">
                <a:solidFill>
                  <a:srgbClr val="14163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thoại</a:t>
            </a:r>
            <a:r>
              <a:rPr lang="en-US" sz="4400" dirty="0">
                <a:solidFill>
                  <a:srgbClr val="14163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4400" dirty="0" err="1">
                <a:solidFill>
                  <a:srgbClr val="14163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để</a:t>
            </a:r>
            <a:r>
              <a:rPr lang="en-US" sz="4400" dirty="0">
                <a:solidFill>
                  <a:srgbClr val="14163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4400" dirty="0" err="1">
                <a:solidFill>
                  <a:srgbClr val="14163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chuyển</a:t>
            </a:r>
            <a:r>
              <a:rPr lang="en-US" sz="4400" dirty="0">
                <a:solidFill>
                  <a:srgbClr val="14163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4400" dirty="0" err="1">
                <a:solidFill>
                  <a:srgbClr val="14163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một</a:t>
            </a:r>
            <a:r>
              <a:rPr lang="en-US" sz="4400" dirty="0">
                <a:solidFill>
                  <a:srgbClr val="14163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4400" dirty="0" err="1">
                <a:solidFill>
                  <a:srgbClr val="14163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trong</a:t>
            </a:r>
            <a:r>
              <a:rPr lang="en-US" sz="4400" dirty="0">
                <a:solidFill>
                  <a:srgbClr val="14163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4400" dirty="0" err="1">
                <a:solidFill>
                  <a:srgbClr val="14163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hai</a:t>
            </a:r>
            <a:r>
              <a:rPr lang="en-US" sz="4400" dirty="0">
                <a:solidFill>
                  <a:srgbClr val="14163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4400" dirty="0" err="1">
                <a:solidFill>
                  <a:srgbClr val="14163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phần</a:t>
            </a:r>
            <a:r>
              <a:rPr lang="en-US" sz="4400" dirty="0">
                <a:solidFill>
                  <a:srgbClr val="14163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4400" dirty="0" err="1">
                <a:solidFill>
                  <a:srgbClr val="14163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nói</a:t>
            </a:r>
            <a:r>
              <a:rPr lang="en-US" sz="4400" dirty="0">
                <a:solidFill>
                  <a:srgbClr val="14163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4400" dirty="0" err="1">
                <a:solidFill>
                  <a:srgbClr val="14163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trên</a:t>
            </a:r>
            <a:r>
              <a:rPr lang="en-US" sz="4400" dirty="0">
                <a:solidFill>
                  <a:srgbClr val="14163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4400" dirty="0" err="1">
                <a:solidFill>
                  <a:srgbClr val="14163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thành</a:t>
            </a:r>
            <a:r>
              <a:rPr lang="en-US" sz="4400" dirty="0">
                <a:solidFill>
                  <a:srgbClr val="14163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4400" dirty="0" err="1">
                <a:solidFill>
                  <a:srgbClr val="14163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màn</a:t>
            </a:r>
            <a:r>
              <a:rPr lang="en-US" sz="4400" dirty="0">
                <a:solidFill>
                  <a:srgbClr val="14163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4400" dirty="0" err="1">
                <a:solidFill>
                  <a:srgbClr val="14163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kịch</a:t>
            </a:r>
            <a:r>
              <a:rPr lang="en-US" sz="4400" dirty="0">
                <a:solidFill>
                  <a:srgbClr val="14163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4400" dirty="0" err="1">
                <a:solidFill>
                  <a:srgbClr val="14163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theo</a:t>
            </a:r>
            <a:r>
              <a:rPr lang="en-US" sz="4400" dirty="0">
                <a:solidFill>
                  <a:srgbClr val="14163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4400" dirty="0" err="1">
                <a:solidFill>
                  <a:srgbClr val="14163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gợi</a:t>
            </a:r>
            <a:r>
              <a:rPr lang="en-US" sz="4400" dirty="0">
                <a:solidFill>
                  <a:srgbClr val="14163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ý </a:t>
            </a:r>
            <a:r>
              <a:rPr lang="en-US" sz="4400" dirty="0" err="1">
                <a:solidFill>
                  <a:srgbClr val="14163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sau</a:t>
            </a:r>
            <a:r>
              <a:rPr lang="en-US" sz="4400" dirty="0">
                <a:solidFill>
                  <a:srgbClr val="14163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:</a:t>
            </a:r>
          </a:p>
        </p:txBody>
      </p:sp>
      <p:pic>
        <p:nvPicPr>
          <p:cNvPr id="34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4271083" y="2602227"/>
            <a:ext cx="10708075" cy="7616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679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4872953" y="38100"/>
            <a:ext cx="9484027" cy="8952394"/>
            <a:chOff x="-5562600" y="1857464"/>
            <a:chExt cx="7237085" cy="7200900"/>
          </a:xfrm>
        </p:grpSpPr>
        <p:pic>
          <p:nvPicPr>
            <p:cNvPr id="7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-5562600" y="1857464"/>
              <a:ext cx="7237085" cy="7200900"/>
            </a:xfrm>
            <a:prstGeom prst="rect">
              <a:avLst/>
            </a:prstGeom>
          </p:spPr>
        </p:pic>
        <p:sp>
          <p:nvSpPr>
            <p:cNvPr id="2" name="TextBox 1"/>
            <p:cNvSpPr txBox="1"/>
            <p:nvPr/>
          </p:nvSpPr>
          <p:spPr>
            <a:xfrm>
              <a:off x="-3579965" y="4338453"/>
              <a:ext cx="4156129" cy="178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800" dirty="0" err="1">
                  <a:solidFill>
                    <a:srgbClr val="FFC000"/>
                  </a:solidFill>
                  <a:effectLst>
                    <a:glow rad="228600">
                      <a:schemeClr val="accent5">
                        <a:satMod val="175000"/>
                        <a:alpha val="40000"/>
                      </a:schemeClr>
                    </a:glow>
                  </a:effectLst>
                  <a:latin typeface="#9Slide03 BoosterNextFYBlack" panose="02000A03000000020004" pitchFamily="2" charset="0"/>
                  <a:cs typeface="#9Slide03 Arima Madurai Black" panose="00000A00000000000000" pitchFamily="2" charset="0"/>
                </a:rPr>
                <a:t>Màn</a:t>
              </a:r>
              <a:r>
                <a:rPr lang="en-US" sz="13800" dirty="0">
                  <a:solidFill>
                    <a:srgbClr val="FFC000"/>
                  </a:solidFill>
                  <a:effectLst>
                    <a:glow rad="228600">
                      <a:schemeClr val="accent5">
                        <a:satMod val="175000"/>
                        <a:alpha val="40000"/>
                      </a:schemeClr>
                    </a:glow>
                  </a:effectLst>
                  <a:latin typeface="#9Slide03 BoosterNextFYBlack" panose="02000A03000000020004" pitchFamily="2" charset="0"/>
                  <a:cs typeface="#9Slide03 Arima Madurai Black" panose="00000A00000000000000" pitchFamily="2" charset="0"/>
                </a:rPr>
                <a:t> 1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-4629316" y="6239017"/>
              <a:ext cx="5865485" cy="1262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9600" b="1" dirty="0">
                  <a:solidFill>
                    <a:srgbClr val="7030A0"/>
                  </a:solidFill>
                  <a:latin typeface="#9Slide03 BoosterNextFYBlack" panose="02000A03000000020004" pitchFamily="2" charset="0"/>
                </a:rPr>
                <a:t>Giu-li-ét-ta</a:t>
              </a:r>
              <a:endParaRPr lang="vi-VN" sz="9600" dirty="0">
                <a:solidFill>
                  <a:srgbClr val="7030A0"/>
                </a:solidFill>
                <a:latin typeface="#9Slide03 BoosterNextFYBlack" panose="02000A03000000020004" pitchFamily="2" charset="0"/>
              </a:endParaRP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-512066" y="-190500"/>
            <a:ext cx="19264439" cy="9943668"/>
            <a:chOff x="2415225" y="-12306543"/>
            <a:chExt cx="19264439" cy="9943668"/>
          </a:xfrm>
        </p:grpSpPr>
        <p:grpSp>
          <p:nvGrpSpPr>
            <p:cNvPr id="28" name="Group 27"/>
            <p:cNvGrpSpPr/>
            <p:nvPr/>
          </p:nvGrpSpPr>
          <p:grpSpPr>
            <a:xfrm>
              <a:off x="9089806" y="-12306543"/>
              <a:ext cx="7315200" cy="3178787"/>
              <a:chOff x="10439400" y="-7471734"/>
              <a:chExt cx="7315200" cy="3178787"/>
            </a:xfrm>
          </p:grpSpPr>
          <p:pic>
            <p:nvPicPr>
              <p:cNvPr id="22" name="Picture 2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10439400" y="-7471734"/>
                <a:ext cx="7315200" cy="3178787"/>
              </a:xfrm>
              <a:prstGeom prst="rect">
                <a:avLst/>
              </a:prstGeom>
            </p:spPr>
          </p:pic>
          <p:sp>
            <p:nvSpPr>
              <p:cNvPr id="23" name="TextBox 22"/>
              <p:cNvSpPr txBox="1"/>
              <p:nvPr/>
            </p:nvSpPr>
            <p:spPr>
              <a:xfrm>
                <a:off x="10974715" y="-6490472"/>
                <a:ext cx="5865485" cy="120032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7200" b="1" dirty="0" err="1">
                    <a:solidFill>
                      <a:srgbClr val="7030A0"/>
                    </a:solidFill>
                    <a:latin typeface="#9Slide03 BoosterNextFYBlack" panose="02000A03000000020004" pitchFamily="2" charset="0"/>
                  </a:rPr>
                  <a:t>Nhân</a:t>
                </a:r>
                <a:r>
                  <a:rPr lang="en-US" sz="7200" b="1" dirty="0">
                    <a:solidFill>
                      <a:srgbClr val="7030A0"/>
                    </a:solidFill>
                    <a:latin typeface="#9Slide03 BoosterNextFYBlack" panose="02000A03000000020004" pitchFamily="2" charset="0"/>
                  </a:rPr>
                  <a:t> </a:t>
                </a:r>
                <a:r>
                  <a:rPr lang="en-US" sz="7200" b="1" dirty="0" err="1">
                    <a:solidFill>
                      <a:srgbClr val="7030A0"/>
                    </a:solidFill>
                    <a:latin typeface="#9Slide03 BoosterNextFYBlack" panose="02000A03000000020004" pitchFamily="2" charset="0"/>
                  </a:rPr>
                  <a:t>vật</a:t>
                </a:r>
                <a:endParaRPr lang="vi-VN" sz="7200" dirty="0">
                  <a:solidFill>
                    <a:srgbClr val="7030A0"/>
                  </a:solidFill>
                  <a:latin typeface="#9Slide03 BoosterNextFYBlack" panose="02000A03000000020004" pitchFamily="2" charset="0"/>
                </a:endParaRPr>
              </a:p>
            </p:txBody>
          </p:sp>
        </p:grpSp>
        <p:grpSp>
          <p:nvGrpSpPr>
            <p:cNvPr id="39" name="Group 38"/>
            <p:cNvGrpSpPr/>
            <p:nvPr/>
          </p:nvGrpSpPr>
          <p:grpSpPr>
            <a:xfrm>
              <a:off x="2415225" y="-10495463"/>
              <a:ext cx="19264439" cy="8132588"/>
              <a:chOff x="2415225" y="-10495463"/>
              <a:chExt cx="19264439" cy="8132588"/>
            </a:xfrm>
          </p:grpSpPr>
          <p:grpSp>
            <p:nvGrpSpPr>
              <p:cNvPr id="18" name="Group 17"/>
              <p:cNvGrpSpPr/>
              <p:nvPr/>
            </p:nvGrpSpPr>
            <p:grpSpPr>
              <a:xfrm>
                <a:off x="6410110" y="-7401763"/>
                <a:ext cx="5865485" cy="5038888"/>
                <a:chOff x="3651926" y="5145694"/>
                <a:chExt cx="5865485" cy="5038888"/>
              </a:xfrm>
            </p:grpSpPr>
            <p:pic>
              <p:nvPicPr>
                <p:cNvPr id="10" name="Picture 3"/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="" xmlns:asvg="http://schemas.microsoft.com/office/drawing/2016/SVG/main" r:embed="rId7"/>
                    </a:ext>
                  </a:extLst>
                </a:blip>
                <a:srcRect/>
                <a:stretch>
                  <a:fillRect/>
                </a:stretch>
              </p:blipFill>
              <p:spPr>
                <a:xfrm>
                  <a:off x="4924216" y="5145694"/>
                  <a:ext cx="2936938" cy="4114800"/>
                </a:xfrm>
                <a:prstGeom prst="rect">
                  <a:avLst/>
                </a:prstGeom>
              </p:spPr>
            </p:pic>
            <p:sp>
              <p:nvSpPr>
                <p:cNvPr id="14" name="TextBox 13"/>
                <p:cNvSpPr txBox="1"/>
                <p:nvPr/>
              </p:nvSpPr>
              <p:spPr>
                <a:xfrm>
                  <a:off x="3651926" y="9261252"/>
                  <a:ext cx="5865485" cy="92333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5400" b="1" dirty="0">
                      <a:solidFill>
                        <a:srgbClr val="7030A0"/>
                      </a:solidFill>
                      <a:latin typeface="#9Slide03 BoosterNextFYBlack" panose="02000A03000000020004" pitchFamily="2" charset="0"/>
                    </a:rPr>
                    <a:t>Ma-</a:t>
                  </a:r>
                  <a:r>
                    <a:rPr lang="en-US" sz="5400" b="1" dirty="0" err="1">
                      <a:solidFill>
                        <a:srgbClr val="7030A0"/>
                      </a:solidFill>
                      <a:latin typeface="#9Slide03 BoosterNextFYBlack" panose="02000A03000000020004" pitchFamily="2" charset="0"/>
                    </a:rPr>
                    <a:t>ri</a:t>
                  </a:r>
                  <a:r>
                    <a:rPr lang="en-US" sz="5400" b="1" dirty="0">
                      <a:solidFill>
                        <a:srgbClr val="7030A0"/>
                      </a:solidFill>
                      <a:latin typeface="#9Slide03 BoosterNextFYBlack" panose="02000A03000000020004" pitchFamily="2" charset="0"/>
                    </a:rPr>
                    <a:t>-ô</a:t>
                  </a:r>
                  <a:endParaRPr lang="vi-VN" sz="5400" dirty="0">
                    <a:solidFill>
                      <a:srgbClr val="7030A0"/>
                    </a:solidFill>
                    <a:latin typeface="#9Slide03 BoosterNextFYBlack" panose="02000A03000000020004" pitchFamily="2" charset="0"/>
                  </a:endParaRPr>
                </a:p>
              </p:txBody>
            </p:sp>
          </p:grpSp>
          <p:grpSp>
            <p:nvGrpSpPr>
              <p:cNvPr id="19" name="Group 18"/>
              <p:cNvGrpSpPr/>
              <p:nvPr/>
            </p:nvGrpSpPr>
            <p:grpSpPr>
              <a:xfrm>
                <a:off x="10907343" y="-9118457"/>
                <a:ext cx="5865485" cy="6715642"/>
                <a:chOff x="8149159" y="3429000"/>
                <a:chExt cx="5865485" cy="6715642"/>
              </a:xfrm>
            </p:grpSpPr>
            <p:pic>
              <p:nvPicPr>
                <p:cNvPr id="11" name="Picture 5"/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="" xmlns:asvg="http://schemas.microsoft.com/office/drawing/2016/SVG/main" r:embed="rId9"/>
                    </a:ext>
                  </a:extLst>
                </a:blip>
                <a:srcRect/>
                <a:stretch>
                  <a:fillRect/>
                </a:stretch>
              </p:blipFill>
              <p:spPr>
                <a:xfrm>
                  <a:off x="8243005" y="3429000"/>
                  <a:ext cx="5317420" cy="5916462"/>
                </a:xfrm>
                <a:prstGeom prst="rect">
                  <a:avLst/>
                </a:prstGeom>
              </p:spPr>
            </p:pic>
            <p:sp>
              <p:nvSpPr>
                <p:cNvPr id="15" name="TextBox 14"/>
                <p:cNvSpPr txBox="1"/>
                <p:nvPr/>
              </p:nvSpPr>
              <p:spPr>
                <a:xfrm>
                  <a:off x="8149159" y="9221312"/>
                  <a:ext cx="5865485" cy="92333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5400" b="1" dirty="0" err="1">
                      <a:solidFill>
                        <a:srgbClr val="7030A0"/>
                      </a:solidFill>
                      <a:latin typeface="#9Slide03 BoosterNextFYBlack" panose="02000A03000000020004" pitchFamily="2" charset="0"/>
                    </a:rPr>
                    <a:t>Thủy</a:t>
                  </a:r>
                  <a:r>
                    <a:rPr lang="en-US" sz="5400" b="1" dirty="0">
                      <a:solidFill>
                        <a:srgbClr val="7030A0"/>
                      </a:solidFill>
                      <a:latin typeface="#9Slide03 BoosterNextFYBlack" panose="02000A03000000020004" pitchFamily="2" charset="0"/>
                    </a:rPr>
                    <a:t> </a:t>
                  </a:r>
                  <a:r>
                    <a:rPr lang="en-US" sz="5400" b="1" dirty="0" err="1">
                      <a:solidFill>
                        <a:srgbClr val="7030A0"/>
                      </a:solidFill>
                      <a:latin typeface="#9Slide03 BoosterNextFYBlack" panose="02000A03000000020004" pitchFamily="2" charset="0"/>
                    </a:rPr>
                    <a:t>thủ</a:t>
                  </a:r>
                  <a:endParaRPr lang="vi-VN" sz="5400" dirty="0">
                    <a:solidFill>
                      <a:srgbClr val="7030A0"/>
                    </a:solidFill>
                    <a:latin typeface="#9Slide03 BoosterNextFYBlack" panose="02000A03000000020004" pitchFamily="2" charset="0"/>
                  </a:endParaRPr>
                </a:p>
              </p:txBody>
            </p:sp>
          </p:grpSp>
          <p:grpSp>
            <p:nvGrpSpPr>
              <p:cNvPr id="36" name="Group 35"/>
              <p:cNvGrpSpPr/>
              <p:nvPr/>
            </p:nvGrpSpPr>
            <p:grpSpPr>
              <a:xfrm>
                <a:off x="15814179" y="-10495463"/>
                <a:ext cx="5865485" cy="8131830"/>
                <a:chOff x="15814179" y="-10495463"/>
                <a:chExt cx="5865485" cy="8131830"/>
              </a:xfrm>
            </p:grpSpPr>
            <p:sp>
              <p:nvSpPr>
                <p:cNvPr id="16" name="TextBox 15"/>
                <p:cNvSpPr txBox="1"/>
                <p:nvPr/>
              </p:nvSpPr>
              <p:spPr>
                <a:xfrm>
                  <a:off x="15814179" y="-3286963"/>
                  <a:ext cx="5865485" cy="92333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5400" b="1" dirty="0" err="1">
                      <a:solidFill>
                        <a:srgbClr val="7030A0"/>
                      </a:solidFill>
                      <a:latin typeface="#9Slide03 BoosterNextFYBlack" panose="02000A03000000020004" pitchFamily="2" charset="0"/>
                    </a:rPr>
                    <a:t>Hành</a:t>
                  </a:r>
                  <a:r>
                    <a:rPr lang="en-US" sz="5400" b="1" dirty="0">
                      <a:solidFill>
                        <a:srgbClr val="7030A0"/>
                      </a:solidFill>
                      <a:latin typeface="#9Slide03 BoosterNextFYBlack" panose="02000A03000000020004" pitchFamily="2" charset="0"/>
                    </a:rPr>
                    <a:t> </a:t>
                  </a:r>
                  <a:r>
                    <a:rPr lang="en-US" sz="5400" b="1" dirty="0" err="1">
                      <a:solidFill>
                        <a:srgbClr val="7030A0"/>
                      </a:solidFill>
                      <a:latin typeface="#9Slide03 BoosterNextFYBlack" panose="02000A03000000020004" pitchFamily="2" charset="0"/>
                    </a:rPr>
                    <a:t>khách</a:t>
                  </a:r>
                  <a:endParaRPr lang="vi-VN" sz="5400" dirty="0">
                    <a:solidFill>
                      <a:srgbClr val="7030A0"/>
                    </a:solidFill>
                    <a:latin typeface="#9Slide03 BoosterNextFYBlack" panose="02000A03000000020004" pitchFamily="2" charset="0"/>
                  </a:endParaRPr>
                </a:p>
              </p:txBody>
            </p:sp>
            <p:pic>
              <p:nvPicPr>
                <p:cNvPr id="35" name="Picture 13"/>
                <p:cNvPicPr>
                  <a:picLocks noChangeAspect="1"/>
                </p:cNvPicPr>
                <p:nvPr/>
              </p:nvPicPr>
              <p:blipFill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="" xmlns:asvg="http://schemas.microsoft.com/office/drawing/2016/SVG/main" r:embed="rId11"/>
                    </a:ext>
                  </a:extLst>
                </a:blip>
                <a:srcRect/>
                <a:stretch>
                  <a:fillRect/>
                </a:stretch>
              </p:blipFill>
              <p:spPr>
                <a:xfrm>
                  <a:off x="16869744" y="-10495463"/>
                  <a:ext cx="3703413" cy="7306364"/>
                </a:xfrm>
                <a:prstGeom prst="rect">
                  <a:avLst/>
                </a:prstGeom>
              </p:spPr>
            </p:pic>
          </p:grpSp>
          <p:grpSp>
            <p:nvGrpSpPr>
              <p:cNvPr id="38" name="Group 37"/>
              <p:cNvGrpSpPr/>
              <p:nvPr/>
            </p:nvGrpSpPr>
            <p:grpSpPr>
              <a:xfrm>
                <a:off x="2415225" y="-7401763"/>
                <a:ext cx="5865485" cy="5014696"/>
                <a:chOff x="2415225" y="-7401763"/>
                <a:chExt cx="5865485" cy="5014696"/>
              </a:xfrm>
            </p:grpSpPr>
            <p:grpSp>
              <p:nvGrpSpPr>
                <p:cNvPr id="17" name="Group 16"/>
                <p:cNvGrpSpPr/>
                <p:nvPr/>
              </p:nvGrpSpPr>
              <p:grpSpPr>
                <a:xfrm>
                  <a:off x="2415225" y="-7401763"/>
                  <a:ext cx="5865485" cy="5014696"/>
                  <a:chOff x="-342959" y="5145694"/>
                  <a:chExt cx="5865485" cy="5014696"/>
                </a:xfrm>
              </p:grpSpPr>
              <p:pic>
                <p:nvPicPr>
                  <p:cNvPr id="9" name="Picture 2"/>
                  <p:cNvPicPr>
                    <a:picLocks noChangeAspect="1"/>
                  </p:cNvPicPr>
                  <p:nvPr/>
                </p:nvPicPr>
                <p:blipFill>
                  <a:blip r:embed="rId12">
                    <a:extLst>
                      <a:ext uri="{28A0092B-C50C-407E-A947-70E740481C1C}">
                        <a14:useLocalDpi xmlns:a14="http://schemas.microsoft.com/office/drawing/2010/main" val="0"/>
                      </a:ext>
                      <a:ext uri="{96DAC541-7B7A-43D3-8B79-37D633B846F1}">
                        <asvg:svgBlip xmlns="" xmlns:asvg="http://schemas.microsoft.com/office/drawing/2016/SVG/main" r:embed="rId13"/>
                      </a:ext>
                    </a:extLst>
                  </a:blip>
                  <a:srcRect/>
                  <a:stretch>
                    <a:fillRect/>
                  </a:stretch>
                </p:blipFill>
                <p:spPr>
                  <a:xfrm>
                    <a:off x="820560" y="5145694"/>
                    <a:ext cx="2664333" cy="4114800"/>
                  </a:xfrm>
                  <a:prstGeom prst="rect">
                    <a:avLst/>
                  </a:prstGeom>
                </p:spPr>
              </p:pic>
              <p:sp>
                <p:nvSpPr>
                  <p:cNvPr id="13" name="TextBox 12"/>
                  <p:cNvSpPr txBox="1"/>
                  <p:nvPr/>
                </p:nvSpPr>
                <p:spPr>
                  <a:xfrm>
                    <a:off x="-342959" y="9237060"/>
                    <a:ext cx="5865485" cy="92333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vi-VN" sz="5400" b="1" dirty="0">
                        <a:solidFill>
                          <a:srgbClr val="7030A0"/>
                        </a:solidFill>
                        <a:latin typeface="#9Slide03 BoosterNextFYBlack" panose="02000A03000000020004" pitchFamily="2" charset="0"/>
                      </a:rPr>
                      <a:t>Giu-li-ét-ta</a:t>
                    </a:r>
                    <a:endParaRPr lang="vi-VN" sz="5400" dirty="0">
                      <a:solidFill>
                        <a:srgbClr val="7030A0"/>
                      </a:solidFill>
                      <a:latin typeface="#9Slide03 BoosterNextFYBlack" panose="02000A03000000020004" pitchFamily="2" charset="0"/>
                    </a:endParaRPr>
                  </a:p>
                </p:txBody>
              </p:sp>
            </p:grpSp>
            <p:pic>
              <p:nvPicPr>
                <p:cNvPr id="37" name="Picture 4"/>
                <p:cNvPicPr>
                  <a:picLocks noChangeAspect="1"/>
                </p:cNvPicPr>
                <p:nvPr/>
              </p:nvPicPr>
              <p:blipFill>
                <a:blip r:embed="rId1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="" xmlns:asvg="http://schemas.microsoft.com/office/drawing/2016/SVG/main" r:embed="rId15"/>
                    </a:ext>
                  </a:extLst>
                </a:blip>
                <a:srcRect/>
                <a:stretch>
                  <a:fillRect/>
                </a:stretch>
              </p:blipFill>
              <p:spPr>
                <a:xfrm rot="-2337039">
                  <a:off x="5331098" y="-7286638"/>
                  <a:ext cx="813293" cy="839528"/>
                </a:xfrm>
                <a:prstGeom prst="rect">
                  <a:avLst/>
                </a:prstGeom>
              </p:spPr>
            </p:pic>
          </p:grpSp>
        </p:grpSp>
      </p:grpSp>
    </p:spTree>
    <p:extLst>
      <p:ext uri="{BB962C8B-B14F-4D97-AF65-F5344CB8AC3E}">
        <p14:creationId xmlns:p14="http://schemas.microsoft.com/office/powerpoint/2010/main" val="1980441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716" y="-4497253"/>
            <a:ext cx="18273284" cy="14755678"/>
          </a:xfrm>
          <a:prstGeom prst="rect">
            <a:avLst/>
          </a:prstGeom>
        </p:spPr>
      </p:pic>
      <p:pic>
        <p:nvPicPr>
          <p:cNvPr id="26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107109" y="1686254"/>
            <a:ext cx="13815573" cy="8462880"/>
          </a:xfrm>
          <a:prstGeom prst="rect">
            <a:avLst/>
          </a:prstGeom>
        </p:spPr>
      </p:pic>
      <p:sp>
        <p:nvSpPr>
          <p:cNvPr id="5" name="TextBox 7"/>
          <p:cNvSpPr txBox="1"/>
          <p:nvPr/>
        </p:nvSpPr>
        <p:spPr>
          <a:xfrm>
            <a:off x="4751443" y="4229100"/>
            <a:ext cx="12526904" cy="4981577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000" i="1" dirty="0"/>
              <a:t> Buổi chiều tối, trên boong một chiếc tàu thủy đang chạy giữa </a:t>
            </a:r>
            <a:r>
              <a:rPr lang="vi-VN" sz="4000" i="1" dirty="0" err="1"/>
              <a:t>đại</a:t>
            </a:r>
            <a:r>
              <a:rPr lang="vi-VN" sz="4000" i="1" dirty="0"/>
              <a:t> dương</a:t>
            </a:r>
            <a:r>
              <a:rPr lang="en-US" sz="4000" i="1" dirty="0"/>
              <a:t>,</a:t>
            </a:r>
            <a:r>
              <a:rPr lang="vi-VN" sz="4000" i="1" dirty="0"/>
              <a:t> Giu-li-ét-ta</a:t>
            </a:r>
            <a:r>
              <a:rPr lang="en-US" sz="4000" i="1" dirty="0"/>
              <a:t> </a:t>
            </a:r>
            <a:r>
              <a:rPr lang="vi-VN" sz="4000" i="1" dirty="0"/>
              <a:t>đang đứng tựa vào lan can, nhìn ra biển. Xung quanh em, một vài hành khách và </a:t>
            </a:r>
            <a:r>
              <a:rPr lang="en-US" sz="4000" i="1" dirty="0" err="1"/>
              <a:t>thủy</a:t>
            </a:r>
            <a:r>
              <a:rPr lang="vi-VN" sz="4000" i="1" dirty="0"/>
              <a:t> thủ đang trò chuyện với nhau về biển, về thời tiết hoặc về con tàu.</a:t>
            </a:r>
            <a:endParaRPr lang="vi-VN" sz="4000" dirty="0"/>
          </a:p>
        </p:txBody>
      </p:sp>
      <p:grpSp>
        <p:nvGrpSpPr>
          <p:cNvPr id="31" name="Group 30"/>
          <p:cNvGrpSpPr/>
          <p:nvPr/>
        </p:nvGrpSpPr>
        <p:grpSpPr>
          <a:xfrm>
            <a:off x="87314" y="54223"/>
            <a:ext cx="7315200" cy="2727077"/>
            <a:chOff x="-6138093" y="-10931570"/>
            <a:chExt cx="7315200" cy="2743643"/>
          </a:xfrm>
        </p:grpSpPr>
        <p:pic>
          <p:nvPicPr>
            <p:cNvPr id="30" name="Picture 2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-6138093" y="-10931570"/>
              <a:ext cx="7315200" cy="2743643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-5413236" y="-10300585"/>
              <a:ext cx="5865485" cy="120032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 err="1">
                  <a:solidFill>
                    <a:srgbClr val="7030A0"/>
                  </a:solidFill>
                  <a:latin typeface="#9Slide03 BoosterNextFYBlack" panose="02000A03000000020004" pitchFamily="2" charset="0"/>
                </a:rPr>
                <a:t>Cảnh</a:t>
              </a:r>
              <a:r>
                <a:rPr lang="en-US" sz="7200" b="1" dirty="0">
                  <a:solidFill>
                    <a:srgbClr val="7030A0"/>
                  </a:solidFill>
                  <a:latin typeface="#9Slide03 BoosterNextFYBlack" panose="02000A03000000020004" pitchFamily="2" charset="0"/>
                </a:rPr>
                <a:t> </a:t>
              </a:r>
              <a:r>
                <a:rPr lang="en-US" sz="7200" b="1" dirty="0" err="1">
                  <a:solidFill>
                    <a:srgbClr val="7030A0"/>
                  </a:solidFill>
                  <a:latin typeface="#9Slide03 BoosterNextFYBlack" panose="02000A03000000020004" pitchFamily="2" charset="0"/>
                </a:rPr>
                <a:t>trí</a:t>
              </a:r>
              <a:endParaRPr lang="vi-VN" sz="7200" dirty="0">
                <a:solidFill>
                  <a:srgbClr val="7030A0"/>
                </a:solidFill>
                <a:latin typeface="#9Slide03 BoosterNextFYBlack" panose="02000A03000000020004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33073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208489966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528</TotalTime>
  <Words>909</Words>
  <Application>Microsoft Office PowerPoint</Application>
  <PresentationFormat>Custom</PresentationFormat>
  <Paragraphs>132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9" baseType="lpstr">
      <vt:lpstr>Lobster</vt:lpstr>
      <vt:lpstr>Paytone One</vt:lpstr>
      <vt:lpstr>Gaegu Bold</vt:lpstr>
      <vt:lpstr>Arimo</vt:lpstr>
      <vt:lpstr>Calibri</vt:lpstr>
      <vt:lpstr>#9Slide03 BoosterNextFYBlack</vt:lpstr>
      <vt:lpstr>#9Slide05 Ciaobella</vt:lpstr>
      <vt:lpstr>Arial</vt:lpstr>
      <vt:lpstr>#9Slide03 Arima Madurai Black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tập viết đoạn đối thoại</dc:title>
  <cp:lastModifiedBy>Admin</cp:lastModifiedBy>
  <cp:revision>142</cp:revision>
  <dcterms:created xsi:type="dcterms:W3CDTF">2006-08-16T00:00:00Z</dcterms:created>
  <dcterms:modified xsi:type="dcterms:W3CDTF">2022-04-13T04:07:45Z</dcterms:modified>
  <dc:identifier>DAE6KuLTwr0</dc:identifier>
</cp:coreProperties>
</file>