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5" r:id="rId2"/>
    <p:sldId id="272" r:id="rId3"/>
    <p:sldId id="296" r:id="rId4"/>
    <p:sldId id="298" r:id="rId5"/>
    <p:sldId id="303" r:id="rId6"/>
    <p:sldId id="256" r:id="rId7"/>
    <p:sldId id="295" r:id="rId8"/>
    <p:sldId id="314" r:id="rId9"/>
    <p:sldId id="315" r:id="rId10"/>
    <p:sldId id="297" r:id="rId11"/>
    <p:sldId id="313" r:id="rId12"/>
    <p:sldId id="316" r:id="rId13"/>
    <p:sldId id="317" r:id="rId14"/>
    <p:sldId id="310" r:id="rId15"/>
    <p:sldId id="308" r:id="rId16"/>
    <p:sldId id="299" r:id="rId17"/>
    <p:sldId id="301" r:id="rId18"/>
    <p:sldId id="302" r:id="rId19"/>
    <p:sldId id="319" r:id="rId20"/>
    <p:sldId id="294" r:id="rId21"/>
    <p:sldId id="280" r:id="rId22"/>
    <p:sldId id="284" r:id="rId23"/>
    <p:sldId id="318" r:id="rId24"/>
    <p:sldId id="293" r:id="rId25"/>
  </p:sldIdLst>
  <p:sldSz cx="12192000" cy="6858000"/>
  <p:notesSz cx="6858000" cy="9144000"/>
  <p:embeddedFontLst>
    <p:embeddedFont>
      <p:font typeface="锐字工房洪荒之光中黑简1.0" panose="020B0604020202020204" charset="-122"/>
      <p:regular r:id="rId27"/>
    </p:embeddedFont>
    <p:embeddedFont>
      <p:font typeface="方正胖娃简体" panose="020B0604020202020204" charset="-122"/>
      <p:regular r:id="rId28"/>
    </p:embeddedFont>
    <p:embeddedFont>
      <p:font typeface="宋体" panose="02010600030101010101" pitchFamily="2" charset="-122"/>
      <p:regular r:id="rId29"/>
    </p:embeddedFont>
    <p:embeddedFont>
      <p:font typeface="#9Slide03 Arima Madurai ExtraBo" panose="020B0604020202020204" charset="0"/>
      <p:bold r:id="rId30"/>
    </p:embeddedFont>
    <p:embeddedFont>
      <p:font typeface="#9Slide05 VL Fadilla" panose="020B0604020202020204" charset="0"/>
      <p:regular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#9Slide05 Lobster" panose="020B0604020202020204" charset="0"/>
      <p:regular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#9Slide05 SVNCattleya Script" panose="02000000000000000000" charset="0"/>
      <p:regular r:id="rId39"/>
    </p:embeddedFont>
    <p:embeddedFont>
      <p:font typeface="字体管家棉花糖" panose="020B0604020202020204" charset="-122"/>
      <p:regular r:id="rId40"/>
    </p:embeddedFont>
    <p:embeddedFont>
      <p:font typeface="#9Slide03 Roboto Slab Bold" panose="020B0604020202020204" charset="0"/>
      <p:bold r:id="rId41"/>
    </p:embeddedFont>
    <p:embeddedFont>
      <p:font typeface="字体管家天蝎座" panose="020B0604020202020204" charset="-122"/>
      <p:regular r:id="rId42"/>
    </p:embeddedFont>
    <p:embeddedFont>
      <p:font typeface="#9Slide03 Arima Madurai Black" panose="020B0604020202020204" charset="0"/>
      <p:bold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微软雅黑" panose="020B0503020204020204" pitchFamily="34" charset="-122"/>
      <p:regular r:id="rId50"/>
      <p:bold r:id="rId51"/>
    </p:embeddedFont>
    <p:embeddedFont>
      <p:font typeface="#9Slide05 SVNBlenda Script" panose="020B0604020202020204" charset="0"/>
      <p:regular r:id="rId52"/>
    </p:embeddedFont>
    <p:embeddedFont>
      <p:font typeface="#9Slide03 BoosterNextFYBlack" panose="020B0604020202020204" charset="0"/>
      <p:regular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65" d="100"/>
          <a:sy n="65" d="100"/>
        </p:scale>
        <p:origin x="1064" y="80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8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nghĩa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sao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hồng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người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hoạt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động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9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4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5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0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1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7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23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19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5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8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0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6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5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5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3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69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0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0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1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9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2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40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52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5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8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3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1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59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4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81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5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9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3" r:id="rId3"/>
    <p:sldLayoutId id="2147483650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3" r:id="rId13"/>
    <p:sldLayoutId id="2147483681" r:id="rId14"/>
    <p:sldLayoutId id="2147483680" r:id="rId15"/>
    <p:sldLayoutId id="2147483678" r:id="rId16"/>
    <p:sldLayoutId id="2147483676" r:id="rId17"/>
    <p:sldLayoutId id="2147483674" r:id="rId18"/>
    <p:sldLayoutId id="2147483671" r:id="rId19"/>
    <p:sldLayoutId id="2147483670" r:id="rId20"/>
    <p:sldLayoutId id="2147483667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84" r:id="rId33"/>
    <p:sldLayoutId id="2147483682" r:id="rId34"/>
    <p:sldLayoutId id="2147483679" r:id="rId35"/>
    <p:sldLayoutId id="2147483677" r:id="rId36"/>
    <p:sldLayoutId id="2147483675" r:id="rId37"/>
    <p:sldLayoutId id="2147483673" r:id="rId38"/>
    <p:sldLayoutId id="2147483672" r:id="rId39"/>
    <p:sldLayoutId id="2147483669" r:id="rId40"/>
    <p:sldLayoutId id="2147483668" r:id="rId41"/>
    <p:sldLayoutId id="2147483666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3.png"/><Relationship Id="rId3" Type="http://schemas.openxmlformats.org/officeDocument/2006/relationships/audio" Target="../media/audio1.wav"/><Relationship Id="rId50" Type="http://schemas.openxmlformats.org/officeDocument/2006/relationships/image" Target="../media/image6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52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409248" y="-199242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Hằng ngày, chứng kiến cảnh nhân dân bị giặc Ngô đánh tan, cướp bóc,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cùng uất hận, nung nấu ý chí trả thù nhà, đền nợ nước, quét sạch chúng ra khỏi bờ cõi.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 anh là Triệu Quốc Đạt lãnh đạo cuộc khởi nghĩa chống quân xâm lược.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nghĩa tuy không thành công nhưng tấm gương anh dũng của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 Thị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mãi với non sông, đất nước.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lặp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kể tên những tấm gương hiếu học mà em biết?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Hiền – ông Trạng 13 tuổi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Ngọc Kí – bị liệt hai tay, viết bằng chân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Mạc Đĩnh Chi – nhà nghèo nhưng rất hiếu học</a:t>
            </a:r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Cao Bá Quát – người nổi tiếng văn hay chữ tốt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.....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Em học tập được gì qua những tấm gương hiếu học đó?</a:t>
            </a:r>
            <a:endParaRPr lang="en-US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 smtClean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189033" y="-1410344"/>
            <a:ext cx="21288375" cy="1185862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72868" y="4200064"/>
            <a:ext cx="9954773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4437" y="53527"/>
            <a:ext cx="7823457" cy="28103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2149" y="1023577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Đáng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giá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56410" y="2884942"/>
            <a:ext cx="9971231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616627" y="4263456"/>
            <a:ext cx="1066770" cy="1066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699" y="2921581"/>
            <a:ext cx="799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an </a:t>
            </a:r>
            <a:r>
              <a:rPr lang="en-US" sz="3600" dirty="0" err="1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ninh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9699" y="4222884"/>
            <a:ext cx="86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nhóm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14076" y="5538006"/>
            <a:ext cx="9913565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697" y="5826130"/>
            <a:ext cx="8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1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4.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646716" y="2978031"/>
            <a:ext cx="1066770" cy="106676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616627" y="5656751"/>
            <a:ext cx="1066770" cy="10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9971" b="90762" l="18848" r="89844">
                        <a14:foregroundMark x1="16309" y1="45161" x2="17969" y2="38856"/>
                        <a14:foregroundMark x1="54102" y1="90762" x2="54102" y2="90762"/>
                        <a14:foregroundMark x1="62695" y1="49853" x2="62695" y2="49853"/>
                        <a14:foregroundMark x1="69141" y1="50733" x2="69141" y2="50733"/>
                        <a14:foregroundMark x1="60840" y1="55132" x2="70020" y2="55425"/>
                        <a14:backgroundMark x1="60938" y1="61877" x2="61523" y2="62463"/>
                        <a14:backgroundMark x1="62793" y1="63930" x2="62793" y2="63930"/>
                        <a14:backgroundMark x1="63379" y1="64076" x2="64160" y2="64809"/>
                        <a14:backgroundMark x1="64160" y1="64956" x2="64160" y2="64956"/>
                        <a14:backgroundMark x1="56934" y1="66862" x2="56836" y2="72141"/>
                        <a14:backgroundMark x1="65625" y1="63783" x2="67383" y2="64370"/>
                        <a14:backgroundMark x1="68555" y1="64516" x2="68555" y2="64516"/>
                        <a14:backgroundMark x1="46680" y1="24633" x2="46875" y2="88123"/>
                        <a14:backgroundMark x1="43457" y1="75513" x2="76074" y2="76393"/>
                        <a14:backgroundMark x1="48926" y1="82991" x2="58203" y2="82991"/>
                        <a14:backgroundMark x1="62402" y1="83724" x2="73145" y2="85337"/>
                        <a14:backgroundMark x1="64746" y1="67742" x2="64746" y2="67742"/>
                        <a14:backgroundMark x1="64746" y1="67742" x2="71875" y2="68915"/>
                        <a14:backgroundMark x1="58887" y1="69648" x2="58887" y2="72287"/>
                        <a14:backgroundMark x1="58887" y1="72287" x2="60254" y2="76100"/>
                        <a14:backgroundMark x1="63477" y1="61437" x2="66992" y2="61290"/>
                        <a14:backgroundMark x1="61230" y1="59091" x2="73535" y2="59531"/>
                        <a14:backgroundMark x1="73535" y1="59531" x2="73535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9" t="-6093" r="-51213" b="6211"/>
          <a:stretch/>
        </p:blipFill>
        <p:spPr>
          <a:xfrm>
            <a:off x="276283" y="-806339"/>
            <a:ext cx="9373632" cy="648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10072415" y="4569012"/>
            <a:ext cx="2006509" cy="2095222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8"/>
            <a:ext cx="3776254" cy="2292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271171" y="1259194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2135233" y="2643325"/>
            <a:ext cx="916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7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35052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86212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altLang="en-US" sz="2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Đổng</a:t>
            </a:r>
            <a:r>
              <a:rPr lang="en-US" altLang="en-US" sz="2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en-US" sz="2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Gióng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395646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249541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651794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057523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282110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833556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387905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01886645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1989</Words>
  <Application>Microsoft Office PowerPoint</Application>
  <PresentationFormat>Widescreen</PresentationFormat>
  <Paragraphs>142</Paragraphs>
  <Slides>24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锐字工房洪荒之光中黑简1.0</vt:lpstr>
      <vt:lpstr>方正胖娃简体</vt:lpstr>
      <vt:lpstr>宋体</vt:lpstr>
      <vt:lpstr>#9Slide03 Arima Madurai ExtraBo</vt:lpstr>
      <vt:lpstr>#9Slide05 VL Fadilla</vt:lpstr>
      <vt:lpstr>Lato</vt:lpstr>
      <vt:lpstr>#9Slide05 Lobster</vt:lpstr>
      <vt:lpstr>Calibri Light</vt:lpstr>
      <vt:lpstr>#9Slide05 SVNCattleya Script</vt:lpstr>
      <vt:lpstr>字体管家棉花糖</vt:lpstr>
      <vt:lpstr>Times New Roman</vt:lpstr>
      <vt:lpstr>#9Slide03 Roboto Slab Bold</vt:lpstr>
      <vt:lpstr>字体管家天蝎座</vt:lpstr>
      <vt:lpstr>#9Slide03 Arima Madurai Black</vt:lpstr>
      <vt:lpstr>Tahoma</vt:lpstr>
      <vt:lpstr>Calibri</vt:lpstr>
      <vt:lpstr>微软雅黑</vt:lpstr>
      <vt:lpstr>#9Slide05 SVNBlenda Script</vt:lpstr>
      <vt:lpstr>#9Slide03 BoosterNextFYBlack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Admin</cp:lastModifiedBy>
  <cp:revision>559</cp:revision>
  <dcterms:created xsi:type="dcterms:W3CDTF">2015-05-05T08:02:00Z</dcterms:created>
  <dcterms:modified xsi:type="dcterms:W3CDTF">2022-03-16T14:49:39Z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