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3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02" r:id="rId20"/>
    <p:sldId id="320" r:id="rId21"/>
    <p:sldId id="30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21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56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8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32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56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50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95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7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54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3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98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giờ 23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25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giờ 125 phút</a:t>
            </a: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2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0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62765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>
            <a:extLst>
              <a:ext uri="{FF2B5EF4-FFF2-40B4-BE49-F238E27FC236}">
                <a16:creationId xmlns:a16="http://schemas.microsoft.com/office/drawing/2014/main" id="{495275F4-1B2B-4A4D-A4DB-BEFECB652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id="{47140171-D1BD-454C-98BD-CEDEFF93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id="{B49ABE93-A57D-4160-9808-4E008101E296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id="{CA889111-F48C-4C29-A1F7-EDC98734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53">
              <a:extLst>
                <a:ext uri="{FF2B5EF4-FFF2-40B4-BE49-F238E27FC236}">
                  <a16:creationId xmlns:a16="http://schemas.microsoft.com/office/drawing/2014/main" id="{F8C64659-2A04-4899-856C-22594ABCB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A80ECB90-62B7-4357-AE33-BCEA7B61B090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id="{F92EDD1C-EA67-4FE6-96C3-804D4C38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4DB4E4B1-9EE0-4DE2-BF02-80017003E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98FB4408-6932-4EFA-B333-14F8DDB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giờ 15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B5B3FBC2-D524-45F0-9824-A2AC28D4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2586039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3E3D5E64-4F75-4FD0-BFBE-3BD5363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1367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AFA3135D-1927-416F-B766-29EF3FB6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2684464"/>
            <a:ext cx="2046288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0F1F4E1B-520D-4A00-A9DB-62507149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36850"/>
            <a:ext cx="431800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BEA1EFF9-4639-4D5B-AF45-8F9DBEE6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94" y="2732881"/>
            <a:ext cx="430213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id="{7F354612-8D33-436B-94CD-953AF007F802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105276"/>
            <a:ext cx="514350" cy="549275"/>
            <a:chOff x="968" y="1900"/>
            <a:chExt cx="432" cy="462"/>
          </a:xfrm>
        </p:grpSpPr>
        <p:sp>
          <p:nvSpPr>
            <p:cNvPr id="37" name="AutoShape 41">
              <a:extLst>
                <a:ext uri="{FF2B5EF4-FFF2-40B4-BE49-F238E27FC236}">
                  <a16:creationId xmlns:a16="http://schemas.microsoft.com/office/drawing/2014/main" id="{E01B25E4-0940-411A-8A10-181DB9D5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1FA2150B-359E-49B3-9C8F-26674C5D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900"/>
              <a:ext cx="3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954566C4-FE87-48A3-938E-F5CD15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0125"/>
            <a:ext cx="87328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0" name="Group 51">
            <a:extLst>
              <a:ext uri="{FF2B5EF4-FFF2-40B4-BE49-F238E27FC236}">
                <a16:creationId xmlns:a16="http://schemas.microsoft.com/office/drawing/2014/main" id="{5329F4F8-57AE-44D1-857A-B7ECFBE57FA5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651F604E-E57D-4428-9EBF-20343EA1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681A47BD-4355-4225-8A86-9EAF9809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39875D71-5F18-4FA2-B2D5-3844FFB3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8799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15  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E46D8E98-1B9E-4563-A34E-E92748E1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373EA49-6C19-4203-B7C4-20AAF232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45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80B62C-D255-4A7D-87F4-7D63D812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61785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15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1A992D-75E8-4A90-A209-669A1D87541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309078F-9D17-4369-BF79-FDDDA69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</a:t>
            </a:r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533 L 0.24076 -0.2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-0.00185 L 0.20221 -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102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5A4BB510-2525-4F95-A60F-397EC001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231683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327BA7E7-6B90-4EEB-B30C-F79D822A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1" y="2681958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F8FC8E0F-21DD-44A0-BF2A-902279E97B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0612" y="3042319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id="{0EDDA8DE-3C25-49DB-A5AE-4C9B6B191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1" y="3108994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4CADB5C1-E4D1-40D0-BFD3-11D7DFB8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04549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BECB2BD-8BC7-467C-B165-0283E8D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9883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789D753-363B-485D-AEFB-C90A37B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3010570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CB215DB7-00FD-45F4-B1BF-43A1FD68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6444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955F31C-00AB-4621-A07D-C1CC588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520033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47D179B4-7A0A-4CA3-AF0C-5C27DF0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3710657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4DA4D5C-FC08-482B-B012-D3D9468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70272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E4B5E-2EB5-46FD-9613-FB5C1519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6" y="2989138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A39EE2A-8855-4853-9493-2179D068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8261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EEE2D45D-8F2C-436B-8825-9D91A4CF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1188120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2952BBE7-E80D-498A-A158-0DFB8900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1" y="1605633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5CE1FF6E-3C1A-4726-8446-CCA30E73DC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3287" y="152308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18138EA0-2FE8-425F-9196-DC83CCBB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14976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2E536D94-756D-49CC-BC55-3497F4DB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1502445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B642B8B6-E2F6-4C1E-A6CD-83B420F6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152308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35273D4C-F9D8-427A-B004-86269FFF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2" y="102778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29D31A38-FE33-429F-B8BA-6AF6A075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899319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3 =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57F228EE-448D-41B4-8FDF-CA75A15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1900907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76AAC141-DC7D-4064-B1A5-A38F085779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2676" y="1523083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2485E-753E-4369-B1C8-B8BA319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2" y="837283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A5D5F05B-1F96-45FC-85EC-B1DF090D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2" y="231683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5105400" y="301466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6119814" y="3379789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 flipH="1">
            <a:off x="6105525" y="3740150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7" name="Line 20"/>
          <p:cNvSpPr>
            <a:spLocks noChangeShapeType="1"/>
          </p:cNvSpPr>
          <p:nvPr/>
        </p:nvSpPr>
        <p:spPr bwMode="auto">
          <a:xfrm flipV="1">
            <a:off x="4951414" y="3806825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21"/>
          <p:cNvSpPr txBox="1">
            <a:spLocks noChangeArrowheads="1"/>
          </p:cNvSpPr>
          <p:nvPr/>
        </p:nvSpPr>
        <p:spPr bwMode="auto">
          <a:xfrm>
            <a:off x="5916613" y="3743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6365875" y="3686176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76864" y="3708401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61" name="Text Box 24"/>
          <p:cNvSpPr txBox="1">
            <a:spLocks noChangeArrowheads="1"/>
          </p:cNvSpPr>
          <p:nvPr/>
        </p:nvSpPr>
        <p:spPr bwMode="auto">
          <a:xfrm>
            <a:off x="4964113" y="3724275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510089" y="3217864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3402014" y="4408488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7094538" y="440055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6811963" y="4011614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533526" y="4938713"/>
            <a:ext cx="9134475" cy="1935162"/>
          </a:xfrm>
          <a:prstGeom prst="roundRect">
            <a:avLst>
              <a:gd name="adj" fmla="val 19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5105400" y="15240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6103939" y="1885951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02214" y="2303464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 flipH="1">
            <a:off x="5918200" y="2220914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357938" y="2195514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43525" y="2200276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05400" y="2220914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7" name="Text Box 17"/>
          <p:cNvSpPr txBox="1">
            <a:spLocks noChangeArrowheads="1"/>
          </p:cNvSpPr>
          <p:nvPr/>
        </p:nvSpPr>
        <p:spPr bwMode="auto">
          <a:xfrm>
            <a:off x="4562475" y="1725614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257551" y="2597150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1 giờ 10 phút x 3 =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7010400" y="25987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30 phút</a:t>
            </a:r>
          </a:p>
        </p:txBody>
      </p:sp>
      <p:sp>
        <p:nvSpPr>
          <p:cNvPr id="23580" name="Text Box 18"/>
          <p:cNvSpPr txBox="1">
            <a:spLocks noChangeArrowheads="1"/>
          </p:cNvSpPr>
          <p:nvPr/>
        </p:nvSpPr>
        <p:spPr bwMode="auto">
          <a:xfrm flipH="1">
            <a:off x="6097589" y="2220914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81" name="Rectangle 1"/>
          <p:cNvSpPr>
            <a:spLocks noChangeArrowheads="1"/>
          </p:cNvSpPr>
          <p:nvPr/>
        </p:nvSpPr>
        <p:spPr bwMode="auto">
          <a:xfrm>
            <a:off x="1933575" y="1535114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82" name="Rectangle 64"/>
          <p:cNvSpPr>
            <a:spLocks noChangeArrowheads="1"/>
          </p:cNvSpPr>
          <p:nvPr/>
        </p:nvSpPr>
        <p:spPr bwMode="auto">
          <a:xfrm>
            <a:off x="1908175" y="3014664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343150" y="561975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số đo thời gian với một số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343150" y="76200"/>
            <a:ext cx="760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898562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766" y="2495357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587" y="2495357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2529" y="909962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2299" y="517302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78" y="98889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DEA8620-ABF9-414F-AF78-275B204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5248" y="627175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fld id="{5827DB64-A2B7-4170-9A6A-7FF2E031CAC3}" type="slidenum"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96" y="3230586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96" y="4985803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96" y="1067934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39983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208529067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1093</Words>
  <Application>Microsoft Office PowerPoint</Application>
  <PresentationFormat>Widescreen</PresentationFormat>
  <Paragraphs>232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</vt:lpstr>
      <vt:lpstr>inpin heiti</vt:lpstr>
      <vt:lpstr>Patrick Hand</vt:lpstr>
      <vt:lpstr>Roboto</vt:lpstr>
      <vt:lpstr>Tahoma</vt:lpstr>
      <vt:lpstr>Times New Roman</vt:lpstr>
      <vt:lpstr>VNI-Times</vt:lpstr>
      <vt:lpstr>Webdings</vt:lpstr>
      <vt:lpstr>2_Default Design</vt:lpstr>
      <vt:lpstr>1_Office Theme</vt:lpstr>
      <vt:lpstr>Equation</vt:lpstr>
      <vt:lpstr>TOÁN 5 NHÂN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179</cp:revision>
  <dcterms:created xsi:type="dcterms:W3CDTF">2017-08-18T03:02:00Z</dcterms:created>
  <dcterms:modified xsi:type="dcterms:W3CDTF">2022-03-13T15:30:48Z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