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30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0" r:id="rId3"/>
    <p:sldLayoutId id="2147483689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419423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13195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1700535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25762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170053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163862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19600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1333823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1319535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16243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1776735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131953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1725935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163862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023497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3350983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3338283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3795483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335257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3782783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3871683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4328883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266971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464797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02897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3795483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3352571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3490683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335257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379548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11457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3809771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800423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862335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2804883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2804883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171323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1689423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1700535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1725935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170053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3770083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3795483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3795483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3795483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3795483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380977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3809771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3808183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4659083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3795483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225873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170053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1592451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1690210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231048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003175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24614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099871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1618983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ván cờ : 4 phút 30 giây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076183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08479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16099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146579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184679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38019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278659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482607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456103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872753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872753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30399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76119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31827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269927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2788178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269927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2684990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15647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269927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268657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53747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3964515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14219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4896549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4430609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90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244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686" y="2819400"/>
            <a:ext cx="1905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=180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744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863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4817425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297311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426511899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</TotalTime>
  <Words>860</Words>
  <Application>Microsoft Office PowerPoint</Application>
  <PresentationFormat>Widescreen</PresentationFormat>
  <Paragraphs>171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2_Default Design</vt:lpstr>
      <vt:lpstr>1_Office Theme</vt:lpstr>
      <vt:lpstr>TOÁN 5 CHIA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185</cp:revision>
  <dcterms:created xsi:type="dcterms:W3CDTF">2017-08-18T03:02:00Z</dcterms:created>
  <dcterms:modified xsi:type="dcterms:W3CDTF">2022-03-14T08:41:48Z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