
<file path=[Content_Types].xml><?xml version="1.0" encoding="utf-8"?>
<Types xmlns="http://schemas.openxmlformats.org/package/2006/content-types">
  <Default Extension="mp3" ContentType="audio/mpeg"/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2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706" r:id="rId1"/>
    <p:sldMasterId id="2147483754" r:id="rId2"/>
    <p:sldMasterId id="2147483787" r:id="rId3"/>
  </p:sldMasterIdLst>
  <p:notesMasterIdLst>
    <p:notesMasterId r:id="rId32"/>
  </p:notesMasterIdLst>
  <p:sldIdLst>
    <p:sldId id="258" r:id="rId4"/>
    <p:sldId id="259" r:id="rId5"/>
    <p:sldId id="263" r:id="rId6"/>
    <p:sldId id="264" r:id="rId7"/>
    <p:sldId id="261" r:id="rId8"/>
    <p:sldId id="265" r:id="rId9"/>
    <p:sldId id="266" r:id="rId10"/>
    <p:sldId id="267" r:id="rId11"/>
    <p:sldId id="317" r:id="rId12"/>
    <p:sldId id="262" r:id="rId13"/>
    <p:sldId id="318" r:id="rId14"/>
    <p:sldId id="319" r:id="rId15"/>
    <p:sldId id="322" r:id="rId16"/>
    <p:sldId id="321" r:id="rId17"/>
    <p:sldId id="323" r:id="rId18"/>
    <p:sldId id="324" r:id="rId19"/>
    <p:sldId id="325" r:id="rId20"/>
    <p:sldId id="271" r:id="rId21"/>
    <p:sldId id="328" r:id="rId22"/>
    <p:sldId id="329" r:id="rId23"/>
    <p:sldId id="326" r:id="rId24"/>
    <p:sldId id="331" r:id="rId25"/>
    <p:sldId id="332" r:id="rId26"/>
    <p:sldId id="330" r:id="rId27"/>
    <p:sldId id="333" r:id="rId28"/>
    <p:sldId id="272" r:id="rId29"/>
    <p:sldId id="256" r:id="rId30"/>
    <p:sldId id="260" r:id="rId31"/>
  </p:sldIdLst>
  <p:sldSz cx="12192000" cy="6858000"/>
  <p:notesSz cx="6858000" cy="9144000"/>
  <p:embeddedFontLst>
    <p:embeddedFont>
      <p:font typeface="Nunito" panose="020B0604020202020204" charset="0"/>
      <p:regular r:id="rId33"/>
    </p:embeddedFont>
    <p:embeddedFont>
      <p:font typeface="Calibri Light" panose="020F0302020204030204" pitchFamily="34" charset="0"/>
      <p:regular r:id="rId34"/>
      <p:italic r:id="rId35"/>
    </p:embeddedFont>
    <p:embeddedFont>
      <p:font typeface="#9Slide07 Hillda" panose="020B0604020202020204" charset="0"/>
      <p:regular r:id="rId36"/>
    </p:embeddedFont>
    <p:embeddedFont>
      <p:font typeface="Tahoma" panose="020B0604030504040204" pitchFamily="34" charset="0"/>
      <p:regular r:id="rId37"/>
      <p:bold r:id="rId38"/>
    </p:embeddedFont>
    <p:embeddedFont>
      <p:font typeface="Raleway" panose="020B0604020202020204" charset="0"/>
      <p:regular r:id="rId39"/>
    </p:embeddedFont>
    <p:embeddedFont>
      <p:font typeface="Calibri" panose="020F0502020204030204" pitchFamily="34" charset="0"/>
      <p:regular r:id="rId40"/>
      <p:bold r:id="rId41"/>
      <p:italic r:id="rId42"/>
      <p:boldItalic r:id="rId43"/>
    </p:embeddedFont>
    <p:embeddedFont>
      <p:font typeface="Barlow" panose="020B0604020202020204" charset="0"/>
      <p:regular r:id="rId44"/>
    </p:embeddedFont>
    <p:embeddedFont>
      <p:font typeface="#9Slide02 Noi dung dai" panose="020B0604020202020204" charset="0"/>
      <p:regular r:id="rId45"/>
    </p:embeddedFont>
  </p:embeddedFontLst>
  <p:custDataLst>
    <p:tags r:id="rId46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5" d="100"/>
          <a:sy n="65" d="100"/>
        </p:scale>
        <p:origin x="141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font" Target="fonts/font7.fntdata"/><Relationship Id="rId21" Type="http://schemas.openxmlformats.org/officeDocument/2006/relationships/slide" Target="slides/slide18.xml"/><Relationship Id="rId34" Type="http://schemas.openxmlformats.org/officeDocument/2006/relationships/font" Target="fonts/font2.fntdata"/><Relationship Id="rId42" Type="http://schemas.openxmlformats.org/officeDocument/2006/relationships/font" Target="fonts/font10.fntdata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37" Type="http://schemas.openxmlformats.org/officeDocument/2006/relationships/font" Target="fonts/font5.fntdata"/><Relationship Id="rId40" Type="http://schemas.openxmlformats.org/officeDocument/2006/relationships/font" Target="fonts/font8.fntdata"/><Relationship Id="rId45" Type="http://schemas.openxmlformats.org/officeDocument/2006/relationships/font" Target="fonts/font13.fntdata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4.fntdata"/><Relationship Id="rId49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font" Target="fonts/font12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font" Target="fonts/font3.fntdata"/><Relationship Id="rId43" Type="http://schemas.openxmlformats.org/officeDocument/2006/relationships/font" Target="fonts/font11.fntdata"/><Relationship Id="rId48" Type="http://schemas.openxmlformats.org/officeDocument/2006/relationships/viewProps" Target="view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1.fntdata"/><Relationship Id="rId38" Type="http://schemas.openxmlformats.org/officeDocument/2006/relationships/font" Target="fonts/font6.fntdata"/><Relationship Id="rId46" Type="http://schemas.openxmlformats.org/officeDocument/2006/relationships/tags" Target="tags/tag1.xml"/><Relationship Id="rId20" Type="http://schemas.openxmlformats.org/officeDocument/2006/relationships/slide" Target="slides/slide17.xml"/><Relationship Id="rId41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070202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211959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345303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74581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42272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8875931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542301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833756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6988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38648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50769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041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54518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1_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4047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1_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695231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1_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81319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6751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1_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79460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1_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11944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7.xml"/><Relationship Id="rId18" Type="http://schemas.openxmlformats.org/officeDocument/2006/relationships/slideLayout" Target="../slideLayouts/slideLayout32.xml"/><Relationship Id="rId26" Type="http://schemas.openxmlformats.org/officeDocument/2006/relationships/slideLayout" Target="../slideLayouts/slideLayout40.xml"/><Relationship Id="rId39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35.xml"/><Relationship Id="rId34" Type="http://schemas.openxmlformats.org/officeDocument/2006/relationships/slideLayout" Target="../slideLayouts/slideLayout48.xml"/><Relationship Id="rId42" Type="http://schemas.openxmlformats.org/officeDocument/2006/relationships/slideLayout" Target="../slideLayouts/slideLayout56.xml"/><Relationship Id="rId7" Type="http://schemas.openxmlformats.org/officeDocument/2006/relationships/slideLayout" Target="../slideLayouts/slideLayout21.xml"/><Relationship Id="rId2" Type="http://schemas.openxmlformats.org/officeDocument/2006/relationships/slideLayout" Target="../slideLayouts/slideLayout16.xml"/><Relationship Id="rId16" Type="http://schemas.openxmlformats.org/officeDocument/2006/relationships/slideLayout" Target="../slideLayouts/slideLayout30.xml"/><Relationship Id="rId29" Type="http://schemas.openxmlformats.org/officeDocument/2006/relationships/slideLayout" Target="../slideLayouts/slideLayout43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38.xml"/><Relationship Id="rId32" Type="http://schemas.openxmlformats.org/officeDocument/2006/relationships/slideLayout" Target="../slideLayouts/slideLayout46.xml"/><Relationship Id="rId37" Type="http://schemas.openxmlformats.org/officeDocument/2006/relationships/slideLayout" Target="../slideLayouts/slideLayout51.xml"/><Relationship Id="rId40" Type="http://schemas.openxmlformats.org/officeDocument/2006/relationships/slideLayout" Target="../slideLayouts/slideLayout54.xml"/><Relationship Id="rId45" Type="http://schemas.openxmlformats.org/officeDocument/2006/relationships/slideLayout" Target="../slideLayouts/slideLayout59.xml"/><Relationship Id="rId5" Type="http://schemas.openxmlformats.org/officeDocument/2006/relationships/slideLayout" Target="../slideLayouts/slideLayout19.xml"/><Relationship Id="rId15" Type="http://schemas.openxmlformats.org/officeDocument/2006/relationships/slideLayout" Target="../slideLayouts/slideLayout29.xml"/><Relationship Id="rId23" Type="http://schemas.openxmlformats.org/officeDocument/2006/relationships/slideLayout" Target="../slideLayouts/slideLayout37.xml"/><Relationship Id="rId28" Type="http://schemas.openxmlformats.org/officeDocument/2006/relationships/slideLayout" Target="../slideLayouts/slideLayout42.xml"/><Relationship Id="rId36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24.xml"/><Relationship Id="rId19" Type="http://schemas.openxmlformats.org/officeDocument/2006/relationships/slideLayout" Target="../slideLayouts/slideLayout33.xml"/><Relationship Id="rId31" Type="http://schemas.openxmlformats.org/officeDocument/2006/relationships/slideLayout" Target="../slideLayouts/slideLayout45.xml"/><Relationship Id="rId44" Type="http://schemas.openxmlformats.org/officeDocument/2006/relationships/slideLayout" Target="../slideLayouts/slideLayout58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Relationship Id="rId22" Type="http://schemas.openxmlformats.org/officeDocument/2006/relationships/slideLayout" Target="../slideLayouts/slideLayout36.xml"/><Relationship Id="rId27" Type="http://schemas.openxmlformats.org/officeDocument/2006/relationships/slideLayout" Target="../slideLayouts/slideLayout41.xml"/><Relationship Id="rId30" Type="http://schemas.openxmlformats.org/officeDocument/2006/relationships/slideLayout" Target="../slideLayouts/slideLayout44.xml"/><Relationship Id="rId35" Type="http://schemas.openxmlformats.org/officeDocument/2006/relationships/slideLayout" Target="../slideLayouts/slideLayout49.xml"/><Relationship Id="rId43" Type="http://schemas.openxmlformats.org/officeDocument/2006/relationships/slideLayout" Target="../slideLayouts/slideLayout57.xml"/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6.xml"/><Relationship Id="rId17" Type="http://schemas.openxmlformats.org/officeDocument/2006/relationships/slideLayout" Target="../slideLayouts/slideLayout31.xml"/><Relationship Id="rId25" Type="http://schemas.openxmlformats.org/officeDocument/2006/relationships/slideLayout" Target="../slideLayouts/slideLayout39.xml"/><Relationship Id="rId33" Type="http://schemas.openxmlformats.org/officeDocument/2006/relationships/slideLayout" Target="../slideLayouts/slideLayout47.xml"/><Relationship Id="rId38" Type="http://schemas.openxmlformats.org/officeDocument/2006/relationships/slideLayout" Target="../slideLayouts/slideLayout52.xml"/><Relationship Id="rId46" Type="http://schemas.openxmlformats.org/officeDocument/2006/relationships/theme" Target="../theme/theme2.xml"/><Relationship Id="rId20" Type="http://schemas.openxmlformats.org/officeDocument/2006/relationships/slideLayout" Target="../slideLayouts/slideLayout34.xml"/><Relationship Id="rId41" Type="http://schemas.openxmlformats.org/officeDocument/2006/relationships/slideLayout" Target="../slideLayouts/slideLayout55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2.xml"/><Relationship Id="rId18" Type="http://schemas.openxmlformats.org/officeDocument/2006/relationships/slideLayout" Target="../slideLayouts/slideLayout77.xml"/><Relationship Id="rId26" Type="http://schemas.openxmlformats.org/officeDocument/2006/relationships/slideLayout" Target="../slideLayouts/slideLayout85.xml"/><Relationship Id="rId21" Type="http://schemas.openxmlformats.org/officeDocument/2006/relationships/slideLayout" Target="../slideLayouts/slideLayout80.xml"/><Relationship Id="rId34" Type="http://schemas.openxmlformats.org/officeDocument/2006/relationships/slideLayout" Target="../slideLayouts/slideLayout93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17" Type="http://schemas.openxmlformats.org/officeDocument/2006/relationships/slideLayout" Target="../slideLayouts/slideLayout76.xml"/><Relationship Id="rId25" Type="http://schemas.openxmlformats.org/officeDocument/2006/relationships/slideLayout" Target="../slideLayouts/slideLayout84.xml"/><Relationship Id="rId33" Type="http://schemas.openxmlformats.org/officeDocument/2006/relationships/slideLayout" Target="../slideLayouts/slideLayout92.xml"/><Relationship Id="rId2" Type="http://schemas.openxmlformats.org/officeDocument/2006/relationships/slideLayout" Target="../slideLayouts/slideLayout61.xml"/><Relationship Id="rId16" Type="http://schemas.openxmlformats.org/officeDocument/2006/relationships/slideLayout" Target="../slideLayouts/slideLayout75.xml"/><Relationship Id="rId20" Type="http://schemas.openxmlformats.org/officeDocument/2006/relationships/slideLayout" Target="../slideLayouts/slideLayout79.xml"/><Relationship Id="rId29" Type="http://schemas.openxmlformats.org/officeDocument/2006/relationships/slideLayout" Target="../slideLayouts/slideLayout88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24" Type="http://schemas.openxmlformats.org/officeDocument/2006/relationships/slideLayout" Target="../slideLayouts/slideLayout83.xml"/><Relationship Id="rId32" Type="http://schemas.openxmlformats.org/officeDocument/2006/relationships/slideLayout" Target="../slideLayouts/slideLayout91.xml"/><Relationship Id="rId37" Type="http://schemas.openxmlformats.org/officeDocument/2006/relationships/theme" Target="../theme/theme3.xml"/><Relationship Id="rId5" Type="http://schemas.openxmlformats.org/officeDocument/2006/relationships/slideLayout" Target="../slideLayouts/slideLayout64.xml"/><Relationship Id="rId15" Type="http://schemas.openxmlformats.org/officeDocument/2006/relationships/slideLayout" Target="../slideLayouts/slideLayout74.xml"/><Relationship Id="rId23" Type="http://schemas.openxmlformats.org/officeDocument/2006/relationships/slideLayout" Target="../slideLayouts/slideLayout82.xml"/><Relationship Id="rId28" Type="http://schemas.openxmlformats.org/officeDocument/2006/relationships/slideLayout" Target="../slideLayouts/slideLayout87.xml"/><Relationship Id="rId36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69.xml"/><Relationship Id="rId19" Type="http://schemas.openxmlformats.org/officeDocument/2006/relationships/slideLayout" Target="../slideLayouts/slideLayout78.xml"/><Relationship Id="rId31" Type="http://schemas.openxmlformats.org/officeDocument/2006/relationships/slideLayout" Target="../slideLayouts/slideLayout90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slideLayout" Target="../slideLayouts/slideLayout73.xml"/><Relationship Id="rId22" Type="http://schemas.openxmlformats.org/officeDocument/2006/relationships/slideLayout" Target="../slideLayouts/slideLayout81.xml"/><Relationship Id="rId27" Type="http://schemas.openxmlformats.org/officeDocument/2006/relationships/slideLayout" Target="../slideLayouts/slideLayout86.xml"/><Relationship Id="rId30" Type="http://schemas.openxmlformats.org/officeDocument/2006/relationships/slideLayout" Target="../slideLayouts/slideLayout89.xml"/><Relationship Id="rId35" Type="http://schemas.openxmlformats.org/officeDocument/2006/relationships/slideLayout" Target="../slideLayouts/slideLayout94.xml"/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id="{7CDE59B5-03EA-446D-9E08-4BDEB107F95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2/14/2022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842" r:id="rId3"/>
    <p:sldLayoutId id="2147483837" r:id="rId4"/>
    <p:sldLayoutId id="2147483831" r:id="rId5"/>
    <p:sldLayoutId id="2147483709" r:id="rId6"/>
    <p:sldLayoutId id="2147483710" r:id="rId7"/>
    <p:sldLayoutId id="2147483711" r:id="rId8"/>
    <p:sldLayoutId id="2147483712" r:id="rId9"/>
    <p:sldLayoutId id="2147483713" r:id="rId10"/>
    <p:sldLayoutId id="2147483714" r:id="rId11"/>
    <p:sldLayoutId id="2147483715" r:id="rId12"/>
    <p:sldLayoutId id="2147483716" r:id="rId13"/>
    <p:sldLayoutId id="2147483717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359D0DC-4E86-4BC0-BB3A-5EADEEA5F4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839" r:id="rId3"/>
    <p:sldLayoutId id="2147483838" r:id="rId4"/>
    <p:sldLayoutId id="2147483833" r:id="rId5"/>
    <p:sldLayoutId id="2147483832" r:id="rId6"/>
    <p:sldLayoutId id="2147483830" r:id="rId7"/>
    <p:sldLayoutId id="2147483829" r:id="rId8"/>
    <p:sldLayoutId id="2147483828" r:id="rId9"/>
    <p:sldLayoutId id="2147483827" r:id="rId10"/>
    <p:sldLayoutId id="2147483757" r:id="rId11"/>
    <p:sldLayoutId id="2147483758" r:id="rId12"/>
    <p:sldLayoutId id="2147483759" r:id="rId13"/>
    <p:sldLayoutId id="2147483760" r:id="rId14"/>
    <p:sldLayoutId id="2147483761" r:id="rId15"/>
    <p:sldLayoutId id="2147483762" r:id="rId16"/>
    <p:sldLayoutId id="2147483836" r:id="rId17"/>
    <p:sldLayoutId id="2147483825" r:id="rId18"/>
    <p:sldLayoutId id="2147483763" r:id="rId19"/>
    <p:sldLayoutId id="2147483764" r:id="rId20"/>
    <p:sldLayoutId id="2147483765" r:id="rId21"/>
    <p:sldLayoutId id="2147483766" r:id="rId22"/>
    <p:sldLayoutId id="2147483767" r:id="rId23"/>
    <p:sldLayoutId id="2147483768" r:id="rId24"/>
    <p:sldLayoutId id="2147483769" r:id="rId25"/>
    <p:sldLayoutId id="2147483770" r:id="rId26"/>
    <p:sldLayoutId id="2147483771" r:id="rId27"/>
    <p:sldLayoutId id="2147483772" r:id="rId28"/>
    <p:sldLayoutId id="2147483773" r:id="rId29"/>
    <p:sldLayoutId id="2147483774" r:id="rId30"/>
    <p:sldLayoutId id="2147483775" r:id="rId31"/>
    <p:sldLayoutId id="2147483776" r:id="rId32"/>
    <p:sldLayoutId id="2147483777" r:id="rId33"/>
    <p:sldLayoutId id="2147483778" r:id="rId34"/>
    <p:sldLayoutId id="2147483779" r:id="rId35"/>
    <p:sldLayoutId id="2147483780" r:id="rId36"/>
    <p:sldLayoutId id="2147483781" r:id="rId37"/>
    <p:sldLayoutId id="2147483782" r:id="rId38"/>
    <p:sldLayoutId id="2147483783" r:id="rId39"/>
    <p:sldLayoutId id="2147483784" r:id="rId40"/>
    <p:sldLayoutId id="2147483841" r:id="rId41"/>
    <p:sldLayoutId id="2147483835" r:id="rId42"/>
    <p:sldLayoutId id="2147483824" r:id="rId43"/>
    <p:sldLayoutId id="2147483785" r:id="rId44"/>
    <p:sldLayoutId id="2147483786" r:id="rId4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CD270355-F81F-4898-A629-1453B003BFDE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826" r:id="rId2"/>
    <p:sldLayoutId id="2147483792" r:id="rId3"/>
    <p:sldLayoutId id="2147483793" r:id="rId4"/>
    <p:sldLayoutId id="2147483794" r:id="rId5"/>
    <p:sldLayoutId id="2147483795" r:id="rId6"/>
    <p:sldLayoutId id="2147483796" r:id="rId7"/>
    <p:sldLayoutId id="2147483797" r:id="rId8"/>
    <p:sldLayoutId id="2147483798" r:id="rId9"/>
    <p:sldLayoutId id="2147483799" r:id="rId10"/>
    <p:sldLayoutId id="2147483800" r:id="rId11"/>
    <p:sldLayoutId id="2147483801" r:id="rId12"/>
    <p:sldLayoutId id="2147483802" r:id="rId13"/>
    <p:sldLayoutId id="2147483803" r:id="rId14"/>
    <p:sldLayoutId id="2147483804" r:id="rId15"/>
    <p:sldLayoutId id="2147483805" r:id="rId16"/>
    <p:sldLayoutId id="2147483806" r:id="rId17"/>
    <p:sldLayoutId id="2147483807" r:id="rId18"/>
    <p:sldLayoutId id="2147483808" r:id="rId19"/>
    <p:sldLayoutId id="2147483809" r:id="rId20"/>
    <p:sldLayoutId id="2147483810" r:id="rId21"/>
    <p:sldLayoutId id="2147483840" r:id="rId22"/>
    <p:sldLayoutId id="2147483834" r:id="rId23"/>
    <p:sldLayoutId id="2147483811" r:id="rId24"/>
    <p:sldLayoutId id="2147483812" r:id="rId25"/>
    <p:sldLayoutId id="2147483813" r:id="rId26"/>
    <p:sldLayoutId id="2147483814" r:id="rId27"/>
    <p:sldLayoutId id="2147483815" r:id="rId28"/>
    <p:sldLayoutId id="2147483816" r:id="rId29"/>
    <p:sldLayoutId id="2147483817" r:id="rId30"/>
    <p:sldLayoutId id="2147483818" r:id="rId31"/>
    <p:sldLayoutId id="2147483819" r:id="rId32"/>
    <p:sldLayoutId id="2147483820" r:id="rId33"/>
    <p:sldLayoutId id="2147483821" r:id="rId34"/>
    <p:sldLayoutId id="2147483822" r:id="rId35"/>
    <p:sldLayoutId id="2147483823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slideLayout" Target="../slideLayouts/slideLayout52.xml"/><Relationship Id="rId7" Type="http://schemas.openxmlformats.org/officeDocument/2006/relationships/image" Target="../media/image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5" Type="http://schemas.microsoft.com/office/2007/relationships/hdphoto" Target="../media/hdphoto1.wdp"/><Relationship Id="rId4" Type="http://schemas.openxmlformats.org/officeDocument/2006/relationships/image" Target="../media/image1.png"/><Relationship Id="rId9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4.emf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7" Type="http://schemas.openxmlformats.org/officeDocument/2006/relationships/image" Target="../media/image14.emf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2.svg"/><Relationship Id="rId5" Type="http://schemas.openxmlformats.org/officeDocument/2006/relationships/image" Target="../media/image25.png"/><Relationship Id="rId4" Type="http://schemas.openxmlformats.org/officeDocument/2006/relationships/image" Target="../media/image2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8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0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4.png"/><Relationship Id="rId7" Type="http://schemas.openxmlformats.org/officeDocument/2006/relationships/image" Target="../media/image2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3.png"/><Relationship Id="rId5" Type="http://schemas.openxmlformats.org/officeDocument/2006/relationships/image" Target="../media/image28.png"/><Relationship Id="rId4" Type="http://schemas.openxmlformats.org/officeDocument/2006/relationships/image" Target="../media/image40.svg"/><Relationship Id="rId9" Type="http://schemas.openxmlformats.org/officeDocument/2006/relationships/audio" Target="../media/audio2.wav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8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7.png"/><Relationship Id="rId5" Type="http://schemas.openxmlformats.org/officeDocument/2006/relationships/image" Target="../media/image5.png"/><Relationship Id="rId10" Type="http://schemas.openxmlformats.org/officeDocument/2006/relationships/image" Target="../media/image11.svg"/><Relationship Id="rId4" Type="http://schemas.openxmlformats.org/officeDocument/2006/relationships/image" Target="../media/image6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3.svg"/><Relationship Id="rId5" Type="http://schemas.openxmlformats.org/officeDocument/2006/relationships/image" Target="../media/image31.png"/><Relationship Id="rId4" Type="http://schemas.microsoft.com/office/2007/relationships/hdphoto" Target="../media/hdphoto1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9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53.svg"/><Relationship Id="rId5" Type="http://schemas.openxmlformats.org/officeDocument/2006/relationships/image" Target="../media/image35.png"/><Relationship Id="rId4" Type="http://schemas.openxmlformats.org/officeDocument/2006/relationships/image" Target="../media/image51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51.sv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35.png"/><Relationship Id="rId18" Type="http://schemas.openxmlformats.org/officeDocument/2006/relationships/audio" Target="../media/audio2.wav"/><Relationship Id="rId3" Type="http://schemas.openxmlformats.org/officeDocument/2006/relationships/slideLayout" Target="../slideLayouts/slideLayout92.xml"/><Relationship Id="rId7" Type="http://schemas.openxmlformats.org/officeDocument/2006/relationships/image" Target="../media/image31.png"/><Relationship Id="rId12" Type="http://schemas.openxmlformats.org/officeDocument/2006/relationships/image" Target="../media/image57.svg"/><Relationship Id="rId17" Type="http://schemas.openxmlformats.org/officeDocument/2006/relationships/image" Target="../media/image5.png"/><Relationship Id="rId2" Type="http://schemas.openxmlformats.org/officeDocument/2006/relationships/audio" Target="../media/media5.mp3"/><Relationship Id="rId16" Type="http://schemas.openxmlformats.org/officeDocument/2006/relationships/image" Target="../media/image59.svg"/><Relationship Id="rId1" Type="http://schemas.microsoft.com/office/2007/relationships/media" Target="../media/media5.mp3"/><Relationship Id="rId6" Type="http://schemas.microsoft.com/office/2007/relationships/hdphoto" Target="../media/hdphoto1.wdp"/><Relationship Id="rId11" Type="http://schemas.openxmlformats.org/officeDocument/2006/relationships/image" Target="../media/image37.png"/><Relationship Id="rId5" Type="http://schemas.openxmlformats.org/officeDocument/2006/relationships/image" Target="../media/image1.png"/><Relationship Id="rId15" Type="http://schemas.openxmlformats.org/officeDocument/2006/relationships/image" Target="../media/image38.png"/><Relationship Id="rId10" Type="http://schemas.openxmlformats.org/officeDocument/2006/relationships/image" Target="../media/image55.svg"/><Relationship Id="rId4" Type="http://schemas.openxmlformats.org/officeDocument/2006/relationships/audio" Target="../media/audio2.wav"/><Relationship Id="rId9" Type="http://schemas.openxmlformats.org/officeDocument/2006/relationships/image" Target="../media/image36.png"/><Relationship Id="rId14" Type="http://schemas.openxmlformats.org/officeDocument/2006/relationships/image" Target="../media/image53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sv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92.xml"/><Relationship Id="rId4" Type="http://schemas.openxmlformats.org/officeDocument/2006/relationships/image" Target="../media/image14.emf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3.svg"/><Relationship Id="rId5" Type="http://schemas.openxmlformats.org/officeDocument/2006/relationships/image" Target="../media/image31.png"/><Relationship Id="rId4" Type="http://schemas.microsoft.com/office/2007/relationships/hdphoto" Target="../media/hdphoto1.wdp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slide" Target="slide6.xml"/><Relationship Id="rId3" Type="http://schemas.openxmlformats.org/officeDocument/2006/relationships/image" Target="../media/image39.png"/><Relationship Id="rId7" Type="http://schemas.openxmlformats.org/officeDocument/2006/relationships/image" Target="../media/image41.png"/><Relationship Id="rId12" Type="http://schemas.openxmlformats.org/officeDocument/2006/relationships/slide" Target="slide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0.svg"/><Relationship Id="rId11" Type="http://schemas.openxmlformats.org/officeDocument/2006/relationships/image" Target="../media/image44.png"/><Relationship Id="rId5" Type="http://schemas.openxmlformats.org/officeDocument/2006/relationships/image" Target="../media/image40.png"/><Relationship Id="rId15" Type="http://schemas.openxmlformats.org/officeDocument/2006/relationships/image" Target="../media/image45.png"/><Relationship Id="rId10" Type="http://schemas.openxmlformats.org/officeDocument/2006/relationships/slide" Target="slide4.xml"/><Relationship Id="rId4" Type="http://schemas.openxmlformats.org/officeDocument/2006/relationships/image" Target="../media/image9.png"/><Relationship Id="rId9" Type="http://schemas.openxmlformats.org/officeDocument/2006/relationships/image" Target="../media/image43.png"/><Relationship Id="rId14" Type="http://schemas.openxmlformats.org/officeDocument/2006/relationships/slide" Target="slide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audio" Target="../media/audio1.wav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image" Target="../media/image11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1.xml"/><Relationship Id="rId11" Type="http://schemas.openxmlformats.org/officeDocument/2006/relationships/slide" Target="slide28.xml"/><Relationship Id="rId5" Type="http://schemas.openxmlformats.org/officeDocument/2006/relationships/slideLayout" Target="../slideLayouts/slideLayout16.xml"/><Relationship Id="rId10" Type="http://schemas.openxmlformats.org/officeDocument/2006/relationships/image" Target="../media/image5.png"/><Relationship Id="rId4" Type="http://schemas.openxmlformats.org/officeDocument/2006/relationships/audio" Target="../media/media4.wav"/><Relationship Id="rId9" Type="http://schemas.openxmlformats.org/officeDocument/2006/relationships/image" Target="../media/image10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1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28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2.xml"/><Relationship Id="rId11" Type="http://schemas.openxmlformats.org/officeDocument/2006/relationships/image" Target="../media/image5.png"/><Relationship Id="rId5" Type="http://schemas.openxmlformats.org/officeDocument/2006/relationships/slideLayout" Target="../slideLayouts/slideLayout16.xml"/><Relationship Id="rId10" Type="http://schemas.openxmlformats.org/officeDocument/2006/relationships/image" Target="../media/image10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11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28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5.png"/><Relationship Id="rId5" Type="http://schemas.openxmlformats.org/officeDocument/2006/relationships/slideLayout" Target="../slideLayouts/slideLayout16.xml"/><Relationship Id="rId10" Type="http://schemas.openxmlformats.org/officeDocument/2006/relationships/image" Target="../media/image10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13.png"/><Relationship Id="rId7" Type="http://schemas.openxmlformats.org/officeDocument/2006/relationships/image" Target="../media/image31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7.png"/><Relationship Id="rId5" Type="http://schemas.openxmlformats.org/officeDocument/2006/relationships/image" Target="../media/image16.gif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svg"/><Relationship Id="rId3" Type="http://schemas.microsoft.com/office/2007/relationships/hdphoto" Target="../media/hdphoto1.wdp"/><Relationship Id="rId7" Type="http://schemas.openxmlformats.org/officeDocument/2006/relationships/image" Target="../media/image1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21.png"/><Relationship Id="rId5" Type="http://schemas.openxmlformats.org/officeDocument/2006/relationships/image" Target="../media/image35.svg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:a16="http://schemas.microsoft.com/office/drawing/2014/main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C39CD20-AE33-4F8F-9C18-74D2309BDF6C}"/>
              </a:ext>
            </a:extLst>
          </p:cNvPr>
          <p:cNvSpPr/>
          <p:nvPr/>
        </p:nvSpPr>
        <p:spPr>
          <a:xfrm>
            <a:off x="1146182" y="1129367"/>
            <a:ext cx="9994578" cy="369798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F725BC7-3746-49D6-BD5B-502FDA4860A7}"/>
              </a:ext>
            </a:extLst>
          </p:cNvPr>
          <p:cNvSpPr/>
          <p:nvPr/>
        </p:nvSpPr>
        <p:spPr>
          <a:xfrm>
            <a:off x="107040" y="3429000"/>
            <a:ext cx="3112308" cy="3419588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214718" y="3308114"/>
            <a:ext cx="1898859" cy="3851397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:a16="http://schemas.microsoft.com/office/drawing/2014/main" id="{666C1CF7-38AF-4937-8939-45D648438EC2}"/>
              </a:ext>
            </a:extLst>
          </p:cNvPr>
          <p:cNvGrpSpPr/>
          <p:nvPr/>
        </p:nvGrpSpPr>
        <p:grpSpPr>
          <a:xfrm rot="21220710">
            <a:off x="194836" y="3421445"/>
            <a:ext cx="3184717" cy="3380863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:a16="http://schemas.microsoft.com/office/drawing/2014/main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:a16="http://schemas.microsoft.com/office/drawing/2014/main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:a16="http://schemas.microsoft.com/office/drawing/2014/main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:a16="http://schemas.microsoft.com/office/drawing/2014/main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:a16="http://schemas.microsoft.com/office/drawing/2014/main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:a16="http://schemas.microsoft.com/office/drawing/2014/main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:a16="http://schemas.microsoft.com/office/drawing/2014/main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:a16="http://schemas.microsoft.com/office/drawing/2014/main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:a16="http://schemas.microsoft.com/office/drawing/2014/main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:a16="http://schemas.microsoft.com/office/drawing/2014/main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:a16="http://schemas.microsoft.com/office/drawing/2014/main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:a16="http://schemas.microsoft.com/office/drawing/2014/main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:a16="http://schemas.microsoft.com/office/drawing/2014/main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:a16="http://schemas.microsoft.com/office/drawing/2014/main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:a16="http://schemas.microsoft.com/office/drawing/2014/main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:a16="http://schemas.microsoft.com/office/drawing/2014/main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:a16="http://schemas.microsoft.com/office/drawing/2014/main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:a16="http://schemas.microsoft.com/office/drawing/2014/main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:a16="http://schemas.microsoft.com/office/drawing/2014/main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:a16="http://schemas.microsoft.com/office/drawing/2014/main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:a16="http://schemas.microsoft.com/office/drawing/2014/main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:a16="http://schemas.microsoft.com/office/drawing/2014/main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:a16="http://schemas.microsoft.com/office/drawing/2014/main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:a16="http://schemas.microsoft.com/office/drawing/2014/main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:a16="http://schemas.microsoft.com/office/drawing/2014/main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:a16="http://schemas.microsoft.com/office/drawing/2014/main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:a16="http://schemas.microsoft.com/office/drawing/2014/main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:a16="http://schemas.microsoft.com/office/drawing/2014/main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:a16="http://schemas.microsoft.com/office/drawing/2014/main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:a16="http://schemas.microsoft.com/office/drawing/2014/main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:a16="http://schemas.microsoft.com/office/drawing/2014/main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:a16="http://schemas.microsoft.com/office/drawing/2014/main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:a16="http://schemas.microsoft.com/office/drawing/2014/main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:a16="http://schemas.microsoft.com/office/drawing/2014/main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:a16="http://schemas.microsoft.com/office/drawing/2014/main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:a16="http://schemas.microsoft.com/office/drawing/2014/main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:a16="http://schemas.microsoft.com/office/drawing/2014/main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:a16="http://schemas.microsoft.com/office/drawing/2014/main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:a16="http://schemas.microsoft.com/office/drawing/2014/main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:a16="http://schemas.microsoft.com/office/drawing/2014/main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:a16="http://schemas.microsoft.com/office/drawing/2014/main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:a16="http://schemas.microsoft.com/office/drawing/2014/main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:a16="http://schemas.microsoft.com/office/drawing/2014/main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:a16="http://schemas.microsoft.com/office/drawing/2014/main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:a16="http://schemas.microsoft.com/office/drawing/2014/main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:a16="http://schemas.microsoft.com/office/drawing/2014/main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:a16="http://schemas.microsoft.com/office/drawing/2014/main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:a16="http://schemas.microsoft.com/office/drawing/2014/main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:a16="http://schemas.microsoft.com/office/drawing/2014/main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:a16="http://schemas.microsoft.com/office/drawing/2014/main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:a16="http://schemas.microsoft.com/office/drawing/2014/main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:a16="http://schemas.microsoft.com/office/drawing/2014/main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:a16="http://schemas.microsoft.com/office/drawing/2014/main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:a16="http://schemas.microsoft.com/office/drawing/2014/main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:a16="http://schemas.microsoft.com/office/drawing/2014/main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7" name="Picture 156">
            <a:extLst>
              <a:ext uri="{FF2B5EF4-FFF2-40B4-BE49-F238E27FC236}">
                <a16:creationId xmlns:a16="http://schemas.microsoft.com/office/drawing/2014/main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19348" y="-373502"/>
            <a:ext cx="6442850" cy="1644303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:a16="http://schemas.microsoft.com/office/drawing/2014/main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75" name="Picture 3074">
            <a:extLst>
              <a:ext uri="{FF2B5EF4-FFF2-40B4-BE49-F238E27FC236}">
                <a16:creationId xmlns:a16="http://schemas.microsoft.com/office/drawing/2014/main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775751" y="3748125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:a16="http://schemas.microsoft.com/office/drawing/2014/main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FD33D87-B802-4904-BB44-7CCD46A03063}"/>
              </a:ext>
            </a:extLst>
          </p:cNvPr>
          <p:cNvSpPr txBox="1"/>
          <p:nvPr/>
        </p:nvSpPr>
        <p:spPr>
          <a:xfrm>
            <a:off x="1363016" y="2016942"/>
            <a:ext cx="9799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solidFill>
                  <a:sysClr val="windowText" lastClr="000000"/>
                </a:solidFill>
                <a:latin typeface="#9Slide07 Hillda" pitchFamily="2" charset="0"/>
              </a:rPr>
              <a:t>Diện tích xung quanh và diện tích toàn phần của hình lập phương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62D633D-04FD-4F70-9CD9-48B8B6661A2C}"/>
              </a:ext>
            </a:extLst>
          </p:cNvPr>
          <p:cNvSpPr txBox="1"/>
          <p:nvPr/>
        </p:nvSpPr>
        <p:spPr>
          <a:xfrm>
            <a:off x="1400953" y="2012908"/>
            <a:ext cx="9799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#9Slide07 Hillda" pitchFamily="2" charset="0"/>
              </a:rPr>
              <a:t>Diện tích xung quanh và diện tích toàn phần của hình lập phương</a:t>
            </a:r>
          </a:p>
        </p:txBody>
      </p:sp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:a16="http://schemas.microsoft.com/office/drawing/2014/main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:a16="http://schemas.microsoft.com/office/drawing/2014/main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:a16="http://schemas.microsoft.com/office/drawing/2014/main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9521B64-0FC8-4DEC-8932-2818F2CFED2A}"/>
              </a:ext>
            </a:extLst>
          </p:cNvPr>
          <p:cNvGrpSpPr/>
          <p:nvPr/>
        </p:nvGrpSpPr>
        <p:grpSpPr>
          <a:xfrm flipH="1">
            <a:off x="1255061" y="88900"/>
            <a:ext cx="5234639" cy="2630931"/>
            <a:chOff x="8150549" y="-749545"/>
            <a:chExt cx="3420521" cy="3757806"/>
          </a:xfrm>
        </p:grpSpPr>
        <p:pic>
          <p:nvPicPr>
            <p:cNvPr id="8" name="图片 3">
              <a:extLst>
                <a:ext uri="{FF2B5EF4-FFF2-40B4-BE49-F238E27FC236}">
                  <a16:creationId xmlns:a16="http://schemas.microsoft.com/office/drawing/2014/main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420521" cy="375780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FD381D-5E01-4D5D-BAA7-4865DE6AF99E}"/>
                </a:ext>
              </a:extLst>
            </p:cNvPr>
            <p:cNvSpPr txBox="1"/>
            <p:nvPr/>
          </p:nvSpPr>
          <p:spPr>
            <a:xfrm>
              <a:off x="8625499" y="-49685"/>
              <a:ext cx="2470622" cy="18902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00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mã chiếc hòm chìa khóa này nhé!</a:t>
              </a:r>
              <a:endParaRPr lang="en-US" sz="200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j-lt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:a16="http://schemas.microsoft.com/office/drawing/2014/main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:a16="http://schemas.microsoft.com/office/drawing/2014/main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:a16="http://schemas.microsoft.com/office/drawing/2014/main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:a16="http://schemas.microsoft.com/office/drawing/2014/main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:a16="http://schemas.microsoft.com/office/drawing/2014/main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:a16="http://schemas.microsoft.com/office/drawing/2014/main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:a16="http://schemas.microsoft.com/office/drawing/2014/main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:a16="http://schemas.microsoft.com/office/drawing/2014/main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:a16="http://schemas.microsoft.com/office/drawing/2014/main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  <a:gd name="connsiteX0" fmla="*/ 114801 w 6094133"/>
              <a:gd name="connsiteY0" fmla="*/ 888 h 1249788"/>
              <a:gd name="connsiteX1" fmla="*/ 315921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264695 w 6094133"/>
              <a:gd name="connsiteY4" fmla="*/ 66553 h 1249788"/>
              <a:gd name="connsiteX5" fmla="*/ 1500105 w 6094133"/>
              <a:gd name="connsiteY5" fmla="*/ 66553 h 1249788"/>
              <a:gd name="connsiteX6" fmla="*/ 1674879 w 6094133"/>
              <a:gd name="connsiteY6" fmla="*/ 66553 h 1249788"/>
              <a:gd name="connsiteX7" fmla="*/ 2031561 w 6094133"/>
              <a:gd name="connsiteY7" fmla="*/ 66553 h 1249788"/>
              <a:gd name="connsiteX8" fmla="*/ 2206335 w 6094133"/>
              <a:gd name="connsiteY8" fmla="*/ 66553 h 1249788"/>
              <a:gd name="connsiteX9" fmla="*/ 2441745 w 6094133"/>
              <a:gd name="connsiteY9" fmla="*/ 66553 h 1249788"/>
              <a:gd name="connsiteX10" fmla="*/ 2798427 w 6094133"/>
              <a:gd name="connsiteY10" fmla="*/ 66553 h 1249788"/>
              <a:gd name="connsiteX11" fmla="*/ 3155109 w 6094133"/>
              <a:gd name="connsiteY11" fmla="*/ 66553 h 1249788"/>
              <a:gd name="connsiteX12" fmla="*/ 3390519 w 6094133"/>
              <a:gd name="connsiteY12" fmla="*/ 66553 h 1249788"/>
              <a:gd name="connsiteX13" fmla="*/ 3807837 w 6094133"/>
              <a:gd name="connsiteY13" fmla="*/ 66553 h 1249788"/>
              <a:gd name="connsiteX14" fmla="*/ 4285791 w 6094133"/>
              <a:gd name="connsiteY14" fmla="*/ 66553 h 1249788"/>
              <a:gd name="connsiteX15" fmla="*/ 4642473 w 6094133"/>
              <a:gd name="connsiteY15" fmla="*/ 66553 h 1249788"/>
              <a:gd name="connsiteX16" fmla="*/ 4938518 w 6094133"/>
              <a:gd name="connsiteY16" fmla="*/ 66553 h 1249788"/>
              <a:gd name="connsiteX17" fmla="*/ 5295200 w 6094133"/>
              <a:gd name="connsiteY17" fmla="*/ 66553 h 1249788"/>
              <a:gd name="connsiteX18" fmla="*/ 5469975 w 6094133"/>
              <a:gd name="connsiteY18" fmla="*/ 66553 h 1249788"/>
              <a:gd name="connsiteX19" fmla="*/ 6083468 w 6094133"/>
              <a:gd name="connsiteY19" fmla="*/ 66553 h 1249788"/>
              <a:gd name="connsiteX20" fmla="*/ 6083468 w 6094133"/>
              <a:gd name="connsiteY20" fmla="*/ 663439 h 1249788"/>
              <a:gd name="connsiteX21" fmla="*/ 6083468 w 6094133"/>
              <a:gd name="connsiteY21" fmla="*/ 1214413 h 1249788"/>
              <a:gd name="connsiteX22" fmla="*/ 5908693 w 6094133"/>
              <a:gd name="connsiteY22" fmla="*/ 1214413 h 1249788"/>
              <a:gd name="connsiteX23" fmla="*/ 5430739 w 6094133"/>
              <a:gd name="connsiteY23" fmla="*/ 1214413 h 1249788"/>
              <a:gd name="connsiteX24" fmla="*/ 5195330 w 6094133"/>
              <a:gd name="connsiteY24" fmla="*/ 1214413 h 1249788"/>
              <a:gd name="connsiteX25" fmla="*/ 4959920 w 6094133"/>
              <a:gd name="connsiteY25" fmla="*/ 1214413 h 1249788"/>
              <a:gd name="connsiteX26" fmla="*/ 4603238 w 6094133"/>
              <a:gd name="connsiteY26" fmla="*/ 1214413 h 1249788"/>
              <a:gd name="connsiteX27" fmla="*/ 4185919 w 6094133"/>
              <a:gd name="connsiteY27" fmla="*/ 1214413 h 1249788"/>
              <a:gd name="connsiteX28" fmla="*/ 4011145 w 6094133"/>
              <a:gd name="connsiteY28" fmla="*/ 1214413 h 1249788"/>
              <a:gd name="connsiteX29" fmla="*/ 3533192 w 6094133"/>
              <a:gd name="connsiteY29" fmla="*/ 1214413 h 1249788"/>
              <a:gd name="connsiteX30" fmla="*/ 3297782 w 6094133"/>
              <a:gd name="connsiteY30" fmla="*/ 1214413 h 1249788"/>
              <a:gd name="connsiteX31" fmla="*/ 3001736 w 6094133"/>
              <a:gd name="connsiteY31" fmla="*/ 1214413 h 1249788"/>
              <a:gd name="connsiteX32" fmla="*/ 2705689 w 6094133"/>
              <a:gd name="connsiteY32" fmla="*/ 1214413 h 1249788"/>
              <a:gd name="connsiteX33" fmla="*/ 2409644 w 6094133"/>
              <a:gd name="connsiteY33" fmla="*/ 1214413 h 1249788"/>
              <a:gd name="connsiteX34" fmla="*/ 2234870 w 6094133"/>
              <a:gd name="connsiteY34" fmla="*/ 1214413 h 1249788"/>
              <a:gd name="connsiteX35" fmla="*/ 1999460 w 6094133"/>
              <a:gd name="connsiteY35" fmla="*/ 1214413 h 1249788"/>
              <a:gd name="connsiteX36" fmla="*/ 1642777 w 6094133"/>
              <a:gd name="connsiteY36" fmla="*/ 1214413 h 1249788"/>
              <a:gd name="connsiteX37" fmla="*/ 1407367 w 6094133"/>
              <a:gd name="connsiteY37" fmla="*/ 1214413 h 1249788"/>
              <a:gd name="connsiteX38" fmla="*/ 1050685 w 6094133"/>
              <a:gd name="connsiteY38" fmla="*/ 1214413 h 1249788"/>
              <a:gd name="connsiteX39" fmla="*/ 754640 w 6094133"/>
              <a:gd name="connsiteY39" fmla="*/ 1214413 h 1249788"/>
              <a:gd name="connsiteX40" fmla="*/ 579866 w 6094133"/>
              <a:gd name="connsiteY40" fmla="*/ 1214413 h 1249788"/>
              <a:gd name="connsiteX41" fmla="*/ 19875 w 6094133"/>
              <a:gd name="connsiteY41" fmla="*/ 1214413 h 1249788"/>
              <a:gd name="connsiteX42" fmla="*/ 19875 w 6094133"/>
              <a:gd name="connsiteY42" fmla="*/ 617526 h 1249788"/>
              <a:gd name="connsiteX43" fmla="*/ 114801 w 6094133"/>
              <a:gd name="connsiteY43" fmla="*/ 888 h 1249788"/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94133" h="1249788" fill="none" extrusionOk="0">
                <a:moveTo>
                  <a:pt x="19875" y="66553"/>
                </a:moveTo>
                <a:cubicBezTo>
                  <a:pt x="91135" y="60212"/>
                  <a:pt x="188444" y="92657"/>
                  <a:pt x="255285" y="66553"/>
                </a:cubicBezTo>
                <a:cubicBezTo>
                  <a:pt x="273940" y="25722"/>
                  <a:pt x="444559" y="102308"/>
                  <a:pt x="490695" y="66553"/>
                </a:cubicBezTo>
                <a:cubicBezTo>
                  <a:pt x="507064" y="-25403"/>
                  <a:pt x="686749" y="108460"/>
                  <a:pt x="847377" y="66553"/>
                </a:cubicBezTo>
                <a:cubicBezTo>
                  <a:pt x="988375" y="-22675"/>
                  <a:pt x="1131448" y="139477"/>
                  <a:pt x="1325331" y="66553"/>
                </a:cubicBezTo>
                <a:cubicBezTo>
                  <a:pt x="1488549" y="-23894"/>
                  <a:pt x="1706702" y="157338"/>
                  <a:pt x="1803285" y="66553"/>
                </a:cubicBezTo>
                <a:cubicBezTo>
                  <a:pt x="1902546" y="6462"/>
                  <a:pt x="2101486" y="93985"/>
                  <a:pt x="2159966" y="66553"/>
                </a:cubicBezTo>
                <a:cubicBezTo>
                  <a:pt x="2219518" y="39179"/>
                  <a:pt x="2393025" y="139730"/>
                  <a:pt x="2456012" y="66553"/>
                </a:cubicBezTo>
                <a:cubicBezTo>
                  <a:pt x="2525037" y="56603"/>
                  <a:pt x="2684282" y="83886"/>
                  <a:pt x="2873330" y="66553"/>
                </a:cubicBezTo>
                <a:cubicBezTo>
                  <a:pt x="3056548" y="64631"/>
                  <a:pt x="3058781" y="76602"/>
                  <a:pt x="3169376" y="66553"/>
                </a:cubicBezTo>
                <a:cubicBezTo>
                  <a:pt x="3295648" y="56595"/>
                  <a:pt x="3380407" y="135821"/>
                  <a:pt x="3404786" y="66553"/>
                </a:cubicBezTo>
                <a:cubicBezTo>
                  <a:pt x="3516131" y="-24820"/>
                  <a:pt x="3651165" y="99783"/>
                  <a:pt x="3822104" y="66553"/>
                </a:cubicBezTo>
                <a:cubicBezTo>
                  <a:pt x="3955094" y="85663"/>
                  <a:pt x="4207949" y="113164"/>
                  <a:pt x="4300058" y="66553"/>
                </a:cubicBezTo>
                <a:cubicBezTo>
                  <a:pt x="4485105" y="29419"/>
                  <a:pt x="4528789" y="161246"/>
                  <a:pt x="4596104" y="66553"/>
                </a:cubicBezTo>
                <a:cubicBezTo>
                  <a:pt x="4663117" y="4313"/>
                  <a:pt x="4712832" y="107285"/>
                  <a:pt x="4831514" y="66553"/>
                </a:cubicBezTo>
                <a:cubicBezTo>
                  <a:pt x="4855027" y="-39439"/>
                  <a:pt x="5046656" y="242557"/>
                  <a:pt x="5248832" y="66553"/>
                </a:cubicBezTo>
                <a:cubicBezTo>
                  <a:pt x="5422599" y="-2624"/>
                  <a:pt x="5491868" y="95798"/>
                  <a:pt x="5666150" y="66553"/>
                </a:cubicBezTo>
                <a:cubicBezTo>
                  <a:pt x="5881669" y="-35982"/>
                  <a:pt x="5976989" y="55173"/>
                  <a:pt x="6083468" y="66553"/>
                </a:cubicBezTo>
                <a:cubicBezTo>
                  <a:pt x="6135078" y="133742"/>
                  <a:pt x="6143314" y="372203"/>
                  <a:pt x="6083468" y="629004"/>
                </a:cubicBezTo>
                <a:cubicBezTo>
                  <a:pt x="6104030" y="887050"/>
                  <a:pt x="6057309" y="977991"/>
                  <a:pt x="6083468" y="1214413"/>
                </a:cubicBezTo>
                <a:cubicBezTo>
                  <a:pt x="5970661" y="1278145"/>
                  <a:pt x="5827676" y="1131462"/>
                  <a:pt x="5726786" y="1214413"/>
                </a:cubicBezTo>
                <a:cubicBezTo>
                  <a:pt x="5633126" y="1262139"/>
                  <a:pt x="5394440" y="1149815"/>
                  <a:pt x="5309468" y="1214413"/>
                </a:cubicBezTo>
                <a:cubicBezTo>
                  <a:pt x="5223102" y="1259311"/>
                  <a:pt x="5230023" y="1131753"/>
                  <a:pt x="5074058" y="1214413"/>
                </a:cubicBezTo>
                <a:cubicBezTo>
                  <a:pt x="4978557" y="1304154"/>
                  <a:pt x="4921561" y="1215467"/>
                  <a:pt x="4778012" y="1214413"/>
                </a:cubicBezTo>
                <a:cubicBezTo>
                  <a:pt x="4638587" y="1255820"/>
                  <a:pt x="4591527" y="1125189"/>
                  <a:pt x="4421330" y="1214413"/>
                </a:cubicBezTo>
                <a:cubicBezTo>
                  <a:pt x="4285006" y="1304239"/>
                  <a:pt x="4139244" y="1180966"/>
                  <a:pt x="4004012" y="1214413"/>
                </a:cubicBezTo>
                <a:cubicBezTo>
                  <a:pt x="3885413" y="1224941"/>
                  <a:pt x="3840767" y="1207171"/>
                  <a:pt x="3707966" y="1214413"/>
                </a:cubicBezTo>
                <a:cubicBezTo>
                  <a:pt x="3542454" y="1213908"/>
                  <a:pt x="3614089" y="1156697"/>
                  <a:pt x="3533192" y="1214413"/>
                </a:cubicBezTo>
                <a:cubicBezTo>
                  <a:pt x="3429995" y="1275267"/>
                  <a:pt x="3299060" y="1153505"/>
                  <a:pt x="3176510" y="1214413"/>
                </a:cubicBezTo>
                <a:cubicBezTo>
                  <a:pt x="3057246" y="1255919"/>
                  <a:pt x="2970179" y="1102066"/>
                  <a:pt x="2880464" y="1214413"/>
                </a:cubicBezTo>
                <a:cubicBezTo>
                  <a:pt x="2825466" y="1285591"/>
                  <a:pt x="2741141" y="1219277"/>
                  <a:pt x="2705689" y="1214413"/>
                </a:cubicBezTo>
                <a:cubicBezTo>
                  <a:pt x="2641824" y="1219992"/>
                  <a:pt x="2628672" y="1188127"/>
                  <a:pt x="2530915" y="1214413"/>
                </a:cubicBezTo>
                <a:cubicBezTo>
                  <a:pt x="2376946" y="1253962"/>
                  <a:pt x="2328106" y="1219708"/>
                  <a:pt x="2113598" y="1214413"/>
                </a:cubicBezTo>
                <a:cubicBezTo>
                  <a:pt x="1921546" y="1261836"/>
                  <a:pt x="1945724" y="1209480"/>
                  <a:pt x="1817552" y="1214413"/>
                </a:cubicBezTo>
                <a:cubicBezTo>
                  <a:pt x="1679843" y="1207963"/>
                  <a:pt x="1638207" y="1170976"/>
                  <a:pt x="1460870" y="1214413"/>
                </a:cubicBezTo>
                <a:cubicBezTo>
                  <a:pt x="1267371" y="1208030"/>
                  <a:pt x="1117085" y="1166385"/>
                  <a:pt x="1043552" y="1214413"/>
                </a:cubicBezTo>
                <a:cubicBezTo>
                  <a:pt x="918659" y="1258942"/>
                  <a:pt x="840066" y="1177917"/>
                  <a:pt x="747506" y="1214413"/>
                </a:cubicBezTo>
                <a:cubicBezTo>
                  <a:pt x="648934" y="1195204"/>
                  <a:pt x="219281" y="1176378"/>
                  <a:pt x="19875" y="1214413"/>
                </a:cubicBezTo>
                <a:cubicBezTo>
                  <a:pt x="6565" y="997528"/>
                  <a:pt x="13802" y="834499"/>
                  <a:pt x="19875" y="651962"/>
                </a:cubicBezTo>
                <a:cubicBezTo>
                  <a:pt x="5617" y="414765"/>
                  <a:pt x="35169" y="366970"/>
                  <a:pt x="19875" y="66553"/>
                </a:cubicBezTo>
                <a:close/>
              </a:path>
              <a:path w="6094133" h="1249788" stroke="0" extrusionOk="0">
                <a:moveTo>
                  <a:pt x="114801" y="888"/>
                </a:moveTo>
                <a:cubicBezTo>
                  <a:pt x="207939" y="-32865"/>
                  <a:pt x="231291" y="72215"/>
                  <a:pt x="315921" y="66553"/>
                </a:cubicBezTo>
                <a:cubicBezTo>
                  <a:pt x="382695" y="70777"/>
                  <a:pt x="404502" y="95034"/>
                  <a:pt x="490695" y="66553"/>
                </a:cubicBezTo>
                <a:cubicBezTo>
                  <a:pt x="566929" y="82732"/>
                  <a:pt x="697230" y="113402"/>
                  <a:pt x="847377" y="66553"/>
                </a:cubicBezTo>
                <a:cubicBezTo>
                  <a:pt x="951920" y="-16767"/>
                  <a:pt x="1077941" y="181457"/>
                  <a:pt x="1264695" y="66553"/>
                </a:cubicBezTo>
                <a:cubicBezTo>
                  <a:pt x="1411945" y="-1758"/>
                  <a:pt x="1435906" y="84928"/>
                  <a:pt x="1500105" y="66553"/>
                </a:cubicBezTo>
                <a:cubicBezTo>
                  <a:pt x="1546418" y="73573"/>
                  <a:pt x="1621221" y="99382"/>
                  <a:pt x="1674879" y="66553"/>
                </a:cubicBezTo>
                <a:cubicBezTo>
                  <a:pt x="1742588" y="6531"/>
                  <a:pt x="1922255" y="127770"/>
                  <a:pt x="2031561" y="66553"/>
                </a:cubicBezTo>
                <a:cubicBezTo>
                  <a:pt x="2103186" y="-17487"/>
                  <a:pt x="2142070" y="96457"/>
                  <a:pt x="2206335" y="66553"/>
                </a:cubicBezTo>
                <a:cubicBezTo>
                  <a:pt x="2249577" y="91362"/>
                  <a:pt x="2354932" y="62450"/>
                  <a:pt x="2441745" y="66553"/>
                </a:cubicBezTo>
                <a:cubicBezTo>
                  <a:pt x="2533904" y="95331"/>
                  <a:pt x="2723238" y="54443"/>
                  <a:pt x="2798427" y="66553"/>
                </a:cubicBezTo>
                <a:cubicBezTo>
                  <a:pt x="2823518" y="60962"/>
                  <a:pt x="2981795" y="78230"/>
                  <a:pt x="3155109" y="66553"/>
                </a:cubicBezTo>
                <a:cubicBezTo>
                  <a:pt x="3318949" y="35875"/>
                  <a:pt x="3255473" y="83819"/>
                  <a:pt x="3390519" y="66553"/>
                </a:cubicBezTo>
                <a:cubicBezTo>
                  <a:pt x="3511438" y="5841"/>
                  <a:pt x="3655023" y="122944"/>
                  <a:pt x="3807837" y="66553"/>
                </a:cubicBezTo>
                <a:cubicBezTo>
                  <a:pt x="3943201" y="-2198"/>
                  <a:pt x="4048725" y="78424"/>
                  <a:pt x="4285791" y="66553"/>
                </a:cubicBezTo>
                <a:cubicBezTo>
                  <a:pt x="4519495" y="82285"/>
                  <a:pt x="4557488" y="137712"/>
                  <a:pt x="4642473" y="66553"/>
                </a:cubicBezTo>
                <a:cubicBezTo>
                  <a:pt x="4729242" y="25345"/>
                  <a:pt x="4870870" y="80811"/>
                  <a:pt x="4938518" y="66553"/>
                </a:cubicBezTo>
                <a:cubicBezTo>
                  <a:pt x="4974945" y="30991"/>
                  <a:pt x="5089731" y="58324"/>
                  <a:pt x="5295200" y="66553"/>
                </a:cubicBezTo>
                <a:cubicBezTo>
                  <a:pt x="5449369" y="48897"/>
                  <a:pt x="5407801" y="70435"/>
                  <a:pt x="5469975" y="66553"/>
                </a:cubicBezTo>
                <a:cubicBezTo>
                  <a:pt x="5471172" y="80981"/>
                  <a:pt x="5817558" y="51244"/>
                  <a:pt x="6083468" y="66553"/>
                </a:cubicBezTo>
                <a:cubicBezTo>
                  <a:pt x="6093561" y="366940"/>
                  <a:pt x="6036652" y="519117"/>
                  <a:pt x="6083468" y="663439"/>
                </a:cubicBezTo>
                <a:cubicBezTo>
                  <a:pt x="6165383" y="788082"/>
                  <a:pt x="6125474" y="1059152"/>
                  <a:pt x="6083468" y="1214413"/>
                </a:cubicBezTo>
                <a:cubicBezTo>
                  <a:pt x="6022510" y="1214737"/>
                  <a:pt x="6003263" y="1163949"/>
                  <a:pt x="5908693" y="1214413"/>
                </a:cubicBezTo>
                <a:cubicBezTo>
                  <a:pt x="5825378" y="1244033"/>
                  <a:pt x="5582399" y="1151408"/>
                  <a:pt x="5430739" y="1214413"/>
                </a:cubicBezTo>
                <a:cubicBezTo>
                  <a:pt x="5336365" y="1313872"/>
                  <a:pt x="5242154" y="1176050"/>
                  <a:pt x="5195330" y="1214413"/>
                </a:cubicBezTo>
                <a:cubicBezTo>
                  <a:pt x="5101214" y="1275927"/>
                  <a:pt x="4993196" y="1186885"/>
                  <a:pt x="4959920" y="1214413"/>
                </a:cubicBezTo>
                <a:cubicBezTo>
                  <a:pt x="4910779" y="1212089"/>
                  <a:pt x="4711966" y="1197443"/>
                  <a:pt x="4603238" y="1214413"/>
                </a:cubicBezTo>
                <a:cubicBezTo>
                  <a:pt x="4388885" y="1254494"/>
                  <a:pt x="4323475" y="1103413"/>
                  <a:pt x="4185919" y="1214413"/>
                </a:cubicBezTo>
                <a:cubicBezTo>
                  <a:pt x="4098686" y="1286853"/>
                  <a:pt x="4057894" y="1163623"/>
                  <a:pt x="4011145" y="1214413"/>
                </a:cubicBezTo>
                <a:cubicBezTo>
                  <a:pt x="3954118" y="1246788"/>
                  <a:pt x="3736819" y="1150938"/>
                  <a:pt x="3533192" y="1214413"/>
                </a:cubicBezTo>
                <a:cubicBezTo>
                  <a:pt x="3367159" y="1250893"/>
                  <a:pt x="3373323" y="1190885"/>
                  <a:pt x="3297782" y="1214413"/>
                </a:cubicBezTo>
                <a:cubicBezTo>
                  <a:pt x="3248726" y="1213413"/>
                  <a:pt x="3103328" y="1222105"/>
                  <a:pt x="3001736" y="1214413"/>
                </a:cubicBezTo>
                <a:cubicBezTo>
                  <a:pt x="2936423" y="1213773"/>
                  <a:pt x="2777658" y="1213070"/>
                  <a:pt x="2705689" y="1214413"/>
                </a:cubicBezTo>
                <a:cubicBezTo>
                  <a:pt x="2632885" y="1263498"/>
                  <a:pt x="2493642" y="1184544"/>
                  <a:pt x="2409644" y="1214413"/>
                </a:cubicBezTo>
                <a:cubicBezTo>
                  <a:pt x="2351910" y="1253690"/>
                  <a:pt x="2274265" y="1206906"/>
                  <a:pt x="2234870" y="1214413"/>
                </a:cubicBezTo>
                <a:cubicBezTo>
                  <a:pt x="2153195" y="1229587"/>
                  <a:pt x="2108739" y="1195758"/>
                  <a:pt x="1999460" y="1214413"/>
                </a:cubicBezTo>
                <a:cubicBezTo>
                  <a:pt x="1869354" y="1163389"/>
                  <a:pt x="1763041" y="1136890"/>
                  <a:pt x="1642777" y="1214413"/>
                </a:cubicBezTo>
                <a:cubicBezTo>
                  <a:pt x="1494991" y="1305354"/>
                  <a:pt x="1510143" y="1195791"/>
                  <a:pt x="1407367" y="1214413"/>
                </a:cubicBezTo>
                <a:cubicBezTo>
                  <a:pt x="1320133" y="1252934"/>
                  <a:pt x="1107045" y="1147057"/>
                  <a:pt x="1050685" y="1214413"/>
                </a:cubicBezTo>
                <a:cubicBezTo>
                  <a:pt x="946146" y="1262202"/>
                  <a:pt x="834189" y="1183237"/>
                  <a:pt x="754640" y="1214413"/>
                </a:cubicBezTo>
                <a:cubicBezTo>
                  <a:pt x="624326" y="1244017"/>
                  <a:pt x="605831" y="1189142"/>
                  <a:pt x="579866" y="1214413"/>
                </a:cubicBezTo>
                <a:cubicBezTo>
                  <a:pt x="532844" y="1205111"/>
                  <a:pt x="138464" y="1161116"/>
                  <a:pt x="19875" y="1214413"/>
                </a:cubicBezTo>
                <a:cubicBezTo>
                  <a:pt x="-61669" y="976678"/>
                  <a:pt x="-14164" y="795451"/>
                  <a:pt x="19875" y="617526"/>
                </a:cubicBezTo>
                <a:cubicBezTo>
                  <a:pt x="-37621" y="425079"/>
                  <a:pt x="192342" y="271005"/>
                  <a:pt x="114801" y="888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89704" y="25933"/>
                  <a:pt x="196381" y="115289"/>
                  <a:pt x="255285" y="66553"/>
                </a:cubicBezTo>
                <a:cubicBezTo>
                  <a:pt x="324947" y="19935"/>
                  <a:pt x="449088" y="103768"/>
                  <a:pt x="490695" y="66553"/>
                </a:cubicBezTo>
                <a:cubicBezTo>
                  <a:pt x="500299" y="-7802"/>
                  <a:pt x="781589" y="137937"/>
                  <a:pt x="847377" y="66553"/>
                </a:cubicBezTo>
                <a:cubicBezTo>
                  <a:pt x="955018" y="-55386"/>
                  <a:pt x="1186522" y="110116"/>
                  <a:pt x="1325331" y="66553"/>
                </a:cubicBezTo>
                <a:cubicBezTo>
                  <a:pt x="1442593" y="-892"/>
                  <a:pt x="1721456" y="193150"/>
                  <a:pt x="1803285" y="66553"/>
                </a:cubicBezTo>
                <a:cubicBezTo>
                  <a:pt x="1881373" y="-24801"/>
                  <a:pt x="2082669" y="120485"/>
                  <a:pt x="2159966" y="66553"/>
                </a:cubicBezTo>
                <a:cubicBezTo>
                  <a:pt x="2228431" y="-13547"/>
                  <a:pt x="2382450" y="91836"/>
                  <a:pt x="2456012" y="66553"/>
                </a:cubicBezTo>
                <a:cubicBezTo>
                  <a:pt x="2563580" y="27105"/>
                  <a:pt x="2746987" y="115690"/>
                  <a:pt x="2873330" y="66553"/>
                </a:cubicBezTo>
                <a:cubicBezTo>
                  <a:pt x="3049346" y="70002"/>
                  <a:pt x="3056571" y="90654"/>
                  <a:pt x="3169376" y="66553"/>
                </a:cubicBezTo>
                <a:cubicBezTo>
                  <a:pt x="3276757" y="55579"/>
                  <a:pt x="3348044" y="121110"/>
                  <a:pt x="3404786" y="66553"/>
                </a:cubicBezTo>
                <a:cubicBezTo>
                  <a:pt x="3457548" y="-36695"/>
                  <a:pt x="3671577" y="116371"/>
                  <a:pt x="3822104" y="66553"/>
                </a:cubicBezTo>
                <a:cubicBezTo>
                  <a:pt x="3980937" y="11526"/>
                  <a:pt x="4155996" y="121348"/>
                  <a:pt x="4300058" y="66553"/>
                </a:cubicBezTo>
                <a:cubicBezTo>
                  <a:pt x="4489535" y="38225"/>
                  <a:pt x="4478103" y="103737"/>
                  <a:pt x="4596104" y="66553"/>
                </a:cubicBezTo>
                <a:cubicBezTo>
                  <a:pt x="4707777" y="-8417"/>
                  <a:pt x="4713481" y="106372"/>
                  <a:pt x="4831514" y="66553"/>
                </a:cubicBezTo>
                <a:cubicBezTo>
                  <a:pt x="4935259" y="-17987"/>
                  <a:pt x="5130763" y="189820"/>
                  <a:pt x="5248832" y="66553"/>
                </a:cubicBezTo>
                <a:cubicBezTo>
                  <a:pt x="5371407" y="10579"/>
                  <a:pt x="5467225" y="126852"/>
                  <a:pt x="5666150" y="66553"/>
                </a:cubicBezTo>
                <a:cubicBezTo>
                  <a:pt x="5877098" y="-24152"/>
                  <a:pt x="5955523" y="41730"/>
                  <a:pt x="6083468" y="66553"/>
                </a:cubicBezTo>
                <a:cubicBezTo>
                  <a:pt x="6128291" y="159166"/>
                  <a:pt x="6073539" y="411722"/>
                  <a:pt x="6083468" y="629004"/>
                </a:cubicBezTo>
                <a:cubicBezTo>
                  <a:pt x="6117725" y="853822"/>
                  <a:pt x="6097145" y="983112"/>
                  <a:pt x="6083468" y="1214413"/>
                </a:cubicBezTo>
                <a:cubicBezTo>
                  <a:pt x="5975667" y="1250833"/>
                  <a:pt x="5817439" y="1168512"/>
                  <a:pt x="5726786" y="1214413"/>
                </a:cubicBezTo>
                <a:cubicBezTo>
                  <a:pt x="5676356" y="1270791"/>
                  <a:pt x="5385847" y="1123913"/>
                  <a:pt x="5309468" y="1214413"/>
                </a:cubicBezTo>
                <a:cubicBezTo>
                  <a:pt x="5222738" y="1312064"/>
                  <a:pt x="5133145" y="1139236"/>
                  <a:pt x="5074058" y="1214413"/>
                </a:cubicBezTo>
                <a:cubicBezTo>
                  <a:pt x="4968009" y="1241672"/>
                  <a:pt x="4891331" y="1173609"/>
                  <a:pt x="4778012" y="1214413"/>
                </a:cubicBezTo>
                <a:cubicBezTo>
                  <a:pt x="4659515" y="1214107"/>
                  <a:pt x="4581168" y="1162065"/>
                  <a:pt x="4421330" y="1214413"/>
                </a:cubicBezTo>
                <a:cubicBezTo>
                  <a:pt x="4297595" y="1315289"/>
                  <a:pt x="4085023" y="1205316"/>
                  <a:pt x="4004012" y="1214413"/>
                </a:cubicBezTo>
                <a:cubicBezTo>
                  <a:pt x="3874710" y="1243212"/>
                  <a:pt x="3835138" y="1220159"/>
                  <a:pt x="3707966" y="1214413"/>
                </a:cubicBezTo>
                <a:cubicBezTo>
                  <a:pt x="3561081" y="1224088"/>
                  <a:pt x="3597053" y="1150183"/>
                  <a:pt x="3533192" y="1214413"/>
                </a:cubicBezTo>
                <a:cubicBezTo>
                  <a:pt x="3490221" y="1263062"/>
                  <a:pt x="3283471" y="1195103"/>
                  <a:pt x="3176510" y="1214413"/>
                </a:cubicBezTo>
                <a:cubicBezTo>
                  <a:pt x="3082267" y="1249429"/>
                  <a:pt x="2949489" y="1141195"/>
                  <a:pt x="2880464" y="1214413"/>
                </a:cubicBezTo>
                <a:cubicBezTo>
                  <a:pt x="2816672" y="1289169"/>
                  <a:pt x="2749854" y="1203620"/>
                  <a:pt x="2705689" y="1214413"/>
                </a:cubicBezTo>
                <a:cubicBezTo>
                  <a:pt x="2671509" y="1228482"/>
                  <a:pt x="2625092" y="1159143"/>
                  <a:pt x="2530915" y="1214413"/>
                </a:cubicBezTo>
                <a:cubicBezTo>
                  <a:pt x="2455107" y="1227986"/>
                  <a:pt x="2278229" y="1140980"/>
                  <a:pt x="2113598" y="1214413"/>
                </a:cubicBezTo>
                <a:cubicBezTo>
                  <a:pt x="1914951" y="1269748"/>
                  <a:pt x="1930961" y="1191774"/>
                  <a:pt x="1817552" y="1214413"/>
                </a:cubicBezTo>
                <a:cubicBezTo>
                  <a:pt x="1717362" y="1202767"/>
                  <a:pt x="1642952" y="1182478"/>
                  <a:pt x="1460870" y="1214413"/>
                </a:cubicBezTo>
                <a:cubicBezTo>
                  <a:pt x="1296043" y="1279861"/>
                  <a:pt x="1169231" y="1175502"/>
                  <a:pt x="1043552" y="1214413"/>
                </a:cubicBezTo>
                <a:cubicBezTo>
                  <a:pt x="919127" y="1256682"/>
                  <a:pt x="797372" y="1215137"/>
                  <a:pt x="747506" y="1214413"/>
                </a:cubicBezTo>
                <a:cubicBezTo>
                  <a:pt x="675075" y="1179237"/>
                  <a:pt x="229962" y="1190065"/>
                  <a:pt x="19875" y="1214413"/>
                </a:cubicBezTo>
                <a:cubicBezTo>
                  <a:pt x="14782" y="946526"/>
                  <a:pt x="36171" y="886929"/>
                  <a:pt x="19875" y="651962"/>
                </a:cubicBezTo>
                <a:cubicBezTo>
                  <a:pt x="595" y="452929"/>
                  <a:pt x="30440" y="363392"/>
                  <a:pt x="19875" y="66553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93201" y="44592"/>
                  <a:pt x="191350" y="112527"/>
                  <a:pt x="255285" y="66553"/>
                </a:cubicBezTo>
                <a:cubicBezTo>
                  <a:pt x="298983" y="20689"/>
                  <a:pt x="434603" y="106673"/>
                  <a:pt x="490695" y="66553"/>
                </a:cubicBezTo>
                <a:cubicBezTo>
                  <a:pt x="510756" y="-7800"/>
                  <a:pt x="745043" y="127122"/>
                  <a:pt x="847377" y="66553"/>
                </a:cubicBezTo>
                <a:cubicBezTo>
                  <a:pt x="955314" y="-38038"/>
                  <a:pt x="1148150" y="139148"/>
                  <a:pt x="1325331" y="66553"/>
                </a:cubicBezTo>
                <a:cubicBezTo>
                  <a:pt x="1466464" y="-27015"/>
                  <a:pt x="1689020" y="184324"/>
                  <a:pt x="1803285" y="66553"/>
                </a:cubicBezTo>
                <a:cubicBezTo>
                  <a:pt x="1888705" y="-17579"/>
                  <a:pt x="2091555" y="94414"/>
                  <a:pt x="2159966" y="66553"/>
                </a:cubicBezTo>
                <a:cubicBezTo>
                  <a:pt x="2230555" y="12454"/>
                  <a:pt x="2389817" y="111530"/>
                  <a:pt x="2456012" y="66553"/>
                </a:cubicBezTo>
                <a:cubicBezTo>
                  <a:pt x="2553151" y="39898"/>
                  <a:pt x="2726545" y="106747"/>
                  <a:pt x="2873330" y="66553"/>
                </a:cubicBezTo>
                <a:cubicBezTo>
                  <a:pt x="3055357" y="63452"/>
                  <a:pt x="3058318" y="86901"/>
                  <a:pt x="3169376" y="66553"/>
                </a:cubicBezTo>
                <a:cubicBezTo>
                  <a:pt x="3271941" y="65481"/>
                  <a:pt x="3379069" y="123931"/>
                  <a:pt x="3404786" y="66553"/>
                </a:cubicBezTo>
                <a:cubicBezTo>
                  <a:pt x="3456491" y="-15166"/>
                  <a:pt x="3671350" y="101062"/>
                  <a:pt x="3822104" y="66553"/>
                </a:cubicBezTo>
                <a:cubicBezTo>
                  <a:pt x="3977371" y="61001"/>
                  <a:pt x="4198174" y="124120"/>
                  <a:pt x="4300058" y="66553"/>
                </a:cubicBezTo>
                <a:cubicBezTo>
                  <a:pt x="4488592" y="33166"/>
                  <a:pt x="4495990" y="120293"/>
                  <a:pt x="4596104" y="66553"/>
                </a:cubicBezTo>
                <a:cubicBezTo>
                  <a:pt x="4713332" y="7922"/>
                  <a:pt x="4708744" y="102442"/>
                  <a:pt x="4831514" y="66553"/>
                </a:cubicBezTo>
                <a:cubicBezTo>
                  <a:pt x="4870560" y="-50845"/>
                  <a:pt x="5087408" y="200387"/>
                  <a:pt x="5248832" y="66553"/>
                </a:cubicBezTo>
                <a:cubicBezTo>
                  <a:pt x="5396515" y="391"/>
                  <a:pt x="5477690" y="123783"/>
                  <a:pt x="5666150" y="66553"/>
                </a:cubicBezTo>
                <a:cubicBezTo>
                  <a:pt x="5870080" y="-43386"/>
                  <a:pt x="5976463" y="58648"/>
                  <a:pt x="6083468" y="66553"/>
                </a:cubicBezTo>
                <a:cubicBezTo>
                  <a:pt x="6137774" y="138344"/>
                  <a:pt x="6036864" y="360432"/>
                  <a:pt x="6083468" y="629004"/>
                </a:cubicBezTo>
                <a:cubicBezTo>
                  <a:pt x="6091277" y="861349"/>
                  <a:pt x="6070004" y="972921"/>
                  <a:pt x="6083468" y="1214413"/>
                </a:cubicBezTo>
                <a:cubicBezTo>
                  <a:pt x="5975755" y="1254128"/>
                  <a:pt x="5816575" y="1175852"/>
                  <a:pt x="5726786" y="1214413"/>
                </a:cubicBezTo>
                <a:cubicBezTo>
                  <a:pt x="5655795" y="1264213"/>
                  <a:pt x="5364554" y="1137834"/>
                  <a:pt x="5309468" y="1214413"/>
                </a:cubicBezTo>
                <a:cubicBezTo>
                  <a:pt x="5216355" y="1288910"/>
                  <a:pt x="5167897" y="1136243"/>
                  <a:pt x="5074058" y="1214413"/>
                </a:cubicBezTo>
                <a:cubicBezTo>
                  <a:pt x="4973882" y="1277704"/>
                  <a:pt x="4884065" y="1204012"/>
                  <a:pt x="4778012" y="1214413"/>
                </a:cubicBezTo>
                <a:cubicBezTo>
                  <a:pt x="4656382" y="1237223"/>
                  <a:pt x="4598540" y="1142529"/>
                  <a:pt x="4421330" y="1214413"/>
                </a:cubicBezTo>
                <a:cubicBezTo>
                  <a:pt x="4285178" y="1306238"/>
                  <a:pt x="4103239" y="1181111"/>
                  <a:pt x="4004012" y="1214413"/>
                </a:cubicBezTo>
                <a:cubicBezTo>
                  <a:pt x="3880490" y="1232559"/>
                  <a:pt x="3844891" y="1216947"/>
                  <a:pt x="3707966" y="1214413"/>
                </a:cubicBezTo>
                <a:cubicBezTo>
                  <a:pt x="3549343" y="1222751"/>
                  <a:pt x="3598353" y="1147825"/>
                  <a:pt x="3533192" y="1214413"/>
                </a:cubicBezTo>
                <a:cubicBezTo>
                  <a:pt x="3468685" y="1245863"/>
                  <a:pt x="3332210" y="1157083"/>
                  <a:pt x="3176510" y="1214413"/>
                </a:cubicBezTo>
                <a:cubicBezTo>
                  <a:pt x="3069059" y="1256327"/>
                  <a:pt x="2963258" y="1147959"/>
                  <a:pt x="2880464" y="1214413"/>
                </a:cubicBezTo>
                <a:cubicBezTo>
                  <a:pt x="2822920" y="1282321"/>
                  <a:pt x="2749559" y="1216921"/>
                  <a:pt x="2705689" y="1214413"/>
                </a:cubicBezTo>
                <a:cubicBezTo>
                  <a:pt x="2651427" y="1222544"/>
                  <a:pt x="2623933" y="1177964"/>
                  <a:pt x="2530915" y="1214413"/>
                </a:cubicBezTo>
                <a:cubicBezTo>
                  <a:pt x="2403959" y="1236870"/>
                  <a:pt x="2319856" y="1207337"/>
                  <a:pt x="2113598" y="1214413"/>
                </a:cubicBezTo>
                <a:cubicBezTo>
                  <a:pt x="1921359" y="1270979"/>
                  <a:pt x="1944817" y="1196329"/>
                  <a:pt x="1817552" y="1214413"/>
                </a:cubicBezTo>
                <a:cubicBezTo>
                  <a:pt x="1687714" y="1210763"/>
                  <a:pt x="1644719" y="1182892"/>
                  <a:pt x="1460870" y="1214413"/>
                </a:cubicBezTo>
                <a:cubicBezTo>
                  <a:pt x="1285543" y="1236504"/>
                  <a:pt x="1145646" y="1165503"/>
                  <a:pt x="1043552" y="1214413"/>
                </a:cubicBezTo>
                <a:cubicBezTo>
                  <a:pt x="928897" y="1261983"/>
                  <a:pt x="822022" y="1191629"/>
                  <a:pt x="747506" y="1214413"/>
                </a:cubicBezTo>
                <a:cubicBezTo>
                  <a:pt x="643441" y="1161469"/>
                  <a:pt x="242772" y="1170567"/>
                  <a:pt x="19875" y="1214413"/>
                </a:cubicBezTo>
                <a:cubicBezTo>
                  <a:pt x="30255" y="976778"/>
                  <a:pt x="17391" y="864860"/>
                  <a:pt x="19875" y="651962"/>
                </a:cubicBezTo>
                <a:cubicBezTo>
                  <a:pt x="6382" y="427229"/>
                  <a:pt x="31041" y="370780"/>
                  <a:pt x="19875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xmlns="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  <a:gd name="connsiteX0" fmla="*/ 98937 w 5252022"/>
              <a:gd name="connsiteY0" fmla="*/ 888 h 1249788"/>
              <a:gd name="connsiteX1" fmla="*/ 272266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089934 w 5252022"/>
              <a:gd name="connsiteY4" fmla="*/ 66553 h 1249788"/>
              <a:gd name="connsiteX5" fmla="*/ 1292814 w 5252022"/>
              <a:gd name="connsiteY5" fmla="*/ 66553 h 1249788"/>
              <a:gd name="connsiteX6" fmla="*/ 1443438 w 5252022"/>
              <a:gd name="connsiteY6" fmla="*/ 66553 h 1249788"/>
              <a:gd name="connsiteX7" fmla="*/ 1750832 w 5252022"/>
              <a:gd name="connsiteY7" fmla="*/ 66553 h 1249788"/>
              <a:gd name="connsiteX8" fmla="*/ 1901455 w 5252022"/>
              <a:gd name="connsiteY8" fmla="*/ 66553 h 1249788"/>
              <a:gd name="connsiteX9" fmla="*/ 2104335 w 5252022"/>
              <a:gd name="connsiteY9" fmla="*/ 66553 h 1249788"/>
              <a:gd name="connsiteX10" fmla="*/ 2411729 w 5252022"/>
              <a:gd name="connsiteY10" fmla="*/ 66553 h 1249788"/>
              <a:gd name="connsiteX11" fmla="*/ 2719124 w 5252022"/>
              <a:gd name="connsiteY11" fmla="*/ 66553 h 1249788"/>
              <a:gd name="connsiteX12" fmla="*/ 2922004 w 5252022"/>
              <a:gd name="connsiteY12" fmla="*/ 66553 h 1249788"/>
              <a:gd name="connsiteX13" fmla="*/ 3281655 w 5252022"/>
              <a:gd name="connsiteY13" fmla="*/ 66553 h 1249788"/>
              <a:gd name="connsiteX14" fmla="*/ 3693563 w 5252022"/>
              <a:gd name="connsiteY14" fmla="*/ 66553 h 1249788"/>
              <a:gd name="connsiteX15" fmla="*/ 4000958 w 5252022"/>
              <a:gd name="connsiteY15" fmla="*/ 66553 h 1249788"/>
              <a:gd name="connsiteX16" fmla="*/ 4256095 w 5252022"/>
              <a:gd name="connsiteY16" fmla="*/ 66553 h 1249788"/>
              <a:gd name="connsiteX17" fmla="*/ 4563489 w 5252022"/>
              <a:gd name="connsiteY17" fmla="*/ 66553 h 1249788"/>
              <a:gd name="connsiteX18" fmla="*/ 4714112 w 5252022"/>
              <a:gd name="connsiteY18" fmla="*/ 66553 h 1249788"/>
              <a:gd name="connsiteX19" fmla="*/ 5242830 w 5252022"/>
              <a:gd name="connsiteY19" fmla="*/ 66553 h 1249788"/>
              <a:gd name="connsiteX20" fmla="*/ 5242830 w 5252022"/>
              <a:gd name="connsiteY20" fmla="*/ 663439 h 1249788"/>
              <a:gd name="connsiteX21" fmla="*/ 5242830 w 5252022"/>
              <a:gd name="connsiteY21" fmla="*/ 1214413 h 1249788"/>
              <a:gd name="connsiteX22" fmla="*/ 5092207 w 5252022"/>
              <a:gd name="connsiteY22" fmla="*/ 1214413 h 1249788"/>
              <a:gd name="connsiteX23" fmla="*/ 4680299 w 5252022"/>
              <a:gd name="connsiteY23" fmla="*/ 1214413 h 1249788"/>
              <a:gd name="connsiteX24" fmla="*/ 4477419 w 5252022"/>
              <a:gd name="connsiteY24" fmla="*/ 1214413 h 1249788"/>
              <a:gd name="connsiteX25" fmla="*/ 4274539 w 5252022"/>
              <a:gd name="connsiteY25" fmla="*/ 1214413 h 1249788"/>
              <a:gd name="connsiteX26" fmla="*/ 3967144 w 5252022"/>
              <a:gd name="connsiteY26" fmla="*/ 1214413 h 1249788"/>
              <a:gd name="connsiteX27" fmla="*/ 3607493 w 5252022"/>
              <a:gd name="connsiteY27" fmla="*/ 1214413 h 1249788"/>
              <a:gd name="connsiteX28" fmla="*/ 3456870 w 5252022"/>
              <a:gd name="connsiteY28" fmla="*/ 1214413 h 1249788"/>
              <a:gd name="connsiteX29" fmla="*/ 3044962 w 5252022"/>
              <a:gd name="connsiteY29" fmla="*/ 1214413 h 1249788"/>
              <a:gd name="connsiteX30" fmla="*/ 2842081 w 5252022"/>
              <a:gd name="connsiteY30" fmla="*/ 1214413 h 1249788"/>
              <a:gd name="connsiteX31" fmla="*/ 2586944 w 5252022"/>
              <a:gd name="connsiteY31" fmla="*/ 1214413 h 1249788"/>
              <a:gd name="connsiteX32" fmla="*/ 2331807 w 5252022"/>
              <a:gd name="connsiteY32" fmla="*/ 1214413 h 1249788"/>
              <a:gd name="connsiteX33" fmla="*/ 2076670 w 5252022"/>
              <a:gd name="connsiteY33" fmla="*/ 1214413 h 1249788"/>
              <a:gd name="connsiteX34" fmla="*/ 1926047 w 5252022"/>
              <a:gd name="connsiteY34" fmla="*/ 1214413 h 1249788"/>
              <a:gd name="connsiteX35" fmla="*/ 1723166 w 5252022"/>
              <a:gd name="connsiteY35" fmla="*/ 1214413 h 1249788"/>
              <a:gd name="connsiteX36" fmla="*/ 1415772 w 5252022"/>
              <a:gd name="connsiteY36" fmla="*/ 1214413 h 1249788"/>
              <a:gd name="connsiteX37" fmla="*/ 1212892 w 5252022"/>
              <a:gd name="connsiteY37" fmla="*/ 1214413 h 1249788"/>
              <a:gd name="connsiteX38" fmla="*/ 905497 w 5252022"/>
              <a:gd name="connsiteY38" fmla="*/ 1214413 h 1249788"/>
              <a:gd name="connsiteX39" fmla="*/ 650361 w 5252022"/>
              <a:gd name="connsiteY39" fmla="*/ 1214413 h 1249788"/>
              <a:gd name="connsiteX40" fmla="*/ 499737 w 5252022"/>
              <a:gd name="connsiteY40" fmla="*/ 1214413 h 1249788"/>
              <a:gd name="connsiteX41" fmla="*/ 17128 w 5252022"/>
              <a:gd name="connsiteY41" fmla="*/ 1214413 h 1249788"/>
              <a:gd name="connsiteX42" fmla="*/ 17128 w 5252022"/>
              <a:gd name="connsiteY42" fmla="*/ 617526 h 1249788"/>
              <a:gd name="connsiteX43" fmla="*/ 98937 w 5252022"/>
              <a:gd name="connsiteY43" fmla="*/ 888 h 1249788"/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252022" h="1249788" fill="none" extrusionOk="0">
                <a:moveTo>
                  <a:pt x="17128" y="66553"/>
                </a:moveTo>
                <a:cubicBezTo>
                  <a:pt x="74197" y="46239"/>
                  <a:pt x="165355" y="98566"/>
                  <a:pt x="220009" y="66553"/>
                </a:cubicBezTo>
                <a:cubicBezTo>
                  <a:pt x="229070" y="26126"/>
                  <a:pt x="381486" y="104531"/>
                  <a:pt x="422889" y="66553"/>
                </a:cubicBezTo>
                <a:cubicBezTo>
                  <a:pt x="436565" y="-19541"/>
                  <a:pt x="597797" y="117744"/>
                  <a:pt x="730283" y="66553"/>
                </a:cubicBezTo>
                <a:cubicBezTo>
                  <a:pt x="862183" y="-25750"/>
                  <a:pt x="974612" y="137884"/>
                  <a:pt x="1142191" y="66553"/>
                </a:cubicBezTo>
                <a:cubicBezTo>
                  <a:pt x="1272244" y="-8415"/>
                  <a:pt x="1471068" y="164590"/>
                  <a:pt x="1554100" y="66553"/>
                </a:cubicBezTo>
                <a:cubicBezTo>
                  <a:pt x="1638171" y="-9590"/>
                  <a:pt x="1813191" y="94010"/>
                  <a:pt x="1861494" y="66553"/>
                </a:cubicBezTo>
                <a:cubicBezTo>
                  <a:pt x="1916976" y="27433"/>
                  <a:pt x="2062663" y="128349"/>
                  <a:pt x="2116631" y="66553"/>
                </a:cubicBezTo>
                <a:cubicBezTo>
                  <a:pt x="2186078" y="87685"/>
                  <a:pt x="2305574" y="95314"/>
                  <a:pt x="2476282" y="66553"/>
                </a:cubicBezTo>
                <a:cubicBezTo>
                  <a:pt x="2637801" y="70179"/>
                  <a:pt x="2636207" y="77398"/>
                  <a:pt x="2731419" y="66553"/>
                </a:cubicBezTo>
                <a:cubicBezTo>
                  <a:pt x="2841217" y="55969"/>
                  <a:pt x="2910798" y="132992"/>
                  <a:pt x="2934299" y="66553"/>
                </a:cubicBezTo>
                <a:cubicBezTo>
                  <a:pt x="3017392" y="-12151"/>
                  <a:pt x="3113501" y="104419"/>
                  <a:pt x="3293951" y="66553"/>
                </a:cubicBezTo>
                <a:cubicBezTo>
                  <a:pt x="3408396" y="77890"/>
                  <a:pt x="3593850" y="112592"/>
                  <a:pt x="3705859" y="66553"/>
                </a:cubicBezTo>
                <a:cubicBezTo>
                  <a:pt x="3873290" y="30191"/>
                  <a:pt x="3902115" y="155936"/>
                  <a:pt x="3960996" y="66553"/>
                </a:cubicBezTo>
                <a:cubicBezTo>
                  <a:pt x="4021251" y="4001"/>
                  <a:pt x="4046582" y="100505"/>
                  <a:pt x="4163876" y="66553"/>
                </a:cubicBezTo>
                <a:cubicBezTo>
                  <a:pt x="4186559" y="-30080"/>
                  <a:pt x="4359395" y="214337"/>
                  <a:pt x="4523528" y="66553"/>
                </a:cubicBezTo>
                <a:cubicBezTo>
                  <a:pt x="4672665" y="-5704"/>
                  <a:pt x="4732369" y="103903"/>
                  <a:pt x="4883179" y="66553"/>
                </a:cubicBezTo>
                <a:cubicBezTo>
                  <a:pt x="5058187" y="-20514"/>
                  <a:pt x="5154580" y="77560"/>
                  <a:pt x="5242830" y="66553"/>
                </a:cubicBezTo>
                <a:cubicBezTo>
                  <a:pt x="5293286" y="127507"/>
                  <a:pt x="5290498" y="379840"/>
                  <a:pt x="5242830" y="629004"/>
                </a:cubicBezTo>
                <a:cubicBezTo>
                  <a:pt x="5261441" y="885802"/>
                  <a:pt x="5214529" y="981237"/>
                  <a:pt x="5242830" y="1214413"/>
                </a:cubicBezTo>
                <a:cubicBezTo>
                  <a:pt x="5161434" y="1296925"/>
                  <a:pt x="5025971" y="1130694"/>
                  <a:pt x="4935436" y="1214413"/>
                </a:cubicBezTo>
                <a:cubicBezTo>
                  <a:pt x="4852978" y="1262189"/>
                  <a:pt x="4647089" y="1155342"/>
                  <a:pt x="4575785" y="1214413"/>
                </a:cubicBezTo>
                <a:cubicBezTo>
                  <a:pt x="4503515" y="1235127"/>
                  <a:pt x="4468323" y="1158017"/>
                  <a:pt x="4372905" y="1214413"/>
                </a:cubicBezTo>
                <a:cubicBezTo>
                  <a:pt x="4289674" y="1281913"/>
                  <a:pt x="4232022" y="1202210"/>
                  <a:pt x="4117767" y="1214413"/>
                </a:cubicBezTo>
                <a:cubicBezTo>
                  <a:pt x="3976332" y="1273072"/>
                  <a:pt x="3948988" y="1132760"/>
                  <a:pt x="3810373" y="1214413"/>
                </a:cubicBezTo>
                <a:cubicBezTo>
                  <a:pt x="3694429" y="1326251"/>
                  <a:pt x="3596647" y="1163791"/>
                  <a:pt x="3450722" y="1214413"/>
                </a:cubicBezTo>
                <a:cubicBezTo>
                  <a:pt x="3347536" y="1223940"/>
                  <a:pt x="3315654" y="1208949"/>
                  <a:pt x="3195585" y="1214413"/>
                </a:cubicBezTo>
                <a:cubicBezTo>
                  <a:pt x="3046707" y="1213127"/>
                  <a:pt x="3113699" y="1160086"/>
                  <a:pt x="3044962" y="1214413"/>
                </a:cubicBezTo>
                <a:cubicBezTo>
                  <a:pt x="2953559" y="1274002"/>
                  <a:pt x="2847267" y="1144440"/>
                  <a:pt x="2737567" y="1214413"/>
                </a:cubicBezTo>
                <a:cubicBezTo>
                  <a:pt x="2633734" y="1256144"/>
                  <a:pt x="2552941" y="1123142"/>
                  <a:pt x="2482430" y="1214413"/>
                </a:cubicBezTo>
                <a:cubicBezTo>
                  <a:pt x="2438021" y="1285982"/>
                  <a:pt x="2365077" y="1214688"/>
                  <a:pt x="2331807" y="1214413"/>
                </a:cubicBezTo>
                <a:cubicBezTo>
                  <a:pt x="2276579" y="1220330"/>
                  <a:pt x="2259276" y="1176959"/>
                  <a:pt x="2181183" y="1214413"/>
                </a:cubicBezTo>
                <a:cubicBezTo>
                  <a:pt x="2063047" y="1254726"/>
                  <a:pt x="2003682" y="1203970"/>
                  <a:pt x="1821533" y="1214413"/>
                </a:cubicBezTo>
                <a:cubicBezTo>
                  <a:pt x="1669085" y="1270892"/>
                  <a:pt x="1682025" y="1209697"/>
                  <a:pt x="1566395" y="1214413"/>
                </a:cubicBezTo>
                <a:cubicBezTo>
                  <a:pt x="1449791" y="1210793"/>
                  <a:pt x="1411520" y="1175500"/>
                  <a:pt x="1259001" y="1214413"/>
                </a:cubicBezTo>
                <a:cubicBezTo>
                  <a:pt x="1092588" y="1211922"/>
                  <a:pt x="967073" y="1171170"/>
                  <a:pt x="899350" y="1214413"/>
                </a:cubicBezTo>
                <a:cubicBezTo>
                  <a:pt x="789165" y="1268110"/>
                  <a:pt x="724253" y="1180161"/>
                  <a:pt x="644213" y="1214413"/>
                </a:cubicBezTo>
                <a:cubicBezTo>
                  <a:pt x="529634" y="1165577"/>
                  <a:pt x="154003" y="1177159"/>
                  <a:pt x="17128" y="1214413"/>
                </a:cubicBezTo>
                <a:cubicBezTo>
                  <a:pt x="4918" y="980615"/>
                  <a:pt x="27466" y="868453"/>
                  <a:pt x="17128" y="651962"/>
                </a:cubicBezTo>
                <a:cubicBezTo>
                  <a:pt x="14462" y="399256"/>
                  <a:pt x="30509" y="376460"/>
                  <a:pt x="17128" y="66553"/>
                </a:cubicBezTo>
                <a:close/>
              </a:path>
              <a:path w="5252022" h="1249788" stroke="0" extrusionOk="0">
                <a:moveTo>
                  <a:pt x="98937" y="888"/>
                </a:moveTo>
                <a:cubicBezTo>
                  <a:pt x="179053" y="-28775"/>
                  <a:pt x="211794" y="60504"/>
                  <a:pt x="272266" y="66553"/>
                </a:cubicBezTo>
                <a:cubicBezTo>
                  <a:pt x="331822" y="68431"/>
                  <a:pt x="349519" y="85992"/>
                  <a:pt x="422889" y="66553"/>
                </a:cubicBezTo>
                <a:cubicBezTo>
                  <a:pt x="483004" y="99536"/>
                  <a:pt x="580163" y="98972"/>
                  <a:pt x="730283" y="66553"/>
                </a:cubicBezTo>
                <a:cubicBezTo>
                  <a:pt x="808497" y="-22622"/>
                  <a:pt x="942593" y="169752"/>
                  <a:pt x="1089934" y="66553"/>
                </a:cubicBezTo>
                <a:cubicBezTo>
                  <a:pt x="1208712" y="-9686"/>
                  <a:pt x="1237304" y="85316"/>
                  <a:pt x="1292814" y="66553"/>
                </a:cubicBezTo>
                <a:cubicBezTo>
                  <a:pt x="1335096" y="53900"/>
                  <a:pt x="1405035" y="102837"/>
                  <a:pt x="1443438" y="66553"/>
                </a:cubicBezTo>
                <a:cubicBezTo>
                  <a:pt x="1501798" y="12459"/>
                  <a:pt x="1672021" y="134579"/>
                  <a:pt x="1750832" y="66553"/>
                </a:cubicBezTo>
                <a:cubicBezTo>
                  <a:pt x="1807484" y="-27818"/>
                  <a:pt x="1846173" y="91737"/>
                  <a:pt x="1901455" y="66553"/>
                </a:cubicBezTo>
                <a:cubicBezTo>
                  <a:pt x="1935436" y="92431"/>
                  <a:pt x="2033471" y="48887"/>
                  <a:pt x="2104335" y="66553"/>
                </a:cubicBezTo>
                <a:cubicBezTo>
                  <a:pt x="2182101" y="69416"/>
                  <a:pt x="2345311" y="58811"/>
                  <a:pt x="2411729" y="66553"/>
                </a:cubicBezTo>
                <a:cubicBezTo>
                  <a:pt x="2461185" y="58968"/>
                  <a:pt x="2574568" y="99440"/>
                  <a:pt x="2719124" y="66553"/>
                </a:cubicBezTo>
                <a:cubicBezTo>
                  <a:pt x="2858457" y="24244"/>
                  <a:pt x="2808019" y="88486"/>
                  <a:pt x="2922004" y="66553"/>
                </a:cubicBezTo>
                <a:cubicBezTo>
                  <a:pt x="3029720" y="6014"/>
                  <a:pt x="3130822" y="133001"/>
                  <a:pt x="3281655" y="66553"/>
                </a:cubicBezTo>
                <a:cubicBezTo>
                  <a:pt x="3403382" y="-18922"/>
                  <a:pt x="3453329" y="66496"/>
                  <a:pt x="3693563" y="66553"/>
                </a:cubicBezTo>
                <a:cubicBezTo>
                  <a:pt x="3896417" y="79360"/>
                  <a:pt x="3943095" y="184395"/>
                  <a:pt x="4000958" y="66553"/>
                </a:cubicBezTo>
                <a:cubicBezTo>
                  <a:pt x="4075891" y="18206"/>
                  <a:pt x="4195821" y="93080"/>
                  <a:pt x="4256095" y="66553"/>
                </a:cubicBezTo>
                <a:cubicBezTo>
                  <a:pt x="4283203" y="30939"/>
                  <a:pt x="4390772" y="60864"/>
                  <a:pt x="4563489" y="66553"/>
                </a:cubicBezTo>
                <a:cubicBezTo>
                  <a:pt x="4691758" y="44916"/>
                  <a:pt x="4668865" y="62908"/>
                  <a:pt x="4714112" y="66553"/>
                </a:cubicBezTo>
                <a:cubicBezTo>
                  <a:pt x="4720354" y="75370"/>
                  <a:pt x="5014038" y="79521"/>
                  <a:pt x="5242830" y="66553"/>
                </a:cubicBezTo>
                <a:cubicBezTo>
                  <a:pt x="5270672" y="382518"/>
                  <a:pt x="5186243" y="504172"/>
                  <a:pt x="5242830" y="663439"/>
                </a:cubicBezTo>
                <a:cubicBezTo>
                  <a:pt x="5319044" y="788199"/>
                  <a:pt x="5253083" y="1055457"/>
                  <a:pt x="5242830" y="1214413"/>
                </a:cubicBezTo>
                <a:cubicBezTo>
                  <a:pt x="5189714" y="1214716"/>
                  <a:pt x="5175428" y="1163389"/>
                  <a:pt x="5092207" y="1214413"/>
                </a:cubicBezTo>
                <a:cubicBezTo>
                  <a:pt x="5033211" y="1187026"/>
                  <a:pt x="4824941" y="1176846"/>
                  <a:pt x="4680299" y="1214413"/>
                </a:cubicBezTo>
                <a:cubicBezTo>
                  <a:pt x="4600200" y="1313630"/>
                  <a:pt x="4544311" y="1173892"/>
                  <a:pt x="4477419" y="1214413"/>
                </a:cubicBezTo>
                <a:cubicBezTo>
                  <a:pt x="4396371" y="1272698"/>
                  <a:pt x="4315755" y="1177578"/>
                  <a:pt x="4274539" y="1214413"/>
                </a:cubicBezTo>
                <a:cubicBezTo>
                  <a:pt x="4232331" y="1214419"/>
                  <a:pt x="4061762" y="1196252"/>
                  <a:pt x="3967144" y="1214413"/>
                </a:cubicBezTo>
                <a:cubicBezTo>
                  <a:pt x="3759509" y="1259804"/>
                  <a:pt x="3724607" y="1107385"/>
                  <a:pt x="3607493" y="1214413"/>
                </a:cubicBezTo>
                <a:cubicBezTo>
                  <a:pt x="3531055" y="1290612"/>
                  <a:pt x="3501181" y="1180373"/>
                  <a:pt x="3456870" y="1214413"/>
                </a:cubicBezTo>
                <a:cubicBezTo>
                  <a:pt x="3404106" y="1270650"/>
                  <a:pt x="3209560" y="1158871"/>
                  <a:pt x="3044962" y="1214413"/>
                </a:cubicBezTo>
                <a:cubicBezTo>
                  <a:pt x="2906711" y="1252835"/>
                  <a:pt x="2906646" y="1195708"/>
                  <a:pt x="2842081" y="1214413"/>
                </a:cubicBezTo>
                <a:cubicBezTo>
                  <a:pt x="2808729" y="1211765"/>
                  <a:pt x="2690674" y="1228267"/>
                  <a:pt x="2586944" y="1214413"/>
                </a:cubicBezTo>
                <a:cubicBezTo>
                  <a:pt x="2534638" y="1213716"/>
                  <a:pt x="2391989" y="1205126"/>
                  <a:pt x="2331807" y="1214413"/>
                </a:cubicBezTo>
                <a:cubicBezTo>
                  <a:pt x="2269690" y="1254666"/>
                  <a:pt x="2155770" y="1193683"/>
                  <a:pt x="2076670" y="1214413"/>
                </a:cubicBezTo>
                <a:cubicBezTo>
                  <a:pt x="2031789" y="1252916"/>
                  <a:pt x="1970534" y="1208053"/>
                  <a:pt x="1926047" y="1214413"/>
                </a:cubicBezTo>
                <a:cubicBezTo>
                  <a:pt x="1860580" y="1224686"/>
                  <a:pt x="1816926" y="1191828"/>
                  <a:pt x="1723166" y="1214413"/>
                </a:cubicBezTo>
                <a:cubicBezTo>
                  <a:pt x="1609217" y="1166293"/>
                  <a:pt x="1525347" y="1140464"/>
                  <a:pt x="1415772" y="1214413"/>
                </a:cubicBezTo>
                <a:cubicBezTo>
                  <a:pt x="1287635" y="1290225"/>
                  <a:pt x="1306398" y="1195795"/>
                  <a:pt x="1212892" y="1214413"/>
                </a:cubicBezTo>
                <a:cubicBezTo>
                  <a:pt x="1138094" y="1249393"/>
                  <a:pt x="943035" y="1149705"/>
                  <a:pt x="905497" y="1214413"/>
                </a:cubicBezTo>
                <a:cubicBezTo>
                  <a:pt x="819802" y="1269535"/>
                  <a:pt x="729507" y="1181734"/>
                  <a:pt x="650361" y="1214413"/>
                </a:cubicBezTo>
                <a:cubicBezTo>
                  <a:pt x="538182" y="1244869"/>
                  <a:pt x="521713" y="1188824"/>
                  <a:pt x="499737" y="1214413"/>
                </a:cubicBezTo>
                <a:cubicBezTo>
                  <a:pt x="460535" y="1216230"/>
                  <a:pt x="127056" y="1144813"/>
                  <a:pt x="17128" y="1214413"/>
                </a:cubicBezTo>
                <a:cubicBezTo>
                  <a:pt x="-75910" y="959054"/>
                  <a:pt x="-47043" y="752292"/>
                  <a:pt x="17128" y="617526"/>
                </a:cubicBezTo>
                <a:cubicBezTo>
                  <a:pt x="-71757" y="428986"/>
                  <a:pt x="175164" y="271278"/>
                  <a:pt x="98937" y="888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1892" y="30939"/>
                  <a:pt x="159252" y="117618"/>
                  <a:pt x="220009" y="66553"/>
                </a:cubicBezTo>
                <a:cubicBezTo>
                  <a:pt x="268869" y="24302"/>
                  <a:pt x="383337" y="106644"/>
                  <a:pt x="422889" y="66553"/>
                </a:cubicBezTo>
                <a:cubicBezTo>
                  <a:pt x="454621" y="3001"/>
                  <a:pt x="660753" y="138716"/>
                  <a:pt x="730283" y="66553"/>
                </a:cubicBezTo>
                <a:cubicBezTo>
                  <a:pt x="855019" y="-55170"/>
                  <a:pt x="1023367" y="111166"/>
                  <a:pt x="1142191" y="66553"/>
                </a:cubicBezTo>
                <a:cubicBezTo>
                  <a:pt x="1275373" y="28027"/>
                  <a:pt x="1478642" y="194199"/>
                  <a:pt x="1554100" y="66553"/>
                </a:cubicBezTo>
                <a:cubicBezTo>
                  <a:pt x="1628431" y="-20632"/>
                  <a:pt x="1792543" y="113095"/>
                  <a:pt x="1861494" y="66553"/>
                </a:cubicBezTo>
                <a:cubicBezTo>
                  <a:pt x="1925830" y="-5521"/>
                  <a:pt x="2060350" y="103323"/>
                  <a:pt x="2116631" y="66553"/>
                </a:cubicBezTo>
                <a:cubicBezTo>
                  <a:pt x="2180475" y="55797"/>
                  <a:pt x="2371227" y="113351"/>
                  <a:pt x="2476282" y="66553"/>
                </a:cubicBezTo>
                <a:cubicBezTo>
                  <a:pt x="2630912" y="69401"/>
                  <a:pt x="2631885" y="99802"/>
                  <a:pt x="2731419" y="66553"/>
                </a:cubicBezTo>
                <a:cubicBezTo>
                  <a:pt x="2818212" y="58113"/>
                  <a:pt x="2883991" y="114300"/>
                  <a:pt x="2934299" y="66553"/>
                </a:cubicBezTo>
                <a:cubicBezTo>
                  <a:pt x="2964863" y="-6924"/>
                  <a:pt x="3174443" y="109621"/>
                  <a:pt x="3293951" y="66553"/>
                </a:cubicBezTo>
                <a:cubicBezTo>
                  <a:pt x="3407562" y="12087"/>
                  <a:pt x="3586492" y="130827"/>
                  <a:pt x="3705859" y="66553"/>
                </a:cubicBezTo>
                <a:cubicBezTo>
                  <a:pt x="3841999" y="23454"/>
                  <a:pt x="3849694" y="96166"/>
                  <a:pt x="3960996" y="66553"/>
                </a:cubicBezTo>
                <a:cubicBezTo>
                  <a:pt x="4061642" y="-15734"/>
                  <a:pt x="4057792" y="105574"/>
                  <a:pt x="4163876" y="66553"/>
                </a:cubicBezTo>
                <a:cubicBezTo>
                  <a:pt x="4243303" y="-26752"/>
                  <a:pt x="4431675" y="192335"/>
                  <a:pt x="4523528" y="66553"/>
                </a:cubicBezTo>
                <a:cubicBezTo>
                  <a:pt x="4617301" y="-6877"/>
                  <a:pt x="4701930" y="108168"/>
                  <a:pt x="4883179" y="66553"/>
                </a:cubicBezTo>
                <a:cubicBezTo>
                  <a:pt x="5064007" y="-26937"/>
                  <a:pt x="5146892" y="74690"/>
                  <a:pt x="5242830" y="66553"/>
                </a:cubicBezTo>
                <a:cubicBezTo>
                  <a:pt x="5232903" y="189053"/>
                  <a:pt x="5254762" y="426230"/>
                  <a:pt x="5242830" y="629004"/>
                </a:cubicBezTo>
                <a:cubicBezTo>
                  <a:pt x="5247051" y="842120"/>
                  <a:pt x="5255413" y="982711"/>
                  <a:pt x="5242830" y="1214413"/>
                </a:cubicBezTo>
                <a:cubicBezTo>
                  <a:pt x="5162530" y="1260920"/>
                  <a:pt x="5006418" y="1171304"/>
                  <a:pt x="4935436" y="1214413"/>
                </a:cubicBezTo>
                <a:cubicBezTo>
                  <a:pt x="4872262" y="1275947"/>
                  <a:pt x="4640590" y="1121328"/>
                  <a:pt x="4575785" y="1214413"/>
                </a:cubicBezTo>
                <a:cubicBezTo>
                  <a:pt x="4510139" y="1294856"/>
                  <a:pt x="4435522" y="1153972"/>
                  <a:pt x="4372905" y="1214413"/>
                </a:cubicBezTo>
                <a:cubicBezTo>
                  <a:pt x="4293451" y="1264124"/>
                  <a:pt x="4213967" y="1192250"/>
                  <a:pt x="4117767" y="1214413"/>
                </a:cubicBezTo>
                <a:cubicBezTo>
                  <a:pt x="3991759" y="1241184"/>
                  <a:pt x="3918184" y="1168889"/>
                  <a:pt x="3810373" y="1214413"/>
                </a:cubicBezTo>
                <a:cubicBezTo>
                  <a:pt x="3701497" y="1305321"/>
                  <a:pt x="3520311" y="1192983"/>
                  <a:pt x="3450722" y="1214413"/>
                </a:cubicBezTo>
                <a:cubicBezTo>
                  <a:pt x="3342382" y="1239711"/>
                  <a:pt x="3316025" y="1213102"/>
                  <a:pt x="3195585" y="1214413"/>
                </a:cubicBezTo>
                <a:cubicBezTo>
                  <a:pt x="3064363" y="1245573"/>
                  <a:pt x="3104336" y="1150101"/>
                  <a:pt x="3044962" y="1214413"/>
                </a:cubicBezTo>
                <a:cubicBezTo>
                  <a:pt x="3003763" y="1250016"/>
                  <a:pt x="2816300" y="1197362"/>
                  <a:pt x="2737567" y="1214413"/>
                </a:cubicBezTo>
                <a:cubicBezTo>
                  <a:pt x="2631076" y="1228231"/>
                  <a:pt x="2542070" y="1148469"/>
                  <a:pt x="2482430" y="1214413"/>
                </a:cubicBezTo>
                <a:cubicBezTo>
                  <a:pt x="2434261" y="1288759"/>
                  <a:pt x="2380955" y="1210168"/>
                  <a:pt x="2331807" y="1214413"/>
                </a:cubicBezTo>
                <a:cubicBezTo>
                  <a:pt x="2315336" y="1232297"/>
                  <a:pt x="2260683" y="1176210"/>
                  <a:pt x="2181183" y="1214413"/>
                </a:cubicBezTo>
                <a:cubicBezTo>
                  <a:pt x="2140082" y="1240286"/>
                  <a:pt x="1948629" y="1138536"/>
                  <a:pt x="1821533" y="1214413"/>
                </a:cubicBezTo>
                <a:cubicBezTo>
                  <a:pt x="1644904" y="1261465"/>
                  <a:pt x="1666306" y="1190206"/>
                  <a:pt x="1566395" y="1214413"/>
                </a:cubicBezTo>
                <a:cubicBezTo>
                  <a:pt x="1477364" y="1208526"/>
                  <a:pt x="1408794" y="1193176"/>
                  <a:pt x="1259001" y="1214413"/>
                </a:cubicBezTo>
                <a:cubicBezTo>
                  <a:pt x="1114767" y="1249251"/>
                  <a:pt x="1006498" y="1177776"/>
                  <a:pt x="899350" y="1214413"/>
                </a:cubicBezTo>
                <a:cubicBezTo>
                  <a:pt x="801247" y="1256541"/>
                  <a:pt x="687287" y="1213494"/>
                  <a:pt x="644213" y="1214413"/>
                </a:cubicBezTo>
                <a:cubicBezTo>
                  <a:pt x="588463" y="1204808"/>
                  <a:pt x="170137" y="1176862"/>
                  <a:pt x="17128" y="1214413"/>
                </a:cubicBezTo>
                <a:cubicBezTo>
                  <a:pt x="24183" y="949812"/>
                  <a:pt x="38048" y="884466"/>
                  <a:pt x="17128" y="651962"/>
                </a:cubicBezTo>
                <a:cubicBezTo>
                  <a:pt x="6990" y="454597"/>
                  <a:pt x="19774" y="374871"/>
                  <a:pt x="17128" y="66553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8156" y="39609"/>
                  <a:pt x="163642" y="109848"/>
                  <a:pt x="220009" y="66553"/>
                </a:cubicBezTo>
                <a:cubicBezTo>
                  <a:pt x="260746" y="20197"/>
                  <a:pt x="383748" y="104837"/>
                  <a:pt x="422889" y="66553"/>
                </a:cubicBezTo>
                <a:cubicBezTo>
                  <a:pt x="430685" y="-5430"/>
                  <a:pt x="628324" y="137263"/>
                  <a:pt x="730283" y="66553"/>
                </a:cubicBezTo>
                <a:cubicBezTo>
                  <a:pt x="825123" y="-44898"/>
                  <a:pt x="969692" y="143584"/>
                  <a:pt x="1142191" y="66553"/>
                </a:cubicBezTo>
                <a:cubicBezTo>
                  <a:pt x="1252445" y="-5413"/>
                  <a:pt x="1458422" y="180007"/>
                  <a:pt x="1554100" y="66553"/>
                </a:cubicBezTo>
                <a:cubicBezTo>
                  <a:pt x="1623691" y="-18776"/>
                  <a:pt x="1798451" y="99045"/>
                  <a:pt x="1861494" y="66553"/>
                </a:cubicBezTo>
                <a:cubicBezTo>
                  <a:pt x="1921903" y="12893"/>
                  <a:pt x="2056869" y="99242"/>
                  <a:pt x="2116631" y="66553"/>
                </a:cubicBezTo>
                <a:cubicBezTo>
                  <a:pt x="2183833" y="52003"/>
                  <a:pt x="2330664" y="95131"/>
                  <a:pt x="2476282" y="66553"/>
                </a:cubicBezTo>
                <a:cubicBezTo>
                  <a:pt x="2635510" y="67027"/>
                  <a:pt x="2635513" y="81680"/>
                  <a:pt x="2731419" y="66553"/>
                </a:cubicBezTo>
                <a:cubicBezTo>
                  <a:pt x="2834485" y="60243"/>
                  <a:pt x="2906950" y="114675"/>
                  <a:pt x="2934299" y="66553"/>
                </a:cubicBezTo>
                <a:cubicBezTo>
                  <a:pt x="2965683" y="-15745"/>
                  <a:pt x="3127478" y="109021"/>
                  <a:pt x="3293951" y="66553"/>
                </a:cubicBezTo>
                <a:cubicBezTo>
                  <a:pt x="3422635" y="68479"/>
                  <a:pt x="3586469" y="120589"/>
                  <a:pt x="3705859" y="66553"/>
                </a:cubicBezTo>
                <a:cubicBezTo>
                  <a:pt x="3870636" y="34075"/>
                  <a:pt x="3887341" y="138252"/>
                  <a:pt x="3960996" y="66553"/>
                </a:cubicBezTo>
                <a:cubicBezTo>
                  <a:pt x="4029973" y="4203"/>
                  <a:pt x="4051441" y="95600"/>
                  <a:pt x="4163876" y="66553"/>
                </a:cubicBezTo>
                <a:cubicBezTo>
                  <a:pt x="4208112" y="-23245"/>
                  <a:pt x="4400937" y="201694"/>
                  <a:pt x="4523528" y="66553"/>
                </a:cubicBezTo>
                <a:cubicBezTo>
                  <a:pt x="4662886" y="31783"/>
                  <a:pt x="4704391" y="132297"/>
                  <a:pt x="4883179" y="66553"/>
                </a:cubicBezTo>
                <a:cubicBezTo>
                  <a:pt x="5050922" y="-17868"/>
                  <a:pt x="5152836" y="75169"/>
                  <a:pt x="5242830" y="66553"/>
                </a:cubicBezTo>
                <a:cubicBezTo>
                  <a:pt x="5288385" y="163489"/>
                  <a:pt x="5226477" y="393188"/>
                  <a:pt x="5242830" y="629004"/>
                </a:cubicBezTo>
                <a:cubicBezTo>
                  <a:pt x="5253156" y="867774"/>
                  <a:pt x="5256548" y="972169"/>
                  <a:pt x="5242830" y="1214413"/>
                </a:cubicBezTo>
                <a:cubicBezTo>
                  <a:pt x="5150525" y="1270053"/>
                  <a:pt x="5014462" y="1166977"/>
                  <a:pt x="4935436" y="1214413"/>
                </a:cubicBezTo>
                <a:cubicBezTo>
                  <a:pt x="4863264" y="1262863"/>
                  <a:pt x="4620437" y="1146927"/>
                  <a:pt x="4575785" y="1214413"/>
                </a:cubicBezTo>
                <a:cubicBezTo>
                  <a:pt x="4497618" y="1279831"/>
                  <a:pt x="4451612" y="1153906"/>
                  <a:pt x="4372905" y="1214413"/>
                </a:cubicBezTo>
                <a:cubicBezTo>
                  <a:pt x="4281200" y="1251094"/>
                  <a:pt x="4222265" y="1200741"/>
                  <a:pt x="4117767" y="1214413"/>
                </a:cubicBezTo>
                <a:cubicBezTo>
                  <a:pt x="4014560" y="1219302"/>
                  <a:pt x="3937134" y="1144360"/>
                  <a:pt x="3810373" y="1214413"/>
                </a:cubicBezTo>
                <a:cubicBezTo>
                  <a:pt x="3695113" y="1335884"/>
                  <a:pt x="3547528" y="1166424"/>
                  <a:pt x="3450722" y="1214413"/>
                </a:cubicBezTo>
                <a:cubicBezTo>
                  <a:pt x="3341759" y="1230298"/>
                  <a:pt x="3314938" y="1213176"/>
                  <a:pt x="3195585" y="1214413"/>
                </a:cubicBezTo>
                <a:cubicBezTo>
                  <a:pt x="3052934" y="1222247"/>
                  <a:pt x="3105663" y="1164379"/>
                  <a:pt x="3044962" y="1214413"/>
                </a:cubicBezTo>
                <a:cubicBezTo>
                  <a:pt x="2982138" y="1257905"/>
                  <a:pt x="2874900" y="1160540"/>
                  <a:pt x="2737567" y="1214413"/>
                </a:cubicBezTo>
                <a:cubicBezTo>
                  <a:pt x="2645658" y="1255772"/>
                  <a:pt x="2550503" y="1162722"/>
                  <a:pt x="2482430" y="1214413"/>
                </a:cubicBezTo>
                <a:cubicBezTo>
                  <a:pt x="2431639" y="1282608"/>
                  <a:pt x="2372287" y="1212551"/>
                  <a:pt x="2331807" y="1214413"/>
                </a:cubicBezTo>
                <a:cubicBezTo>
                  <a:pt x="2282833" y="1222645"/>
                  <a:pt x="2261584" y="1168868"/>
                  <a:pt x="2181183" y="1214413"/>
                </a:cubicBezTo>
                <a:cubicBezTo>
                  <a:pt x="2074293" y="1246624"/>
                  <a:pt x="1996784" y="1187741"/>
                  <a:pt x="1821533" y="1214413"/>
                </a:cubicBezTo>
                <a:cubicBezTo>
                  <a:pt x="1661469" y="1269363"/>
                  <a:pt x="1675099" y="1205069"/>
                  <a:pt x="1566395" y="1214413"/>
                </a:cubicBezTo>
                <a:cubicBezTo>
                  <a:pt x="1472409" y="1204013"/>
                  <a:pt x="1422178" y="1188046"/>
                  <a:pt x="1259001" y="1214413"/>
                </a:cubicBezTo>
                <a:cubicBezTo>
                  <a:pt x="1116597" y="1255440"/>
                  <a:pt x="992538" y="1179044"/>
                  <a:pt x="899350" y="1214413"/>
                </a:cubicBezTo>
                <a:cubicBezTo>
                  <a:pt x="799445" y="1270656"/>
                  <a:pt x="713073" y="1190086"/>
                  <a:pt x="644213" y="1214413"/>
                </a:cubicBezTo>
                <a:cubicBezTo>
                  <a:pt x="562147" y="1200597"/>
                  <a:pt x="155313" y="1164772"/>
                  <a:pt x="17128" y="1214413"/>
                </a:cubicBezTo>
                <a:cubicBezTo>
                  <a:pt x="21366" y="974463"/>
                  <a:pt x="3890" y="883574"/>
                  <a:pt x="17128" y="651962"/>
                </a:cubicBezTo>
                <a:cubicBezTo>
                  <a:pt x="12753" y="411294"/>
                  <a:pt x="25936" y="368796"/>
                  <a:pt x="17128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xmlns="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:a16="http://schemas.microsoft.com/office/drawing/2014/main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  <a:gd name="connsiteX0" fmla="*/ 114801 w 6094133"/>
              <a:gd name="connsiteY0" fmla="*/ 888 h 1249788"/>
              <a:gd name="connsiteX1" fmla="*/ 315921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264695 w 6094133"/>
              <a:gd name="connsiteY4" fmla="*/ 66553 h 1249788"/>
              <a:gd name="connsiteX5" fmla="*/ 1500105 w 6094133"/>
              <a:gd name="connsiteY5" fmla="*/ 66553 h 1249788"/>
              <a:gd name="connsiteX6" fmla="*/ 1674879 w 6094133"/>
              <a:gd name="connsiteY6" fmla="*/ 66553 h 1249788"/>
              <a:gd name="connsiteX7" fmla="*/ 2031561 w 6094133"/>
              <a:gd name="connsiteY7" fmla="*/ 66553 h 1249788"/>
              <a:gd name="connsiteX8" fmla="*/ 2206335 w 6094133"/>
              <a:gd name="connsiteY8" fmla="*/ 66553 h 1249788"/>
              <a:gd name="connsiteX9" fmla="*/ 2441745 w 6094133"/>
              <a:gd name="connsiteY9" fmla="*/ 66553 h 1249788"/>
              <a:gd name="connsiteX10" fmla="*/ 2798427 w 6094133"/>
              <a:gd name="connsiteY10" fmla="*/ 66553 h 1249788"/>
              <a:gd name="connsiteX11" fmla="*/ 3155109 w 6094133"/>
              <a:gd name="connsiteY11" fmla="*/ 66553 h 1249788"/>
              <a:gd name="connsiteX12" fmla="*/ 3390519 w 6094133"/>
              <a:gd name="connsiteY12" fmla="*/ 66553 h 1249788"/>
              <a:gd name="connsiteX13" fmla="*/ 3807837 w 6094133"/>
              <a:gd name="connsiteY13" fmla="*/ 66553 h 1249788"/>
              <a:gd name="connsiteX14" fmla="*/ 4285791 w 6094133"/>
              <a:gd name="connsiteY14" fmla="*/ 66553 h 1249788"/>
              <a:gd name="connsiteX15" fmla="*/ 4642473 w 6094133"/>
              <a:gd name="connsiteY15" fmla="*/ 66553 h 1249788"/>
              <a:gd name="connsiteX16" fmla="*/ 4938518 w 6094133"/>
              <a:gd name="connsiteY16" fmla="*/ 66553 h 1249788"/>
              <a:gd name="connsiteX17" fmla="*/ 5295200 w 6094133"/>
              <a:gd name="connsiteY17" fmla="*/ 66553 h 1249788"/>
              <a:gd name="connsiteX18" fmla="*/ 5469975 w 6094133"/>
              <a:gd name="connsiteY18" fmla="*/ 66553 h 1249788"/>
              <a:gd name="connsiteX19" fmla="*/ 6083468 w 6094133"/>
              <a:gd name="connsiteY19" fmla="*/ 66553 h 1249788"/>
              <a:gd name="connsiteX20" fmla="*/ 6083468 w 6094133"/>
              <a:gd name="connsiteY20" fmla="*/ 663439 h 1249788"/>
              <a:gd name="connsiteX21" fmla="*/ 6083468 w 6094133"/>
              <a:gd name="connsiteY21" fmla="*/ 1214413 h 1249788"/>
              <a:gd name="connsiteX22" fmla="*/ 5908693 w 6094133"/>
              <a:gd name="connsiteY22" fmla="*/ 1214413 h 1249788"/>
              <a:gd name="connsiteX23" fmla="*/ 5430739 w 6094133"/>
              <a:gd name="connsiteY23" fmla="*/ 1214413 h 1249788"/>
              <a:gd name="connsiteX24" fmla="*/ 5195330 w 6094133"/>
              <a:gd name="connsiteY24" fmla="*/ 1214413 h 1249788"/>
              <a:gd name="connsiteX25" fmla="*/ 4959920 w 6094133"/>
              <a:gd name="connsiteY25" fmla="*/ 1214413 h 1249788"/>
              <a:gd name="connsiteX26" fmla="*/ 4603238 w 6094133"/>
              <a:gd name="connsiteY26" fmla="*/ 1214413 h 1249788"/>
              <a:gd name="connsiteX27" fmla="*/ 4185919 w 6094133"/>
              <a:gd name="connsiteY27" fmla="*/ 1214413 h 1249788"/>
              <a:gd name="connsiteX28" fmla="*/ 4011145 w 6094133"/>
              <a:gd name="connsiteY28" fmla="*/ 1214413 h 1249788"/>
              <a:gd name="connsiteX29" fmla="*/ 3533192 w 6094133"/>
              <a:gd name="connsiteY29" fmla="*/ 1214413 h 1249788"/>
              <a:gd name="connsiteX30" fmla="*/ 3297782 w 6094133"/>
              <a:gd name="connsiteY30" fmla="*/ 1214413 h 1249788"/>
              <a:gd name="connsiteX31" fmla="*/ 3001736 w 6094133"/>
              <a:gd name="connsiteY31" fmla="*/ 1214413 h 1249788"/>
              <a:gd name="connsiteX32" fmla="*/ 2705689 w 6094133"/>
              <a:gd name="connsiteY32" fmla="*/ 1214413 h 1249788"/>
              <a:gd name="connsiteX33" fmla="*/ 2409644 w 6094133"/>
              <a:gd name="connsiteY33" fmla="*/ 1214413 h 1249788"/>
              <a:gd name="connsiteX34" fmla="*/ 2234870 w 6094133"/>
              <a:gd name="connsiteY34" fmla="*/ 1214413 h 1249788"/>
              <a:gd name="connsiteX35" fmla="*/ 1999460 w 6094133"/>
              <a:gd name="connsiteY35" fmla="*/ 1214413 h 1249788"/>
              <a:gd name="connsiteX36" fmla="*/ 1642777 w 6094133"/>
              <a:gd name="connsiteY36" fmla="*/ 1214413 h 1249788"/>
              <a:gd name="connsiteX37" fmla="*/ 1407367 w 6094133"/>
              <a:gd name="connsiteY37" fmla="*/ 1214413 h 1249788"/>
              <a:gd name="connsiteX38" fmla="*/ 1050685 w 6094133"/>
              <a:gd name="connsiteY38" fmla="*/ 1214413 h 1249788"/>
              <a:gd name="connsiteX39" fmla="*/ 754640 w 6094133"/>
              <a:gd name="connsiteY39" fmla="*/ 1214413 h 1249788"/>
              <a:gd name="connsiteX40" fmla="*/ 579866 w 6094133"/>
              <a:gd name="connsiteY40" fmla="*/ 1214413 h 1249788"/>
              <a:gd name="connsiteX41" fmla="*/ 19875 w 6094133"/>
              <a:gd name="connsiteY41" fmla="*/ 1214413 h 1249788"/>
              <a:gd name="connsiteX42" fmla="*/ 19875 w 6094133"/>
              <a:gd name="connsiteY42" fmla="*/ 617526 h 1249788"/>
              <a:gd name="connsiteX43" fmla="*/ 114801 w 6094133"/>
              <a:gd name="connsiteY43" fmla="*/ 888 h 1249788"/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94133" h="1249788" fill="none" extrusionOk="0">
                <a:moveTo>
                  <a:pt x="19875" y="66553"/>
                </a:moveTo>
                <a:cubicBezTo>
                  <a:pt x="91135" y="60212"/>
                  <a:pt x="188444" y="92657"/>
                  <a:pt x="255285" y="66553"/>
                </a:cubicBezTo>
                <a:cubicBezTo>
                  <a:pt x="273940" y="25722"/>
                  <a:pt x="444559" y="102308"/>
                  <a:pt x="490695" y="66553"/>
                </a:cubicBezTo>
                <a:cubicBezTo>
                  <a:pt x="507064" y="-25403"/>
                  <a:pt x="686749" y="108460"/>
                  <a:pt x="847377" y="66553"/>
                </a:cubicBezTo>
                <a:cubicBezTo>
                  <a:pt x="988375" y="-22675"/>
                  <a:pt x="1131448" y="139477"/>
                  <a:pt x="1325331" y="66553"/>
                </a:cubicBezTo>
                <a:cubicBezTo>
                  <a:pt x="1488549" y="-23894"/>
                  <a:pt x="1706702" y="157338"/>
                  <a:pt x="1803285" y="66553"/>
                </a:cubicBezTo>
                <a:cubicBezTo>
                  <a:pt x="1902546" y="6462"/>
                  <a:pt x="2101486" y="93985"/>
                  <a:pt x="2159966" y="66553"/>
                </a:cubicBezTo>
                <a:cubicBezTo>
                  <a:pt x="2219518" y="39179"/>
                  <a:pt x="2393025" y="139730"/>
                  <a:pt x="2456012" y="66553"/>
                </a:cubicBezTo>
                <a:cubicBezTo>
                  <a:pt x="2525037" y="56603"/>
                  <a:pt x="2684282" y="83886"/>
                  <a:pt x="2873330" y="66553"/>
                </a:cubicBezTo>
                <a:cubicBezTo>
                  <a:pt x="3056548" y="64631"/>
                  <a:pt x="3058781" y="76602"/>
                  <a:pt x="3169376" y="66553"/>
                </a:cubicBezTo>
                <a:cubicBezTo>
                  <a:pt x="3295648" y="56595"/>
                  <a:pt x="3380407" y="135821"/>
                  <a:pt x="3404786" y="66553"/>
                </a:cubicBezTo>
                <a:cubicBezTo>
                  <a:pt x="3516131" y="-24820"/>
                  <a:pt x="3651165" y="99783"/>
                  <a:pt x="3822104" y="66553"/>
                </a:cubicBezTo>
                <a:cubicBezTo>
                  <a:pt x="3955094" y="85663"/>
                  <a:pt x="4207949" y="113164"/>
                  <a:pt x="4300058" y="66553"/>
                </a:cubicBezTo>
                <a:cubicBezTo>
                  <a:pt x="4485105" y="29419"/>
                  <a:pt x="4528789" y="161246"/>
                  <a:pt x="4596104" y="66553"/>
                </a:cubicBezTo>
                <a:cubicBezTo>
                  <a:pt x="4663117" y="4313"/>
                  <a:pt x="4712832" y="107285"/>
                  <a:pt x="4831514" y="66553"/>
                </a:cubicBezTo>
                <a:cubicBezTo>
                  <a:pt x="4855027" y="-39439"/>
                  <a:pt x="5046656" y="242557"/>
                  <a:pt x="5248832" y="66553"/>
                </a:cubicBezTo>
                <a:cubicBezTo>
                  <a:pt x="5422599" y="-2624"/>
                  <a:pt x="5491868" y="95798"/>
                  <a:pt x="5666150" y="66553"/>
                </a:cubicBezTo>
                <a:cubicBezTo>
                  <a:pt x="5881669" y="-35982"/>
                  <a:pt x="5976989" y="55173"/>
                  <a:pt x="6083468" y="66553"/>
                </a:cubicBezTo>
                <a:cubicBezTo>
                  <a:pt x="6135078" y="133742"/>
                  <a:pt x="6143314" y="372203"/>
                  <a:pt x="6083468" y="629004"/>
                </a:cubicBezTo>
                <a:cubicBezTo>
                  <a:pt x="6104030" y="887050"/>
                  <a:pt x="6057309" y="977991"/>
                  <a:pt x="6083468" y="1214413"/>
                </a:cubicBezTo>
                <a:cubicBezTo>
                  <a:pt x="5970661" y="1278145"/>
                  <a:pt x="5827676" y="1131462"/>
                  <a:pt x="5726786" y="1214413"/>
                </a:cubicBezTo>
                <a:cubicBezTo>
                  <a:pt x="5633126" y="1262139"/>
                  <a:pt x="5394440" y="1149815"/>
                  <a:pt x="5309468" y="1214413"/>
                </a:cubicBezTo>
                <a:cubicBezTo>
                  <a:pt x="5223102" y="1259311"/>
                  <a:pt x="5230023" y="1131753"/>
                  <a:pt x="5074058" y="1214413"/>
                </a:cubicBezTo>
                <a:cubicBezTo>
                  <a:pt x="4978557" y="1304154"/>
                  <a:pt x="4921561" y="1215467"/>
                  <a:pt x="4778012" y="1214413"/>
                </a:cubicBezTo>
                <a:cubicBezTo>
                  <a:pt x="4638587" y="1255820"/>
                  <a:pt x="4591527" y="1125189"/>
                  <a:pt x="4421330" y="1214413"/>
                </a:cubicBezTo>
                <a:cubicBezTo>
                  <a:pt x="4285006" y="1304239"/>
                  <a:pt x="4139244" y="1180966"/>
                  <a:pt x="4004012" y="1214413"/>
                </a:cubicBezTo>
                <a:cubicBezTo>
                  <a:pt x="3885413" y="1224941"/>
                  <a:pt x="3840767" y="1207171"/>
                  <a:pt x="3707966" y="1214413"/>
                </a:cubicBezTo>
                <a:cubicBezTo>
                  <a:pt x="3542454" y="1213908"/>
                  <a:pt x="3614089" y="1156697"/>
                  <a:pt x="3533192" y="1214413"/>
                </a:cubicBezTo>
                <a:cubicBezTo>
                  <a:pt x="3429995" y="1275267"/>
                  <a:pt x="3299060" y="1153505"/>
                  <a:pt x="3176510" y="1214413"/>
                </a:cubicBezTo>
                <a:cubicBezTo>
                  <a:pt x="3057246" y="1255919"/>
                  <a:pt x="2970179" y="1102066"/>
                  <a:pt x="2880464" y="1214413"/>
                </a:cubicBezTo>
                <a:cubicBezTo>
                  <a:pt x="2825466" y="1285591"/>
                  <a:pt x="2741141" y="1219277"/>
                  <a:pt x="2705689" y="1214413"/>
                </a:cubicBezTo>
                <a:cubicBezTo>
                  <a:pt x="2641824" y="1219992"/>
                  <a:pt x="2628672" y="1188127"/>
                  <a:pt x="2530915" y="1214413"/>
                </a:cubicBezTo>
                <a:cubicBezTo>
                  <a:pt x="2376946" y="1253962"/>
                  <a:pt x="2328106" y="1219708"/>
                  <a:pt x="2113598" y="1214413"/>
                </a:cubicBezTo>
                <a:cubicBezTo>
                  <a:pt x="1921546" y="1261836"/>
                  <a:pt x="1945724" y="1209480"/>
                  <a:pt x="1817552" y="1214413"/>
                </a:cubicBezTo>
                <a:cubicBezTo>
                  <a:pt x="1679843" y="1207963"/>
                  <a:pt x="1638207" y="1170976"/>
                  <a:pt x="1460870" y="1214413"/>
                </a:cubicBezTo>
                <a:cubicBezTo>
                  <a:pt x="1267371" y="1208030"/>
                  <a:pt x="1117085" y="1166385"/>
                  <a:pt x="1043552" y="1214413"/>
                </a:cubicBezTo>
                <a:cubicBezTo>
                  <a:pt x="918659" y="1258942"/>
                  <a:pt x="840066" y="1177917"/>
                  <a:pt x="747506" y="1214413"/>
                </a:cubicBezTo>
                <a:cubicBezTo>
                  <a:pt x="648934" y="1195204"/>
                  <a:pt x="219281" y="1176378"/>
                  <a:pt x="19875" y="1214413"/>
                </a:cubicBezTo>
                <a:cubicBezTo>
                  <a:pt x="6565" y="997528"/>
                  <a:pt x="13802" y="834499"/>
                  <a:pt x="19875" y="651962"/>
                </a:cubicBezTo>
                <a:cubicBezTo>
                  <a:pt x="5617" y="414765"/>
                  <a:pt x="35169" y="366970"/>
                  <a:pt x="19875" y="66553"/>
                </a:cubicBezTo>
                <a:close/>
              </a:path>
              <a:path w="6094133" h="1249788" stroke="0" extrusionOk="0">
                <a:moveTo>
                  <a:pt x="114801" y="888"/>
                </a:moveTo>
                <a:cubicBezTo>
                  <a:pt x="207939" y="-32865"/>
                  <a:pt x="231291" y="72215"/>
                  <a:pt x="315921" y="66553"/>
                </a:cubicBezTo>
                <a:cubicBezTo>
                  <a:pt x="382695" y="70777"/>
                  <a:pt x="404502" y="95034"/>
                  <a:pt x="490695" y="66553"/>
                </a:cubicBezTo>
                <a:cubicBezTo>
                  <a:pt x="566929" y="82732"/>
                  <a:pt x="697230" y="113402"/>
                  <a:pt x="847377" y="66553"/>
                </a:cubicBezTo>
                <a:cubicBezTo>
                  <a:pt x="951920" y="-16767"/>
                  <a:pt x="1077941" y="181457"/>
                  <a:pt x="1264695" y="66553"/>
                </a:cubicBezTo>
                <a:cubicBezTo>
                  <a:pt x="1411945" y="-1758"/>
                  <a:pt x="1435906" y="84928"/>
                  <a:pt x="1500105" y="66553"/>
                </a:cubicBezTo>
                <a:cubicBezTo>
                  <a:pt x="1546418" y="73573"/>
                  <a:pt x="1621221" y="99382"/>
                  <a:pt x="1674879" y="66553"/>
                </a:cubicBezTo>
                <a:cubicBezTo>
                  <a:pt x="1742588" y="6531"/>
                  <a:pt x="1922255" y="127770"/>
                  <a:pt x="2031561" y="66553"/>
                </a:cubicBezTo>
                <a:cubicBezTo>
                  <a:pt x="2103186" y="-17487"/>
                  <a:pt x="2142070" y="96457"/>
                  <a:pt x="2206335" y="66553"/>
                </a:cubicBezTo>
                <a:cubicBezTo>
                  <a:pt x="2249577" y="91362"/>
                  <a:pt x="2354932" y="62450"/>
                  <a:pt x="2441745" y="66553"/>
                </a:cubicBezTo>
                <a:cubicBezTo>
                  <a:pt x="2533904" y="95331"/>
                  <a:pt x="2723238" y="54443"/>
                  <a:pt x="2798427" y="66553"/>
                </a:cubicBezTo>
                <a:cubicBezTo>
                  <a:pt x="2823518" y="60962"/>
                  <a:pt x="2981795" y="78230"/>
                  <a:pt x="3155109" y="66553"/>
                </a:cubicBezTo>
                <a:cubicBezTo>
                  <a:pt x="3318949" y="35875"/>
                  <a:pt x="3255473" y="83819"/>
                  <a:pt x="3390519" y="66553"/>
                </a:cubicBezTo>
                <a:cubicBezTo>
                  <a:pt x="3511438" y="5841"/>
                  <a:pt x="3655023" y="122944"/>
                  <a:pt x="3807837" y="66553"/>
                </a:cubicBezTo>
                <a:cubicBezTo>
                  <a:pt x="3943201" y="-2198"/>
                  <a:pt x="4048725" y="78424"/>
                  <a:pt x="4285791" y="66553"/>
                </a:cubicBezTo>
                <a:cubicBezTo>
                  <a:pt x="4519495" y="82285"/>
                  <a:pt x="4557488" y="137712"/>
                  <a:pt x="4642473" y="66553"/>
                </a:cubicBezTo>
                <a:cubicBezTo>
                  <a:pt x="4729242" y="25345"/>
                  <a:pt x="4870870" y="80811"/>
                  <a:pt x="4938518" y="66553"/>
                </a:cubicBezTo>
                <a:cubicBezTo>
                  <a:pt x="4974945" y="30991"/>
                  <a:pt x="5089731" y="58324"/>
                  <a:pt x="5295200" y="66553"/>
                </a:cubicBezTo>
                <a:cubicBezTo>
                  <a:pt x="5449369" y="48897"/>
                  <a:pt x="5407801" y="70435"/>
                  <a:pt x="5469975" y="66553"/>
                </a:cubicBezTo>
                <a:cubicBezTo>
                  <a:pt x="5471172" y="80981"/>
                  <a:pt x="5817558" y="51244"/>
                  <a:pt x="6083468" y="66553"/>
                </a:cubicBezTo>
                <a:cubicBezTo>
                  <a:pt x="6093561" y="366940"/>
                  <a:pt x="6036652" y="519117"/>
                  <a:pt x="6083468" y="663439"/>
                </a:cubicBezTo>
                <a:cubicBezTo>
                  <a:pt x="6165383" y="788082"/>
                  <a:pt x="6125474" y="1059152"/>
                  <a:pt x="6083468" y="1214413"/>
                </a:cubicBezTo>
                <a:cubicBezTo>
                  <a:pt x="6022510" y="1214737"/>
                  <a:pt x="6003263" y="1163949"/>
                  <a:pt x="5908693" y="1214413"/>
                </a:cubicBezTo>
                <a:cubicBezTo>
                  <a:pt x="5825378" y="1244033"/>
                  <a:pt x="5582399" y="1151408"/>
                  <a:pt x="5430739" y="1214413"/>
                </a:cubicBezTo>
                <a:cubicBezTo>
                  <a:pt x="5336365" y="1313872"/>
                  <a:pt x="5242154" y="1176050"/>
                  <a:pt x="5195330" y="1214413"/>
                </a:cubicBezTo>
                <a:cubicBezTo>
                  <a:pt x="5101214" y="1275927"/>
                  <a:pt x="4993196" y="1186885"/>
                  <a:pt x="4959920" y="1214413"/>
                </a:cubicBezTo>
                <a:cubicBezTo>
                  <a:pt x="4910779" y="1212089"/>
                  <a:pt x="4711966" y="1197443"/>
                  <a:pt x="4603238" y="1214413"/>
                </a:cubicBezTo>
                <a:cubicBezTo>
                  <a:pt x="4388885" y="1254494"/>
                  <a:pt x="4323475" y="1103413"/>
                  <a:pt x="4185919" y="1214413"/>
                </a:cubicBezTo>
                <a:cubicBezTo>
                  <a:pt x="4098686" y="1286853"/>
                  <a:pt x="4057894" y="1163623"/>
                  <a:pt x="4011145" y="1214413"/>
                </a:cubicBezTo>
                <a:cubicBezTo>
                  <a:pt x="3954118" y="1246788"/>
                  <a:pt x="3736819" y="1150938"/>
                  <a:pt x="3533192" y="1214413"/>
                </a:cubicBezTo>
                <a:cubicBezTo>
                  <a:pt x="3367159" y="1250893"/>
                  <a:pt x="3373323" y="1190885"/>
                  <a:pt x="3297782" y="1214413"/>
                </a:cubicBezTo>
                <a:cubicBezTo>
                  <a:pt x="3248726" y="1213413"/>
                  <a:pt x="3103328" y="1222105"/>
                  <a:pt x="3001736" y="1214413"/>
                </a:cubicBezTo>
                <a:cubicBezTo>
                  <a:pt x="2936423" y="1213773"/>
                  <a:pt x="2777658" y="1213070"/>
                  <a:pt x="2705689" y="1214413"/>
                </a:cubicBezTo>
                <a:cubicBezTo>
                  <a:pt x="2632885" y="1263498"/>
                  <a:pt x="2493642" y="1184544"/>
                  <a:pt x="2409644" y="1214413"/>
                </a:cubicBezTo>
                <a:cubicBezTo>
                  <a:pt x="2351910" y="1253690"/>
                  <a:pt x="2274265" y="1206906"/>
                  <a:pt x="2234870" y="1214413"/>
                </a:cubicBezTo>
                <a:cubicBezTo>
                  <a:pt x="2153195" y="1229587"/>
                  <a:pt x="2108739" y="1195758"/>
                  <a:pt x="1999460" y="1214413"/>
                </a:cubicBezTo>
                <a:cubicBezTo>
                  <a:pt x="1869354" y="1163389"/>
                  <a:pt x="1763041" y="1136890"/>
                  <a:pt x="1642777" y="1214413"/>
                </a:cubicBezTo>
                <a:cubicBezTo>
                  <a:pt x="1494991" y="1305354"/>
                  <a:pt x="1510143" y="1195791"/>
                  <a:pt x="1407367" y="1214413"/>
                </a:cubicBezTo>
                <a:cubicBezTo>
                  <a:pt x="1320133" y="1252934"/>
                  <a:pt x="1107045" y="1147057"/>
                  <a:pt x="1050685" y="1214413"/>
                </a:cubicBezTo>
                <a:cubicBezTo>
                  <a:pt x="946146" y="1262202"/>
                  <a:pt x="834189" y="1183237"/>
                  <a:pt x="754640" y="1214413"/>
                </a:cubicBezTo>
                <a:cubicBezTo>
                  <a:pt x="624326" y="1244017"/>
                  <a:pt x="605831" y="1189142"/>
                  <a:pt x="579866" y="1214413"/>
                </a:cubicBezTo>
                <a:cubicBezTo>
                  <a:pt x="532844" y="1205111"/>
                  <a:pt x="138464" y="1161116"/>
                  <a:pt x="19875" y="1214413"/>
                </a:cubicBezTo>
                <a:cubicBezTo>
                  <a:pt x="-61669" y="976678"/>
                  <a:pt x="-14164" y="795451"/>
                  <a:pt x="19875" y="617526"/>
                </a:cubicBezTo>
                <a:cubicBezTo>
                  <a:pt x="-37621" y="425079"/>
                  <a:pt x="192342" y="271005"/>
                  <a:pt x="114801" y="888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89704" y="25933"/>
                  <a:pt x="196381" y="115289"/>
                  <a:pt x="255285" y="66553"/>
                </a:cubicBezTo>
                <a:cubicBezTo>
                  <a:pt x="324947" y="19935"/>
                  <a:pt x="449088" y="103768"/>
                  <a:pt x="490695" y="66553"/>
                </a:cubicBezTo>
                <a:cubicBezTo>
                  <a:pt x="500299" y="-7802"/>
                  <a:pt x="781589" y="137937"/>
                  <a:pt x="847377" y="66553"/>
                </a:cubicBezTo>
                <a:cubicBezTo>
                  <a:pt x="955018" y="-55386"/>
                  <a:pt x="1186522" y="110116"/>
                  <a:pt x="1325331" y="66553"/>
                </a:cubicBezTo>
                <a:cubicBezTo>
                  <a:pt x="1442593" y="-892"/>
                  <a:pt x="1721456" y="193150"/>
                  <a:pt x="1803285" y="66553"/>
                </a:cubicBezTo>
                <a:cubicBezTo>
                  <a:pt x="1881373" y="-24801"/>
                  <a:pt x="2082669" y="120485"/>
                  <a:pt x="2159966" y="66553"/>
                </a:cubicBezTo>
                <a:cubicBezTo>
                  <a:pt x="2228431" y="-13547"/>
                  <a:pt x="2382450" y="91836"/>
                  <a:pt x="2456012" y="66553"/>
                </a:cubicBezTo>
                <a:cubicBezTo>
                  <a:pt x="2563580" y="27105"/>
                  <a:pt x="2746987" y="115690"/>
                  <a:pt x="2873330" y="66553"/>
                </a:cubicBezTo>
                <a:cubicBezTo>
                  <a:pt x="3049346" y="70002"/>
                  <a:pt x="3056571" y="90654"/>
                  <a:pt x="3169376" y="66553"/>
                </a:cubicBezTo>
                <a:cubicBezTo>
                  <a:pt x="3276757" y="55579"/>
                  <a:pt x="3348044" y="121110"/>
                  <a:pt x="3404786" y="66553"/>
                </a:cubicBezTo>
                <a:cubicBezTo>
                  <a:pt x="3457548" y="-36695"/>
                  <a:pt x="3671577" y="116371"/>
                  <a:pt x="3822104" y="66553"/>
                </a:cubicBezTo>
                <a:cubicBezTo>
                  <a:pt x="3980937" y="11526"/>
                  <a:pt x="4155996" y="121348"/>
                  <a:pt x="4300058" y="66553"/>
                </a:cubicBezTo>
                <a:cubicBezTo>
                  <a:pt x="4489535" y="38225"/>
                  <a:pt x="4478103" y="103737"/>
                  <a:pt x="4596104" y="66553"/>
                </a:cubicBezTo>
                <a:cubicBezTo>
                  <a:pt x="4707777" y="-8417"/>
                  <a:pt x="4713481" y="106372"/>
                  <a:pt x="4831514" y="66553"/>
                </a:cubicBezTo>
                <a:cubicBezTo>
                  <a:pt x="4935259" y="-17987"/>
                  <a:pt x="5130763" y="189820"/>
                  <a:pt x="5248832" y="66553"/>
                </a:cubicBezTo>
                <a:cubicBezTo>
                  <a:pt x="5371407" y="10579"/>
                  <a:pt x="5467225" y="126852"/>
                  <a:pt x="5666150" y="66553"/>
                </a:cubicBezTo>
                <a:cubicBezTo>
                  <a:pt x="5877098" y="-24152"/>
                  <a:pt x="5955523" y="41730"/>
                  <a:pt x="6083468" y="66553"/>
                </a:cubicBezTo>
                <a:cubicBezTo>
                  <a:pt x="6128291" y="159166"/>
                  <a:pt x="6073539" y="411722"/>
                  <a:pt x="6083468" y="629004"/>
                </a:cubicBezTo>
                <a:cubicBezTo>
                  <a:pt x="6117725" y="853822"/>
                  <a:pt x="6097145" y="983112"/>
                  <a:pt x="6083468" y="1214413"/>
                </a:cubicBezTo>
                <a:cubicBezTo>
                  <a:pt x="5975667" y="1250833"/>
                  <a:pt x="5817439" y="1168512"/>
                  <a:pt x="5726786" y="1214413"/>
                </a:cubicBezTo>
                <a:cubicBezTo>
                  <a:pt x="5676356" y="1270791"/>
                  <a:pt x="5385847" y="1123913"/>
                  <a:pt x="5309468" y="1214413"/>
                </a:cubicBezTo>
                <a:cubicBezTo>
                  <a:pt x="5222738" y="1312064"/>
                  <a:pt x="5133145" y="1139236"/>
                  <a:pt x="5074058" y="1214413"/>
                </a:cubicBezTo>
                <a:cubicBezTo>
                  <a:pt x="4968009" y="1241672"/>
                  <a:pt x="4891331" y="1173609"/>
                  <a:pt x="4778012" y="1214413"/>
                </a:cubicBezTo>
                <a:cubicBezTo>
                  <a:pt x="4659515" y="1214107"/>
                  <a:pt x="4581168" y="1162065"/>
                  <a:pt x="4421330" y="1214413"/>
                </a:cubicBezTo>
                <a:cubicBezTo>
                  <a:pt x="4297595" y="1315289"/>
                  <a:pt x="4085023" y="1205316"/>
                  <a:pt x="4004012" y="1214413"/>
                </a:cubicBezTo>
                <a:cubicBezTo>
                  <a:pt x="3874710" y="1243212"/>
                  <a:pt x="3835138" y="1220159"/>
                  <a:pt x="3707966" y="1214413"/>
                </a:cubicBezTo>
                <a:cubicBezTo>
                  <a:pt x="3561081" y="1224088"/>
                  <a:pt x="3597053" y="1150183"/>
                  <a:pt x="3533192" y="1214413"/>
                </a:cubicBezTo>
                <a:cubicBezTo>
                  <a:pt x="3490221" y="1263062"/>
                  <a:pt x="3283471" y="1195103"/>
                  <a:pt x="3176510" y="1214413"/>
                </a:cubicBezTo>
                <a:cubicBezTo>
                  <a:pt x="3082267" y="1249429"/>
                  <a:pt x="2949489" y="1141195"/>
                  <a:pt x="2880464" y="1214413"/>
                </a:cubicBezTo>
                <a:cubicBezTo>
                  <a:pt x="2816672" y="1289169"/>
                  <a:pt x="2749854" y="1203620"/>
                  <a:pt x="2705689" y="1214413"/>
                </a:cubicBezTo>
                <a:cubicBezTo>
                  <a:pt x="2671509" y="1228482"/>
                  <a:pt x="2625092" y="1159143"/>
                  <a:pt x="2530915" y="1214413"/>
                </a:cubicBezTo>
                <a:cubicBezTo>
                  <a:pt x="2455107" y="1227986"/>
                  <a:pt x="2278229" y="1140980"/>
                  <a:pt x="2113598" y="1214413"/>
                </a:cubicBezTo>
                <a:cubicBezTo>
                  <a:pt x="1914951" y="1269748"/>
                  <a:pt x="1930961" y="1191774"/>
                  <a:pt x="1817552" y="1214413"/>
                </a:cubicBezTo>
                <a:cubicBezTo>
                  <a:pt x="1717362" y="1202767"/>
                  <a:pt x="1642952" y="1182478"/>
                  <a:pt x="1460870" y="1214413"/>
                </a:cubicBezTo>
                <a:cubicBezTo>
                  <a:pt x="1296043" y="1279861"/>
                  <a:pt x="1169231" y="1175502"/>
                  <a:pt x="1043552" y="1214413"/>
                </a:cubicBezTo>
                <a:cubicBezTo>
                  <a:pt x="919127" y="1256682"/>
                  <a:pt x="797372" y="1215137"/>
                  <a:pt x="747506" y="1214413"/>
                </a:cubicBezTo>
                <a:cubicBezTo>
                  <a:pt x="675075" y="1179237"/>
                  <a:pt x="229962" y="1190065"/>
                  <a:pt x="19875" y="1214413"/>
                </a:cubicBezTo>
                <a:cubicBezTo>
                  <a:pt x="14782" y="946526"/>
                  <a:pt x="36171" y="886929"/>
                  <a:pt x="19875" y="651962"/>
                </a:cubicBezTo>
                <a:cubicBezTo>
                  <a:pt x="595" y="452929"/>
                  <a:pt x="30440" y="363392"/>
                  <a:pt x="19875" y="66553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93201" y="44592"/>
                  <a:pt x="191350" y="112527"/>
                  <a:pt x="255285" y="66553"/>
                </a:cubicBezTo>
                <a:cubicBezTo>
                  <a:pt x="298983" y="20689"/>
                  <a:pt x="434603" y="106673"/>
                  <a:pt x="490695" y="66553"/>
                </a:cubicBezTo>
                <a:cubicBezTo>
                  <a:pt x="510756" y="-7800"/>
                  <a:pt x="745043" y="127122"/>
                  <a:pt x="847377" y="66553"/>
                </a:cubicBezTo>
                <a:cubicBezTo>
                  <a:pt x="955314" y="-38038"/>
                  <a:pt x="1148150" y="139148"/>
                  <a:pt x="1325331" y="66553"/>
                </a:cubicBezTo>
                <a:cubicBezTo>
                  <a:pt x="1466464" y="-27015"/>
                  <a:pt x="1689020" y="184324"/>
                  <a:pt x="1803285" y="66553"/>
                </a:cubicBezTo>
                <a:cubicBezTo>
                  <a:pt x="1888705" y="-17579"/>
                  <a:pt x="2091555" y="94414"/>
                  <a:pt x="2159966" y="66553"/>
                </a:cubicBezTo>
                <a:cubicBezTo>
                  <a:pt x="2230555" y="12454"/>
                  <a:pt x="2389817" y="111530"/>
                  <a:pt x="2456012" y="66553"/>
                </a:cubicBezTo>
                <a:cubicBezTo>
                  <a:pt x="2553151" y="39898"/>
                  <a:pt x="2726545" y="106747"/>
                  <a:pt x="2873330" y="66553"/>
                </a:cubicBezTo>
                <a:cubicBezTo>
                  <a:pt x="3055357" y="63452"/>
                  <a:pt x="3058318" y="86901"/>
                  <a:pt x="3169376" y="66553"/>
                </a:cubicBezTo>
                <a:cubicBezTo>
                  <a:pt x="3271941" y="65481"/>
                  <a:pt x="3379069" y="123931"/>
                  <a:pt x="3404786" y="66553"/>
                </a:cubicBezTo>
                <a:cubicBezTo>
                  <a:pt x="3456491" y="-15166"/>
                  <a:pt x="3671350" y="101062"/>
                  <a:pt x="3822104" y="66553"/>
                </a:cubicBezTo>
                <a:cubicBezTo>
                  <a:pt x="3977371" y="61001"/>
                  <a:pt x="4198174" y="124120"/>
                  <a:pt x="4300058" y="66553"/>
                </a:cubicBezTo>
                <a:cubicBezTo>
                  <a:pt x="4488592" y="33166"/>
                  <a:pt x="4495990" y="120293"/>
                  <a:pt x="4596104" y="66553"/>
                </a:cubicBezTo>
                <a:cubicBezTo>
                  <a:pt x="4713332" y="7922"/>
                  <a:pt x="4708744" y="102442"/>
                  <a:pt x="4831514" y="66553"/>
                </a:cubicBezTo>
                <a:cubicBezTo>
                  <a:pt x="4870560" y="-50845"/>
                  <a:pt x="5087408" y="200387"/>
                  <a:pt x="5248832" y="66553"/>
                </a:cubicBezTo>
                <a:cubicBezTo>
                  <a:pt x="5396515" y="391"/>
                  <a:pt x="5477690" y="123783"/>
                  <a:pt x="5666150" y="66553"/>
                </a:cubicBezTo>
                <a:cubicBezTo>
                  <a:pt x="5870080" y="-43386"/>
                  <a:pt x="5976463" y="58648"/>
                  <a:pt x="6083468" y="66553"/>
                </a:cubicBezTo>
                <a:cubicBezTo>
                  <a:pt x="6137774" y="138344"/>
                  <a:pt x="6036864" y="360432"/>
                  <a:pt x="6083468" y="629004"/>
                </a:cubicBezTo>
                <a:cubicBezTo>
                  <a:pt x="6091277" y="861349"/>
                  <a:pt x="6070004" y="972921"/>
                  <a:pt x="6083468" y="1214413"/>
                </a:cubicBezTo>
                <a:cubicBezTo>
                  <a:pt x="5975755" y="1254128"/>
                  <a:pt x="5816575" y="1175852"/>
                  <a:pt x="5726786" y="1214413"/>
                </a:cubicBezTo>
                <a:cubicBezTo>
                  <a:pt x="5655795" y="1264213"/>
                  <a:pt x="5364554" y="1137834"/>
                  <a:pt x="5309468" y="1214413"/>
                </a:cubicBezTo>
                <a:cubicBezTo>
                  <a:pt x="5216355" y="1288910"/>
                  <a:pt x="5167897" y="1136243"/>
                  <a:pt x="5074058" y="1214413"/>
                </a:cubicBezTo>
                <a:cubicBezTo>
                  <a:pt x="4973882" y="1277704"/>
                  <a:pt x="4884065" y="1204012"/>
                  <a:pt x="4778012" y="1214413"/>
                </a:cubicBezTo>
                <a:cubicBezTo>
                  <a:pt x="4656382" y="1237223"/>
                  <a:pt x="4598540" y="1142529"/>
                  <a:pt x="4421330" y="1214413"/>
                </a:cubicBezTo>
                <a:cubicBezTo>
                  <a:pt x="4285178" y="1306238"/>
                  <a:pt x="4103239" y="1181111"/>
                  <a:pt x="4004012" y="1214413"/>
                </a:cubicBezTo>
                <a:cubicBezTo>
                  <a:pt x="3880490" y="1232559"/>
                  <a:pt x="3844891" y="1216947"/>
                  <a:pt x="3707966" y="1214413"/>
                </a:cubicBezTo>
                <a:cubicBezTo>
                  <a:pt x="3549343" y="1222751"/>
                  <a:pt x="3598353" y="1147825"/>
                  <a:pt x="3533192" y="1214413"/>
                </a:cubicBezTo>
                <a:cubicBezTo>
                  <a:pt x="3468685" y="1245863"/>
                  <a:pt x="3332210" y="1157083"/>
                  <a:pt x="3176510" y="1214413"/>
                </a:cubicBezTo>
                <a:cubicBezTo>
                  <a:pt x="3069059" y="1256327"/>
                  <a:pt x="2963258" y="1147959"/>
                  <a:pt x="2880464" y="1214413"/>
                </a:cubicBezTo>
                <a:cubicBezTo>
                  <a:pt x="2822920" y="1282321"/>
                  <a:pt x="2749559" y="1216921"/>
                  <a:pt x="2705689" y="1214413"/>
                </a:cubicBezTo>
                <a:cubicBezTo>
                  <a:pt x="2651427" y="1222544"/>
                  <a:pt x="2623933" y="1177964"/>
                  <a:pt x="2530915" y="1214413"/>
                </a:cubicBezTo>
                <a:cubicBezTo>
                  <a:pt x="2403959" y="1236870"/>
                  <a:pt x="2319856" y="1207337"/>
                  <a:pt x="2113598" y="1214413"/>
                </a:cubicBezTo>
                <a:cubicBezTo>
                  <a:pt x="1921359" y="1270979"/>
                  <a:pt x="1944817" y="1196329"/>
                  <a:pt x="1817552" y="1214413"/>
                </a:cubicBezTo>
                <a:cubicBezTo>
                  <a:pt x="1687714" y="1210763"/>
                  <a:pt x="1644719" y="1182892"/>
                  <a:pt x="1460870" y="1214413"/>
                </a:cubicBezTo>
                <a:cubicBezTo>
                  <a:pt x="1285543" y="1236504"/>
                  <a:pt x="1145646" y="1165503"/>
                  <a:pt x="1043552" y="1214413"/>
                </a:cubicBezTo>
                <a:cubicBezTo>
                  <a:pt x="928897" y="1261983"/>
                  <a:pt x="822022" y="1191629"/>
                  <a:pt x="747506" y="1214413"/>
                </a:cubicBezTo>
                <a:cubicBezTo>
                  <a:pt x="643441" y="1161469"/>
                  <a:pt x="242772" y="1170567"/>
                  <a:pt x="19875" y="1214413"/>
                </a:cubicBezTo>
                <a:cubicBezTo>
                  <a:pt x="30255" y="976778"/>
                  <a:pt x="17391" y="864860"/>
                  <a:pt x="19875" y="651962"/>
                </a:cubicBezTo>
                <a:cubicBezTo>
                  <a:pt x="6382" y="427229"/>
                  <a:pt x="31041" y="370780"/>
                  <a:pt x="19875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xmlns="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  <a:gd name="connsiteX0" fmla="*/ 98937 w 5252022"/>
              <a:gd name="connsiteY0" fmla="*/ 888 h 1249788"/>
              <a:gd name="connsiteX1" fmla="*/ 272266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089934 w 5252022"/>
              <a:gd name="connsiteY4" fmla="*/ 66553 h 1249788"/>
              <a:gd name="connsiteX5" fmla="*/ 1292814 w 5252022"/>
              <a:gd name="connsiteY5" fmla="*/ 66553 h 1249788"/>
              <a:gd name="connsiteX6" fmla="*/ 1443438 w 5252022"/>
              <a:gd name="connsiteY6" fmla="*/ 66553 h 1249788"/>
              <a:gd name="connsiteX7" fmla="*/ 1750832 w 5252022"/>
              <a:gd name="connsiteY7" fmla="*/ 66553 h 1249788"/>
              <a:gd name="connsiteX8" fmla="*/ 1901455 w 5252022"/>
              <a:gd name="connsiteY8" fmla="*/ 66553 h 1249788"/>
              <a:gd name="connsiteX9" fmla="*/ 2104335 w 5252022"/>
              <a:gd name="connsiteY9" fmla="*/ 66553 h 1249788"/>
              <a:gd name="connsiteX10" fmla="*/ 2411729 w 5252022"/>
              <a:gd name="connsiteY10" fmla="*/ 66553 h 1249788"/>
              <a:gd name="connsiteX11" fmla="*/ 2719124 w 5252022"/>
              <a:gd name="connsiteY11" fmla="*/ 66553 h 1249788"/>
              <a:gd name="connsiteX12" fmla="*/ 2922004 w 5252022"/>
              <a:gd name="connsiteY12" fmla="*/ 66553 h 1249788"/>
              <a:gd name="connsiteX13" fmla="*/ 3281655 w 5252022"/>
              <a:gd name="connsiteY13" fmla="*/ 66553 h 1249788"/>
              <a:gd name="connsiteX14" fmla="*/ 3693563 w 5252022"/>
              <a:gd name="connsiteY14" fmla="*/ 66553 h 1249788"/>
              <a:gd name="connsiteX15" fmla="*/ 4000958 w 5252022"/>
              <a:gd name="connsiteY15" fmla="*/ 66553 h 1249788"/>
              <a:gd name="connsiteX16" fmla="*/ 4256095 w 5252022"/>
              <a:gd name="connsiteY16" fmla="*/ 66553 h 1249788"/>
              <a:gd name="connsiteX17" fmla="*/ 4563489 w 5252022"/>
              <a:gd name="connsiteY17" fmla="*/ 66553 h 1249788"/>
              <a:gd name="connsiteX18" fmla="*/ 4714112 w 5252022"/>
              <a:gd name="connsiteY18" fmla="*/ 66553 h 1249788"/>
              <a:gd name="connsiteX19" fmla="*/ 5242830 w 5252022"/>
              <a:gd name="connsiteY19" fmla="*/ 66553 h 1249788"/>
              <a:gd name="connsiteX20" fmla="*/ 5242830 w 5252022"/>
              <a:gd name="connsiteY20" fmla="*/ 663439 h 1249788"/>
              <a:gd name="connsiteX21" fmla="*/ 5242830 w 5252022"/>
              <a:gd name="connsiteY21" fmla="*/ 1214413 h 1249788"/>
              <a:gd name="connsiteX22" fmla="*/ 5092207 w 5252022"/>
              <a:gd name="connsiteY22" fmla="*/ 1214413 h 1249788"/>
              <a:gd name="connsiteX23" fmla="*/ 4680299 w 5252022"/>
              <a:gd name="connsiteY23" fmla="*/ 1214413 h 1249788"/>
              <a:gd name="connsiteX24" fmla="*/ 4477419 w 5252022"/>
              <a:gd name="connsiteY24" fmla="*/ 1214413 h 1249788"/>
              <a:gd name="connsiteX25" fmla="*/ 4274539 w 5252022"/>
              <a:gd name="connsiteY25" fmla="*/ 1214413 h 1249788"/>
              <a:gd name="connsiteX26" fmla="*/ 3967144 w 5252022"/>
              <a:gd name="connsiteY26" fmla="*/ 1214413 h 1249788"/>
              <a:gd name="connsiteX27" fmla="*/ 3607493 w 5252022"/>
              <a:gd name="connsiteY27" fmla="*/ 1214413 h 1249788"/>
              <a:gd name="connsiteX28" fmla="*/ 3456870 w 5252022"/>
              <a:gd name="connsiteY28" fmla="*/ 1214413 h 1249788"/>
              <a:gd name="connsiteX29" fmla="*/ 3044962 w 5252022"/>
              <a:gd name="connsiteY29" fmla="*/ 1214413 h 1249788"/>
              <a:gd name="connsiteX30" fmla="*/ 2842081 w 5252022"/>
              <a:gd name="connsiteY30" fmla="*/ 1214413 h 1249788"/>
              <a:gd name="connsiteX31" fmla="*/ 2586944 w 5252022"/>
              <a:gd name="connsiteY31" fmla="*/ 1214413 h 1249788"/>
              <a:gd name="connsiteX32" fmla="*/ 2331807 w 5252022"/>
              <a:gd name="connsiteY32" fmla="*/ 1214413 h 1249788"/>
              <a:gd name="connsiteX33" fmla="*/ 2076670 w 5252022"/>
              <a:gd name="connsiteY33" fmla="*/ 1214413 h 1249788"/>
              <a:gd name="connsiteX34" fmla="*/ 1926047 w 5252022"/>
              <a:gd name="connsiteY34" fmla="*/ 1214413 h 1249788"/>
              <a:gd name="connsiteX35" fmla="*/ 1723166 w 5252022"/>
              <a:gd name="connsiteY35" fmla="*/ 1214413 h 1249788"/>
              <a:gd name="connsiteX36" fmla="*/ 1415772 w 5252022"/>
              <a:gd name="connsiteY36" fmla="*/ 1214413 h 1249788"/>
              <a:gd name="connsiteX37" fmla="*/ 1212892 w 5252022"/>
              <a:gd name="connsiteY37" fmla="*/ 1214413 h 1249788"/>
              <a:gd name="connsiteX38" fmla="*/ 905497 w 5252022"/>
              <a:gd name="connsiteY38" fmla="*/ 1214413 h 1249788"/>
              <a:gd name="connsiteX39" fmla="*/ 650361 w 5252022"/>
              <a:gd name="connsiteY39" fmla="*/ 1214413 h 1249788"/>
              <a:gd name="connsiteX40" fmla="*/ 499737 w 5252022"/>
              <a:gd name="connsiteY40" fmla="*/ 1214413 h 1249788"/>
              <a:gd name="connsiteX41" fmla="*/ 17128 w 5252022"/>
              <a:gd name="connsiteY41" fmla="*/ 1214413 h 1249788"/>
              <a:gd name="connsiteX42" fmla="*/ 17128 w 5252022"/>
              <a:gd name="connsiteY42" fmla="*/ 617526 h 1249788"/>
              <a:gd name="connsiteX43" fmla="*/ 98937 w 5252022"/>
              <a:gd name="connsiteY43" fmla="*/ 888 h 1249788"/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252022" h="1249788" fill="none" extrusionOk="0">
                <a:moveTo>
                  <a:pt x="17128" y="66553"/>
                </a:moveTo>
                <a:cubicBezTo>
                  <a:pt x="74197" y="46239"/>
                  <a:pt x="165355" y="98566"/>
                  <a:pt x="220009" y="66553"/>
                </a:cubicBezTo>
                <a:cubicBezTo>
                  <a:pt x="229070" y="26126"/>
                  <a:pt x="381486" y="104531"/>
                  <a:pt x="422889" y="66553"/>
                </a:cubicBezTo>
                <a:cubicBezTo>
                  <a:pt x="436565" y="-19541"/>
                  <a:pt x="597797" y="117744"/>
                  <a:pt x="730283" y="66553"/>
                </a:cubicBezTo>
                <a:cubicBezTo>
                  <a:pt x="862183" y="-25750"/>
                  <a:pt x="974612" y="137884"/>
                  <a:pt x="1142191" y="66553"/>
                </a:cubicBezTo>
                <a:cubicBezTo>
                  <a:pt x="1272244" y="-8415"/>
                  <a:pt x="1471068" y="164590"/>
                  <a:pt x="1554100" y="66553"/>
                </a:cubicBezTo>
                <a:cubicBezTo>
                  <a:pt x="1638171" y="-9590"/>
                  <a:pt x="1813191" y="94010"/>
                  <a:pt x="1861494" y="66553"/>
                </a:cubicBezTo>
                <a:cubicBezTo>
                  <a:pt x="1916976" y="27433"/>
                  <a:pt x="2062663" y="128349"/>
                  <a:pt x="2116631" y="66553"/>
                </a:cubicBezTo>
                <a:cubicBezTo>
                  <a:pt x="2186078" y="87685"/>
                  <a:pt x="2305574" y="95314"/>
                  <a:pt x="2476282" y="66553"/>
                </a:cubicBezTo>
                <a:cubicBezTo>
                  <a:pt x="2637801" y="70179"/>
                  <a:pt x="2636207" y="77398"/>
                  <a:pt x="2731419" y="66553"/>
                </a:cubicBezTo>
                <a:cubicBezTo>
                  <a:pt x="2841217" y="55969"/>
                  <a:pt x="2910798" y="132992"/>
                  <a:pt x="2934299" y="66553"/>
                </a:cubicBezTo>
                <a:cubicBezTo>
                  <a:pt x="3017392" y="-12151"/>
                  <a:pt x="3113501" y="104419"/>
                  <a:pt x="3293951" y="66553"/>
                </a:cubicBezTo>
                <a:cubicBezTo>
                  <a:pt x="3408396" y="77890"/>
                  <a:pt x="3593850" y="112592"/>
                  <a:pt x="3705859" y="66553"/>
                </a:cubicBezTo>
                <a:cubicBezTo>
                  <a:pt x="3873290" y="30191"/>
                  <a:pt x="3902115" y="155936"/>
                  <a:pt x="3960996" y="66553"/>
                </a:cubicBezTo>
                <a:cubicBezTo>
                  <a:pt x="4021251" y="4001"/>
                  <a:pt x="4046582" y="100505"/>
                  <a:pt x="4163876" y="66553"/>
                </a:cubicBezTo>
                <a:cubicBezTo>
                  <a:pt x="4186559" y="-30080"/>
                  <a:pt x="4359395" y="214337"/>
                  <a:pt x="4523528" y="66553"/>
                </a:cubicBezTo>
                <a:cubicBezTo>
                  <a:pt x="4672665" y="-5704"/>
                  <a:pt x="4732369" y="103903"/>
                  <a:pt x="4883179" y="66553"/>
                </a:cubicBezTo>
                <a:cubicBezTo>
                  <a:pt x="5058187" y="-20514"/>
                  <a:pt x="5154580" y="77560"/>
                  <a:pt x="5242830" y="66553"/>
                </a:cubicBezTo>
                <a:cubicBezTo>
                  <a:pt x="5293286" y="127507"/>
                  <a:pt x="5290498" y="379840"/>
                  <a:pt x="5242830" y="629004"/>
                </a:cubicBezTo>
                <a:cubicBezTo>
                  <a:pt x="5261441" y="885802"/>
                  <a:pt x="5214529" y="981237"/>
                  <a:pt x="5242830" y="1214413"/>
                </a:cubicBezTo>
                <a:cubicBezTo>
                  <a:pt x="5161434" y="1296925"/>
                  <a:pt x="5025971" y="1130694"/>
                  <a:pt x="4935436" y="1214413"/>
                </a:cubicBezTo>
                <a:cubicBezTo>
                  <a:pt x="4852978" y="1262189"/>
                  <a:pt x="4647089" y="1155342"/>
                  <a:pt x="4575785" y="1214413"/>
                </a:cubicBezTo>
                <a:cubicBezTo>
                  <a:pt x="4503515" y="1235127"/>
                  <a:pt x="4468323" y="1158017"/>
                  <a:pt x="4372905" y="1214413"/>
                </a:cubicBezTo>
                <a:cubicBezTo>
                  <a:pt x="4289674" y="1281913"/>
                  <a:pt x="4232022" y="1202210"/>
                  <a:pt x="4117767" y="1214413"/>
                </a:cubicBezTo>
                <a:cubicBezTo>
                  <a:pt x="3976332" y="1273072"/>
                  <a:pt x="3948988" y="1132760"/>
                  <a:pt x="3810373" y="1214413"/>
                </a:cubicBezTo>
                <a:cubicBezTo>
                  <a:pt x="3694429" y="1326251"/>
                  <a:pt x="3596647" y="1163791"/>
                  <a:pt x="3450722" y="1214413"/>
                </a:cubicBezTo>
                <a:cubicBezTo>
                  <a:pt x="3347536" y="1223940"/>
                  <a:pt x="3315654" y="1208949"/>
                  <a:pt x="3195585" y="1214413"/>
                </a:cubicBezTo>
                <a:cubicBezTo>
                  <a:pt x="3046707" y="1213127"/>
                  <a:pt x="3113699" y="1160086"/>
                  <a:pt x="3044962" y="1214413"/>
                </a:cubicBezTo>
                <a:cubicBezTo>
                  <a:pt x="2953559" y="1274002"/>
                  <a:pt x="2847267" y="1144440"/>
                  <a:pt x="2737567" y="1214413"/>
                </a:cubicBezTo>
                <a:cubicBezTo>
                  <a:pt x="2633734" y="1256144"/>
                  <a:pt x="2552941" y="1123142"/>
                  <a:pt x="2482430" y="1214413"/>
                </a:cubicBezTo>
                <a:cubicBezTo>
                  <a:pt x="2438021" y="1285982"/>
                  <a:pt x="2365077" y="1214688"/>
                  <a:pt x="2331807" y="1214413"/>
                </a:cubicBezTo>
                <a:cubicBezTo>
                  <a:pt x="2276579" y="1220330"/>
                  <a:pt x="2259276" y="1176959"/>
                  <a:pt x="2181183" y="1214413"/>
                </a:cubicBezTo>
                <a:cubicBezTo>
                  <a:pt x="2063047" y="1254726"/>
                  <a:pt x="2003682" y="1203970"/>
                  <a:pt x="1821533" y="1214413"/>
                </a:cubicBezTo>
                <a:cubicBezTo>
                  <a:pt x="1669085" y="1270892"/>
                  <a:pt x="1682025" y="1209697"/>
                  <a:pt x="1566395" y="1214413"/>
                </a:cubicBezTo>
                <a:cubicBezTo>
                  <a:pt x="1449791" y="1210793"/>
                  <a:pt x="1411520" y="1175500"/>
                  <a:pt x="1259001" y="1214413"/>
                </a:cubicBezTo>
                <a:cubicBezTo>
                  <a:pt x="1092588" y="1211922"/>
                  <a:pt x="967073" y="1171170"/>
                  <a:pt x="899350" y="1214413"/>
                </a:cubicBezTo>
                <a:cubicBezTo>
                  <a:pt x="789165" y="1268110"/>
                  <a:pt x="724253" y="1180161"/>
                  <a:pt x="644213" y="1214413"/>
                </a:cubicBezTo>
                <a:cubicBezTo>
                  <a:pt x="529634" y="1165577"/>
                  <a:pt x="154003" y="1177159"/>
                  <a:pt x="17128" y="1214413"/>
                </a:cubicBezTo>
                <a:cubicBezTo>
                  <a:pt x="4918" y="980615"/>
                  <a:pt x="27466" y="868453"/>
                  <a:pt x="17128" y="651962"/>
                </a:cubicBezTo>
                <a:cubicBezTo>
                  <a:pt x="14462" y="399256"/>
                  <a:pt x="30509" y="376460"/>
                  <a:pt x="17128" y="66553"/>
                </a:cubicBezTo>
                <a:close/>
              </a:path>
              <a:path w="5252022" h="1249788" stroke="0" extrusionOk="0">
                <a:moveTo>
                  <a:pt x="98937" y="888"/>
                </a:moveTo>
                <a:cubicBezTo>
                  <a:pt x="179053" y="-28775"/>
                  <a:pt x="211794" y="60504"/>
                  <a:pt x="272266" y="66553"/>
                </a:cubicBezTo>
                <a:cubicBezTo>
                  <a:pt x="331822" y="68431"/>
                  <a:pt x="349519" y="85992"/>
                  <a:pt x="422889" y="66553"/>
                </a:cubicBezTo>
                <a:cubicBezTo>
                  <a:pt x="483004" y="99536"/>
                  <a:pt x="580163" y="98972"/>
                  <a:pt x="730283" y="66553"/>
                </a:cubicBezTo>
                <a:cubicBezTo>
                  <a:pt x="808497" y="-22622"/>
                  <a:pt x="942593" y="169752"/>
                  <a:pt x="1089934" y="66553"/>
                </a:cubicBezTo>
                <a:cubicBezTo>
                  <a:pt x="1208712" y="-9686"/>
                  <a:pt x="1237304" y="85316"/>
                  <a:pt x="1292814" y="66553"/>
                </a:cubicBezTo>
                <a:cubicBezTo>
                  <a:pt x="1335096" y="53900"/>
                  <a:pt x="1405035" y="102837"/>
                  <a:pt x="1443438" y="66553"/>
                </a:cubicBezTo>
                <a:cubicBezTo>
                  <a:pt x="1501798" y="12459"/>
                  <a:pt x="1672021" y="134579"/>
                  <a:pt x="1750832" y="66553"/>
                </a:cubicBezTo>
                <a:cubicBezTo>
                  <a:pt x="1807484" y="-27818"/>
                  <a:pt x="1846173" y="91737"/>
                  <a:pt x="1901455" y="66553"/>
                </a:cubicBezTo>
                <a:cubicBezTo>
                  <a:pt x="1935436" y="92431"/>
                  <a:pt x="2033471" y="48887"/>
                  <a:pt x="2104335" y="66553"/>
                </a:cubicBezTo>
                <a:cubicBezTo>
                  <a:pt x="2182101" y="69416"/>
                  <a:pt x="2345311" y="58811"/>
                  <a:pt x="2411729" y="66553"/>
                </a:cubicBezTo>
                <a:cubicBezTo>
                  <a:pt x="2461185" y="58968"/>
                  <a:pt x="2574568" y="99440"/>
                  <a:pt x="2719124" y="66553"/>
                </a:cubicBezTo>
                <a:cubicBezTo>
                  <a:pt x="2858457" y="24244"/>
                  <a:pt x="2808019" y="88486"/>
                  <a:pt x="2922004" y="66553"/>
                </a:cubicBezTo>
                <a:cubicBezTo>
                  <a:pt x="3029720" y="6014"/>
                  <a:pt x="3130822" y="133001"/>
                  <a:pt x="3281655" y="66553"/>
                </a:cubicBezTo>
                <a:cubicBezTo>
                  <a:pt x="3403382" y="-18922"/>
                  <a:pt x="3453329" y="66496"/>
                  <a:pt x="3693563" y="66553"/>
                </a:cubicBezTo>
                <a:cubicBezTo>
                  <a:pt x="3896417" y="79360"/>
                  <a:pt x="3943095" y="184395"/>
                  <a:pt x="4000958" y="66553"/>
                </a:cubicBezTo>
                <a:cubicBezTo>
                  <a:pt x="4075891" y="18206"/>
                  <a:pt x="4195821" y="93080"/>
                  <a:pt x="4256095" y="66553"/>
                </a:cubicBezTo>
                <a:cubicBezTo>
                  <a:pt x="4283203" y="30939"/>
                  <a:pt x="4390772" y="60864"/>
                  <a:pt x="4563489" y="66553"/>
                </a:cubicBezTo>
                <a:cubicBezTo>
                  <a:pt x="4691758" y="44916"/>
                  <a:pt x="4668865" y="62908"/>
                  <a:pt x="4714112" y="66553"/>
                </a:cubicBezTo>
                <a:cubicBezTo>
                  <a:pt x="4720354" y="75370"/>
                  <a:pt x="5014038" y="79521"/>
                  <a:pt x="5242830" y="66553"/>
                </a:cubicBezTo>
                <a:cubicBezTo>
                  <a:pt x="5270672" y="382518"/>
                  <a:pt x="5186243" y="504172"/>
                  <a:pt x="5242830" y="663439"/>
                </a:cubicBezTo>
                <a:cubicBezTo>
                  <a:pt x="5319044" y="788199"/>
                  <a:pt x="5253083" y="1055457"/>
                  <a:pt x="5242830" y="1214413"/>
                </a:cubicBezTo>
                <a:cubicBezTo>
                  <a:pt x="5189714" y="1214716"/>
                  <a:pt x="5175428" y="1163389"/>
                  <a:pt x="5092207" y="1214413"/>
                </a:cubicBezTo>
                <a:cubicBezTo>
                  <a:pt x="5033211" y="1187026"/>
                  <a:pt x="4824941" y="1176846"/>
                  <a:pt x="4680299" y="1214413"/>
                </a:cubicBezTo>
                <a:cubicBezTo>
                  <a:pt x="4600200" y="1313630"/>
                  <a:pt x="4544311" y="1173892"/>
                  <a:pt x="4477419" y="1214413"/>
                </a:cubicBezTo>
                <a:cubicBezTo>
                  <a:pt x="4396371" y="1272698"/>
                  <a:pt x="4315755" y="1177578"/>
                  <a:pt x="4274539" y="1214413"/>
                </a:cubicBezTo>
                <a:cubicBezTo>
                  <a:pt x="4232331" y="1214419"/>
                  <a:pt x="4061762" y="1196252"/>
                  <a:pt x="3967144" y="1214413"/>
                </a:cubicBezTo>
                <a:cubicBezTo>
                  <a:pt x="3759509" y="1259804"/>
                  <a:pt x="3724607" y="1107385"/>
                  <a:pt x="3607493" y="1214413"/>
                </a:cubicBezTo>
                <a:cubicBezTo>
                  <a:pt x="3531055" y="1290612"/>
                  <a:pt x="3501181" y="1180373"/>
                  <a:pt x="3456870" y="1214413"/>
                </a:cubicBezTo>
                <a:cubicBezTo>
                  <a:pt x="3404106" y="1270650"/>
                  <a:pt x="3209560" y="1158871"/>
                  <a:pt x="3044962" y="1214413"/>
                </a:cubicBezTo>
                <a:cubicBezTo>
                  <a:pt x="2906711" y="1252835"/>
                  <a:pt x="2906646" y="1195708"/>
                  <a:pt x="2842081" y="1214413"/>
                </a:cubicBezTo>
                <a:cubicBezTo>
                  <a:pt x="2808729" y="1211765"/>
                  <a:pt x="2690674" y="1228267"/>
                  <a:pt x="2586944" y="1214413"/>
                </a:cubicBezTo>
                <a:cubicBezTo>
                  <a:pt x="2534638" y="1213716"/>
                  <a:pt x="2391989" y="1205126"/>
                  <a:pt x="2331807" y="1214413"/>
                </a:cubicBezTo>
                <a:cubicBezTo>
                  <a:pt x="2269690" y="1254666"/>
                  <a:pt x="2155770" y="1193683"/>
                  <a:pt x="2076670" y="1214413"/>
                </a:cubicBezTo>
                <a:cubicBezTo>
                  <a:pt x="2031789" y="1252916"/>
                  <a:pt x="1970534" y="1208053"/>
                  <a:pt x="1926047" y="1214413"/>
                </a:cubicBezTo>
                <a:cubicBezTo>
                  <a:pt x="1860580" y="1224686"/>
                  <a:pt x="1816926" y="1191828"/>
                  <a:pt x="1723166" y="1214413"/>
                </a:cubicBezTo>
                <a:cubicBezTo>
                  <a:pt x="1609217" y="1166293"/>
                  <a:pt x="1525347" y="1140464"/>
                  <a:pt x="1415772" y="1214413"/>
                </a:cubicBezTo>
                <a:cubicBezTo>
                  <a:pt x="1287635" y="1290225"/>
                  <a:pt x="1306398" y="1195795"/>
                  <a:pt x="1212892" y="1214413"/>
                </a:cubicBezTo>
                <a:cubicBezTo>
                  <a:pt x="1138094" y="1249393"/>
                  <a:pt x="943035" y="1149705"/>
                  <a:pt x="905497" y="1214413"/>
                </a:cubicBezTo>
                <a:cubicBezTo>
                  <a:pt x="819802" y="1269535"/>
                  <a:pt x="729507" y="1181734"/>
                  <a:pt x="650361" y="1214413"/>
                </a:cubicBezTo>
                <a:cubicBezTo>
                  <a:pt x="538182" y="1244869"/>
                  <a:pt x="521713" y="1188824"/>
                  <a:pt x="499737" y="1214413"/>
                </a:cubicBezTo>
                <a:cubicBezTo>
                  <a:pt x="460535" y="1216230"/>
                  <a:pt x="127056" y="1144813"/>
                  <a:pt x="17128" y="1214413"/>
                </a:cubicBezTo>
                <a:cubicBezTo>
                  <a:pt x="-75910" y="959054"/>
                  <a:pt x="-47043" y="752292"/>
                  <a:pt x="17128" y="617526"/>
                </a:cubicBezTo>
                <a:cubicBezTo>
                  <a:pt x="-71757" y="428986"/>
                  <a:pt x="175164" y="271278"/>
                  <a:pt x="98937" y="888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1892" y="30939"/>
                  <a:pt x="159252" y="117618"/>
                  <a:pt x="220009" y="66553"/>
                </a:cubicBezTo>
                <a:cubicBezTo>
                  <a:pt x="268869" y="24302"/>
                  <a:pt x="383337" y="106644"/>
                  <a:pt x="422889" y="66553"/>
                </a:cubicBezTo>
                <a:cubicBezTo>
                  <a:pt x="454621" y="3001"/>
                  <a:pt x="660753" y="138716"/>
                  <a:pt x="730283" y="66553"/>
                </a:cubicBezTo>
                <a:cubicBezTo>
                  <a:pt x="855019" y="-55170"/>
                  <a:pt x="1023367" y="111166"/>
                  <a:pt x="1142191" y="66553"/>
                </a:cubicBezTo>
                <a:cubicBezTo>
                  <a:pt x="1275373" y="28027"/>
                  <a:pt x="1478642" y="194199"/>
                  <a:pt x="1554100" y="66553"/>
                </a:cubicBezTo>
                <a:cubicBezTo>
                  <a:pt x="1628431" y="-20632"/>
                  <a:pt x="1792543" y="113095"/>
                  <a:pt x="1861494" y="66553"/>
                </a:cubicBezTo>
                <a:cubicBezTo>
                  <a:pt x="1925830" y="-5521"/>
                  <a:pt x="2060350" y="103323"/>
                  <a:pt x="2116631" y="66553"/>
                </a:cubicBezTo>
                <a:cubicBezTo>
                  <a:pt x="2180475" y="55797"/>
                  <a:pt x="2371227" y="113351"/>
                  <a:pt x="2476282" y="66553"/>
                </a:cubicBezTo>
                <a:cubicBezTo>
                  <a:pt x="2630912" y="69401"/>
                  <a:pt x="2631885" y="99802"/>
                  <a:pt x="2731419" y="66553"/>
                </a:cubicBezTo>
                <a:cubicBezTo>
                  <a:pt x="2818212" y="58113"/>
                  <a:pt x="2883991" y="114300"/>
                  <a:pt x="2934299" y="66553"/>
                </a:cubicBezTo>
                <a:cubicBezTo>
                  <a:pt x="2964863" y="-6924"/>
                  <a:pt x="3174443" y="109621"/>
                  <a:pt x="3293951" y="66553"/>
                </a:cubicBezTo>
                <a:cubicBezTo>
                  <a:pt x="3407562" y="12087"/>
                  <a:pt x="3586492" y="130827"/>
                  <a:pt x="3705859" y="66553"/>
                </a:cubicBezTo>
                <a:cubicBezTo>
                  <a:pt x="3841999" y="23454"/>
                  <a:pt x="3849694" y="96166"/>
                  <a:pt x="3960996" y="66553"/>
                </a:cubicBezTo>
                <a:cubicBezTo>
                  <a:pt x="4061642" y="-15734"/>
                  <a:pt x="4057792" y="105574"/>
                  <a:pt x="4163876" y="66553"/>
                </a:cubicBezTo>
                <a:cubicBezTo>
                  <a:pt x="4243303" y="-26752"/>
                  <a:pt x="4431675" y="192335"/>
                  <a:pt x="4523528" y="66553"/>
                </a:cubicBezTo>
                <a:cubicBezTo>
                  <a:pt x="4617301" y="-6877"/>
                  <a:pt x="4701930" y="108168"/>
                  <a:pt x="4883179" y="66553"/>
                </a:cubicBezTo>
                <a:cubicBezTo>
                  <a:pt x="5064007" y="-26937"/>
                  <a:pt x="5146892" y="74690"/>
                  <a:pt x="5242830" y="66553"/>
                </a:cubicBezTo>
                <a:cubicBezTo>
                  <a:pt x="5232903" y="189053"/>
                  <a:pt x="5254762" y="426230"/>
                  <a:pt x="5242830" y="629004"/>
                </a:cubicBezTo>
                <a:cubicBezTo>
                  <a:pt x="5247051" y="842120"/>
                  <a:pt x="5255413" y="982711"/>
                  <a:pt x="5242830" y="1214413"/>
                </a:cubicBezTo>
                <a:cubicBezTo>
                  <a:pt x="5162530" y="1260920"/>
                  <a:pt x="5006418" y="1171304"/>
                  <a:pt x="4935436" y="1214413"/>
                </a:cubicBezTo>
                <a:cubicBezTo>
                  <a:pt x="4872262" y="1275947"/>
                  <a:pt x="4640590" y="1121328"/>
                  <a:pt x="4575785" y="1214413"/>
                </a:cubicBezTo>
                <a:cubicBezTo>
                  <a:pt x="4510139" y="1294856"/>
                  <a:pt x="4435522" y="1153972"/>
                  <a:pt x="4372905" y="1214413"/>
                </a:cubicBezTo>
                <a:cubicBezTo>
                  <a:pt x="4293451" y="1264124"/>
                  <a:pt x="4213967" y="1192250"/>
                  <a:pt x="4117767" y="1214413"/>
                </a:cubicBezTo>
                <a:cubicBezTo>
                  <a:pt x="3991759" y="1241184"/>
                  <a:pt x="3918184" y="1168889"/>
                  <a:pt x="3810373" y="1214413"/>
                </a:cubicBezTo>
                <a:cubicBezTo>
                  <a:pt x="3701497" y="1305321"/>
                  <a:pt x="3520311" y="1192983"/>
                  <a:pt x="3450722" y="1214413"/>
                </a:cubicBezTo>
                <a:cubicBezTo>
                  <a:pt x="3342382" y="1239711"/>
                  <a:pt x="3316025" y="1213102"/>
                  <a:pt x="3195585" y="1214413"/>
                </a:cubicBezTo>
                <a:cubicBezTo>
                  <a:pt x="3064363" y="1245573"/>
                  <a:pt x="3104336" y="1150101"/>
                  <a:pt x="3044962" y="1214413"/>
                </a:cubicBezTo>
                <a:cubicBezTo>
                  <a:pt x="3003763" y="1250016"/>
                  <a:pt x="2816300" y="1197362"/>
                  <a:pt x="2737567" y="1214413"/>
                </a:cubicBezTo>
                <a:cubicBezTo>
                  <a:pt x="2631076" y="1228231"/>
                  <a:pt x="2542070" y="1148469"/>
                  <a:pt x="2482430" y="1214413"/>
                </a:cubicBezTo>
                <a:cubicBezTo>
                  <a:pt x="2434261" y="1288759"/>
                  <a:pt x="2380955" y="1210168"/>
                  <a:pt x="2331807" y="1214413"/>
                </a:cubicBezTo>
                <a:cubicBezTo>
                  <a:pt x="2315336" y="1232297"/>
                  <a:pt x="2260683" y="1176210"/>
                  <a:pt x="2181183" y="1214413"/>
                </a:cubicBezTo>
                <a:cubicBezTo>
                  <a:pt x="2140082" y="1240286"/>
                  <a:pt x="1948629" y="1138536"/>
                  <a:pt x="1821533" y="1214413"/>
                </a:cubicBezTo>
                <a:cubicBezTo>
                  <a:pt x="1644904" y="1261465"/>
                  <a:pt x="1666306" y="1190206"/>
                  <a:pt x="1566395" y="1214413"/>
                </a:cubicBezTo>
                <a:cubicBezTo>
                  <a:pt x="1477364" y="1208526"/>
                  <a:pt x="1408794" y="1193176"/>
                  <a:pt x="1259001" y="1214413"/>
                </a:cubicBezTo>
                <a:cubicBezTo>
                  <a:pt x="1114767" y="1249251"/>
                  <a:pt x="1006498" y="1177776"/>
                  <a:pt x="899350" y="1214413"/>
                </a:cubicBezTo>
                <a:cubicBezTo>
                  <a:pt x="801247" y="1256541"/>
                  <a:pt x="687287" y="1213494"/>
                  <a:pt x="644213" y="1214413"/>
                </a:cubicBezTo>
                <a:cubicBezTo>
                  <a:pt x="588463" y="1204808"/>
                  <a:pt x="170137" y="1176862"/>
                  <a:pt x="17128" y="1214413"/>
                </a:cubicBezTo>
                <a:cubicBezTo>
                  <a:pt x="24183" y="949812"/>
                  <a:pt x="38048" y="884466"/>
                  <a:pt x="17128" y="651962"/>
                </a:cubicBezTo>
                <a:cubicBezTo>
                  <a:pt x="6990" y="454597"/>
                  <a:pt x="19774" y="374871"/>
                  <a:pt x="17128" y="66553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8156" y="39609"/>
                  <a:pt x="163642" y="109848"/>
                  <a:pt x="220009" y="66553"/>
                </a:cubicBezTo>
                <a:cubicBezTo>
                  <a:pt x="260746" y="20197"/>
                  <a:pt x="383748" y="104837"/>
                  <a:pt x="422889" y="66553"/>
                </a:cubicBezTo>
                <a:cubicBezTo>
                  <a:pt x="430685" y="-5430"/>
                  <a:pt x="628324" y="137263"/>
                  <a:pt x="730283" y="66553"/>
                </a:cubicBezTo>
                <a:cubicBezTo>
                  <a:pt x="825123" y="-44898"/>
                  <a:pt x="969692" y="143584"/>
                  <a:pt x="1142191" y="66553"/>
                </a:cubicBezTo>
                <a:cubicBezTo>
                  <a:pt x="1252445" y="-5413"/>
                  <a:pt x="1458422" y="180007"/>
                  <a:pt x="1554100" y="66553"/>
                </a:cubicBezTo>
                <a:cubicBezTo>
                  <a:pt x="1623691" y="-18776"/>
                  <a:pt x="1798451" y="99045"/>
                  <a:pt x="1861494" y="66553"/>
                </a:cubicBezTo>
                <a:cubicBezTo>
                  <a:pt x="1921903" y="12893"/>
                  <a:pt x="2056869" y="99242"/>
                  <a:pt x="2116631" y="66553"/>
                </a:cubicBezTo>
                <a:cubicBezTo>
                  <a:pt x="2183833" y="52003"/>
                  <a:pt x="2330664" y="95131"/>
                  <a:pt x="2476282" y="66553"/>
                </a:cubicBezTo>
                <a:cubicBezTo>
                  <a:pt x="2635510" y="67027"/>
                  <a:pt x="2635513" y="81680"/>
                  <a:pt x="2731419" y="66553"/>
                </a:cubicBezTo>
                <a:cubicBezTo>
                  <a:pt x="2834485" y="60243"/>
                  <a:pt x="2906950" y="114675"/>
                  <a:pt x="2934299" y="66553"/>
                </a:cubicBezTo>
                <a:cubicBezTo>
                  <a:pt x="2965683" y="-15745"/>
                  <a:pt x="3127478" y="109021"/>
                  <a:pt x="3293951" y="66553"/>
                </a:cubicBezTo>
                <a:cubicBezTo>
                  <a:pt x="3422635" y="68479"/>
                  <a:pt x="3586469" y="120589"/>
                  <a:pt x="3705859" y="66553"/>
                </a:cubicBezTo>
                <a:cubicBezTo>
                  <a:pt x="3870636" y="34075"/>
                  <a:pt x="3887341" y="138252"/>
                  <a:pt x="3960996" y="66553"/>
                </a:cubicBezTo>
                <a:cubicBezTo>
                  <a:pt x="4029973" y="4203"/>
                  <a:pt x="4051441" y="95600"/>
                  <a:pt x="4163876" y="66553"/>
                </a:cubicBezTo>
                <a:cubicBezTo>
                  <a:pt x="4208112" y="-23245"/>
                  <a:pt x="4400937" y="201694"/>
                  <a:pt x="4523528" y="66553"/>
                </a:cubicBezTo>
                <a:cubicBezTo>
                  <a:pt x="4662886" y="31783"/>
                  <a:pt x="4704391" y="132297"/>
                  <a:pt x="4883179" y="66553"/>
                </a:cubicBezTo>
                <a:cubicBezTo>
                  <a:pt x="5050922" y="-17868"/>
                  <a:pt x="5152836" y="75169"/>
                  <a:pt x="5242830" y="66553"/>
                </a:cubicBezTo>
                <a:cubicBezTo>
                  <a:pt x="5288385" y="163489"/>
                  <a:pt x="5226477" y="393188"/>
                  <a:pt x="5242830" y="629004"/>
                </a:cubicBezTo>
                <a:cubicBezTo>
                  <a:pt x="5253156" y="867774"/>
                  <a:pt x="5256548" y="972169"/>
                  <a:pt x="5242830" y="1214413"/>
                </a:cubicBezTo>
                <a:cubicBezTo>
                  <a:pt x="5150525" y="1270053"/>
                  <a:pt x="5014462" y="1166977"/>
                  <a:pt x="4935436" y="1214413"/>
                </a:cubicBezTo>
                <a:cubicBezTo>
                  <a:pt x="4863264" y="1262863"/>
                  <a:pt x="4620437" y="1146927"/>
                  <a:pt x="4575785" y="1214413"/>
                </a:cubicBezTo>
                <a:cubicBezTo>
                  <a:pt x="4497618" y="1279831"/>
                  <a:pt x="4451612" y="1153906"/>
                  <a:pt x="4372905" y="1214413"/>
                </a:cubicBezTo>
                <a:cubicBezTo>
                  <a:pt x="4281200" y="1251094"/>
                  <a:pt x="4222265" y="1200741"/>
                  <a:pt x="4117767" y="1214413"/>
                </a:cubicBezTo>
                <a:cubicBezTo>
                  <a:pt x="4014560" y="1219302"/>
                  <a:pt x="3937134" y="1144360"/>
                  <a:pt x="3810373" y="1214413"/>
                </a:cubicBezTo>
                <a:cubicBezTo>
                  <a:pt x="3695113" y="1335884"/>
                  <a:pt x="3547528" y="1166424"/>
                  <a:pt x="3450722" y="1214413"/>
                </a:cubicBezTo>
                <a:cubicBezTo>
                  <a:pt x="3341759" y="1230298"/>
                  <a:pt x="3314938" y="1213176"/>
                  <a:pt x="3195585" y="1214413"/>
                </a:cubicBezTo>
                <a:cubicBezTo>
                  <a:pt x="3052934" y="1222247"/>
                  <a:pt x="3105663" y="1164379"/>
                  <a:pt x="3044962" y="1214413"/>
                </a:cubicBezTo>
                <a:cubicBezTo>
                  <a:pt x="2982138" y="1257905"/>
                  <a:pt x="2874900" y="1160540"/>
                  <a:pt x="2737567" y="1214413"/>
                </a:cubicBezTo>
                <a:cubicBezTo>
                  <a:pt x="2645658" y="1255772"/>
                  <a:pt x="2550503" y="1162722"/>
                  <a:pt x="2482430" y="1214413"/>
                </a:cubicBezTo>
                <a:cubicBezTo>
                  <a:pt x="2431639" y="1282608"/>
                  <a:pt x="2372287" y="1212551"/>
                  <a:pt x="2331807" y="1214413"/>
                </a:cubicBezTo>
                <a:cubicBezTo>
                  <a:pt x="2282833" y="1222645"/>
                  <a:pt x="2261584" y="1168868"/>
                  <a:pt x="2181183" y="1214413"/>
                </a:cubicBezTo>
                <a:cubicBezTo>
                  <a:pt x="2074293" y="1246624"/>
                  <a:pt x="1996784" y="1187741"/>
                  <a:pt x="1821533" y="1214413"/>
                </a:cubicBezTo>
                <a:cubicBezTo>
                  <a:pt x="1661469" y="1269363"/>
                  <a:pt x="1675099" y="1205069"/>
                  <a:pt x="1566395" y="1214413"/>
                </a:cubicBezTo>
                <a:cubicBezTo>
                  <a:pt x="1472409" y="1204013"/>
                  <a:pt x="1422178" y="1188046"/>
                  <a:pt x="1259001" y="1214413"/>
                </a:cubicBezTo>
                <a:cubicBezTo>
                  <a:pt x="1116597" y="1255440"/>
                  <a:pt x="992538" y="1179044"/>
                  <a:pt x="899350" y="1214413"/>
                </a:cubicBezTo>
                <a:cubicBezTo>
                  <a:pt x="799445" y="1270656"/>
                  <a:pt x="713073" y="1190086"/>
                  <a:pt x="644213" y="1214413"/>
                </a:cubicBezTo>
                <a:cubicBezTo>
                  <a:pt x="562147" y="1200597"/>
                  <a:pt x="155313" y="1164772"/>
                  <a:pt x="17128" y="1214413"/>
                </a:cubicBezTo>
                <a:cubicBezTo>
                  <a:pt x="21366" y="974463"/>
                  <a:pt x="3890" y="883574"/>
                  <a:pt x="17128" y="651962"/>
                </a:cubicBezTo>
                <a:cubicBezTo>
                  <a:pt x="12753" y="411294"/>
                  <a:pt x="25936" y="368796"/>
                  <a:pt x="17128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xmlns="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:a16="http://schemas.microsoft.com/office/drawing/2014/main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:a16="http://schemas.microsoft.com/office/drawing/2014/main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:a16="http://schemas.microsoft.com/office/drawing/2014/main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:a16="http://schemas.microsoft.com/office/drawing/2014/main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:a16="http://schemas.microsoft.com/office/drawing/2014/main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:a16="http://schemas.microsoft.com/office/drawing/2014/main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:a16="http://schemas.microsoft.com/office/drawing/2014/main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:a16="http://schemas.microsoft.com/office/drawing/2014/main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:a16="http://schemas.microsoft.com/office/drawing/2014/main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:a16="http://schemas.microsoft.com/office/drawing/2014/main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:a16="http://schemas.microsoft.com/office/drawing/2014/main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:a16="http://schemas.microsoft.com/office/drawing/2014/main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:a16="http://schemas.microsoft.com/office/drawing/2014/main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:a16="http://schemas.microsoft.com/office/drawing/2014/main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:a16="http://schemas.microsoft.com/office/drawing/2014/main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:a16="http://schemas.microsoft.com/office/drawing/2014/main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:a16="http://schemas.microsoft.com/office/drawing/2014/main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:a16="http://schemas.microsoft.com/office/drawing/2014/main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:a16="http://schemas.microsoft.com/office/drawing/2014/main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:a16="http://schemas.microsoft.com/office/drawing/2014/main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:a16="http://schemas.microsoft.com/office/drawing/2014/main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:a16="http://schemas.microsoft.com/office/drawing/2014/main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:a16="http://schemas.microsoft.com/office/drawing/2014/main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:a16="http://schemas.microsoft.com/office/drawing/2014/main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:a16="http://schemas.microsoft.com/office/drawing/2014/main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:a16="http://schemas.microsoft.com/office/drawing/2014/main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:a16="http://schemas.microsoft.com/office/drawing/2014/main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:a16="http://schemas.microsoft.com/office/drawing/2014/main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:a16="http://schemas.microsoft.com/office/drawing/2014/main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:a16="http://schemas.microsoft.com/office/drawing/2014/main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:a16="http://schemas.microsoft.com/office/drawing/2014/main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:a16="http://schemas.microsoft.com/office/drawing/2014/main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:a16="http://schemas.microsoft.com/office/drawing/2014/main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:a16="http://schemas.microsoft.com/office/drawing/2014/main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:a16="http://schemas.microsoft.com/office/drawing/2014/main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:a16="http://schemas.microsoft.com/office/drawing/2014/main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:a16="http://schemas.microsoft.com/office/drawing/2014/main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:a16="http://schemas.microsoft.com/office/drawing/2014/main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:a16="http://schemas.microsoft.com/office/drawing/2014/main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:a16="http://schemas.microsoft.com/office/drawing/2014/main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:a16="http://schemas.microsoft.com/office/drawing/2014/main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:a16="http://schemas.microsoft.com/office/drawing/2014/main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:a16="http://schemas.microsoft.com/office/drawing/2014/main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:a16="http://schemas.microsoft.com/office/drawing/2014/main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:a16="http://schemas.microsoft.com/office/drawing/2014/main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:a16="http://schemas.microsoft.com/office/drawing/2014/main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:a16="http://schemas.microsoft.com/office/drawing/2014/main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:a16="http://schemas.microsoft.com/office/drawing/2014/main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:a16="http://schemas.microsoft.com/office/drawing/2014/main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:a16="http://schemas.microsoft.com/office/drawing/2014/main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:a16="http://schemas.microsoft.com/office/drawing/2014/main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:a16="http://schemas.microsoft.com/office/drawing/2014/main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:a16="http://schemas.microsoft.com/office/drawing/2014/main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:a16="http://schemas.microsoft.com/office/drawing/2014/main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:a16="http://schemas.microsoft.com/office/drawing/2014/main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:a16="http://schemas.microsoft.com/office/drawing/2014/main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:a16="http://schemas.microsoft.com/office/drawing/2014/main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:a16="http://schemas.microsoft.com/office/drawing/2014/main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:a16="http://schemas.microsoft.com/office/drawing/2014/main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:a16="http://schemas.microsoft.com/office/drawing/2014/main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số: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:a16="http://schemas.microsoft.com/office/drawing/2014/main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2" name="chimes.wav"/>
          </p:stSnd>
        </p:sndAc>
      </p:transition>
    </mc:Choice>
    <mc:Fallback xmlns="">
      <p:transition spd="slow">
        <p:random/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:a16="http://schemas.microsoft.com/office/drawing/2014/main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Tiếng-âm thanh gõ bàn phím ghép vào video - Typing chat sound effect">
            <a:hlinkClick r:id="" action="ppaction://media"/>
            <a:extLst>
              <a:ext uri="{FF2B5EF4-FFF2-40B4-BE49-F238E27FC236}">
                <a16:creationId xmlns:a16="http://schemas.microsoft.com/office/drawing/2014/main" id="{B2576DEC-CA5E-4C6E-9B83-C3D7F41BBB2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31" end="9979.81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663083" y="-532647"/>
            <a:ext cx="2357877" cy="2357877"/>
          </a:xfrm>
          <a:prstGeom prst="rect">
            <a:avLst/>
          </a:prstGeom>
        </p:spPr>
      </p:pic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:a16="http://schemas.microsoft.com/office/drawing/2014/main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xmlns="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:a16="http://schemas.microsoft.com/office/drawing/2014/main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:a16="http://schemas.microsoft.com/office/drawing/2014/main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:a16="http://schemas.microsoft.com/office/drawing/2014/main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:a16="http://schemas.microsoft.com/office/drawing/2014/main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:a16="http://schemas.microsoft.com/office/drawing/2014/main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:a16="http://schemas.microsoft.com/office/drawing/2014/main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:a16="http://schemas.microsoft.com/office/drawing/2014/main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:a16="http://schemas.microsoft.com/office/drawing/2014/main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:a16="http://schemas.microsoft.com/office/drawing/2014/main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:a16="http://schemas.microsoft.com/office/drawing/2014/main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:a16="http://schemas.microsoft.com/office/drawing/2014/main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:a16="http://schemas.microsoft.com/office/drawing/2014/main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:a16="http://schemas.microsoft.com/office/drawing/2014/main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:a16="http://schemas.microsoft.com/office/drawing/2014/main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:a16="http://schemas.microsoft.com/office/drawing/2014/main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:a16="http://schemas.microsoft.com/office/drawing/2014/main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:a16="http://schemas.microsoft.com/office/drawing/2014/main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:a16="http://schemas.microsoft.com/office/drawing/2014/main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:a16="http://schemas.microsoft.com/office/drawing/2014/main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:a16="http://schemas.microsoft.com/office/drawing/2014/main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:a16="http://schemas.microsoft.com/office/drawing/2014/main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:a16="http://schemas.microsoft.com/office/drawing/2014/main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:a16="http://schemas.microsoft.com/office/drawing/2014/main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:a16="http://schemas.microsoft.com/office/drawing/2014/main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:a16="http://schemas.microsoft.com/office/drawing/2014/main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:a16="http://schemas.microsoft.com/office/drawing/2014/main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:a16="http://schemas.microsoft.com/office/drawing/2014/main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:a16="http://schemas.microsoft.com/office/drawing/2014/main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:a16="http://schemas.microsoft.com/office/drawing/2014/main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:a16="http://schemas.microsoft.com/office/drawing/2014/main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:a16="http://schemas.microsoft.com/office/drawing/2014/main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:a16="http://schemas.microsoft.com/office/drawing/2014/main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:a16="http://schemas.microsoft.com/office/drawing/2014/main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:a16="http://schemas.microsoft.com/office/drawing/2014/main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:a16="http://schemas.microsoft.com/office/drawing/2014/main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:a16="http://schemas.microsoft.com/office/drawing/2014/main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:a16="http://schemas.microsoft.com/office/drawing/2014/main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:a16="http://schemas.microsoft.com/office/drawing/2014/main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:a16="http://schemas.microsoft.com/office/drawing/2014/main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:a16="http://schemas.microsoft.com/office/drawing/2014/main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:a16="http://schemas.microsoft.com/office/drawing/2014/main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:a16="http://schemas.microsoft.com/office/drawing/2014/main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:a16="http://schemas.microsoft.com/office/drawing/2014/main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:a16="http://schemas.microsoft.com/office/drawing/2014/main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:a16="http://schemas.microsoft.com/office/drawing/2014/main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:a16="http://schemas.microsoft.com/office/drawing/2014/main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:a16="http://schemas.microsoft.com/office/drawing/2014/main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:a16="http://schemas.microsoft.com/office/drawing/2014/main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:a16="http://schemas.microsoft.com/office/drawing/2014/main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:a16="http://schemas.microsoft.com/office/drawing/2014/main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:a16="http://schemas.microsoft.com/office/drawing/2014/main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:a16="http://schemas.microsoft.com/office/drawing/2014/main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4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5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0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2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8" fill="hold">
                          <p:stCondLst>
                            <p:cond delay="indefinite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4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7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0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1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2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0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2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8" fill="hold">
                          <p:stCondLst>
                            <p:cond delay="indefinite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4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7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0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1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2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số: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4966" y="2500317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508" y="3859320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pic>
        <p:nvPicPr>
          <p:cNvPr id="126" name="Picture 5">
            <a:extLst>
              <a:ext uri="{FF2B5EF4-FFF2-40B4-BE49-F238E27FC236}">
                <a16:creationId xmlns:a16="http://schemas.microsoft.com/office/drawing/2014/main" id="{11681511-9379-469F-A80B-7C29DB2E5F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5787" y="4000817"/>
            <a:ext cx="2272738" cy="2771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:a16="http://schemas.microsoft.com/office/drawing/2014/main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:a16="http://schemas.microsoft.com/office/drawing/2014/main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:a16="http://schemas.microsoft.com/office/drawing/2014/main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:a16="http://schemas.microsoft.com/office/drawing/2014/main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:a16="http://schemas.microsoft.com/office/drawing/2014/main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:a16="http://schemas.microsoft.com/office/drawing/2014/main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:a16="http://schemas.microsoft.com/office/drawing/2014/main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:a16="http://schemas.microsoft.com/office/drawing/2014/main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số: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:a16="http://schemas.microsoft.com/office/drawing/2014/main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:a16="http://schemas.microsoft.com/office/drawing/2014/main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:a16="http://schemas.microsoft.com/office/drawing/2014/main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:a16="http://schemas.microsoft.com/office/drawing/2014/main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:a16="http://schemas.microsoft.com/office/drawing/2014/main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:a16="http://schemas.microsoft.com/office/drawing/2014/main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:a16="http://schemas.microsoft.com/office/drawing/2014/main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4" name="chimes.wav"/>
          </p:stSnd>
        </p:sndAc>
      </p:transition>
    </mc:Choice>
    <mc:Fallback xmlns="">
      <p:transition spd="slow">
        <p:random/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B68B504-6F9B-4B4C-9603-A264F307AADA}"/>
              </a:ext>
            </a:extLst>
          </p:cNvPr>
          <p:cNvSpPr/>
          <p:nvPr/>
        </p:nvSpPr>
        <p:spPr>
          <a:xfrm>
            <a:off x="1306286" y="1186543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</p:spTree>
  </p:cSld>
  <p:clrMapOvr>
    <a:masterClrMapping/>
  </p:clrMapOvr>
  <p:transition>
    <p:fade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:a16="http://schemas.microsoft.com/office/drawing/2014/main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:a16="http://schemas.microsoft.com/office/drawing/2014/main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:a16="http://schemas.microsoft.com/office/drawing/2014/main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:a16="http://schemas.microsoft.com/office/drawing/2014/main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:a16="http://schemas.microsoft.com/office/drawing/2014/main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:a16="http://schemas.microsoft.com/office/drawing/2014/main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:a16="http://schemas.microsoft.com/office/drawing/2014/main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:a16="http://schemas.microsoft.com/office/drawing/2014/main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:a16="http://schemas.microsoft.com/office/drawing/2014/main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:a16="http://schemas.microsoft.com/office/drawing/2014/main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:a16="http://schemas.microsoft.com/office/drawing/2014/main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:a16="http://schemas.microsoft.com/office/drawing/2014/main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:a16="http://schemas.microsoft.com/office/drawing/2014/main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:a16="http://schemas.microsoft.com/office/drawing/2014/main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:a16="http://schemas.microsoft.com/office/drawing/2014/main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:a16="http://schemas.microsoft.com/office/drawing/2014/main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:a16="http://schemas.microsoft.com/office/drawing/2014/main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:a16="http://schemas.microsoft.com/office/drawing/2014/main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:a16="http://schemas.microsoft.com/office/drawing/2014/main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:a16="http://schemas.microsoft.com/office/drawing/2014/main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:a16="http://schemas.microsoft.com/office/drawing/2014/main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:a16="http://schemas.microsoft.com/office/drawing/2014/main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:a16="http://schemas.microsoft.com/office/drawing/2014/main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:a16="http://schemas.microsoft.com/office/drawing/2014/main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:a16="http://schemas.microsoft.com/office/drawing/2014/main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:a16="http://schemas.microsoft.com/office/drawing/2014/main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:a16="http://schemas.microsoft.com/office/drawing/2014/main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:a16="http://schemas.microsoft.com/office/drawing/2014/main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:a16="http://schemas.microsoft.com/office/drawing/2014/main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:a16="http://schemas.microsoft.com/office/drawing/2014/main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:a16="http://schemas.microsoft.com/office/drawing/2014/main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:a16="http://schemas.microsoft.com/office/drawing/2014/main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:a16="http://schemas.microsoft.com/office/drawing/2014/main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:a16="http://schemas.microsoft.com/office/drawing/2014/main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:a16="http://schemas.microsoft.com/office/drawing/2014/main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:a16="http://schemas.microsoft.com/office/drawing/2014/main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:a16="http://schemas.microsoft.com/office/drawing/2014/main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:a16="http://schemas.microsoft.com/office/drawing/2014/main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:a16="http://schemas.microsoft.com/office/drawing/2014/main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:a16="http://schemas.microsoft.com/office/drawing/2014/main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:a16="http://schemas.microsoft.com/office/drawing/2014/main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:a16="http://schemas.microsoft.com/office/drawing/2014/main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:a16="http://schemas.microsoft.com/office/drawing/2014/main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:a16="http://schemas.microsoft.com/office/drawing/2014/main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:a16="http://schemas.microsoft.com/office/drawing/2014/main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:a16="http://schemas.microsoft.com/office/drawing/2014/main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:a16="http://schemas.microsoft.com/office/drawing/2014/main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:a16="http://schemas.microsoft.com/office/drawing/2014/main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:a16="http://schemas.microsoft.com/office/drawing/2014/main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:a16="http://schemas.microsoft.com/office/drawing/2014/main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err="1">
                <a:solidFill>
                  <a:srgbClr val="C00000"/>
                </a:solidFill>
                <a:latin typeface="Calibri"/>
              </a:rPr>
              <a:t>xung</a:t>
            </a:r>
            <a:r>
              <a:rPr lang="en-US" sz="4000" b="1">
                <a:solidFill>
                  <a:srgbClr val="C00000"/>
                </a:solidFill>
                <a:latin typeface="Calibri"/>
              </a:rPr>
              <a:t> quanh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863323"/>
            <a:chOff x="6629400" y="921466"/>
            <a:chExt cx="2369386" cy="1437773"/>
          </a:xfrm>
        </p:grpSpPr>
        <p:sp>
          <p:nvSpPr>
            <p:cNvPr id="15" name="Text Box 17">
              <a:extLst>
                <a:ext uri="{FF2B5EF4-FFF2-40B4-BE49-F238E27FC236}">
                  <a16:creationId xmlns:a16="http://schemas.microsoft.com/office/drawing/2014/main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:a16="http://schemas.microsoft.com/office/drawing/2014/main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:a16="http://schemas.microsoft.com/office/drawing/2014/main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:a16="http://schemas.microsoft.com/office/drawing/2014/main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:a16="http://schemas.microsoft.com/office/drawing/2014/main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:a16="http://schemas.microsoft.com/office/drawing/2014/main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:a16="http://schemas.microsoft.com/office/drawing/2014/main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:a16="http://schemas.microsoft.com/office/drawing/2014/main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3F19676-864B-4B0D-B00E-0651402652C8}"/>
              </a:ext>
            </a:extLst>
          </p:cNvPr>
          <p:cNvGrpSpPr/>
          <p:nvPr/>
        </p:nvGrpSpPr>
        <p:grpSpPr>
          <a:xfrm>
            <a:off x="-476053" y="5767002"/>
            <a:ext cx="3054312" cy="1090998"/>
            <a:chOff x="-476053" y="5767002"/>
            <a:chExt cx="3054312" cy="1090998"/>
          </a:xfrm>
        </p:grpSpPr>
        <p:pic>
          <p:nvPicPr>
            <p:cNvPr id="47" name="Picture 46">
              <a:hlinkClick r:id="rId11" action="ppaction://hlinksldjump"/>
              <a:extLst>
                <a:ext uri="{FF2B5EF4-FFF2-40B4-BE49-F238E27FC236}">
                  <a16:creationId xmlns:a16="http://schemas.microsoft.com/office/drawing/2014/main" id="{8A986D9C-2D13-4158-9AB9-0FF8DFFFF7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6053" y="5767002"/>
              <a:ext cx="3054312" cy="1090998"/>
            </a:xfrm>
            <a:prstGeom prst="rect">
              <a:avLst/>
            </a:prstGeom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16920A6-C155-421F-B64B-93B1CF31EC01}"/>
                </a:ext>
              </a:extLst>
            </p:cNvPr>
            <p:cNvSpPr txBox="1"/>
            <p:nvPr/>
          </p:nvSpPr>
          <p:spPr>
            <a:xfrm>
              <a:off x="501079" y="6181866"/>
              <a:ext cx="11636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>
                  <a:solidFill>
                    <a:srgbClr val="002060"/>
                  </a:solidFill>
                </a:rPr>
                <a:t>MỞ KHÓA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3952461" y="4925081"/>
            <a:ext cx="3001863" cy="1564561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71F992F-11B1-4D2C-AF8C-54357A44D8A3}"/>
              </a:ext>
            </a:extLst>
          </p:cNvPr>
          <p:cNvGrpSpPr/>
          <p:nvPr/>
        </p:nvGrpSpPr>
        <p:grpSpPr>
          <a:xfrm>
            <a:off x="-476053" y="5767002"/>
            <a:ext cx="3054312" cy="1090998"/>
            <a:chOff x="-476053" y="5767002"/>
            <a:chExt cx="3054312" cy="1090998"/>
          </a:xfrm>
        </p:grpSpPr>
        <p:pic>
          <p:nvPicPr>
            <p:cNvPr id="43" name="Picture 42">
              <a:hlinkClick r:id="rId12" action="ppaction://hlinksldjump"/>
              <a:extLst>
                <a:ext uri="{FF2B5EF4-FFF2-40B4-BE49-F238E27FC236}">
                  <a16:creationId xmlns:a16="http://schemas.microsoft.com/office/drawing/2014/main" id="{804B1EB3-29EF-4E3F-BE52-E9E753A7FC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6053" y="5767002"/>
              <a:ext cx="3054312" cy="1090998"/>
            </a:xfrm>
            <a:prstGeom prst="rect">
              <a:avLst/>
            </a:prstGeom>
          </p:spPr>
        </p:pic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D929D6B-6D03-4CD0-A234-2266742A8C0A}"/>
                </a:ext>
              </a:extLst>
            </p:cNvPr>
            <p:cNvSpPr txBox="1"/>
            <p:nvPr/>
          </p:nvSpPr>
          <p:spPr>
            <a:xfrm>
              <a:off x="501079" y="6181866"/>
              <a:ext cx="11636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>
                  <a:solidFill>
                    <a:srgbClr val="002060"/>
                  </a:solidFill>
                </a:rPr>
                <a:t>MỞ KHÓA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toàn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phần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863323"/>
            <a:chOff x="6629400" y="921466"/>
            <a:chExt cx="2369386" cy="1437773"/>
          </a:xfrm>
        </p:grpSpPr>
        <p:sp>
          <p:nvSpPr>
            <p:cNvPr id="60" name="Text Box 17">
              <a:extLst>
                <a:ext uri="{FF2B5EF4-FFF2-40B4-BE49-F238E27FC236}">
                  <a16:creationId xmlns:a16="http://schemas.microsoft.com/office/drawing/2014/main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:a16="http://schemas.microsoft.com/office/drawing/2014/main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:a16="http://schemas.microsoft.com/office/drawing/2014/main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:a16="http://schemas.microsoft.com/office/drawing/2014/main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:a16="http://schemas.microsoft.com/office/drawing/2014/main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:a16="http://schemas.microsoft.com/office/drawing/2014/main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:a16="http://schemas.microsoft.com/office/drawing/2014/main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:a16="http://schemas.microsoft.com/office/drawing/2014/main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1DD00E4B-3E39-47FB-A751-B53001CF54BE}"/>
              </a:ext>
            </a:extLst>
          </p:cNvPr>
          <p:cNvGrpSpPr/>
          <p:nvPr/>
        </p:nvGrpSpPr>
        <p:grpSpPr>
          <a:xfrm>
            <a:off x="4749798" y="27147"/>
            <a:ext cx="4461112" cy="3119966"/>
            <a:chOff x="8092458" y="-87652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:a16="http://schemas.microsoft.com/office/drawing/2014/main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3208BA5-7A15-401C-912F-BE172CFB1395}"/>
                </a:ext>
              </a:extLst>
            </p:cNvPr>
            <p:cNvSpPr txBox="1"/>
            <p:nvPr/>
          </p:nvSpPr>
          <p:spPr>
            <a:xfrm>
              <a:off x="8586763" y="-351498"/>
              <a:ext cx="2333341" cy="21240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2157" y="906490"/>
            <a:ext cx="8545541" cy="11511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Diện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xung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quanh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của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hộp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nhật</a:t>
            </a:r>
            <a:r>
              <a:rPr lang="en-US" sz="3200" b="1" noProof="0" dirty="0">
                <a:solidFill>
                  <a:srgbClr val="C00000"/>
                </a:solidFill>
                <a:latin typeface="Calibri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rằng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chu vi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mặt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đáy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17 cm,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chiều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cao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12cm.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560355" y="4560025"/>
            <a:ext cx="4891896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1315384" y="4534664"/>
            <a:ext cx="4958416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9105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0AAEF59E-0292-4996-ABF1-27A75F49A840}"/>
              </a:ext>
            </a:extLst>
          </p:cNvPr>
          <p:cNvGrpSpPr/>
          <p:nvPr/>
        </p:nvGrpSpPr>
        <p:grpSpPr>
          <a:xfrm>
            <a:off x="-476053" y="5767002"/>
            <a:ext cx="3054312" cy="1090998"/>
            <a:chOff x="-476053" y="5767002"/>
            <a:chExt cx="3054312" cy="1090998"/>
          </a:xfrm>
        </p:grpSpPr>
        <p:pic>
          <p:nvPicPr>
            <p:cNvPr id="47" name="Picture 46">
              <a:hlinkClick r:id="rId12" action="ppaction://hlinksldjump"/>
              <a:extLst>
                <a:ext uri="{FF2B5EF4-FFF2-40B4-BE49-F238E27FC236}">
                  <a16:creationId xmlns:a16="http://schemas.microsoft.com/office/drawing/2014/main" id="{8A986D9C-2D13-4158-9AB9-0FF8DFFFF7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6053" y="5767002"/>
              <a:ext cx="3054312" cy="1090998"/>
            </a:xfrm>
            <a:prstGeom prst="rect">
              <a:avLst/>
            </a:prstGeom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16920A6-C155-421F-B64B-93B1CF31EC01}"/>
                </a:ext>
              </a:extLst>
            </p:cNvPr>
            <p:cNvSpPr txBox="1"/>
            <p:nvPr/>
          </p:nvSpPr>
          <p:spPr>
            <a:xfrm>
              <a:off x="501079" y="6181866"/>
              <a:ext cx="11636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MỞ KHÓA</a:t>
              </a:r>
            </a:p>
          </p:txBody>
        </p:sp>
      </p:grpSp>
      <p:grpSp>
        <p:nvGrpSpPr>
          <p:cNvPr id="43" name="Google Shape;2075;p60">
            <a:extLst>
              <a:ext uri="{FF2B5EF4-FFF2-40B4-BE49-F238E27FC236}">
                <a16:creationId xmlns:a16="http://schemas.microsoft.com/office/drawing/2014/main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:a16="http://schemas.microsoft.com/office/drawing/2014/main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:a16="http://schemas.microsoft.com/office/drawing/2014/main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:a16="http://schemas.microsoft.com/office/drawing/2014/main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:a16="http://schemas.microsoft.com/office/drawing/2014/main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:a16="http://schemas.microsoft.com/office/drawing/2014/main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:a16="http://schemas.microsoft.com/office/drawing/2014/main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:a16="http://schemas.microsoft.com/office/drawing/2014/main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:a16="http://schemas.microsoft.com/office/drawing/2014/main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:a16="http://schemas.microsoft.com/office/drawing/2014/main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:a16="http://schemas.microsoft.com/office/drawing/2014/main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:a16="http://schemas.microsoft.com/office/drawing/2014/main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:a16="http://schemas.microsoft.com/office/drawing/2014/main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:a16="http://schemas.microsoft.com/office/drawing/2014/main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:a16="http://schemas.microsoft.com/office/drawing/2014/main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:a16="http://schemas.microsoft.com/office/drawing/2014/main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:a16="http://schemas.microsoft.com/office/drawing/2014/main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:a16="http://schemas.microsoft.com/office/drawing/2014/main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:a16="http://schemas.microsoft.com/office/drawing/2014/main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:a16="http://schemas.microsoft.com/office/drawing/2014/main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:a16="http://schemas.microsoft.com/office/drawing/2014/main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:a16="http://schemas.microsoft.com/office/drawing/2014/main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:a16="http://schemas.microsoft.com/office/drawing/2014/main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:a16="http://schemas.microsoft.com/office/drawing/2014/main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:a16="http://schemas.microsoft.com/office/drawing/2014/main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:a16="http://schemas.microsoft.com/office/drawing/2014/main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:a16="http://schemas.microsoft.com/office/drawing/2014/main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:a16="http://schemas.microsoft.com/office/drawing/2014/main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:a16="http://schemas.microsoft.com/office/drawing/2014/main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:a16="http://schemas.microsoft.com/office/drawing/2014/main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:a16="http://schemas.microsoft.com/office/drawing/2014/main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:a16="http://schemas.microsoft.com/office/drawing/2014/main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:a16="http://schemas.microsoft.com/office/drawing/2014/main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:a16="http://schemas.microsoft.com/office/drawing/2014/main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:a16="http://schemas.microsoft.com/office/drawing/2014/main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:a16="http://schemas.microsoft.com/office/drawing/2014/main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:a16="http://schemas.microsoft.com/office/drawing/2014/main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:a16="http://schemas.microsoft.com/office/drawing/2014/main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:a16="http://schemas.microsoft.com/office/drawing/2014/main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:a16="http://schemas.microsoft.com/office/drawing/2014/main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:a16="http://schemas.microsoft.com/office/drawing/2014/main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:a16="http://schemas.microsoft.com/office/drawing/2014/main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:a16="http://schemas.microsoft.com/office/drawing/2014/main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:a16="http://schemas.microsoft.com/office/drawing/2014/main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:a16="http://schemas.microsoft.com/office/drawing/2014/main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:a16="http://schemas.microsoft.com/office/drawing/2014/main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:a16="http://schemas.microsoft.com/office/drawing/2014/main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:a16="http://schemas.microsoft.com/office/drawing/2014/main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:a16="http://schemas.microsoft.com/office/drawing/2014/main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:a16="http://schemas.microsoft.com/office/drawing/2014/main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:a16="http://schemas.microsoft.com/office/drawing/2014/main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:a16="http://schemas.microsoft.com/office/drawing/2014/main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:a16="http://schemas.microsoft.com/office/drawing/2014/main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:a16="http://schemas.microsoft.com/office/drawing/2014/main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:a16="http://schemas.microsoft.com/office/drawing/2014/main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:a16="http://schemas.microsoft.com/office/drawing/2014/main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:a16="http://schemas.microsoft.com/office/drawing/2014/main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:a16="http://schemas.microsoft.com/office/drawing/2014/main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:a16="http://schemas.microsoft.com/office/drawing/2014/main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:a16="http://schemas.microsoft.com/office/drawing/2014/main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:a16="http://schemas.microsoft.com/office/drawing/2014/main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:a16="http://schemas.microsoft.com/office/drawing/2014/main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:a16="http://schemas.microsoft.com/office/drawing/2014/main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:a16="http://schemas.microsoft.com/office/drawing/2014/main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:a16="http://schemas.microsoft.com/office/drawing/2014/main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:a16="http://schemas.microsoft.com/office/drawing/2014/main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:a16="http://schemas.microsoft.com/office/drawing/2014/main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:a16="http://schemas.microsoft.com/office/drawing/2014/main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:a16="http://schemas.microsoft.com/office/drawing/2014/main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:a16="http://schemas.microsoft.com/office/drawing/2014/main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:a16="http://schemas.microsoft.com/office/drawing/2014/main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:a16="http://schemas.microsoft.com/office/drawing/2014/main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:a16="http://schemas.microsoft.com/office/drawing/2014/main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:a16="http://schemas.microsoft.com/office/drawing/2014/main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:a16="http://schemas.microsoft.com/office/drawing/2014/main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:a16="http://schemas.microsoft.com/office/drawing/2014/main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:a16="http://schemas.microsoft.com/office/drawing/2014/main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:a16="http://schemas.microsoft.com/office/drawing/2014/main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:a16="http://schemas.microsoft.com/office/drawing/2014/main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:a16="http://schemas.microsoft.com/office/drawing/2014/main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:a16="http://schemas.microsoft.com/office/drawing/2014/main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:a16="http://schemas.microsoft.com/office/drawing/2014/main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:a16="http://schemas.microsoft.com/office/drawing/2014/main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:a16="http://schemas.microsoft.com/office/drawing/2014/main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:a16="http://schemas.microsoft.com/office/drawing/2014/main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:a16="http://schemas.microsoft.com/office/drawing/2014/main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:a16="http://schemas.microsoft.com/office/drawing/2014/main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:a16="http://schemas.microsoft.com/office/drawing/2014/main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:a16="http://schemas.microsoft.com/office/drawing/2014/main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bà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p:transition>
    <p:fade/>
    <p:sndAc>
      <p:stSnd>
        <p:snd r:embed="rId2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:a16="http://schemas.microsoft.com/office/drawing/2014/main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6F5662C-53A6-4F86-8FE6-A15B33BF4A67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255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Ngoài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việc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con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rồng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hung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ác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thì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phải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chiều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mở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cửa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lâu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:a16="http://schemas.microsoft.com/office/drawing/2014/main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:a16="http://schemas.microsoft.com/office/drawing/2014/main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:a16="http://schemas.microsoft.com/office/drawing/2014/main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60221837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887</TotalTime>
  <Words>1012</Words>
  <Application>Microsoft Office PowerPoint</Application>
  <PresentationFormat>Widescreen</PresentationFormat>
  <Paragraphs>140</Paragraphs>
  <Slides>28</Slides>
  <Notes>11</Notes>
  <HiddenSlides>0</HiddenSlides>
  <MMClips>12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5" baseType="lpstr">
      <vt:lpstr>Calibri (Body)</vt:lpstr>
      <vt:lpstr>Nunito</vt:lpstr>
      <vt:lpstr>Fredoka One</vt:lpstr>
      <vt:lpstr>Calibri Light</vt:lpstr>
      <vt:lpstr>#9Slide07 Hillda</vt:lpstr>
      <vt:lpstr>Times New Roman</vt:lpstr>
      <vt:lpstr>Anaheim</vt:lpstr>
      <vt:lpstr>Tahoma</vt:lpstr>
      <vt:lpstr>Raleway</vt:lpstr>
      <vt:lpstr>Calibri</vt:lpstr>
      <vt:lpstr>Ranchers</vt:lpstr>
      <vt:lpstr>Barlow</vt:lpstr>
      <vt:lpstr>Arial</vt:lpstr>
      <vt:lpstr>#9Slide02 Noi dung dai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Admin</dc:creator>
  <dc:description>9Slide.vn</dc:description>
  <cp:lastModifiedBy>Admin</cp:lastModifiedBy>
  <cp:revision>29</cp:revision>
  <dcterms:created xsi:type="dcterms:W3CDTF">2022-01-19T05:02:48Z</dcterms:created>
  <dcterms:modified xsi:type="dcterms:W3CDTF">2022-02-14T16:20:57Z</dcterms:modified>
  <cp:category>9Slide.vn</cp:category>
</cp:coreProperties>
</file>