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80" r:id="rId11"/>
    <p:sldId id="281" r:id="rId12"/>
    <p:sldId id="282" r:id="rId13"/>
    <p:sldId id="28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8" r:id="rId22"/>
    <p:sldId id="279" r:id="rId23"/>
    <p:sldId id="277" r:id="rId24"/>
    <p:sldId id="272" r:id="rId25"/>
    <p:sldId id="273" r:id="rId26"/>
    <p:sldId id="274" r:id="rId27"/>
    <p:sldId id="27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3BC86-13A5-4C9D-B5EB-2FA18BF45A23}" type="doc">
      <dgm:prSet loTypeId="urn:microsoft.com/office/officeart/2011/layout/HexagonRadial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2DA7245-619C-47B8-9F22-CB53D736EC9F}">
      <dgm:prSet phldrT="[Text]"/>
      <dgm:spPr/>
      <dgm:t>
        <a:bodyPr/>
        <a:lstStyle/>
        <a:p>
          <a:r>
            <a:rPr lang="en-US" dirty="0" smtClean="0"/>
            <a:t>TỪ LOẠI</a:t>
          </a:r>
          <a:endParaRPr lang="en-US" dirty="0"/>
        </a:p>
      </dgm:t>
    </dgm:pt>
    <dgm:pt modelId="{433BC1E9-67D9-4A32-A62E-C8B5D7363730}" type="parTrans" cxnId="{F051B08D-3CDF-429E-8162-58C347B48A0D}">
      <dgm:prSet/>
      <dgm:spPr/>
      <dgm:t>
        <a:bodyPr/>
        <a:lstStyle/>
        <a:p>
          <a:endParaRPr lang="en-US"/>
        </a:p>
      </dgm:t>
    </dgm:pt>
    <dgm:pt modelId="{1496F91D-3DDA-4E66-BAC7-395FA93CEEEF}" type="sibTrans" cxnId="{F051B08D-3CDF-429E-8162-58C347B48A0D}">
      <dgm:prSet/>
      <dgm:spPr/>
      <dgm:t>
        <a:bodyPr/>
        <a:lstStyle/>
        <a:p>
          <a:endParaRPr lang="en-US"/>
        </a:p>
      </dgm:t>
    </dgm:pt>
    <dgm:pt modelId="{AD79D41A-2ED8-4DC4-A29E-93D8DF7CA563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Danh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35F183-F0C9-4802-96F7-DC83D4F9D8B4}" type="parTrans" cxnId="{8CC95016-EA9D-4374-AE7B-347F04CD06E4}">
      <dgm:prSet/>
      <dgm:spPr/>
      <dgm:t>
        <a:bodyPr/>
        <a:lstStyle/>
        <a:p>
          <a:endParaRPr lang="en-US"/>
        </a:p>
      </dgm:t>
    </dgm:pt>
    <dgm:pt modelId="{DABDE059-D3CF-4CAF-9A24-3A2ADFB6FC16}" type="sibTrans" cxnId="{8CC95016-EA9D-4374-AE7B-347F04CD06E4}">
      <dgm:prSet/>
      <dgm:spPr/>
      <dgm:t>
        <a:bodyPr/>
        <a:lstStyle/>
        <a:p>
          <a:endParaRPr lang="en-US"/>
        </a:p>
      </dgm:t>
    </dgm:pt>
    <dgm:pt modelId="{66E0BA65-4327-4E11-B15E-F20980ED3FC2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FE7E90-1431-4FDD-A392-A7FAB926F9FC}" type="parTrans" cxnId="{4851182E-18B5-4F34-9617-D8E07B16CFBF}">
      <dgm:prSet/>
      <dgm:spPr/>
      <dgm:t>
        <a:bodyPr/>
        <a:lstStyle/>
        <a:p>
          <a:endParaRPr lang="en-US"/>
        </a:p>
      </dgm:t>
    </dgm:pt>
    <dgm:pt modelId="{CFE57130-C201-4E72-B0B6-72D2CDB02DA5}" type="sibTrans" cxnId="{4851182E-18B5-4F34-9617-D8E07B16CFBF}">
      <dgm:prSet/>
      <dgm:spPr/>
      <dgm:t>
        <a:bodyPr/>
        <a:lstStyle/>
        <a:p>
          <a:endParaRPr lang="en-US"/>
        </a:p>
      </dgm:t>
    </dgm:pt>
    <dgm:pt modelId="{853D6DC7-C380-49D0-8189-11B3D1084D97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Tính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EE25D9F-F9BE-4E5C-B104-D1B733ECCFF6}" type="parTrans" cxnId="{5A73927D-6365-4A9B-9CCC-E1D3814F91F8}">
      <dgm:prSet/>
      <dgm:spPr/>
      <dgm:t>
        <a:bodyPr/>
        <a:lstStyle/>
        <a:p>
          <a:endParaRPr lang="en-US"/>
        </a:p>
      </dgm:t>
    </dgm:pt>
    <dgm:pt modelId="{6AC5A69A-C490-4F90-8176-0F89302117ED}" type="sibTrans" cxnId="{5A73927D-6365-4A9B-9CCC-E1D3814F91F8}">
      <dgm:prSet/>
      <dgm:spPr/>
      <dgm:t>
        <a:bodyPr/>
        <a:lstStyle/>
        <a:p>
          <a:endParaRPr lang="en-US"/>
        </a:p>
      </dgm:t>
    </dgm:pt>
    <dgm:pt modelId="{A5C3CB0E-4ED5-4DC8-8BC4-994803D424EC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25090B0-3D22-417D-BE64-FA91DE75E613}" type="parTrans" cxnId="{453A493B-3DB8-4A76-9DCE-39B7D7C57280}">
      <dgm:prSet/>
      <dgm:spPr/>
      <dgm:t>
        <a:bodyPr/>
        <a:lstStyle/>
        <a:p>
          <a:endParaRPr lang="en-US"/>
        </a:p>
      </dgm:t>
    </dgm:pt>
    <dgm:pt modelId="{2C9B4340-8CB2-44E4-A5E5-AF2942683ACA}" type="sibTrans" cxnId="{453A493B-3DB8-4A76-9DCE-39B7D7C57280}">
      <dgm:prSet/>
      <dgm:spPr/>
      <dgm:t>
        <a:bodyPr/>
        <a:lstStyle/>
        <a:p>
          <a:endParaRPr lang="en-US"/>
        </a:p>
      </dgm:t>
    </dgm:pt>
    <dgm:pt modelId="{A9FFF914-64DC-4C95-90B8-13A15178C116}">
      <dgm:prSet phldrT="[Text]"/>
      <dgm:spPr/>
      <dgm:t>
        <a:bodyPr/>
        <a:lstStyle/>
        <a:p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?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6BA8753-AEF3-4D48-A736-BC0418FC51AA}" type="parTrans" cxnId="{BFD47855-6CCD-40D7-99ED-7269787F12B1}">
      <dgm:prSet/>
      <dgm:spPr/>
      <dgm:t>
        <a:bodyPr/>
        <a:lstStyle/>
        <a:p>
          <a:endParaRPr lang="en-US"/>
        </a:p>
      </dgm:t>
    </dgm:pt>
    <dgm:pt modelId="{C0A2BD8E-58D3-41C1-B65C-6CFA04926F44}" type="sibTrans" cxnId="{BFD47855-6CCD-40D7-99ED-7269787F12B1}">
      <dgm:prSet/>
      <dgm:spPr/>
      <dgm:t>
        <a:bodyPr/>
        <a:lstStyle/>
        <a:p>
          <a:endParaRPr lang="en-US"/>
        </a:p>
      </dgm:t>
    </dgm:pt>
    <dgm:pt modelId="{08EA022A-B1DC-40A2-9D29-B6D5E928348D}" type="pres">
      <dgm:prSet presAssocID="{9B63BC86-13A5-4C9D-B5EB-2FA18BF45A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91C7295-78B0-4EE9-B032-4C6A74949584}" type="pres">
      <dgm:prSet presAssocID="{42DA7245-619C-47B8-9F22-CB53D736EC9F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F2DF6BB0-B1FD-4907-90D2-217EF062205D}" type="pres">
      <dgm:prSet presAssocID="{AD79D41A-2ED8-4DC4-A29E-93D8DF7CA563}" presName="Accent1" presStyleCnt="0"/>
      <dgm:spPr/>
    </dgm:pt>
    <dgm:pt modelId="{E26AF618-7879-438F-8297-48FA3AE3DAEC}" type="pres">
      <dgm:prSet presAssocID="{AD79D41A-2ED8-4DC4-A29E-93D8DF7CA563}" presName="Accent" presStyleLbl="bgShp" presStyleIdx="0" presStyleCnt="5"/>
      <dgm:spPr/>
    </dgm:pt>
    <dgm:pt modelId="{018639AF-F0B9-4076-87DD-5F6410D9569F}" type="pres">
      <dgm:prSet presAssocID="{AD79D41A-2ED8-4DC4-A29E-93D8DF7CA563}" presName="Child1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E3BAF-F4FA-49F4-B5C6-DBC132F2792B}" type="pres">
      <dgm:prSet presAssocID="{66E0BA65-4327-4E11-B15E-F20980ED3FC2}" presName="Accent2" presStyleCnt="0"/>
      <dgm:spPr/>
    </dgm:pt>
    <dgm:pt modelId="{277D9AD5-B9C2-49A2-9A9B-D378F3A17D89}" type="pres">
      <dgm:prSet presAssocID="{66E0BA65-4327-4E11-B15E-F20980ED3FC2}" presName="Accent" presStyleLbl="bgShp" presStyleIdx="1" presStyleCnt="5"/>
      <dgm:spPr/>
    </dgm:pt>
    <dgm:pt modelId="{E5ECF284-0CE4-4FAC-B0ED-5A0508FC382F}" type="pres">
      <dgm:prSet presAssocID="{66E0BA65-4327-4E11-B15E-F20980ED3FC2}" presName="Child2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5F0C5-A692-4531-863F-F821BD0BFD7F}" type="pres">
      <dgm:prSet presAssocID="{853D6DC7-C380-49D0-8189-11B3D1084D97}" presName="Accent3" presStyleCnt="0"/>
      <dgm:spPr/>
    </dgm:pt>
    <dgm:pt modelId="{13E5A28F-05B7-43C0-8421-189F9000732E}" type="pres">
      <dgm:prSet presAssocID="{853D6DC7-C380-49D0-8189-11B3D1084D97}" presName="Accent" presStyleLbl="bgShp" presStyleIdx="2" presStyleCnt="5"/>
      <dgm:spPr/>
    </dgm:pt>
    <dgm:pt modelId="{4E023E6D-545E-4923-B6BD-07AC6E7D11DB}" type="pres">
      <dgm:prSet presAssocID="{853D6DC7-C380-49D0-8189-11B3D1084D97}" presName="Child3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96C5E-E8F1-4C46-B089-C6BD2105698A}" type="pres">
      <dgm:prSet presAssocID="{A5C3CB0E-4ED5-4DC8-8BC4-994803D424EC}" presName="Accent4" presStyleCnt="0"/>
      <dgm:spPr/>
    </dgm:pt>
    <dgm:pt modelId="{81D32994-D1F2-43AA-8C9D-4B8B4470B13F}" type="pres">
      <dgm:prSet presAssocID="{A5C3CB0E-4ED5-4DC8-8BC4-994803D424EC}" presName="Accent" presStyleLbl="bgShp" presStyleIdx="3" presStyleCnt="5"/>
      <dgm:spPr/>
    </dgm:pt>
    <dgm:pt modelId="{B997A317-8EC1-4A79-AFCA-60FD70D76B42}" type="pres">
      <dgm:prSet presAssocID="{A5C3CB0E-4ED5-4DC8-8BC4-994803D424EC}" presName="Child4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FC0F8-E330-4F50-9B68-214ED796A1CE}" type="pres">
      <dgm:prSet presAssocID="{A9FFF914-64DC-4C95-90B8-13A15178C116}" presName="Accent5" presStyleCnt="0"/>
      <dgm:spPr/>
    </dgm:pt>
    <dgm:pt modelId="{B26B0297-C417-4CF9-BC0B-004ECE082510}" type="pres">
      <dgm:prSet presAssocID="{A9FFF914-64DC-4C95-90B8-13A15178C116}" presName="Accent" presStyleLbl="bgShp" presStyleIdx="4" presStyleCnt="5"/>
      <dgm:spPr/>
    </dgm:pt>
    <dgm:pt modelId="{337C3981-699F-41B9-A9B9-5C666F2DBE13}" type="pres">
      <dgm:prSet presAssocID="{A9FFF914-64DC-4C95-90B8-13A15178C116}" presName="Child5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73927D-6365-4A9B-9CCC-E1D3814F91F8}" srcId="{42DA7245-619C-47B8-9F22-CB53D736EC9F}" destId="{853D6DC7-C380-49D0-8189-11B3D1084D97}" srcOrd="2" destOrd="0" parTransId="{0EE25D9F-F9BE-4E5C-B104-D1B733ECCFF6}" sibTransId="{6AC5A69A-C490-4F90-8176-0F89302117ED}"/>
    <dgm:cxn modelId="{4851182E-18B5-4F34-9617-D8E07B16CFBF}" srcId="{42DA7245-619C-47B8-9F22-CB53D736EC9F}" destId="{66E0BA65-4327-4E11-B15E-F20980ED3FC2}" srcOrd="1" destOrd="0" parTransId="{31FE7E90-1431-4FDD-A392-A7FAB926F9FC}" sibTransId="{CFE57130-C201-4E72-B0B6-72D2CDB02DA5}"/>
    <dgm:cxn modelId="{CCD858E7-F044-4E7C-B209-DC6C3D7801ED}" type="presOf" srcId="{853D6DC7-C380-49D0-8189-11B3D1084D97}" destId="{4E023E6D-545E-4923-B6BD-07AC6E7D11DB}" srcOrd="0" destOrd="0" presId="urn:microsoft.com/office/officeart/2011/layout/HexagonRadial"/>
    <dgm:cxn modelId="{8CC95016-EA9D-4374-AE7B-347F04CD06E4}" srcId="{42DA7245-619C-47B8-9F22-CB53D736EC9F}" destId="{AD79D41A-2ED8-4DC4-A29E-93D8DF7CA563}" srcOrd="0" destOrd="0" parTransId="{FA35F183-F0C9-4802-96F7-DC83D4F9D8B4}" sibTransId="{DABDE059-D3CF-4CAF-9A24-3A2ADFB6FC16}"/>
    <dgm:cxn modelId="{85B5C496-D02D-408A-85B4-CC0B54566C93}" type="presOf" srcId="{42DA7245-619C-47B8-9F22-CB53D736EC9F}" destId="{C91C7295-78B0-4EE9-B032-4C6A74949584}" srcOrd="0" destOrd="0" presId="urn:microsoft.com/office/officeart/2011/layout/HexagonRadial"/>
    <dgm:cxn modelId="{453A493B-3DB8-4A76-9DCE-39B7D7C57280}" srcId="{42DA7245-619C-47B8-9F22-CB53D736EC9F}" destId="{A5C3CB0E-4ED5-4DC8-8BC4-994803D424EC}" srcOrd="3" destOrd="0" parTransId="{C25090B0-3D22-417D-BE64-FA91DE75E613}" sibTransId="{2C9B4340-8CB2-44E4-A5E5-AF2942683ACA}"/>
    <dgm:cxn modelId="{7DB8F6B2-F8CD-4F82-9473-74F1B2B45939}" type="presOf" srcId="{A5C3CB0E-4ED5-4DC8-8BC4-994803D424EC}" destId="{B997A317-8EC1-4A79-AFCA-60FD70D76B42}" srcOrd="0" destOrd="0" presId="urn:microsoft.com/office/officeart/2011/layout/HexagonRadial"/>
    <dgm:cxn modelId="{BFD47855-6CCD-40D7-99ED-7269787F12B1}" srcId="{42DA7245-619C-47B8-9F22-CB53D736EC9F}" destId="{A9FFF914-64DC-4C95-90B8-13A15178C116}" srcOrd="4" destOrd="0" parTransId="{36BA8753-AEF3-4D48-A736-BC0418FC51AA}" sibTransId="{C0A2BD8E-58D3-41C1-B65C-6CFA04926F44}"/>
    <dgm:cxn modelId="{6CD30941-AD73-4AC2-A2A7-C20E8A42F59A}" type="presOf" srcId="{AD79D41A-2ED8-4DC4-A29E-93D8DF7CA563}" destId="{018639AF-F0B9-4076-87DD-5F6410D9569F}" srcOrd="0" destOrd="0" presId="urn:microsoft.com/office/officeart/2011/layout/HexagonRadial"/>
    <dgm:cxn modelId="{F5EB8C50-98CC-42CC-B563-C8907D05E12B}" type="presOf" srcId="{A9FFF914-64DC-4C95-90B8-13A15178C116}" destId="{337C3981-699F-41B9-A9B9-5C666F2DBE13}" srcOrd="0" destOrd="0" presId="urn:microsoft.com/office/officeart/2011/layout/HexagonRadial"/>
    <dgm:cxn modelId="{C4C24CA0-A5D9-4AE3-A6CD-BA6CEA8A30B9}" type="presOf" srcId="{9B63BC86-13A5-4C9D-B5EB-2FA18BF45A23}" destId="{08EA022A-B1DC-40A2-9D29-B6D5E928348D}" srcOrd="0" destOrd="0" presId="urn:microsoft.com/office/officeart/2011/layout/HexagonRadial"/>
    <dgm:cxn modelId="{DFB3C24B-E58B-4B27-972A-5E21E8B323B0}" type="presOf" srcId="{66E0BA65-4327-4E11-B15E-F20980ED3FC2}" destId="{E5ECF284-0CE4-4FAC-B0ED-5A0508FC382F}" srcOrd="0" destOrd="0" presId="urn:microsoft.com/office/officeart/2011/layout/HexagonRadial"/>
    <dgm:cxn modelId="{F051B08D-3CDF-429E-8162-58C347B48A0D}" srcId="{9B63BC86-13A5-4C9D-B5EB-2FA18BF45A23}" destId="{42DA7245-619C-47B8-9F22-CB53D736EC9F}" srcOrd="0" destOrd="0" parTransId="{433BC1E9-67D9-4A32-A62E-C8B5D7363730}" sibTransId="{1496F91D-3DDA-4E66-BAC7-395FA93CEEEF}"/>
    <dgm:cxn modelId="{7A4809D3-A556-46F2-BB8B-7CD27250C4C9}" type="presParOf" srcId="{08EA022A-B1DC-40A2-9D29-B6D5E928348D}" destId="{C91C7295-78B0-4EE9-B032-4C6A74949584}" srcOrd="0" destOrd="0" presId="urn:microsoft.com/office/officeart/2011/layout/HexagonRadial"/>
    <dgm:cxn modelId="{35587924-7C81-4F9E-BA8D-3859569101A9}" type="presParOf" srcId="{08EA022A-B1DC-40A2-9D29-B6D5E928348D}" destId="{F2DF6BB0-B1FD-4907-90D2-217EF062205D}" srcOrd="1" destOrd="0" presId="urn:microsoft.com/office/officeart/2011/layout/HexagonRadial"/>
    <dgm:cxn modelId="{D8F5E30F-41AA-47FA-98D9-1FBA7C5C4ECC}" type="presParOf" srcId="{F2DF6BB0-B1FD-4907-90D2-217EF062205D}" destId="{E26AF618-7879-438F-8297-48FA3AE3DAEC}" srcOrd="0" destOrd="0" presId="urn:microsoft.com/office/officeart/2011/layout/HexagonRadial"/>
    <dgm:cxn modelId="{8E1A9FEC-0F4D-4BFC-9CB2-0362E4ED2562}" type="presParOf" srcId="{08EA022A-B1DC-40A2-9D29-B6D5E928348D}" destId="{018639AF-F0B9-4076-87DD-5F6410D9569F}" srcOrd="2" destOrd="0" presId="urn:microsoft.com/office/officeart/2011/layout/HexagonRadial"/>
    <dgm:cxn modelId="{6639AA7B-D405-4644-BB83-FFD21630EE76}" type="presParOf" srcId="{08EA022A-B1DC-40A2-9D29-B6D5E928348D}" destId="{57BE3BAF-F4FA-49F4-B5C6-DBC132F2792B}" srcOrd="3" destOrd="0" presId="urn:microsoft.com/office/officeart/2011/layout/HexagonRadial"/>
    <dgm:cxn modelId="{9B084EBE-1209-4DFC-98A6-447EC7BD36B1}" type="presParOf" srcId="{57BE3BAF-F4FA-49F4-B5C6-DBC132F2792B}" destId="{277D9AD5-B9C2-49A2-9A9B-D378F3A17D89}" srcOrd="0" destOrd="0" presId="urn:microsoft.com/office/officeart/2011/layout/HexagonRadial"/>
    <dgm:cxn modelId="{DF273C33-0673-4941-9C63-7773502366D3}" type="presParOf" srcId="{08EA022A-B1DC-40A2-9D29-B6D5E928348D}" destId="{E5ECF284-0CE4-4FAC-B0ED-5A0508FC382F}" srcOrd="4" destOrd="0" presId="urn:microsoft.com/office/officeart/2011/layout/HexagonRadial"/>
    <dgm:cxn modelId="{55C666D0-4811-49D7-AE35-0F62897CA8E7}" type="presParOf" srcId="{08EA022A-B1DC-40A2-9D29-B6D5E928348D}" destId="{B4D5F0C5-A692-4531-863F-F821BD0BFD7F}" srcOrd="5" destOrd="0" presId="urn:microsoft.com/office/officeart/2011/layout/HexagonRadial"/>
    <dgm:cxn modelId="{640EBF02-9F8E-4305-B405-19C985C2B9D6}" type="presParOf" srcId="{B4D5F0C5-A692-4531-863F-F821BD0BFD7F}" destId="{13E5A28F-05B7-43C0-8421-189F9000732E}" srcOrd="0" destOrd="0" presId="urn:microsoft.com/office/officeart/2011/layout/HexagonRadial"/>
    <dgm:cxn modelId="{AF268254-3A70-4C86-8B21-0F6FB6A743F6}" type="presParOf" srcId="{08EA022A-B1DC-40A2-9D29-B6D5E928348D}" destId="{4E023E6D-545E-4923-B6BD-07AC6E7D11DB}" srcOrd="6" destOrd="0" presId="urn:microsoft.com/office/officeart/2011/layout/HexagonRadial"/>
    <dgm:cxn modelId="{0F07EB54-E60F-4EA6-9CC1-C015FEAA3193}" type="presParOf" srcId="{08EA022A-B1DC-40A2-9D29-B6D5E928348D}" destId="{7F996C5E-E8F1-4C46-B089-C6BD2105698A}" srcOrd="7" destOrd="0" presId="urn:microsoft.com/office/officeart/2011/layout/HexagonRadial"/>
    <dgm:cxn modelId="{3839955A-0DEE-4AF3-BE23-C38A0A953D9F}" type="presParOf" srcId="{7F996C5E-E8F1-4C46-B089-C6BD2105698A}" destId="{81D32994-D1F2-43AA-8C9D-4B8B4470B13F}" srcOrd="0" destOrd="0" presId="urn:microsoft.com/office/officeart/2011/layout/HexagonRadial"/>
    <dgm:cxn modelId="{85300C97-DE39-464A-9711-93C1F35C5CBE}" type="presParOf" srcId="{08EA022A-B1DC-40A2-9D29-B6D5E928348D}" destId="{B997A317-8EC1-4A79-AFCA-60FD70D76B42}" srcOrd="8" destOrd="0" presId="urn:microsoft.com/office/officeart/2011/layout/HexagonRadial"/>
    <dgm:cxn modelId="{588A415E-7833-4280-BE62-3A466694521E}" type="presParOf" srcId="{08EA022A-B1DC-40A2-9D29-B6D5E928348D}" destId="{205FC0F8-E330-4F50-9B68-214ED796A1CE}" srcOrd="9" destOrd="0" presId="urn:microsoft.com/office/officeart/2011/layout/HexagonRadial"/>
    <dgm:cxn modelId="{410BC231-5D56-4F71-AACC-1D43144750F5}" type="presParOf" srcId="{205FC0F8-E330-4F50-9B68-214ED796A1CE}" destId="{B26B0297-C417-4CF9-BC0B-004ECE082510}" srcOrd="0" destOrd="0" presId="urn:microsoft.com/office/officeart/2011/layout/HexagonRadial"/>
    <dgm:cxn modelId="{1FBEC185-54CB-495E-AE90-608C3EA7D57B}" type="presParOf" srcId="{08EA022A-B1DC-40A2-9D29-B6D5E928348D}" destId="{337C3981-699F-41B9-A9B9-5C666F2DBE13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D176B2-FDB2-4572-A423-9E25631BE6D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5851147-09A6-42A9-B5BF-187CF8F3E10B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5A52C30-F3E0-4331-A3B9-457FA86F9691}" type="parTrans" cxnId="{45AEC40F-D85A-43E2-AF46-B4300AC1338E}">
      <dgm:prSet/>
      <dgm:spPr/>
      <dgm:t>
        <a:bodyPr/>
        <a:lstStyle/>
        <a:p>
          <a:endParaRPr lang="en-US"/>
        </a:p>
      </dgm:t>
    </dgm:pt>
    <dgm:pt modelId="{F8AB26C8-542C-4608-B8D7-AF249F198861}" type="sibTrans" cxnId="{45AEC40F-D85A-43E2-AF46-B4300AC1338E}">
      <dgm:prSet/>
      <dgm:spPr/>
      <dgm:t>
        <a:bodyPr/>
        <a:lstStyle/>
        <a:p>
          <a:endParaRPr lang="en-US"/>
        </a:p>
      </dgm:t>
    </dgm:pt>
    <dgm:pt modelId="{1018252D-8C91-4676-AF06-500DD47D788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42498-735E-4194-A787-2A49FFCCCB36}" type="parTrans" cxnId="{A07D2CD9-C441-4610-8456-035AE1A7804E}">
      <dgm:prSet/>
      <dgm:spPr/>
      <dgm:t>
        <a:bodyPr/>
        <a:lstStyle/>
        <a:p>
          <a:endParaRPr lang="en-US"/>
        </a:p>
      </dgm:t>
    </dgm:pt>
    <dgm:pt modelId="{41FBAACD-7D19-4304-B09C-05051A7C88AD}" type="sibTrans" cxnId="{A07D2CD9-C441-4610-8456-035AE1A7804E}">
      <dgm:prSet/>
      <dgm:spPr/>
      <dgm:t>
        <a:bodyPr/>
        <a:lstStyle/>
        <a:p>
          <a:endParaRPr lang="en-US"/>
        </a:p>
      </dgm:t>
    </dgm:pt>
    <dgm:pt modelId="{45C11DB1-F692-4E4D-941B-A20D3D63CB65}" type="pres">
      <dgm:prSet presAssocID="{E6D176B2-FDB2-4572-A423-9E25631BE6D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630D359-F63D-4BB9-AB13-BB0B303BD678}" type="pres">
      <dgm:prSet presAssocID="{E6D176B2-FDB2-4572-A423-9E25631BE6D0}" presName="Name1" presStyleCnt="0"/>
      <dgm:spPr/>
    </dgm:pt>
    <dgm:pt modelId="{BBB3B0E1-107F-473F-A0B1-3C81A02ED445}" type="pres">
      <dgm:prSet presAssocID="{E6D176B2-FDB2-4572-A423-9E25631BE6D0}" presName="cycle" presStyleCnt="0"/>
      <dgm:spPr/>
    </dgm:pt>
    <dgm:pt modelId="{14B8D796-A9C5-4457-AEB0-A75A485826A8}" type="pres">
      <dgm:prSet presAssocID="{E6D176B2-FDB2-4572-A423-9E25631BE6D0}" presName="srcNode" presStyleLbl="node1" presStyleIdx="0" presStyleCnt="2"/>
      <dgm:spPr/>
    </dgm:pt>
    <dgm:pt modelId="{C5DC0A39-123D-4102-91A2-6D10E2E512E8}" type="pres">
      <dgm:prSet presAssocID="{E6D176B2-FDB2-4572-A423-9E25631BE6D0}" presName="conn" presStyleLbl="parChTrans1D2" presStyleIdx="0" presStyleCnt="1"/>
      <dgm:spPr/>
      <dgm:t>
        <a:bodyPr/>
        <a:lstStyle/>
        <a:p>
          <a:endParaRPr lang="en-US"/>
        </a:p>
      </dgm:t>
    </dgm:pt>
    <dgm:pt modelId="{0ED69191-2AD7-4EA3-803F-46CC2D509458}" type="pres">
      <dgm:prSet presAssocID="{E6D176B2-FDB2-4572-A423-9E25631BE6D0}" presName="extraNode" presStyleLbl="node1" presStyleIdx="0" presStyleCnt="2"/>
      <dgm:spPr/>
    </dgm:pt>
    <dgm:pt modelId="{4C74C598-F4E6-4078-A6C9-F9D2AF618FD0}" type="pres">
      <dgm:prSet presAssocID="{E6D176B2-FDB2-4572-A423-9E25631BE6D0}" presName="dstNode" presStyleLbl="node1" presStyleIdx="0" presStyleCnt="2"/>
      <dgm:spPr/>
    </dgm:pt>
    <dgm:pt modelId="{7C5207D1-C531-435C-B8D0-FB50FE4798AC}" type="pres">
      <dgm:prSet presAssocID="{05851147-09A6-42A9-B5BF-187CF8F3E10B}" presName="text_1" presStyleLbl="node1" presStyleIdx="0" presStyleCnt="2" custScaleX="98465" custScaleY="122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6A759A-BE44-4523-94D3-C51F047D0CD4}" type="pres">
      <dgm:prSet presAssocID="{05851147-09A6-42A9-B5BF-187CF8F3E10B}" presName="accent_1" presStyleCnt="0"/>
      <dgm:spPr/>
    </dgm:pt>
    <dgm:pt modelId="{5DC158BA-E198-4108-ABE1-DA64D91754B3}" type="pres">
      <dgm:prSet presAssocID="{05851147-09A6-42A9-B5BF-187CF8F3E10B}" presName="accentRepeatNode" presStyleLbl="solidFgAcc1" presStyleIdx="0" presStyleCnt="2"/>
      <dgm:spPr/>
    </dgm:pt>
    <dgm:pt modelId="{1D662559-16D0-4B29-AB86-4D51A8995C84}" type="pres">
      <dgm:prSet presAssocID="{1018252D-8C91-4676-AF06-500DD47D7888}" presName="text_2" presStyleLbl="node1" presStyleIdx="1" presStyleCnt="2" custScaleY="122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69CBA-0161-4C97-AE6E-A59C6B0567A2}" type="pres">
      <dgm:prSet presAssocID="{1018252D-8C91-4676-AF06-500DD47D7888}" presName="accent_2" presStyleCnt="0"/>
      <dgm:spPr/>
    </dgm:pt>
    <dgm:pt modelId="{7C0DF7FE-87FC-4782-8F57-374D09A506B3}" type="pres">
      <dgm:prSet presAssocID="{1018252D-8C91-4676-AF06-500DD47D7888}" presName="accentRepeatNode" presStyleLbl="solidFgAcc1" presStyleIdx="1" presStyleCnt="2"/>
      <dgm:spPr/>
    </dgm:pt>
  </dgm:ptLst>
  <dgm:cxnLst>
    <dgm:cxn modelId="{A07D2CD9-C441-4610-8456-035AE1A7804E}" srcId="{E6D176B2-FDB2-4572-A423-9E25631BE6D0}" destId="{1018252D-8C91-4676-AF06-500DD47D7888}" srcOrd="1" destOrd="0" parTransId="{33442498-735E-4194-A787-2A49FFCCCB36}" sibTransId="{41FBAACD-7D19-4304-B09C-05051A7C88AD}"/>
    <dgm:cxn modelId="{1A5491FD-69A6-4D64-8C58-ABD5266B33BD}" type="presOf" srcId="{F8AB26C8-542C-4608-B8D7-AF249F198861}" destId="{C5DC0A39-123D-4102-91A2-6D10E2E512E8}" srcOrd="0" destOrd="0" presId="urn:microsoft.com/office/officeart/2008/layout/VerticalCurvedList"/>
    <dgm:cxn modelId="{EBFF5B8E-5921-46C7-80E5-310742A74926}" type="presOf" srcId="{1018252D-8C91-4676-AF06-500DD47D7888}" destId="{1D662559-16D0-4B29-AB86-4D51A8995C84}" srcOrd="0" destOrd="0" presId="urn:microsoft.com/office/officeart/2008/layout/VerticalCurvedList"/>
    <dgm:cxn modelId="{45AEC40F-D85A-43E2-AF46-B4300AC1338E}" srcId="{E6D176B2-FDB2-4572-A423-9E25631BE6D0}" destId="{05851147-09A6-42A9-B5BF-187CF8F3E10B}" srcOrd="0" destOrd="0" parTransId="{15A52C30-F3E0-4331-A3B9-457FA86F9691}" sibTransId="{F8AB26C8-542C-4608-B8D7-AF249F198861}"/>
    <dgm:cxn modelId="{5C16FA7F-6130-4ACF-91C1-09E375FE0849}" type="presOf" srcId="{E6D176B2-FDB2-4572-A423-9E25631BE6D0}" destId="{45C11DB1-F692-4E4D-941B-A20D3D63CB65}" srcOrd="0" destOrd="0" presId="urn:microsoft.com/office/officeart/2008/layout/VerticalCurvedList"/>
    <dgm:cxn modelId="{1BB840F8-8F45-4385-8627-A6D151B9F908}" type="presOf" srcId="{05851147-09A6-42A9-B5BF-187CF8F3E10B}" destId="{7C5207D1-C531-435C-B8D0-FB50FE4798AC}" srcOrd="0" destOrd="0" presId="urn:microsoft.com/office/officeart/2008/layout/VerticalCurvedList"/>
    <dgm:cxn modelId="{6637CEB3-D756-417E-86E5-ABD25C57FCE7}" type="presParOf" srcId="{45C11DB1-F692-4E4D-941B-A20D3D63CB65}" destId="{1630D359-F63D-4BB9-AB13-BB0B303BD678}" srcOrd="0" destOrd="0" presId="urn:microsoft.com/office/officeart/2008/layout/VerticalCurvedList"/>
    <dgm:cxn modelId="{9E507DE0-F886-4B07-AF91-E776A71B1BA3}" type="presParOf" srcId="{1630D359-F63D-4BB9-AB13-BB0B303BD678}" destId="{BBB3B0E1-107F-473F-A0B1-3C81A02ED445}" srcOrd="0" destOrd="0" presId="urn:microsoft.com/office/officeart/2008/layout/VerticalCurvedList"/>
    <dgm:cxn modelId="{82224C87-18DD-431E-B3B5-21A4523FE024}" type="presParOf" srcId="{BBB3B0E1-107F-473F-A0B1-3C81A02ED445}" destId="{14B8D796-A9C5-4457-AEB0-A75A485826A8}" srcOrd="0" destOrd="0" presId="urn:microsoft.com/office/officeart/2008/layout/VerticalCurvedList"/>
    <dgm:cxn modelId="{7F36EB6B-36DD-49ED-8693-D112F75A5137}" type="presParOf" srcId="{BBB3B0E1-107F-473F-A0B1-3C81A02ED445}" destId="{C5DC0A39-123D-4102-91A2-6D10E2E512E8}" srcOrd="1" destOrd="0" presId="urn:microsoft.com/office/officeart/2008/layout/VerticalCurvedList"/>
    <dgm:cxn modelId="{D45D8D25-C6BD-4DFC-BD8B-E7DC4C0FA1D1}" type="presParOf" srcId="{BBB3B0E1-107F-473F-A0B1-3C81A02ED445}" destId="{0ED69191-2AD7-4EA3-803F-46CC2D509458}" srcOrd="2" destOrd="0" presId="urn:microsoft.com/office/officeart/2008/layout/VerticalCurvedList"/>
    <dgm:cxn modelId="{B3A42846-13B0-47E1-9866-A70853510A9B}" type="presParOf" srcId="{BBB3B0E1-107F-473F-A0B1-3C81A02ED445}" destId="{4C74C598-F4E6-4078-A6C9-F9D2AF618FD0}" srcOrd="3" destOrd="0" presId="urn:microsoft.com/office/officeart/2008/layout/VerticalCurvedList"/>
    <dgm:cxn modelId="{1D9A4B3C-2EEE-4175-B481-A471079D6874}" type="presParOf" srcId="{1630D359-F63D-4BB9-AB13-BB0B303BD678}" destId="{7C5207D1-C531-435C-B8D0-FB50FE4798AC}" srcOrd="1" destOrd="0" presId="urn:microsoft.com/office/officeart/2008/layout/VerticalCurvedList"/>
    <dgm:cxn modelId="{05D1D153-70EA-4FF5-9FD2-CEEA58CA5E5D}" type="presParOf" srcId="{1630D359-F63D-4BB9-AB13-BB0B303BD678}" destId="{BC6A759A-BE44-4523-94D3-C51F047D0CD4}" srcOrd="2" destOrd="0" presId="urn:microsoft.com/office/officeart/2008/layout/VerticalCurvedList"/>
    <dgm:cxn modelId="{15059E3A-EF16-4FAF-8D3E-C95E313CFF7D}" type="presParOf" srcId="{BC6A759A-BE44-4523-94D3-C51F047D0CD4}" destId="{5DC158BA-E198-4108-ABE1-DA64D91754B3}" srcOrd="0" destOrd="0" presId="urn:microsoft.com/office/officeart/2008/layout/VerticalCurvedList"/>
    <dgm:cxn modelId="{01ED4FCC-1C2A-46CE-8554-18315144D246}" type="presParOf" srcId="{1630D359-F63D-4BB9-AB13-BB0B303BD678}" destId="{1D662559-16D0-4B29-AB86-4D51A8995C84}" srcOrd="3" destOrd="0" presId="urn:microsoft.com/office/officeart/2008/layout/VerticalCurvedList"/>
    <dgm:cxn modelId="{E907A99E-FA0A-4366-980A-FA3BC93E5624}" type="presParOf" srcId="{1630D359-F63D-4BB9-AB13-BB0B303BD678}" destId="{18E69CBA-0161-4C97-AE6E-A59C6B0567A2}" srcOrd="4" destOrd="0" presId="urn:microsoft.com/office/officeart/2008/layout/VerticalCurvedList"/>
    <dgm:cxn modelId="{F6B2B6B4-07D1-4C9F-A759-B2785D667271}" type="presParOf" srcId="{18E69CBA-0161-4C97-AE6E-A59C6B0567A2}" destId="{7C0DF7FE-87FC-4782-8F57-374D09A506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C7295-78B0-4EE9-B032-4C6A74949584}">
      <dsp:nvSpPr>
        <dsp:cNvPr id="0" name=""/>
        <dsp:cNvSpPr/>
      </dsp:nvSpPr>
      <dsp:spPr>
        <a:xfrm>
          <a:off x="4365721" y="2082651"/>
          <a:ext cx="2647140" cy="228988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TỪ LOẠI</a:t>
          </a:r>
          <a:endParaRPr lang="en-US" sz="5000" kern="1200" dirty="0"/>
        </a:p>
      </dsp:txBody>
      <dsp:txXfrm>
        <a:off x="4804389" y="2462117"/>
        <a:ext cx="1769804" cy="1530951"/>
      </dsp:txXfrm>
    </dsp:sp>
    <dsp:sp modelId="{277D9AD5-B9C2-49A2-9A9B-D378F3A17D89}">
      <dsp:nvSpPr>
        <dsp:cNvPr id="0" name=""/>
        <dsp:cNvSpPr/>
      </dsp:nvSpPr>
      <dsp:spPr>
        <a:xfrm>
          <a:off x="6023340" y="98709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639AF-F0B9-4076-87DD-5F6410D9569F}">
      <dsp:nvSpPr>
        <dsp:cNvPr id="0" name=""/>
        <dsp:cNvSpPr/>
      </dsp:nvSpPr>
      <dsp:spPr>
        <a:xfrm>
          <a:off x="4609561" y="0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Danh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69062" y="311011"/>
        <a:ext cx="1450311" cy="1254688"/>
      </dsp:txXfrm>
    </dsp:sp>
    <dsp:sp modelId="{13E5A28F-05B7-43C0-8421-189F9000732E}">
      <dsp:nvSpPr>
        <dsp:cNvPr id="0" name=""/>
        <dsp:cNvSpPr/>
      </dsp:nvSpPr>
      <dsp:spPr>
        <a:xfrm>
          <a:off x="7188969" y="2595890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F284-0CE4-4FAC-B0ED-5A0508FC382F}">
      <dsp:nvSpPr>
        <dsp:cNvPr id="0" name=""/>
        <dsp:cNvSpPr/>
      </dsp:nvSpPr>
      <dsp:spPr>
        <a:xfrm>
          <a:off x="6599073" y="1154302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58574" y="1465313"/>
        <a:ext cx="1450311" cy="1254688"/>
      </dsp:txXfrm>
    </dsp:sp>
    <dsp:sp modelId="{81D32994-D1F2-43AA-8C9D-4B8B4470B13F}">
      <dsp:nvSpPr>
        <dsp:cNvPr id="0" name=""/>
        <dsp:cNvSpPr/>
      </dsp:nvSpPr>
      <dsp:spPr>
        <a:xfrm>
          <a:off x="6379248" y="441191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23E6D-545E-4923-B6BD-07AC6E7D11DB}">
      <dsp:nvSpPr>
        <dsp:cNvPr id="0" name=""/>
        <dsp:cNvSpPr/>
      </dsp:nvSpPr>
      <dsp:spPr>
        <a:xfrm>
          <a:off x="6599073" y="3423528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Tính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58574" y="3734539"/>
        <a:ext cx="1450311" cy="1254688"/>
      </dsp:txXfrm>
    </dsp:sp>
    <dsp:sp modelId="{B26B0297-C417-4CF9-BC0B-004ECE082510}">
      <dsp:nvSpPr>
        <dsp:cNvPr id="0" name=""/>
        <dsp:cNvSpPr/>
      </dsp:nvSpPr>
      <dsp:spPr>
        <a:xfrm>
          <a:off x="4370647" y="460042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7A317-8EC1-4A79-AFCA-60FD70D76B42}">
      <dsp:nvSpPr>
        <dsp:cNvPr id="0" name=""/>
        <dsp:cNvSpPr/>
      </dsp:nvSpPr>
      <dsp:spPr>
        <a:xfrm>
          <a:off x="4609561" y="4579122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69062" y="4890133"/>
        <a:ext cx="1450311" cy="1254688"/>
      </dsp:txXfrm>
    </dsp:sp>
    <dsp:sp modelId="{337C3981-699F-41B9-A9B9-5C666F2DBE13}">
      <dsp:nvSpPr>
        <dsp:cNvPr id="0" name=""/>
        <dsp:cNvSpPr/>
      </dsp:nvSpPr>
      <dsp:spPr>
        <a:xfrm>
          <a:off x="2610813" y="3424819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?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970314" y="3735830"/>
        <a:ext cx="1450311" cy="1254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C0A39-123D-4102-91A2-6D10E2E512E8}">
      <dsp:nvSpPr>
        <dsp:cNvPr id="0" name=""/>
        <dsp:cNvSpPr/>
      </dsp:nvSpPr>
      <dsp:spPr>
        <a:xfrm>
          <a:off x="-6923589" y="-1067018"/>
          <a:ext cx="8306236" cy="8306236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207D1-C531-435C-B8D0-FB50FE4798AC}">
      <dsp:nvSpPr>
        <dsp:cNvPr id="0" name=""/>
        <dsp:cNvSpPr/>
      </dsp:nvSpPr>
      <dsp:spPr>
        <a:xfrm>
          <a:off x="1219220" y="681990"/>
          <a:ext cx="10855605" cy="216281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959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219220" y="681990"/>
        <a:ext cx="10855605" cy="2162814"/>
      </dsp:txXfrm>
    </dsp:sp>
    <dsp:sp modelId="{5DC158BA-E198-4108-ABE1-DA64D91754B3}">
      <dsp:nvSpPr>
        <dsp:cNvPr id="0" name=""/>
        <dsp:cNvSpPr/>
      </dsp:nvSpPr>
      <dsp:spPr>
        <a:xfrm>
          <a:off x="32558" y="661351"/>
          <a:ext cx="2204092" cy="2204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62559-16D0-4B29-AB86-4D51A8995C84}">
      <dsp:nvSpPr>
        <dsp:cNvPr id="0" name=""/>
        <dsp:cNvSpPr/>
      </dsp:nvSpPr>
      <dsp:spPr>
        <a:xfrm>
          <a:off x="1134604" y="3331203"/>
          <a:ext cx="11024836" cy="215519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959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4604" y="3331203"/>
        <a:ext cx="11024836" cy="2155197"/>
      </dsp:txXfrm>
    </dsp:sp>
    <dsp:sp modelId="{7C0DF7FE-87FC-4782-8F57-374D09A506B3}">
      <dsp:nvSpPr>
        <dsp:cNvPr id="0" name=""/>
        <dsp:cNvSpPr/>
      </dsp:nvSpPr>
      <dsp:spPr>
        <a:xfrm>
          <a:off x="32558" y="3306756"/>
          <a:ext cx="2204092" cy="2204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065D6-90F8-4CF4-84CB-9D8BFD9CA6FB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62F72-F97D-4D63-97A7-A1F18670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5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4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6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3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7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3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3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7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4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8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6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5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2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E1261-E3D2-41BB-ADD7-AF7527339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93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69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5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8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9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5AD-35CF-47A7-9C5F-D01990B463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8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5" r:id="rId9"/>
    <p:sldLayoutId id="2147483664" r:id="rId10"/>
    <p:sldLayoutId id="2147483663" r:id="rId11"/>
    <p:sldLayoutId id="2147483662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hyperlink" Target="http://www.aqua-birdvn.com/home/images/news/News_209766714_ee99951ea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svcvietnam.com/gallery/files/8/2/Mikhonghoa9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image_upload_without%20result_default.pn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 descr="33446_19-7-thao-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6" y="1"/>
            <a:ext cx="4572000" cy="507907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8" descr="img1102kj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20" y="0"/>
            <a:ext cx="4572000" cy="523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091738" y="5289666"/>
            <a:ext cx="9144000" cy="519113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4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209766713_db46c857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" y="11907"/>
            <a:ext cx="2674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hoami119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77878"/>
            <a:ext cx="3750608" cy="249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Mikhonghoa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69" y="57151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3" descr="69568707_8fa50c5d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308" y="11907"/>
            <a:ext cx="3429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5" descr="News_209766714_ee99951ea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22" y="2789238"/>
            <a:ext cx="3542102" cy="246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524000" y="5363210"/>
            <a:ext cx="9144000" cy="946150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4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mai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74" y="2887288"/>
            <a:ext cx="3030125" cy="360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9" descr="hoa_anh_d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36" y="0"/>
            <a:ext cx="4409960" cy="611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5" descr="32615269IhFwaY_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"/>
            <a:ext cx="3276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876800" y="457200"/>
            <a:ext cx="2286000" cy="4362450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Hoa mai trổ từng chùm thưa thớt, không đơm đặc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đào.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 mai uyển chuyển hơn cành đào.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/>
          </p:cNvSpPr>
          <p:nvPr>
            <p:ph type="body" sz="half" idx="4294967295"/>
          </p:nvPr>
        </p:nvSpPr>
        <p:spPr>
          <a:xfrm>
            <a:off x="5715000" y="1295400"/>
            <a:ext cx="4953000" cy="5410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u="sng" dirty="0" err="1">
                <a:latin typeface="Times New Roman" panose="02020603050405020304" pitchFamily="18" charset="0"/>
              </a:rPr>
              <a:t>Tác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dụng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từ</a:t>
            </a:r>
            <a:endParaRPr lang="en-US" altLang="en-US" b="1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Text Box 8"/>
          <p:cNvSpPr>
            <a:spLocks noGrp="1"/>
          </p:cNvSpPr>
          <p:nvPr>
            <p:ph type="body" sz="half" idx="4294967295"/>
          </p:nvPr>
        </p:nvSpPr>
        <p:spPr>
          <a:xfrm>
            <a:off x="73027" y="1181101"/>
            <a:ext cx="5857874" cy="5410200"/>
          </a:xfrm>
        </p:spPr>
        <p:txBody>
          <a:bodyPr/>
          <a:lstStyle/>
          <a:p>
            <a:pPr marL="381000" indent="-381000" algn="ctr">
              <a:buNone/>
            </a:pPr>
            <a:r>
              <a:rPr lang="en-US" altLang="en-US" u="sng" dirty="0" err="1">
                <a:latin typeface="Times New Roman" panose="02020603050405020304" pitchFamily="18" charset="0"/>
              </a:rPr>
              <a:t>Ví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dụ</a:t>
            </a:r>
            <a:endParaRPr lang="en-US" altLang="en-US" u="sng" dirty="0">
              <a:latin typeface="Times New Roman" panose="02020603050405020304" pitchFamily="18" charset="0"/>
            </a:endParaRPr>
          </a:p>
          <a:p>
            <a:pPr marL="381000" indent="-381000">
              <a:buFontTx/>
              <a:buAutoNum type="alphaLcPeriod"/>
            </a:pP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   say </a:t>
            </a:r>
            <a:r>
              <a:rPr lang="en-US" altLang="en-US" dirty="0" err="1">
                <a:latin typeface="Times New Roman" panose="02020603050405020304" pitchFamily="18" charset="0"/>
              </a:rPr>
              <a:t>ngây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ấm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nóng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marL="381000" indent="-381000"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b. </a:t>
            </a:r>
            <a:r>
              <a:rPr lang="en-US" altLang="en-US" dirty="0" err="1"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hót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dìu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dặt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Hoạ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giục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dạo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khúc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tưng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bừng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381000" indent="-381000"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c. </a:t>
            </a: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trổ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chùm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thưa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thớt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đơm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đặc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đào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uyển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chuyển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đào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019801" y="1752601"/>
            <a:ext cx="544513" cy="523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391400" y="1752601"/>
            <a:ext cx="1449388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say ngây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9601200" y="1752600"/>
            <a:ext cx="1971674" cy="52322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nóng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705600" y="1766888"/>
            <a:ext cx="66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8991600" y="17526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5871113" y="3022713"/>
            <a:ext cx="723900" cy="5238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656386" y="2956103"/>
            <a:ext cx="66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7247731" y="2956103"/>
            <a:ext cx="2871786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dìu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dặt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10574337" y="2937130"/>
            <a:ext cx="160020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Hoạ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Mi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0050462" y="2920516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5943601" y="4343400"/>
            <a:ext cx="885825" cy="528638"/>
          </a:xfrm>
          <a:prstGeom prst="rect">
            <a:avLst/>
          </a:prstGeom>
          <a:noFill/>
          <a:ln w="9525">
            <a:solidFill>
              <a:srgbClr val="F09A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6781800" y="43434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7366000" y="4239907"/>
            <a:ext cx="2871786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hông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đơm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đặc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9976890" y="419368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10629285" y="4193681"/>
            <a:ext cx="1620837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6019800" y="5245332"/>
            <a:ext cx="123983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Nhưng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8191500" y="5266017"/>
            <a:ext cx="2673641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7416800" y="517883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312" name="Rectangle 72"/>
          <p:cNvSpPr>
            <a:spLocks noChangeArrowheads="1"/>
          </p:cNvSpPr>
          <p:nvPr/>
        </p:nvSpPr>
        <p:spPr bwMode="auto">
          <a:xfrm>
            <a:off x="1382714" y="1631158"/>
            <a:ext cx="15113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say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ngây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3" name="Rectangle 73"/>
          <p:cNvSpPr>
            <a:spLocks noChangeArrowheads="1"/>
          </p:cNvSpPr>
          <p:nvPr/>
        </p:nvSpPr>
        <p:spPr bwMode="auto">
          <a:xfrm>
            <a:off x="3339921" y="1636190"/>
            <a:ext cx="160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315" name="Rectangle 75"/>
          <p:cNvSpPr>
            <a:spLocks noChangeArrowheads="1"/>
          </p:cNvSpPr>
          <p:nvPr/>
        </p:nvSpPr>
        <p:spPr bwMode="auto">
          <a:xfrm>
            <a:off x="459526" y="2135982"/>
            <a:ext cx="26670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dìu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dặt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6" name="Rectangle 76"/>
          <p:cNvSpPr>
            <a:spLocks noChangeArrowheads="1"/>
          </p:cNvSpPr>
          <p:nvPr/>
        </p:nvSpPr>
        <p:spPr bwMode="auto">
          <a:xfrm>
            <a:off x="3695700" y="2135982"/>
            <a:ext cx="1312863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Hoạ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Mi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7" name="Rectangle 77"/>
          <p:cNvSpPr>
            <a:spLocks noChangeArrowheads="1"/>
          </p:cNvSpPr>
          <p:nvPr/>
        </p:nvSpPr>
        <p:spPr bwMode="auto">
          <a:xfrm>
            <a:off x="146747" y="3855244"/>
            <a:ext cx="20574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33CC"/>
                </a:solidFill>
                <a:latin typeface="Times New Roman" panose="02020603050405020304" pitchFamily="18" charset="0"/>
              </a:rPr>
              <a:t>không đơm</a:t>
            </a:r>
          </a:p>
        </p:txBody>
      </p:sp>
      <p:sp>
        <p:nvSpPr>
          <p:cNvPr id="10318" name="Rectangle 78"/>
          <p:cNvSpPr>
            <a:spLocks noChangeArrowheads="1"/>
          </p:cNvSpPr>
          <p:nvPr/>
        </p:nvSpPr>
        <p:spPr bwMode="auto">
          <a:xfrm>
            <a:off x="1968501" y="3863663"/>
            <a:ext cx="7620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đặc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9" name="Rectangle 79"/>
          <p:cNvSpPr>
            <a:spLocks noChangeArrowheads="1"/>
          </p:cNvSpPr>
          <p:nvPr/>
        </p:nvSpPr>
        <p:spPr bwMode="auto">
          <a:xfrm>
            <a:off x="3502205" y="3835981"/>
            <a:ext cx="1309688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57" name="Rectangle 117"/>
          <p:cNvSpPr>
            <a:spLocks noChangeArrowheads="1"/>
          </p:cNvSpPr>
          <p:nvPr/>
        </p:nvSpPr>
        <p:spPr bwMode="auto">
          <a:xfrm>
            <a:off x="124121" y="3439629"/>
            <a:ext cx="5464172" cy="203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trổ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thớt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 u="sng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uyển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8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0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0250" grpId="0" animBg="1"/>
      <p:bldP spid="10251" grpId="0" animBg="1"/>
      <p:bldP spid="10252" grpId="0" build="allAtOnce"/>
      <p:bldP spid="10253" grpId="0"/>
      <p:bldP spid="10254" grpId="0" animBg="1"/>
      <p:bldP spid="10255" grpId="0"/>
      <p:bldP spid="10256" grpId="0" animBg="1"/>
      <p:bldP spid="10257" grpId="0" animBg="1"/>
      <p:bldP spid="10258" grpId="0"/>
      <p:bldP spid="10259" grpId="0" animBg="1"/>
      <p:bldP spid="10260" grpId="0"/>
      <p:bldP spid="10261" grpId="0" animBg="1"/>
      <p:bldP spid="10262" grpId="0"/>
      <p:bldP spid="10263" grpId="0" animBg="1"/>
      <p:bldP spid="10264" grpId="0" animBg="1"/>
      <p:bldP spid="10265" grpId="0" animBg="1"/>
      <p:bldP spid="10266" grpId="0"/>
      <p:bldP spid="10312" grpId="0" animBg="1"/>
      <p:bldP spid="10313" grpId="0"/>
      <p:bldP spid="10315" grpId="0" animBg="1"/>
      <p:bldP spid="10316" grpId="0" animBg="1"/>
      <p:bldP spid="10317" grpId="0" animBg="1"/>
      <p:bldP spid="10318" grpId="0" animBg="1"/>
      <p:bldP spid="10319" grpId="0" animBg="1"/>
      <p:bldP spid="103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>
            <a:spLocks noGrp="1" noChangeArrowheads="1"/>
          </p:cNvSpPr>
          <p:nvPr>
            <p:ph sz="half" idx="1"/>
          </p:nvPr>
        </p:nvSpPr>
        <p:spPr>
          <a:xfrm>
            <a:off x="0" y="107000"/>
            <a:ext cx="7128933" cy="6751001"/>
          </a:xfrm>
          <a:solidFill>
            <a:schemeClr val="bg1"/>
          </a:solidFill>
          <a:ln>
            <a:solidFill>
              <a:srgbClr val="FFFF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80990" indent="-380990" algn="ctr">
              <a:buNone/>
            </a:pP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say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ngây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733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733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80990" indent="-380990">
              <a:buNone/>
            </a:pP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dìu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dặt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giục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bừng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None/>
            </a:pPr>
            <a:endParaRPr lang="en-US" sz="3733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80990" indent="-380990">
              <a:buNone/>
            </a:pP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trổ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chùm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thớt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đơm</a:t>
            </a:r>
            <a:r>
              <a:rPr lang="en-US" sz="3733" b="1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154294" y="949039"/>
            <a:ext cx="1067501" cy="666786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8313427" y="739232"/>
            <a:ext cx="4130964" cy="1241237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733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7154294" y="2411389"/>
            <a:ext cx="902811" cy="66678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8313427" y="2260807"/>
            <a:ext cx="4130965" cy="1241237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7133895" y="4195429"/>
            <a:ext cx="1143000" cy="666786"/>
          </a:xfrm>
          <a:prstGeom prst="rect">
            <a:avLst/>
          </a:prstGeom>
          <a:noFill/>
          <a:ln w="9525">
            <a:solidFill>
              <a:srgbClr val="F09AE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8313429" y="3807716"/>
            <a:ext cx="4140200" cy="1241237"/>
          </a:xfrm>
          <a:prstGeom prst="rect">
            <a:avLst/>
          </a:prstGeom>
          <a:solidFill>
            <a:srgbClr val="FFFFFF"/>
          </a:solidFill>
          <a:ln w="9525">
            <a:solidFill>
              <a:srgbClr val="F09AE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733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6569206" y="5630653"/>
            <a:ext cx="1588897" cy="66678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8313429" y="5354625"/>
            <a:ext cx="4130964" cy="1241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6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3" grpId="0" animBg="1"/>
      <p:bldP spid="29706" grpId="0" animBg="1"/>
      <p:bldP spid="29709" grpId="0" animBg="1"/>
      <p:bldP spid="29711" grpId="0" animBg="1"/>
      <p:bldP spid="29715" grpId="0" animBg="1"/>
      <p:bldP spid="29716" grpId="0" animBg="1"/>
      <p:bldP spid="297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333713" y="3843281"/>
            <a:ext cx="5892799" cy="224163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267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267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4267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endParaRPr lang="en-US" sz="4267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3810000" y="152400"/>
            <a:ext cx="4419600" cy="91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1219201" y="2057400"/>
            <a:ext cx="4470399" cy="1524000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</a:p>
          <a:p>
            <a:pPr algn="ctr" eaLnBrk="1" hangingPunct="1"/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3733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5892800" y="2057399"/>
            <a:ext cx="5486400" cy="1567711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H="1">
            <a:off x="3200400" y="1143000"/>
            <a:ext cx="2819400" cy="831851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6019800" y="1143001"/>
            <a:ext cx="3048000" cy="8175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H="1" flipV="1">
            <a:off x="4372263" y="3625111"/>
            <a:ext cx="402936" cy="71828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7721601" y="3587487"/>
            <a:ext cx="317500" cy="755911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44" grpId="0" animBg="1"/>
      <p:bldP spid="18445" grpId="0" animBg="1"/>
      <p:bldP spid="18447" grpId="0" animBg="1"/>
      <p:bldP spid="18451" grpId="0" animBg="1"/>
      <p:bldP spid="18452" grpId="0" animBg="1"/>
      <p:bldP spid="18454" grpId="0" animBg="1"/>
      <p:bldP spid="184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828801" y="4572000"/>
            <a:ext cx="8561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b="0">
              <a:cs typeface="Arial" panose="020B0604020202020204" pitchFamily="34" charset="0"/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828802" y="3514725"/>
            <a:ext cx="5309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lphaLcPeriod"/>
            </a:pPr>
            <a:endParaRPr lang="en-US" b="0">
              <a:cs typeface="Arial" panose="020B0604020202020204" pitchFamily="34" charset="0"/>
            </a:endParaRPr>
          </a:p>
        </p:txBody>
      </p:sp>
      <p:graphicFrame>
        <p:nvGraphicFramePr>
          <p:cNvPr id="5" name="Group 32"/>
          <p:cNvGraphicFramePr>
            <a:graphicFrameLocks noGrp="1"/>
          </p:cNvGraphicFramePr>
          <p:nvPr>
            <p:ph/>
            <p:extLst/>
          </p:nvPr>
        </p:nvGraphicFramePr>
        <p:xfrm>
          <a:off x="0" y="95303"/>
          <a:ext cx="12044219" cy="7092031"/>
        </p:xfrm>
        <a:graphic>
          <a:graphicData uri="http://schemas.openxmlformats.org/drawingml/2006/table">
            <a:tbl>
              <a:tblPr/>
              <a:tblGrid>
                <a:gridCol w="632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7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Câu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Cặp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hệ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652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533400" marR="0" lvl="0" indent="-5334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rừng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cứ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bị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chặt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phá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xơ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xác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mặt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đất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sẽ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ngày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càng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thưa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vắng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bóng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5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mảnh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vườn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ngoài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ban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Thu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bé</a:t>
                      </a:r>
                      <a:endParaRPr kumimoji="0" lang="en-US" sz="4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bầy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vẫn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rủ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tụ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47899" y="1347084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solidFill>
                  <a:schemeClr val="tx2"/>
                </a:solidFill>
                <a:cs typeface="Arial" panose="020B0604020202020204" pitchFamily="34" charset="0"/>
              </a:rPr>
              <a:t>N</a:t>
            </a:r>
            <a:r>
              <a:rPr lang="en-US" sz="4267" b="0" dirty="0" err="1">
                <a:solidFill>
                  <a:schemeClr val="tx2"/>
                </a:solidFill>
              </a:rPr>
              <a:t>ế</a:t>
            </a:r>
            <a:r>
              <a:rPr lang="en-US" sz="4267" b="0" dirty="0" err="1">
                <a:solidFill>
                  <a:schemeClr val="tx2"/>
                </a:solidFill>
                <a:cs typeface="Arial" panose="020B0604020202020204" pitchFamily="34" charset="0"/>
              </a:rPr>
              <a:t>u</a:t>
            </a:r>
            <a:endParaRPr lang="en-US" sz="4267" b="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3352800" y="1980855"/>
            <a:ext cx="84685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thì</a:t>
            </a:r>
            <a:r>
              <a:rPr lang="en-US" sz="4267" b="0" dirty="0" smtClean="0">
                <a:solidFill>
                  <a:schemeClr val="tx2"/>
                </a:solidFill>
                <a:cs typeface="Arial" panose="020B0604020202020204" pitchFamily="34" charset="0"/>
              </a:rPr>
              <a:t>   </a:t>
            </a:r>
            <a:endParaRPr lang="en-US" sz="4267" b="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17772" y="5328472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cs typeface="Arial" panose="020B0604020202020204" pitchFamily="34" charset="0"/>
              </a:rPr>
              <a:t>nhưng</a:t>
            </a:r>
            <a:endParaRPr lang="en-US" sz="4267" b="0" dirty="0">
              <a:cs typeface="Arial" panose="020B0604020202020204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208716" y="4068723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cs typeface="Arial" panose="020B0604020202020204" pitchFamily="34" charset="0"/>
              </a:rPr>
              <a:t>Tuy</a:t>
            </a:r>
            <a:endParaRPr lang="en-US" sz="4267" b="0" dirty="0">
              <a:cs typeface="Arial" panose="020B0604020202020204" pitchFamily="34" charset="0"/>
            </a:endParaRPr>
          </a:p>
        </p:txBody>
      </p:sp>
      <p:pic>
        <p:nvPicPr>
          <p:cNvPr id="12" name="Picture 7" descr="mua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84" y="893900"/>
            <a:ext cx="5664069" cy="2631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0d2615e51172ccf8c284e0cff92da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36" y="1027546"/>
            <a:ext cx="5664008" cy="24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37" y="3574103"/>
            <a:ext cx="5691216" cy="31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6459103" y="862633"/>
            <a:ext cx="5779176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00FF"/>
                </a:solidFill>
              </a:rPr>
              <a:t>       </a:t>
            </a:r>
            <a:r>
              <a:rPr lang="en-US" sz="3200" i="1" dirty="0">
                <a:solidFill>
                  <a:srgbClr val="0000FF"/>
                </a:solidFill>
              </a:rPr>
              <a:t>          </a:t>
            </a:r>
            <a:r>
              <a:rPr lang="en-US" sz="3200" i="1" dirty="0" err="1">
                <a:solidFill>
                  <a:srgbClr val="FF0000"/>
                </a:solidFill>
              </a:rPr>
              <a:t>Nếu</a:t>
            </a:r>
            <a:r>
              <a:rPr lang="en-US" sz="3200" i="1" dirty="0">
                <a:solidFill>
                  <a:srgbClr val="FF0000"/>
                </a:solidFill>
              </a:rPr>
              <a:t> ... </a:t>
            </a:r>
            <a:r>
              <a:rPr lang="en-US" sz="3200" i="1" dirty="0" err="1">
                <a:solidFill>
                  <a:srgbClr val="FF0000"/>
                </a:solidFill>
              </a:rPr>
              <a:t>thì</a:t>
            </a:r>
            <a:endParaRPr lang="en-US" sz="3200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i="1" dirty="0">
                <a:solidFill>
                  <a:srgbClr val="0000FF"/>
                </a:solidFill>
              </a:rPr>
              <a:t>  (</a:t>
            </a:r>
            <a:r>
              <a:rPr lang="en-US" i="1" dirty="0" err="1">
                <a:solidFill>
                  <a:srgbClr val="0000FF"/>
                </a:solidFill>
              </a:rPr>
              <a:t>biểu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thị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quan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hệ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giả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thiết-kết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quả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điều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kiện-kết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quả</a:t>
            </a:r>
            <a:r>
              <a:rPr lang="en-US" i="1" dirty="0">
                <a:solidFill>
                  <a:srgbClr val="0000FF"/>
                </a:solidFill>
              </a:rPr>
              <a:t>)</a:t>
            </a:r>
          </a:p>
          <a:p>
            <a:pPr eaLnBrk="1" hangingPunct="1"/>
            <a:endParaRPr lang="en-US" i="1" dirty="0">
              <a:solidFill>
                <a:srgbClr val="0000FF"/>
              </a:solidFill>
            </a:endParaRPr>
          </a:p>
          <a:p>
            <a:pPr eaLnBrk="1" hangingPunct="1"/>
            <a:endParaRPr lang="en-US" i="1" dirty="0">
              <a:solidFill>
                <a:srgbClr val="0000FF"/>
              </a:solidFill>
            </a:endParaRPr>
          </a:p>
          <a:p>
            <a:pPr eaLnBrk="1" hangingPunct="1"/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6439810" y="3617126"/>
            <a:ext cx="5779177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sz="3200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solidFill>
                  <a:srgbClr val="FF0000"/>
                </a:solidFill>
                <a:cs typeface="Arial" panose="020B0604020202020204" pitchFamily="34" charset="0"/>
              </a:rPr>
              <a:t>Tuy</a:t>
            </a:r>
            <a:r>
              <a:rPr lang="en-US" sz="3200" i="1" dirty="0">
                <a:solidFill>
                  <a:srgbClr val="FF0000"/>
                </a:solidFill>
                <a:cs typeface="Arial" panose="020B0604020202020204" pitchFamily="34" charset="0"/>
              </a:rPr>
              <a:t> . . . </a:t>
            </a:r>
            <a:r>
              <a:rPr lang="en-US" sz="3200" i="1" dirty="0" err="1">
                <a:solidFill>
                  <a:srgbClr val="FF0000"/>
                </a:solidFill>
                <a:cs typeface="Arial" panose="020B0604020202020204" pitchFamily="34" charset="0"/>
              </a:rPr>
              <a:t>nhưng</a:t>
            </a:r>
            <a:endParaRPr lang="en-US" sz="3200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bi</a:t>
            </a:r>
            <a:r>
              <a:rPr lang="en-US" i="1" dirty="0" err="1">
                <a:solidFill>
                  <a:srgbClr val="0000FF"/>
                </a:solidFill>
              </a:rPr>
              <a:t>ể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u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thị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quan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h</a:t>
            </a:r>
            <a:r>
              <a:rPr lang="en-US" i="1" dirty="0" err="1">
                <a:solidFill>
                  <a:srgbClr val="0000FF"/>
                </a:solidFill>
              </a:rPr>
              <a:t>ệ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tương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ph</a:t>
            </a:r>
            <a:r>
              <a:rPr lang="en-US" i="1" dirty="0" err="1">
                <a:solidFill>
                  <a:srgbClr val="0000FF"/>
                </a:solidFill>
              </a:rPr>
              <a:t>ả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n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endParaRPr lang="en-US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93052" y="3006659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13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  <p:bldP spid="7" grpId="0" autoUpdateAnimBg="0"/>
      <p:bldP spid="7" grpId="1"/>
      <p:bldP spid="8" grpId="0" autoUpdateAnimBg="0"/>
      <p:bldP spid="8" grpId="1"/>
      <p:bldP spid="9" grpId="0" autoUpdateAnimBg="0"/>
      <p:bldP spid="9" grpId="1"/>
      <p:bldP spid="1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825500" y="787400"/>
            <a:ext cx="665163" cy="14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812800" y="4210051"/>
            <a:ext cx="83185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1435386" y="0"/>
            <a:ext cx="1575997" cy="1444856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V="1">
            <a:off x="2946401" y="50202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1" name="AutoShape 15" descr="Blue tissue paper"/>
          <p:cNvSpPr>
            <a:spLocks noChangeArrowheads="1"/>
          </p:cNvSpPr>
          <p:nvPr/>
        </p:nvSpPr>
        <p:spPr bwMode="auto">
          <a:xfrm>
            <a:off x="3469542" y="158593"/>
            <a:ext cx="5952164" cy="119181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flipV="1">
            <a:off x="2969249" y="1945171"/>
            <a:ext cx="1" cy="1755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9" name="AutoShape 23" descr="Newsprint"/>
          <p:cNvSpPr>
            <a:spLocks noChangeArrowheads="1"/>
          </p:cNvSpPr>
          <p:nvPr/>
        </p:nvSpPr>
        <p:spPr bwMode="auto">
          <a:xfrm>
            <a:off x="3469267" y="5503204"/>
            <a:ext cx="6115216" cy="110108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6040" name="Line 24"/>
          <p:cNvSpPr>
            <a:spLocks noChangeShapeType="1"/>
          </p:cNvSpPr>
          <p:nvPr/>
        </p:nvSpPr>
        <p:spPr bwMode="auto">
          <a:xfrm flipH="1" flipV="1">
            <a:off x="3011383" y="4733163"/>
            <a:ext cx="4961" cy="14239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3" name="AutoShape 27" descr="Bouquet"/>
          <p:cNvSpPr>
            <a:spLocks noChangeArrowheads="1"/>
          </p:cNvSpPr>
          <p:nvPr/>
        </p:nvSpPr>
        <p:spPr bwMode="auto">
          <a:xfrm>
            <a:off x="3534341" y="4227989"/>
            <a:ext cx="6050143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6044" name="AutoShape 28" descr="Pink tissue paper"/>
          <p:cNvSpPr>
            <a:spLocks noChangeArrowheads="1"/>
          </p:cNvSpPr>
          <p:nvPr/>
        </p:nvSpPr>
        <p:spPr bwMode="auto">
          <a:xfrm>
            <a:off x="3530963" y="1863699"/>
            <a:ext cx="5999076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Do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5" name="AutoShape 29" descr="Papyrus"/>
          <p:cNvSpPr>
            <a:spLocks noChangeArrowheads="1"/>
          </p:cNvSpPr>
          <p:nvPr/>
        </p:nvSpPr>
        <p:spPr bwMode="auto">
          <a:xfrm>
            <a:off x="3512307" y="3027592"/>
            <a:ext cx="6072179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5" name="Line 49"/>
          <p:cNvSpPr>
            <a:spLocks noChangeShapeType="1"/>
          </p:cNvSpPr>
          <p:nvPr/>
        </p:nvSpPr>
        <p:spPr bwMode="auto">
          <a:xfrm flipH="1">
            <a:off x="825499" y="771528"/>
            <a:ext cx="8612" cy="2566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825500" y="3338514"/>
            <a:ext cx="0" cy="887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9501629" y="574675"/>
            <a:ext cx="455171" cy="5700712"/>
          </a:xfrm>
          <a:prstGeom prst="righ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-13393" y="2016123"/>
            <a:ext cx="1848257" cy="1659735"/>
          </a:xfrm>
          <a:prstGeom prst="ellipse">
            <a:avLst/>
          </a:prstGeom>
          <a:solidFill>
            <a:srgbClr val="FFFF00"/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1638675" y="3489541"/>
            <a:ext cx="1752680" cy="1470903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CẶP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V="1">
            <a:off x="2985269" y="1995784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2946401" y="355338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3010505" y="4807708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3010505" y="6158507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9729215" y="2656617"/>
            <a:ext cx="1267971" cy="11181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972567" y="62239"/>
            <a:ext cx="2238693" cy="1822711"/>
          </a:xfrm>
          <a:prstGeom prst="cloudCallout">
            <a:avLst>
              <a:gd name="adj1" fmla="val -25462"/>
              <a:gd name="adj2" fmla="val 8772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10153052" y="4667662"/>
            <a:ext cx="1966499" cy="1791460"/>
          </a:xfrm>
          <a:prstGeom prst="cloudCallout">
            <a:avLst>
              <a:gd name="adj1" fmla="val -20791"/>
              <a:gd name="adj2" fmla="val -1062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animBg="1"/>
      <p:bldP spid="86024" grpId="0" animBg="1"/>
      <p:bldP spid="86026" grpId="0" animBg="1"/>
      <p:bldP spid="86028" grpId="0" animBg="1"/>
      <p:bldP spid="86031" grpId="0" animBg="1"/>
      <p:bldP spid="86033" grpId="0" animBg="1"/>
      <p:bldP spid="86039" grpId="0" animBg="1"/>
      <p:bldP spid="86040" grpId="0" animBg="1"/>
      <p:bldP spid="86043" grpId="0" animBg="1"/>
      <p:bldP spid="86044" grpId="0" animBg="1"/>
      <p:bldP spid="86045" grpId="0" animBg="1"/>
      <p:bldP spid="86065" grpId="0" animBg="1"/>
      <p:bldP spid="86066" grpId="0" animBg="1"/>
      <p:bldP spid="2" grpId="0" animBg="1"/>
      <p:bldP spid="86020" grpId="0" animBg="1"/>
      <p:bldP spid="86027" grpId="0" animBg="1"/>
      <p:bldP spid="25" grpId="0" animBg="1"/>
      <p:bldP spid="26" grpId="0" animBg="1"/>
      <p:bldP spid="27" grpId="0" animBg="1"/>
      <p:bldP spid="28" grpId="0" animBg="1"/>
      <p:bldP spid="8" grpId="0" animBg="1"/>
      <p:bldP spid="10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251200" y="324133"/>
            <a:ext cx="6502400" cy="3556000"/>
          </a:xfrm>
          <a:prstGeom prst="cloudCallout">
            <a:avLst>
              <a:gd name="adj1" fmla="val -23177"/>
              <a:gd name="adj2" fmla="val 169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 flipH="1">
            <a:off x="4134524" y="1295400"/>
            <a:ext cx="4735753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fr-LU" sz="4267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-685799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3 Minute Countdown Timer with Alarm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1" y="4017010"/>
            <a:ext cx="24860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"/>
          <a:stretch>
            <a:fillRect/>
          </a:stretch>
        </p:blipFill>
        <p:spPr bwMode="auto">
          <a:xfrm>
            <a:off x="8610600" y="3968749"/>
            <a:ext cx="2667000" cy="28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765110" y="381000"/>
            <a:ext cx="7693090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vi-VN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Đọc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thầm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nội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dung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 SGK tr.110, 111.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201" y="1913238"/>
            <a:ext cx="7454900" cy="219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Khoanh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8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5134343" y="-228600"/>
            <a:ext cx="6502400" cy="2819400"/>
          </a:xfrm>
          <a:prstGeom prst="cloudCallout">
            <a:avLst>
              <a:gd name="adj1" fmla="val -23177"/>
              <a:gd name="adj2" fmla="val 169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 flipH="1">
            <a:off x="6017666" y="381000"/>
            <a:ext cx="4735753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fr-LU" sz="4267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391143" y="2632740"/>
            <a:ext cx="5111076" cy="2133600"/>
          </a:xfrm>
          <a:prstGeom prst="cloudCallout">
            <a:avLst>
              <a:gd name="adj1" fmla="val -23177"/>
              <a:gd name="adj2" fmla="val 16916"/>
            </a:avLst>
          </a:prstGeom>
          <a:solidFill>
            <a:schemeClr val="bg2">
              <a:lumMod val="9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 flipH="1">
            <a:off x="2752289" y="2632740"/>
            <a:ext cx="4735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fr-LU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TỪ</a:t>
            </a:r>
            <a:endParaRPr lang="fr-LU" sz="6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619" y="-202511"/>
            <a:ext cx="9277927" cy="2964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endParaRPr lang="en-US" sz="3733" dirty="0"/>
          </a:p>
          <a:p>
            <a:pPr marL="0" indent="0" algn="just"/>
            <a:r>
              <a:rPr lang="en-US" sz="3733" dirty="0" err="1"/>
              <a:t>Bài</a:t>
            </a:r>
            <a:r>
              <a:rPr lang="en-US" sz="3733" dirty="0"/>
              <a:t> 1.</a:t>
            </a:r>
          </a:p>
          <a:p>
            <a:pPr marL="0" indent="0" algn="just"/>
            <a:r>
              <a:rPr lang="en-US" sz="3733" b="0" dirty="0"/>
              <a:t>a) </a:t>
            </a:r>
            <a:r>
              <a:rPr lang="en-US" sz="3733" b="0" dirty="0" err="1"/>
              <a:t>Chim</a:t>
            </a:r>
            <a:r>
              <a:rPr lang="en-US" sz="3733" b="0" dirty="0"/>
              <a:t>, </a:t>
            </a:r>
            <a:r>
              <a:rPr lang="en-US" sz="3733" b="0" dirty="0" err="1"/>
              <a:t>Mây</a:t>
            </a:r>
            <a:r>
              <a:rPr lang="en-US" sz="3733" b="0" dirty="0"/>
              <a:t>, </a:t>
            </a:r>
            <a:r>
              <a:rPr lang="en-US" sz="3733" b="0" dirty="0" err="1"/>
              <a:t>Nước</a:t>
            </a:r>
            <a:r>
              <a:rPr lang="en-US" sz="3733" b="0" dirty="0"/>
              <a:t> </a:t>
            </a:r>
            <a:r>
              <a:rPr lang="en-US" sz="3733" b="0" dirty="0" err="1"/>
              <a:t>và</a:t>
            </a:r>
            <a:r>
              <a:rPr lang="en-US" sz="3733" b="0" dirty="0"/>
              <a:t> </a:t>
            </a:r>
            <a:r>
              <a:rPr lang="en-US" sz="3733" b="0" dirty="0" err="1"/>
              <a:t>Hoa</a:t>
            </a:r>
            <a:r>
              <a:rPr lang="en-US" sz="3733" b="0" dirty="0"/>
              <a:t> </a:t>
            </a:r>
            <a:r>
              <a:rPr lang="en-US" sz="3733" b="0" dirty="0" err="1"/>
              <a:t>đều</a:t>
            </a:r>
            <a:r>
              <a:rPr lang="en-US" sz="3733" b="0" dirty="0"/>
              <a:t> </a:t>
            </a:r>
            <a:r>
              <a:rPr lang="en-US" sz="3733" b="0" dirty="0" err="1"/>
              <a:t>cho</a:t>
            </a:r>
            <a:r>
              <a:rPr lang="en-US" sz="3733" b="0" dirty="0"/>
              <a:t> </a:t>
            </a:r>
            <a:r>
              <a:rPr lang="en-US" sz="3733" b="0" dirty="0" err="1"/>
              <a:t>rằng</a:t>
            </a:r>
            <a:r>
              <a:rPr lang="en-US" sz="3733" b="0" dirty="0"/>
              <a:t> </a:t>
            </a:r>
            <a:r>
              <a:rPr lang="en-US" sz="3733" b="0" dirty="0" err="1"/>
              <a:t>tiếng</a:t>
            </a:r>
            <a:r>
              <a:rPr lang="en-US" sz="3733" b="0" dirty="0"/>
              <a:t> </a:t>
            </a:r>
            <a:r>
              <a:rPr lang="en-US" sz="3733" b="0" dirty="0" err="1"/>
              <a:t>hót</a:t>
            </a:r>
            <a:r>
              <a:rPr lang="en-US" sz="3733" b="0" dirty="0"/>
              <a:t> </a:t>
            </a:r>
            <a:r>
              <a:rPr lang="en-US" sz="3733" b="0" dirty="0" err="1"/>
              <a:t>kì</a:t>
            </a:r>
            <a:r>
              <a:rPr lang="en-US" sz="3733" b="0" dirty="0"/>
              <a:t> </a:t>
            </a:r>
            <a:r>
              <a:rPr lang="en-US" sz="3733" b="0" dirty="0" err="1"/>
              <a:t>diệu</a:t>
            </a:r>
            <a:r>
              <a:rPr lang="en-US" sz="3733" b="0" dirty="0"/>
              <a:t> </a:t>
            </a:r>
            <a:r>
              <a:rPr lang="en-US" sz="3733" b="0" dirty="0" err="1"/>
              <a:t>của</a:t>
            </a:r>
            <a:r>
              <a:rPr lang="en-US" sz="3733" b="0" dirty="0"/>
              <a:t> </a:t>
            </a:r>
            <a:r>
              <a:rPr lang="en-US" sz="3733" b="0" dirty="0" err="1"/>
              <a:t>Họa</a:t>
            </a:r>
            <a:r>
              <a:rPr lang="en-US" sz="3733" b="0" dirty="0"/>
              <a:t> </a:t>
            </a:r>
            <a:r>
              <a:rPr lang="en-US" sz="3733" b="0" dirty="0" err="1"/>
              <a:t>Mi</a:t>
            </a:r>
            <a:r>
              <a:rPr lang="en-US" sz="3733" b="0" dirty="0"/>
              <a:t> </a:t>
            </a:r>
            <a:r>
              <a:rPr lang="en-US" sz="3733" b="0" dirty="0" err="1"/>
              <a:t>đã</a:t>
            </a:r>
            <a:r>
              <a:rPr lang="en-US" sz="3733" b="0" dirty="0"/>
              <a:t> </a:t>
            </a:r>
            <a:r>
              <a:rPr lang="en-US" sz="3733" b="0" dirty="0" err="1"/>
              <a:t>làm</a:t>
            </a:r>
            <a:r>
              <a:rPr lang="en-US" sz="3733" b="0" dirty="0"/>
              <a:t> </a:t>
            </a:r>
            <a:r>
              <a:rPr lang="en-US" sz="3733" b="0" dirty="0" err="1"/>
              <a:t>cho</a:t>
            </a:r>
            <a:r>
              <a:rPr lang="en-US" sz="3733" b="0" dirty="0"/>
              <a:t> </a:t>
            </a:r>
            <a:r>
              <a:rPr lang="en-US" sz="3733" b="0" dirty="0" err="1"/>
              <a:t>tất</a:t>
            </a:r>
            <a:r>
              <a:rPr lang="en-US" sz="3733" b="0" dirty="0"/>
              <a:t> </a:t>
            </a:r>
            <a:r>
              <a:rPr lang="en-US" sz="3733" b="0" dirty="0" err="1"/>
              <a:t>cả</a:t>
            </a:r>
            <a:r>
              <a:rPr lang="en-US" sz="3733" b="0" dirty="0"/>
              <a:t> </a:t>
            </a:r>
            <a:r>
              <a:rPr lang="en-US" sz="3733" b="0" dirty="0" err="1"/>
              <a:t>bừng</a:t>
            </a:r>
            <a:r>
              <a:rPr lang="en-US" sz="3733" b="0" dirty="0"/>
              <a:t> </a:t>
            </a:r>
            <a:r>
              <a:rPr lang="en-US" sz="3733" b="0" dirty="0" err="1"/>
              <a:t>tỉnh</a:t>
            </a:r>
            <a:r>
              <a:rPr lang="en-US" sz="3733" b="0" dirty="0"/>
              <a:t> </a:t>
            </a:r>
            <a:r>
              <a:rPr lang="en-US" sz="3733" b="0" dirty="0" err="1"/>
              <a:t>giấc</a:t>
            </a:r>
            <a:r>
              <a:rPr lang="en-US" sz="3733" b="0" dirty="0"/>
              <a:t>.</a:t>
            </a:r>
            <a:endParaRPr lang="en-US" sz="3733" i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98" y="-173877"/>
            <a:ext cx="2860963" cy="238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Flowchart: Connector 1"/>
          <p:cNvSpPr/>
          <p:nvPr/>
        </p:nvSpPr>
        <p:spPr>
          <a:xfrm>
            <a:off x="4066312" y="1019923"/>
            <a:ext cx="634997" cy="63796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35200" y="1657888"/>
            <a:ext cx="812800" cy="551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3127" y="2853853"/>
            <a:ext cx="931256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http://imgc.allpostersimages.com/images/P-473-488-90/64/6462/LJVH100Z/posters/wayne-hutchinson-raindrops-splashing-on-parking-lot-in-heavy-rain-stor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25" y="2209800"/>
            <a:ext cx="2853036" cy="2199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0021" y="4912479"/>
            <a:ext cx="915092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87" y="4588724"/>
            <a:ext cx="2840183" cy="1995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66312" y="2880322"/>
            <a:ext cx="607288" cy="677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0" y="3557775"/>
            <a:ext cx="812800" cy="5539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/>
          <p:cNvSpPr/>
          <p:nvPr/>
        </p:nvSpPr>
        <p:spPr>
          <a:xfrm>
            <a:off x="7100453" y="4927770"/>
            <a:ext cx="722747" cy="684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/>
          <p:cNvSpPr/>
          <p:nvPr/>
        </p:nvSpPr>
        <p:spPr>
          <a:xfrm>
            <a:off x="4876802" y="5548550"/>
            <a:ext cx="507999" cy="560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7174940" y="955988"/>
            <a:ext cx="1025235" cy="765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14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7" grpId="0" animBg="1"/>
      <p:bldP spid="9" grpId="0"/>
      <p:bldP spid="11" grpId="0"/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5"/>
          <p:cNvSpPr>
            <a:spLocks noGrp="1"/>
          </p:cNvSpPr>
          <p:nvPr>
            <p:ph type="body" sz="half" idx="4294967295"/>
          </p:nvPr>
        </p:nvSpPr>
        <p:spPr>
          <a:xfrm>
            <a:off x="179786" y="1023939"/>
            <a:ext cx="5399880" cy="47244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a.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Chim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rằng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hót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kì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diệu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Hoạ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đã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cả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bừng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tỉnh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giấc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                              VÕ QUẢNG</a:t>
            </a:r>
          </a:p>
        </p:txBody>
      </p:sp>
      <p:sp>
        <p:nvSpPr>
          <p:cNvPr id="18435" name="Rectangle 20"/>
          <p:cNvSpPr>
            <a:spLocks noGrp="1"/>
          </p:cNvSpPr>
          <p:nvPr>
            <p:ph type="body" sz="half" idx="4294967295"/>
          </p:nvPr>
        </p:nvSpPr>
        <p:spPr>
          <a:xfrm>
            <a:off x="6174947" y="1282169"/>
            <a:ext cx="5334000" cy="47244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Quan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hệ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và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tác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dụng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từ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6103089" y="2303174"/>
            <a:ext cx="5222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7380500" y="2314832"/>
            <a:ext cx="2990449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0459369" y="2294334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11239427" y="2284810"/>
            <a:ext cx="847725" cy="52863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6030451" y="3382432"/>
            <a:ext cx="68103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7429896" y="3410068"/>
            <a:ext cx="2935753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diệu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6754812" y="3397775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10131550" y="342902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10787188" y="3429256"/>
            <a:ext cx="1322388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Hoạ Mi</a:t>
            </a:r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auto">
          <a:xfrm>
            <a:off x="5978139" y="4293183"/>
            <a:ext cx="8223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rằng</a:t>
            </a:r>
          </a:p>
        </p:txBody>
      </p:sp>
      <p:sp>
        <p:nvSpPr>
          <p:cNvPr id="12321" name="Rectangle 33"/>
          <p:cNvSpPr>
            <a:spLocks noChangeArrowheads="1"/>
          </p:cNvSpPr>
          <p:nvPr/>
        </p:nvSpPr>
        <p:spPr bwMode="auto">
          <a:xfrm>
            <a:off x="6781797" y="4297945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22" name="Rectangle 34"/>
          <p:cNvSpPr>
            <a:spLocks noChangeArrowheads="1"/>
          </p:cNvSpPr>
          <p:nvPr/>
        </p:nvSpPr>
        <p:spPr bwMode="auto">
          <a:xfrm>
            <a:off x="7573394" y="4352133"/>
            <a:ext cx="76835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8486240" y="4352133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24" name="Rectangle 36"/>
          <p:cNvSpPr>
            <a:spLocks noChangeArrowheads="1"/>
          </p:cNvSpPr>
          <p:nvPr/>
        </p:nvSpPr>
        <p:spPr bwMode="auto">
          <a:xfrm>
            <a:off x="9141878" y="4187777"/>
            <a:ext cx="3014402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00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tiếng hót… tỉnh giấc.) 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bộ phận đứng sau </a:t>
            </a:r>
          </a:p>
        </p:txBody>
      </p:sp>
      <p:sp>
        <p:nvSpPr>
          <p:cNvPr id="12345" name="Rectangle 57"/>
          <p:cNvSpPr>
            <a:spLocks noChangeArrowheads="1"/>
          </p:cNvSpPr>
          <p:nvPr/>
        </p:nvSpPr>
        <p:spPr bwMode="auto">
          <a:xfrm>
            <a:off x="3115469" y="2303174"/>
            <a:ext cx="5222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6" name="Rectangle 58"/>
          <p:cNvSpPr>
            <a:spLocks noChangeArrowheads="1"/>
          </p:cNvSpPr>
          <p:nvPr/>
        </p:nvSpPr>
        <p:spPr bwMode="auto">
          <a:xfrm>
            <a:off x="117522" y="2298444"/>
            <a:ext cx="31083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3596112" y="2289572"/>
            <a:ext cx="7826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8" name="Rectangle 60"/>
          <p:cNvSpPr>
            <a:spLocks noChangeArrowheads="1"/>
          </p:cNvSpPr>
          <p:nvPr/>
        </p:nvSpPr>
        <p:spPr bwMode="auto">
          <a:xfrm>
            <a:off x="3464322" y="3280486"/>
            <a:ext cx="6810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2349" name="Rectangle 61"/>
          <p:cNvSpPr>
            <a:spLocks noChangeArrowheads="1"/>
          </p:cNvSpPr>
          <p:nvPr/>
        </p:nvSpPr>
        <p:spPr bwMode="auto">
          <a:xfrm>
            <a:off x="971090" y="3252531"/>
            <a:ext cx="18176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kì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2706092" y="3257020"/>
            <a:ext cx="8016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diệu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1" name="Rectangle 63"/>
          <p:cNvSpPr>
            <a:spLocks noChangeArrowheads="1"/>
          </p:cNvSpPr>
          <p:nvPr/>
        </p:nvSpPr>
        <p:spPr bwMode="auto">
          <a:xfrm>
            <a:off x="4066601" y="3270374"/>
            <a:ext cx="1312862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Hoạ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2" name="Rectangle 64"/>
          <p:cNvSpPr>
            <a:spLocks noChangeArrowheads="1"/>
          </p:cNvSpPr>
          <p:nvPr/>
        </p:nvSpPr>
        <p:spPr bwMode="auto">
          <a:xfrm>
            <a:off x="176215" y="3228228"/>
            <a:ext cx="8223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rằng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4883174" y="2298444"/>
            <a:ext cx="76835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85" name="Rectangle 97"/>
          <p:cNvSpPr>
            <a:spLocks noChangeArrowheads="1"/>
          </p:cNvSpPr>
          <p:nvPr/>
        </p:nvSpPr>
        <p:spPr bwMode="auto">
          <a:xfrm>
            <a:off x="260947" y="3240882"/>
            <a:ext cx="8223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rằng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87" name="Text Box 99"/>
          <p:cNvSpPr txBox="1">
            <a:spLocks noChangeArrowheads="1"/>
          </p:cNvSpPr>
          <p:nvPr/>
        </p:nvSpPr>
        <p:spPr bwMode="auto">
          <a:xfrm>
            <a:off x="6650187" y="2314376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9" grpId="0" animBg="1"/>
      <p:bldP spid="12311" grpId="0" animBg="1"/>
      <p:bldP spid="12312" grpId="0"/>
      <p:bldP spid="12313" grpId="0" animBg="1"/>
      <p:bldP spid="12314" grpId="0" animBg="1"/>
      <p:bldP spid="12315" grpId="0" animBg="1"/>
      <p:bldP spid="12316" grpId="0"/>
      <p:bldP spid="12317" grpId="0"/>
      <p:bldP spid="12318" grpId="0" animBg="1"/>
      <p:bldP spid="12320" grpId="0" animBg="1"/>
      <p:bldP spid="12321" grpId="0"/>
      <p:bldP spid="12322" grpId="0" animBg="1"/>
      <p:bldP spid="12323" grpId="0"/>
      <p:bldP spid="12324" grpId="0" animBg="1"/>
      <p:bldP spid="12345" grpId="0" animBg="1"/>
      <p:bldP spid="12346" grpId="0" animBg="1"/>
      <p:bldP spid="12347" grpId="0" animBg="1"/>
      <p:bldP spid="12348" grpId="0" animBg="1"/>
      <p:bldP spid="12349" grpId="0" animBg="1"/>
      <p:bldP spid="12350" grpId="0" animBg="1"/>
      <p:bldP spid="12351" grpId="0" animBg="1"/>
      <p:bldP spid="12352" grpId="0" animBg="1"/>
      <p:bldP spid="12353" grpId="0" animBg="1"/>
      <p:bldP spid="12385" grpId="0" animBg="1"/>
      <p:bldP spid="123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064" y="1096850"/>
            <a:ext cx="5876924" cy="51816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u="sng" dirty="0" err="1">
                <a:latin typeface="Times New Roman" pitchFamily="18" charset="0"/>
              </a:rPr>
              <a:t>Câu</a:t>
            </a:r>
            <a:endParaRPr lang="en-US" b="1" u="sng" dirty="0">
              <a:solidFill>
                <a:srgbClr val="FF3300"/>
              </a:solidFill>
              <a:latin typeface="Times New Roman" pitchFamily="18" charset="0"/>
            </a:endParaRP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latin typeface="Times New Roman" pitchFamily="18" charset="0"/>
              </a:rPr>
              <a:t>b/ </a:t>
            </a:r>
            <a:r>
              <a:rPr lang="en-US" dirty="0" err="1">
                <a:latin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hạt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</a:rPr>
              <a:t> to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</a:rPr>
              <a:t>nặng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xuống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ném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đá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rào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rào</a:t>
            </a:r>
            <a:r>
              <a:rPr lang="en-US" dirty="0">
                <a:latin typeface="Times New Roman" pitchFamily="18" charset="0"/>
              </a:rPr>
              <a:t>. </a:t>
            </a: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latin typeface="Times New Roman" pitchFamily="18" charset="0"/>
              </a:rPr>
              <a:t>	         </a:t>
            </a:r>
            <a:r>
              <a:rPr lang="en-US" sz="1800" dirty="0">
                <a:latin typeface="Times New Roman" pitchFamily="18" charset="0"/>
              </a:rPr>
              <a:t>NGUYỄN THỊ NGỌC TÚ</a:t>
            </a:r>
            <a:endParaRPr lang="en-US" sz="1800" dirty="0">
              <a:solidFill>
                <a:schemeClr val="tx2"/>
              </a:solidFill>
              <a:latin typeface="Times New Roman" pitchFamily="18" charset="0"/>
            </a:endParaRP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latin typeface="Times New Roman" pitchFamily="18" charset="0"/>
              </a:rPr>
              <a:t>c/ </a:t>
            </a:r>
            <a:r>
              <a:rPr lang="en-US" dirty="0" err="1">
                <a:latin typeface="Times New Roman" pitchFamily="18" charset="0"/>
              </a:rPr>
              <a:t>Bé</a:t>
            </a:r>
            <a:r>
              <a:rPr lang="en-US" dirty="0">
                <a:latin typeface="Times New Roman" pitchFamily="18" charset="0"/>
              </a:rPr>
              <a:t> Thu </a:t>
            </a:r>
            <a:r>
              <a:rPr lang="en-US" dirty="0" err="1">
                <a:latin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khoái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ngồi</a:t>
            </a:r>
            <a:r>
              <a:rPr lang="en-US" dirty="0">
                <a:latin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rủ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rỉ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giảng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loài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</a:rPr>
              <a:t>.</a:t>
            </a: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		     </a:t>
            </a:r>
            <a:r>
              <a:rPr lang="en-US" sz="1800" dirty="0">
                <a:latin typeface="Times New Roman" pitchFamily="18" charset="0"/>
              </a:rPr>
              <a:t>Theo VĂN LONG</a:t>
            </a:r>
          </a:p>
        </p:txBody>
      </p:sp>
      <p:sp>
        <p:nvSpPr>
          <p:cNvPr id="19459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248400" y="1335088"/>
            <a:ext cx="4495800" cy="51816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Tác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dụng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từ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6172201" y="4648201"/>
            <a:ext cx="652463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934200" y="46482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7696201" y="4648201"/>
            <a:ext cx="8223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ngồi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8534400" y="46482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9220200" y="4648201"/>
            <a:ext cx="12715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ông nội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6248401" y="5486400"/>
            <a:ext cx="5699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về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7467601" y="5486401"/>
            <a:ext cx="98107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giảng</a:t>
            </a: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6807200" y="55006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8458200" y="54864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9153526" y="5486400"/>
            <a:ext cx="2798068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6248400" y="2286001"/>
            <a:ext cx="522288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781800" y="22860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7543800" y="2286001"/>
            <a:ext cx="46355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to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8077200" y="22860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8839200" y="2290764"/>
            <a:ext cx="88265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nặng</a:t>
            </a:r>
          </a:p>
        </p:txBody>
      </p:sp>
      <p:sp>
        <p:nvSpPr>
          <p:cNvPr id="50208" name="Rectangle 32"/>
          <p:cNvSpPr>
            <a:spLocks noChangeArrowheads="1"/>
          </p:cNvSpPr>
          <p:nvPr/>
        </p:nvSpPr>
        <p:spPr bwMode="auto">
          <a:xfrm>
            <a:off x="6172200" y="2971801"/>
            <a:ext cx="7381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6934200" y="29718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7548564" y="2971801"/>
            <a:ext cx="1797923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xuống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9346488" y="2949530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10109914" y="2971800"/>
            <a:ext cx="1934449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ném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đá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66" name="Rectangle 90"/>
          <p:cNvSpPr>
            <a:spLocks noChangeArrowheads="1"/>
          </p:cNvSpPr>
          <p:nvPr/>
        </p:nvSpPr>
        <p:spPr bwMode="auto">
          <a:xfrm>
            <a:off x="3208483" y="1873609"/>
            <a:ext cx="533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67" name="Rectangle 91"/>
          <p:cNvSpPr>
            <a:spLocks noChangeArrowheads="1"/>
          </p:cNvSpPr>
          <p:nvPr/>
        </p:nvSpPr>
        <p:spPr bwMode="auto">
          <a:xfrm>
            <a:off x="2797321" y="1881188"/>
            <a:ext cx="501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to</a:t>
            </a:r>
          </a:p>
        </p:txBody>
      </p:sp>
      <p:sp>
        <p:nvSpPr>
          <p:cNvPr id="50268" name="Rectangle 92"/>
          <p:cNvSpPr>
            <a:spLocks noChangeArrowheads="1"/>
          </p:cNvSpPr>
          <p:nvPr/>
        </p:nvSpPr>
        <p:spPr bwMode="auto">
          <a:xfrm>
            <a:off x="3657600" y="1866900"/>
            <a:ext cx="882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nặng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69" name="Rectangle 93"/>
          <p:cNvSpPr>
            <a:spLocks noChangeArrowheads="1"/>
          </p:cNvSpPr>
          <p:nvPr/>
        </p:nvSpPr>
        <p:spPr bwMode="auto">
          <a:xfrm>
            <a:off x="1585156" y="2478883"/>
            <a:ext cx="7381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0" name="Rectangle 94"/>
          <p:cNvSpPr>
            <a:spLocks noChangeArrowheads="1"/>
          </p:cNvSpPr>
          <p:nvPr/>
        </p:nvSpPr>
        <p:spPr bwMode="auto">
          <a:xfrm>
            <a:off x="4705351" y="3808863"/>
            <a:ext cx="838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ngồi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1" name="Rectangle 95"/>
          <p:cNvSpPr>
            <a:spLocks noChangeArrowheads="1"/>
          </p:cNvSpPr>
          <p:nvPr/>
        </p:nvSpPr>
        <p:spPr bwMode="auto">
          <a:xfrm>
            <a:off x="680047" y="4386263"/>
            <a:ext cx="12715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2" name="Rectangle 96"/>
          <p:cNvSpPr>
            <a:spLocks noChangeArrowheads="1"/>
          </p:cNvSpPr>
          <p:nvPr/>
        </p:nvSpPr>
        <p:spPr bwMode="auto">
          <a:xfrm>
            <a:off x="42866" y="4365805"/>
            <a:ext cx="6937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3" name="Rectangle 97"/>
          <p:cNvSpPr>
            <a:spLocks noChangeArrowheads="1"/>
          </p:cNvSpPr>
          <p:nvPr/>
        </p:nvSpPr>
        <p:spPr bwMode="auto">
          <a:xfrm>
            <a:off x="107952" y="2481264"/>
            <a:ext cx="1573213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0275" name="Rectangle 99"/>
          <p:cNvSpPr>
            <a:spLocks noChangeArrowheads="1"/>
          </p:cNvSpPr>
          <p:nvPr/>
        </p:nvSpPr>
        <p:spPr bwMode="auto">
          <a:xfrm>
            <a:off x="2231232" y="2504707"/>
            <a:ext cx="11493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ném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6" name="Rectangle 100"/>
          <p:cNvSpPr>
            <a:spLocks noChangeArrowheads="1"/>
          </p:cNvSpPr>
          <p:nvPr/>
        </p:nvSpPr>
        <p:spPr bwMode="auto">
          <a:xfrm>
            <a:off x="4962525" y="4439788"/>
            <a:ext cx="5222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về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7" name="Rectangle 101"/>
          <p:cNvSpPr>
            <a:spLocks noChangeArrowheads="1"/>
          </p:cNvSpPr>
          <p:nvPr/>
        </p:nvSpPr>
        <p:spPr bwMode="auto">
          <a:xfrm>
            <a:off x="4049712" y="4386263"/>
            <a:ext cx="981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giảng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9" name="Rectangle 103"/>
          <p:cNvSpPr>
            <a:spLocks noChangeArrowheads="1"/>
          </p:cNvSpPr>
          <p:nvPr/>
        </p:nvSpPr>
        <p:spPr bwMode="auto">
          <a:xfrm>
            <a:off x="1503309" y="5028831"/>
            <a:ext cx="747713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 99"/>
          <p:cNvSpPr>
            <a:spLocks noChangeArrowheads="1"/>
          </p:cNvSpPr>
          <p:nvPr/>
        </p:nvSpPr>
        <p:spPr bwMode="auto">
          <a:xfrm>
            <a:off x="3331369" y="2483848"/>
            <a:ext cx="5222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đá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 103"/>
          <p:cNvSpPr>
            <a:spLocks noChangeArrowheads="1"/>
          </p:cNvSpPr>
          <p:nvPr/>
        </p:nvSpPr>
        <p:spPr bwMode="auto">
          <a:xfrm>
            <a:off x="114080" y="5028830"/>
            <a:ext cx="146367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loài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0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0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animBg="1"/>
      <p:bldP spid="50184" grpId="0"/>
      <p:bldP spid="50185" grpId="0" animBg="1"/>
      <p:bldP spid="50186" grpId="0"/>
      <p:bldP spid="50187" grpId="0" animBg="1"/>
      <p:bldP spid="50188" grpId="0" animBg="1"/>
      <p:bldP spid="50189" grpId="0" animBg="1"/>
      <p:bldP spid="50190" grpId="0"/>
      <p:bldP spid="50191" grpId="0"/>
      <p:bldP spid="50192" grpId="0" animBg="1"/>
      <p:bldP spid="50200" grpId="0" animBg="1"/>
      <p:bldP spid="50204" grpId="0"/>
      <p:bldP spid="50205" grpId="0" animBg="1"/>
      <p:bldP spid="50206" grpId="0"/>
      <p:bldP spid="50207" grpId="0" animBg="1"/>
      <p:bldP spid="50208" grpId="0" animBg="1"/>
      <p:bldP spid="50210" grpId="0"/>
      <p:bldP spid="50212" grpId="0" animBg="1"/>
      <p:bldP spid="50213" grpId="0"/>
      <p:bldP spid="50214" grpId="0" animBg="1"/>
      <p:bldP spid="50266" grpId="0" animBg="1"/>
      <p:bldP spid="50267" grpId="0" animBg="1"/>
      <p:bldP spid="50268" grpId="0" animBg="1"/>
      <p:bldP spid="50269" grpId="0" animBg="1"/>
      <p:bldP spid="50270" grpId="0" animBg="1"/>
      <p:bldP spid="50271" grpId="0" animBg="1"/>
      <p:bldP spid="50272" grpId="0" animBg="1"/>
      <p:bldP spid="50273" grpId="0" animBg="1"/>
      <p:bldP spid="50275" grpId="0" animBg="1"/>
      <p:bldP spid="50276" grpId="0" animBg="1"/>
      <p:bldP spid="50277" grpId="0" animBg="1"/>
      <p:bldP spid="50279" grpId="0" animBg="1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32007" y="191037"/>
            <a:ext cx="1139458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229397" y="2693242"/>
            <a:ext cx="112971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80701" y="4518339"/>
            <a:ext cx="112971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b.Tuy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37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3149600" y="3353475"/>
            <a:ext cx="7112000" cy="14828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7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0" y="406770"/>
            <a:ext cx="11988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cực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hương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cánh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6605783"/>
      </p:ext>
    </p:extLst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3341832" y="3369639"/>
            <a:ext cx="6217227" cy="14828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73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37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16933" y="177801"/>
            <a:ext cx="12175067" cy="1405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42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b)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Tuy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cảnh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khó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khăn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Hoàng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vẫn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luôn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24793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39446" y="30779"/>
            <a:ext cx="12191999" cy="901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fr-LU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fr-LU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fr-LU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fr-LU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fr-LU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fr-LU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fr-LU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7" y="192024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825500" y="787400"/>
            <a:ext cx="665163" cy="14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812800" y="4210051"/>
            <a:ext cx="83185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1435386" y="0"/>
            <a:ext cx="1575997" cy="1444856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V="1">
            <a:off x="2946401" y="50202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1" name="AutoShape 15" descr="Blue tissue paper"/>
          <p:cNvSpPr>
            <a:spLocks noChangeArrowheads="1"/>
          </p:cNvSpPr>
          <p:nvPr/>
        </p:nvSpPr>
        <p:spPr bwMode="auto">
          <a:xfrm>
            <a:off x="3469542" y="158593"/>
            <a:ext cx="5952164" cy="119181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flipV="1">
            <a:off x="2969249" y="1945171"/>
            <a:ext cx="1" cy="1755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9" name="AutoShape 23" descr="Newsprint"/>
          <p:cNvSpPr>
            <a:spLocks noChangeArrowheads="1"/>
          </p:cNvSpPr>
          <p:nvPr/>
        </p:nvSpPr>
        <p:spPr bwMode="auto">
          <a:xfrm>
            <a:off x="3469267" y="5378518"/>
            <a:ext cx="6115216" cy="110108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6040" name="Line 24"/>
          <p:cNvSpPr>
            <a:spLocks noChangeShapeType="1"/>
          </p:cNvSpPr>
          <p:nvPr/>
        </p:nvSpPr>
        <p:spPr bwMode="auto">
          <a:xfrm flipH="1" flipV="1">
            <a:off x="3042164" y="4741653"/>
            <a:ext cx="0" cy="120194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3" name="AutoShape 27" descr="Bouquet"/>
          <p:cNvSpPr>
            <a:spLocks noChangeArrowheads="1"/>
          </p:cNvSpPr>
          <p:nvPr/>
        </p:nvSpPr>
        <p:spPr bwMode="auto">
          <a:xfrm>
            <a:off x="3534341" y="4186429"/>
            <a:ext cx="6050143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6044" name="AutoShape 28" descr="Pink tissue paper"/>
          <p:cNvSpPr>
            <a:spLocks noChangeArrowheads="1"/>
          </p:cNvSpPr>
          <p:nvPr/>
        </p:nvSpPr>
        <p:spPr bwMode="auto">
          <a:xfrm>
            <a:off x="3530963" y="1863699"/>
            <a:ext cx="5999076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Do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5" name="AutoShape 29" descr="Papyrus"/>
          <p:cNvSpPr>
            <a:spLocks noChangeArrowheads="1"/>
          </p:cNvSpPr>
          <p:nvPr/>
        </p:nvSpPr>
        <p:spPr bwMode="auto">
          <a:xfrm>
            <a:off x="3512307" y="3027592"/>
            <a:ext cx="6072179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5" name="Line 49"/>
          <p:cNvSpPr>
            <a:spLocks noChangeShapeType="1"/>
          </p:cNvSpPr>
          <p:nvPr/>
        </p:nvSpPr>
        <p:spPr bwMode="auto">
          <a:xfrm flipH="1">
            <a:off x="825499" y="771528"/>
            <a:ext cx="8612" cy="2566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825500" y="3338514"/>
            <a:ext cx="0" cy="887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9501629" y="574675"/>
            <a:ext cx="455171" cy="5700712"/>
          </a:xfrm>
          <a:prstGeom prst="righ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-13393" y="2016123"/>
            <a:ext cx="1848257" cy="1659735"/>
          </a:xfrm>
          <a:prstGeom prst="ellipse">
            <a:avLst/>
          </a:prstGeom>
          <a:solidFill>
            <a:srgbClr val="FFFF00"/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1638675" y="3489541"/>
            <a:ext cx="1752680" cy="1470903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CẶP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V="1">
            <a:off x="2985269" y="1995784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2946401" y="355338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3057931" y="4812668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3042164" y="5926642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9729215" y="2656617"/>
            <a:ext cx="1267971" cy="11181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972567" y="62239"/>
            <a:ext cx="2238693" cy="1822711"/>
          </a:xfrm>
          <a:prstGeom prst="cloudCallout">
            <a:avLst>
              <a:gd name="adj1" fmla="val -25462"/>
              <a:gd name="adj2" fmla="val 8772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10153052" y="4667662"/>
            <a:ext cx="1966499" cy="1791460"/>
          </a:xfrm>
          <a:prstGeom prst="cloudCallout">
            <a:avLst>
              <a:gd name="adj1" fmla="val -20791"/>
              <a:gd name="adj2" fmla="val -1062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animBg="1"/>
      <p:bldP spid="86024" grpId="0" animBg="1"/>
      <p:bldP spid="86026" grpId="0" animBg="1"/>
      <p:bldP spid="86028" grpId="0" animBg="1"/>
      <p:bldP spid="86031" grpId="0" animBg="1"/>
      <p:bldP spid="86033" grpId="0" animBg="1"/>
      <p:bldP spid="86039" grpId="0" animBg="1"/>
      <p:bldP spid="86040" grpId="0" animBg="1"/>
      <p:bldP spid="86043" grpId="0" animBg="1"/>
      <p:bldP spid="86044" grpId="0" animBg="1"/>
      <p:bldP spid="86045" grpId="0" animBg="1"/>
      <p:bldP spid="86065" grpId="0" animBg="1"/>
      <p:bldP spid="86066" grpId="0" animBg="1"/>
      <p:bldP spid="2" grpId="0" animBg="1"/>
      <p:bldP spid="86020" grpId="0" animBg="1"/>
      <p:bldP spid="86027" grpId="0" animBg="1"/>
      <p:bldP spid="25" grpId="0" animBg="1"/>
      <p:bldP spid="26" grpId="0" animBg="1"/>
      <p:bldP spid="27" grpId="0" animBg="1"/>
      <p:bldP spid="28" grpId="0" animBg="1"/>
      <p:bldP spid="8" grpId="0" animBg="1"/>
      <p:bldP spid="10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18634790">
            <a:off x="1104910" y="1987411"/>
            <a:ext cx="2214729" cy="26026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00740" y="531375"/>
            <a:ext cx="1727200" cy="9131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alt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24753" y="2964172"/>
            <a:ext cx="3127932" cy="17340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DT, ĐT, TT (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DT, cum ĐT,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TT)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26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858117" y="3717284"/>
            <a:ext cx="1151380" cy="1079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1" y="2895600"/>
            <a:ext cx="2060575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/>
                <a:cs typeface="Arial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/>
                <a:cs typeface="Arial"/>
              </a:rPr>
              <a:t>từ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 rot="2271805">
            <a:off x="924394" y="4741514"/>
            <a:ext cx="1884317" cy="27519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36424" y="5034723"/>
            <a:ext cx="3681851" cy="9131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6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418741">
            <a:off x="1297879" y="4478043"/>
            <a:ext cx="128753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1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7941" y="889000"/>
            <a:ext cx="23840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27940" y="396558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12001" y="200249"/>
            <a:ext cx="5080000" cy="485331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37067" y="232306"/>
          <a:ext cx="11379200" cy="645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2209800"/>
            <a:ext cx="10769600" cy="9144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4000" y="3835400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QUAN HỆ TỪ</a:t>
            </a:r>
          </a:p>
        </p:txBody>
      </p:sp>
    </p:spTree>
    <p:extLst>
      <p:ext uri="{BB962C8B-B14F-4D97-AF65-F5344CB8AC3E}">
        <p14:creationId xmlns:p14="http://schemas.microsoft.com/office/powerpoint/2010/main" val="22407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0" y="685800"/>
          <a:ext cx="12192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759200" y="162581"/>
            <a:ext cx="5486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0" y="1645286"/>
            <a:ext cx="101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00" y="4251643"/>
            <a:ext cx="101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02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30400" y="685800"/>
            <a:ext cx="10566400" cy="28448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–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SGK tr.109.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4267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600"/>
            <a:ext cx="5689600" cy="3830675"/>
          </a:xfrm>
          <a:prstGeom prst="rect">
            <a:avLst/>
          </a:prstGeom>
        </p:spPr>
      </p:pic>
      <p:pic>
        <p:nvPicPr>
          <p:cNvPr id="2" name="Đồng hồ đếm ngược 5 phút - Countdown timer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090" y="3464737"/>
            <a:ext cx="1677811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GK Scan] ✓ Luyện từ và câu: Quan hệ từ - Sách Giáo Khoa - Học Online Cùng  Sachgiaibaitap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243244"/>
            <a:ext cx="12192000" cy="6658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4267" b="0" dirty="0"/>
              <a:t>a. </a:t>
            </a:r>
            <a:r>
              <a:rPr lang="en-US" sz="4267" b="0" dirty="0" err="1"/>
              <a:t>Rừng</a:t>
            </a:r>
            <a:r>
              <a:rPr lang="en-US" sz="4267" b="0" dirty="0"/>
              <a:t> say </a:t>
            </a:r>
            <a:r>
              <a:rPr lang="en-US" sz="4267" b="0" dirty="0" err="1"/>
              <a:t>ngây</a:t>
            </a:r>
            <a:r>
              <a:rPr lang="en-US" sz="4267" b="0" dirty="0"/>
              <a:t> </a:t>
            </a:r>
            <a:r>
              <a:rPr lang="en-US" sz="4267" i="1" dirty="0" err="1">
                <a:solidFill>
                  <a:srgbClr val="FF0066"/>
                </a:solidFill>
              </a:rPr>
              <a:t>và</a:t>
            </a:r>
            <a:r>
              <a:rPr lang="en-US" sz="4267" i="1" dirty="0">
                <a:solidFill>
                  <a:srgbClr val="FFFF00"/>
                </a:solidFill>
              </a:rPr>
              <a:t> </a:t>
            </a:r>
            <a:r>
              <a:rPr lang="en-US" sz="4267" b="0" dirty="0" err="1"/>
              <a:t>ấm</a:t>
            </a:r>
            <a:r>
              <a:rPr lang="en-US" sz="4267" b="0" dirty="0"/>
              <a:t> </a:t>
            </a:r>
            <a:r>
              <a:rPr lang="en-US" sz="4267" b="0" dirty="0" err="1"/>
              <a:t>nóng</a:t>
            </a:r>
            <a:r>
              <a:rPr lang="en-US" sz="4267" b="0" dirty="0"/>
              <a:t>.</a:t>
            </a:r>
          </a:p>
          <a:p>
            <a:pPr algn="just" eaLnBrk="1" hangingPunct="1"/>
            <a:r>
              <a:rPr lang="en-US" sz="4267" b="0" dirty="0"/>
              <a:t>                                                                       </a:t>
            </a:r>
            <a:r>
              <a:rPr lang="en-US" sz="2667" i="1" dirty="0">
                <a:solidFill>
                  <a:srgbClr val="0000FF"/>
                </a:solidFill>
              </a:rPr>
              <a:t>Ma </a:t>
            </a:r>
            <a:r>
              <a:rPr lang="en-US" sz="2667" i="1" dirty="0" err="1">
                <a:solidFill>
                  <a:srgbClr val="0000FF"/>
                </a:solidFill>
              </a:rPr>
              <a:t>Văn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Kháng</a:t>
            </a:r>
            <a:endParaRPr lang="en-US" sz="2667" i="1" dirty="0">
              <a:solidFill>
                <a:srgbClr val="0000FF"/>
              </a:solidFill>
            </a:endParaRPr>
          </a:p>
          <a:p>
            <a:pPr marL="0" indent="0" algn="just"/>
            <a:r>
              <a:rPr lang="en-US" sz="4267" b="0" dirty="0"/>
              <a:t>b. </a:t>
            </a:r>
            <a:r>
              <a:rPr lang="en-US" sz="4267" b="0" dirty="0" err="1"/>
              <a:t>Tiếng</a:t>
            </a:r>
            <a:r>
              <a:rPr lang="en-US" sz="4267" b="0" dirty="0"/>
              <a:t> </a:t>
            </a:r>
            <a:r>
              <a:rPr lang="en-US" sz="4267" b="0" dirty="0" err="1"/>
              <a:t>hót</a:t>
            </a:r>
            <a:r>
              <a:rPr lang="en-US" sz="4267" b="0" dirty="0"/>
              <a:t> </a:t>
            </a:r>
            <a:r>
              <a:rPr lang="en-US" sz="4267" b="0" dirty="0" err="1"/>
              <a:t>dìu</a:t>
            </a:r>
            <a:r>
              <a:rPr lang="en-US" sz="4267" b="0" dirty="0"/>
              <a:t> </a:t>
            </a:r>
            <a:r>
              <a:rPr lang="en-US" sz="4267" b="0" dirty="0" err="1"/>
              <a:t>dặt</a:t>
            </a:r>
            <a:r>
              <a:rPr lang="en-US" sz="4267" b="0" dirty="0"/>
              <a:t> </a:t>
            </a:r>
            <a:r>
              <a:rPr lang="en-US" sz="4267" i="1" dirty="0" err="1">
                <a:solidFill>
                  <a:srgbClr val="FF0066"/>
                </a:solidFill>
              </a:rPr>
              <a:t>của</a:t>
            </a:r>
            <a:r>
              <a:rPr lang="en-US" sz="4267" b="0" dirty="0">
                <a:solidFill>
                  <a:srgbClr val="FF0066"/>
                </a:solidFill>
              </a:rPr>
              <a:t> </a:t>
            </a:r>
            <a:r>
              <a:rPr lang="en-US" sz="4267" b="0" dirty="0" err="1"/>
              <a:t>Hoạ</a:t>
            </a:r>
            <a:r>
              <a:rPr lang="en-US" sz="4267" b="0" dirty="0"/>
              <a:t> </a:t>
            </a:r>
            <a:r>
              <a:rPr lang="en-US" sz="4267" b="0" dirty="0" err="1"/>
              <a:t>Mi</a:t>
            </a:r>
            <a:r>
              <a:rPr lang="en-US" sz="4267" b="0" dirty="0"/>
              <a:t> </a:t>
            </a:r>
            <a:r>
              <a:rPr lang="en-US" sz="4267" b="0" dirty="0" err="1"/>
              <a:t>giục</a:t>
            </a:r>
            <a:r>
              <a:rPr lang="en-US" sz="4267" b="0" dirty="0"/>
              <a:t> </a:t>
            </a:r>
            <a:r>
              <a:rPr lang="en-US" sz="4267" b="0" dirty="0" err="1"/>
              <a:t>các</a:t>
            </a:r>
            <a:r>
              <a:rPr lang="en-US" sz="4267" b="0" dirty="0"/>
              <a:t> </a:t>
            </a:r>
            <a:r>
              <a:rPr lang="en-US" sz="4267" b="0" dirty="0" err="1"/>
              <a:t>loài</a:t>
            </a:r>
            <a:r>
              <a:rPr lang="en-US" sz="4267" b="0" dirty="0"/>
              <a:t> </a:t>
            </a:r>
            <a:r>
              <a:rPr lang="en-US" sz="4267" b="0" dirty="0" err="1"/>
              <a:t>chim</a:t>
            </a:r>
            <a:r>
              <a:rPr lang="en-US" sz="4267" b="0" dirty="0"/>
              <a:t> </a:t>
            </a:r>
            <a:r>
              <a:rPr lang="en-US" sz="4267" b="0" dirty="0" err="1"/>
              <a:t>dạo</a:t>
            </a:r>
            <a:r>
              <a:rPr lang="en-US" sz="4267" b="0" dirty="0"/>
              <a:t> </a:t>
            </a:r>
            <a:r>
              <a:rPr lang="en-US" sz="4267" b="0" dirty="0" err="1"/>
              <a:t>lên</a:t>
            </a:r>
            <a:r>
              <a:rPr lang="en-US" sz="4267" b="0" dirty="0"/>
              <a:t> </a:t>
            </a:r>
            <a:r>
              <a:rPr lang="en-US" sz="4267" b="0" dirty="0" err="1"/>
              <a:t>ngững</a:t>
            </a:r>
            <a:r>
              <a:rPr lang="en-US" sz="4267" b="0" dirty="0"/>
              <a:t> </a:t>
            </a:r>
            <a:r>
              <a:rPr lang="en-US" sz="4267" b="0" dirty="0" err="1"/>
              <a:t>khúc</a:t>
            </a:r>
            <a:r>
              <a:rPr lang="en-US" sz="4267" b="0" dirty="0"/>
              <a:t> </a:t>
            </a:r>
            <a:r>
              <a:rPr lang="en-US" sz="4267" b="0" dirty="0" err="1"/>
              <a:t>nhạc</a:t>
            </a:r>
            <a:r>
              <a:rPr lang="en-US" sz="4267" b="0" dirty="0"/>
              <a:t> </a:t>
            </a:r>
            <a:r>
              <a:rPr lang="en-US" sz="4267" b="0" dirty="0" err="1"/>
              <a:t>tưng</a:t>
            </a:r>
            <a:r>
              <a:rPr lang="en-US" sz="4267" b="0" dirty="0"/>
              <a:t> </a:t>
            </a:r>
            <a:r>
              <a:rPr lang="en-US" sz="4267" b="0" dirty="0" err="1"/>
              <a:t>bừng</a:t>
            </a:r>
            <a:r>
              <a:rPr lang="en-US" sz="4267" b="0" dirty="0"/>
              <a:t>, ca </a:t>
            </a:r>
            <a:r>
              <a:rPr lang="en-US" sz="4267" b="0" dirty="0" err="1"/>
              <a:t>ngợi</a:t>
            </a:r>
            <a:r>
              <a:rPr lang="en-US" sz="4267" b="0" dirty="0"/>
              <a:t> </a:t>
            </a:r>
            <a:r>
              <a:rPr lang="en-US" sz="4267" b="0" dirty="0" err="1"/>
              <a:t>núi</a:t>
            </a:r>
            <a:r>
              <a:rPr lang="en-US" sz="4267" b="0" dirty="0"/>
              <a:t> </a:t>
            </a:r>
            <a:r>
              <a:rPr lang="en-US" sz="4267" b="0" dirty="0" err="1"/>
              <a:t>sông</a:t>
            </a:r>
            <a:r>
              <a:rPr lang="en-US" sz="4267" b="0" dirty="0"/>
              <a:t> </a:t>
            </a:r>
            <a:r>
              <a:rPr lang="en-US" sz="4267" b="0" dirty="0" err="1"/>
              <a:t>đang</a:t>
            </a:r>
            <a:r>
              <a:rPr lang="en-US" sz="4267" b="0" dirty="0"/>
              <a:t> </a:t>
            </a:r>
            <a:r>
              <a:rPr lang="en-US" sz="4267" b="0" dirty="0" err="1"/>
              <a:t>đổi</a:t>
            </a:r>
            <a:r>
              <a:rPr lang="en-US" sz="4267" b="0" dirty="0"/>
              <a:t> </a:t>
            </a:r>
            <a:r>
              <a:rPr lang="en-US" sz="4267" b="0" dirty="0" err="1"/>
              <a:t>mới</a:t>
            </a:r>
            <a:r>
              <a:rPr lang="en-US" sz="4267" b="0" dirty="0"/>
              <a:t>.</a:t>
            </a:r>
          </a:p>
          <a:p>
            <a:pPr algn="just" eaLnBrk="1" hangingPunct="1"/>
            <a:r>
              <a:rPr lang="en-US" sz="4267" b="0" dirty="0"/>
              <a:t>                                                                           </a:t>
            </a:r>
            <a:r>
              <a:rPr lang="en-US" sz="2667" i="1" dirty="0" err="1">
                <a:solidFill>
                  <a:srgbClr val="0000FF"/>
                </a:solidFill>
              </a:rPr>
              <a:t>Võ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Quảng</a:t>
            </a:r>
            <a:endParaRPr lang="en-US" sz="2667" i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en-US" sz="4267" b="0" dirty="0"/>
              <a:t>c. (1)</a:t>
            </a:r>
            <a:r>
              <a:rPr lang="en-US" sz="4267" b="0" dirty="0" err="1"/>
              <a:t>Hoa</a:t>
            </a:r>
            <a:r>
              <a:rPr lang="en-US" sz="4267" b="0" dirty="0"/>
              <a:t> </a:t>
            </a:r>
            <a:r>
              <a:rPr lang="en-US" sz="4267" b="0" dirty="0" err="1"/>
              <a:t>mai</a:t>
            </a:r>
            <a:r>
              <a:rPr lang="en-US" sz="4267" b="0" dirty="0"/>
              <a:t> </a:t>
            </a:r>
            <a:r>
              <a:rPr lang="en-US" sz="4267" b="0" dirty="0" err="1"/>
              <a:t>trổ</a:t>
            </a:r>
            <a:r>
              <a:rPr lang="en-US" sz="4267" b="0" dirty="0"/>
              <a:t> </a:t>
            </a:r>
            <a:r>
              <a:rPr lang="en-US" sz="4267" b="0" dirty="0" err="1"/>
              <a:t>từng</a:t>
            </a:r>
            <a:r>
              <a:rPr lang="en-US" sz="4267" b="0" dirty="0"/>
              <a:t> </a:t>
            </a:r>
            <a:r>
              <a:rPr lang="en-US" sz="4267" b="0" dirty="0" err="1"/>
              <a:t>chùm</a:t>
            </a:r>
            <a:r>
              <a:rPr lang="en-US" sz="4267" b="0" dirty="0"/>
              <a:t> </a:t>
            </a:r>
            <a:r>
              <a:rPr lang="en-US" sz="4267" b="0" dirty="0" err="1"/>
              <a:t>thưa</a:t>
            </a:r>
            <a:r>
              <a:rPr lang="en-US" sz="4267" b="0" dirty="0"/>
              <a:t> </a:t>
            </a:r>
            <a:r>
              <a:rPr lang="en-US" sz="4267" b="0" dirty="0" err="1"/>
              <a:t>thớt</a:t>
            </a:r>
            <a:r>
              <a:rPr lang="en-US" sz="4267" b="0" dirty="0"/>
              <a:t>, </a:t>
            </a:r>
            <a:r>
              <a:rPr lang="en-US" sz="4267" b="0" dirty="0" err="1"/>
              <a:t>không</a:t>
            </a:r>
            <a:r>
              <a:rPr lang="en-US" sz="4267" b="0" dirty="0"/>
              <a:t> </a:t>
            </a:r>
            <a:r>
              <a:rPr lang="en-US" sz="4267" b="0" dirty="0" err="1"/>
              <a:t>đơm</a:t>
            </a:r>
            <a:r>
              <a:rPr lang="en-US" sz="4267" b="0" dirty="0"/>
              <a:t> </a:t>
            </a:r>
            <a:r>
              <a:rPr lang="en-US" sz="4267" b="0" dirty="0" err="1"/>
              <a:t>đặc</a:t>
            </a:r>
            <a:r>
              <a:rPr lang="en-US" sz="4267" b="0" dirty="0"/>
              <a:t> </a:t>
            </a:r>
            <a:r>
              <a:rPr lang="en-US" sz="4267" i="1" dirty="0" err="1">
                <a:solidFill>
                  <a:srgbClr val="FF0066"/>
                </a:solidFill>
              </a:rPr>
              <a:t>như</a:t>
            </a:r>
            <a:r>
              <a:rPr lang="en-US" sz="4267" i="1" dirty="0">
                <a:solidFill>
                  <a:srgbClr val="003399"/>
                </a:solidFill>
              </a:rPr>
              <a:t> </a:t>
            </a:r>
            <a:r>
              <a:rPr lang="en-US" sz="4267" b="0" dirty="0" err="1"/>
              <a:t>hoa</a:t>
            </a:r>
            <a:r>
              <a:rPr lang="en-US" sz="4267" b="0" dirty="0"/>
              <a:t> </a:t>
            </a:r>
            <a:r>
              <a:rPr lang="en-US" sz="4267" b="0" dirty="0" err="1"/>
              <a:t>đào</a:t>
            </a:r>
            <a:r>
              <a:rPr lang="en-US" sz="4267" b="0" dirty="0"/>
              <a:t>. (2) </a:t>
            </a:r>
            <a:r>
              <a:rPr lang="en-US" sz="4267" i="1" dirty="0" err="1">
                <a:solidFill>
                  <a:srgbClr val="FF0066"/>
                </a:solidFill>
              </a:rPr>
              <a:t>Nhưng</a:t>
            </a:r>
            <a:r>
              <a:rPr lang="en-US" sz="4267" i="1" dirty="0">
                <a:solidFill>
                  <a:srgbClr val="003399"/>
                </a:solidFill>
              </a:rPr>
              <a:t> </a:t>
            </a:r>
            <a:r>
              <a:rPr lang="en-US" sz="4267" b="0" dirty="0" err="1"/>
              <a:t>cành</a:t>
            </a:r>
            <a:r>
              <a:rPr lang="en-US" sz="4267" b="0" dirty="0"/>
              <a:t> </a:t>
            </a:r>
            <a:r>
              <a:rPr lang="en-US" sz="4267" b="0" dirty="0" err="1"/>
              <a:t>mai</a:t>
            </a:r>
            <a:r>
              <a:rPr lang="en-US" sz="4267" b="0" dirty="0"/>
              <a:t> </a:t>
            </a:r>
            <a:r>
              <a:rPr lang="en-US" sz="4267" b="0" dirty="0" err="1"/>
              <a:t>uyển</a:t>
            </a:r>
            <a:r>
              <a:rPr lang="en-US" sz="4267" b="0" dirty="0"/>
              <a:t> </a:t>
            </a:r>
            <a:r>
              <a:rPr lang="en-US" sz="4267" b="0" dirty="0" err="1"/>
              <a:t>chuyển</a:t>
            </a:r>
            <a:r>
              <a:rPr lang="en-US" sz="4267" b="0" dirty="0"/>
              <a:t> </a:t>
            </a:r>
            <a:r>
              <a:rPr lang="en-US" sz="4267" b="0" dirty="0" err="1"/>
              <a:t>hơn</a:t>
            </a:r>
            <a:r>
              <a:rPr lang="en-US" sz="4267" b="0" dirty="0"/>
              <a:t> </a:t>
            </a:r>
            <a:r>
              <a:rPr lang="en-US" sz="4267" b="0" dirty="0" err="1"/>
              <a:t>cành</a:t>
            </a:r>
            <a:r>
              <a:rPr lang="en-US" sz="4267" b="0" dirty="0"/>
              <a:t> </a:t>
            </a:r>
            <a:r>
              <a:rPr lang="en-US" sz="4267" b="0" dirty="0" err="1"/>
              <a:t>đào</a:t>
            </a:r>
            <a:r>
              <a:rPr lang="en-US" sz="4267" b="0" dirty="0"/>
              <a:t>.</a:t>
            </a:r>
          </a:p>
          <a:p>
            <a:pPr algn="just" eaLnBrk="1" hangingPunct="1"/>
            <a:r>
              <a:rPr lang="en-US" sz="4267" b="0" dirty="0"/>
              <a:t>                                               </a:t>
            </a:r>
            <a:r>
              <a:rPr lang="en-US" sz="2667" i="1" dirty="0">
                <a:solidFill>
                  <a:srgbClr val="0000FF"/>
                </a:solidFill>
              </a:rPr>
              <a:t>Theo </a:t>
            </a:r>
            <a:r>
              <a:rPr lang="en-US" sz="2667" i="1" dirty="0" err="1">
                <a:solidFill>
                  <a:srgbClr val="0000FF"/>
                </a:solidFill>
              </a:rPr>
              <a:t>Mùa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xuân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và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phong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tục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Việt</a:t>
            </a:r>
            <a:r>
              <a:rPr lang="en-US" sz="2667" i="1" dirty="0">
                <a:solidFill>
                  <a:srgbClr val="0000FF"/>
                </a:solidFill>
              </a:rPr>
              <a:t> Nam</a:t>
            </a:r>
          </a:p>
        </p:txBody>
      </p:sp>
      <p:sp>
        <p:nvSpPr>
          <p:cNvPr id="9" name="Oval 8"/>
          <p:cNvSpPr/>
          <p:nvPr/>
        </p:nvSpPr>
        <p:spPr>
          <a:xfrm>
            <a:off x="4876800" y="1498601"/>
            <a:ext cx="914400" cy="880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Connector 9"/>
          <p:cNvCxnSpPr/>
          <p:nvPr/>
        </p:nvCxnSpPr>
        <p:spPr>
          <a:xfrm>
            <a:off x="812800" y="2223655"/>
            <a:ext cx="386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92800" y="2209800"/>
            <a:ext cx="1828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83595" y="4795758"/>
            <a:ext cx="1112981" cy="880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548255" y="4795758"/>
            <a:ext cx="34544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96576" y="5461000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962400" y="279400"/>
            <a:ext cx="711200" cy="63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" name="Straight Connector 4"/>
          <p:cNvCxnSpPr/>
          <p:nvPr/>
        </p:nvCxnSpPr>
        <p:spPr>
          <a:xfrm>
            <a:off x="2032000" y="907473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75200" y="930564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383152" y="4815251"/>
            <a:ext cx="1674091" cy="880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898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9" grpId="0" animBg="1"/>
      <p:bldP spid="2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71057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1312</Words>
  <Application>Microsoft Office PowerPoint</Application>
  <PresentationFormat>Widescreen</PresentationFormat>
  <Paragraphs>236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anbinh</dc:creator>
  <cp:lastModifiedBy>Admin</cp:lastModifiedBy>
  <cp:revision>11</cp:revision>
  <dcterms:created xsi:type="dcterms:W3CDTF">2021-11-02T02:21:57Z</dcterms:created>
  <dcterms:modified xsi:type="dcterms:W3CDTF">2021-11-18T00:37:21Z</dcterms:modified>
</cp:coreProperties>
</file>