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sldIdLst>
    <p:sldId id="256" r:id="rId2"/>
    <p:sldId id="260" r:id="rId3"/>
    <p:sldId id="262" r:id="rId4"/>
    <p:sldId id="263" r:id="rId5"/>
    <p:sldId id="267" r:id="rId6"/>
    <p:sldId id="258" r:id="rId7"/>
    <p:sldId id="269" r:id="rId8"/>
    <p:sldId id="257" r:id="rId9"/>
    <p:sldId id="272" r:id="rId10"/>
    <p:sldId id="270" r:id="rId11"/>
    <p:sldId id="271" r:id="rId12"/>
    <p:sldId id="274" r:id="rId13"/>
    <p:sldId id="275" r:id="rId14"/>
    <p:sldId id="276" r:id="rId15"/>
    <p:sldId id="277" r:id="rId16"/>
    <p:sldId id="278" r:id="rId17"/>
    <p:sldId id="279" r:id="rId18"/>
    <p:sldId id="280" r:id="rId19"/>
    <p:sldId id="287" r:id="rId20"/>
    <p:sldId id="288" r:id="rId21"/>
    <p:sldId id="289" r:id="rId22"/>
    <p:sldId id="283" r:id="rId23"/>
    <p:sldId id="284" r:id="rId24"/>
    <p:sldId id="285" r:id="rId25"/>
    <p:sldId id="286" r:id="rId26"/>
    <p:sldId id="281" r:id="rId27"/>
    <p:sldId id="282" r:id="rId28"/>
  </p:sldIdLst>
  <p:sldSz cx="12192000" cy="6858000"/>
  <p:notesSz cx="6858000" cy="9144000"/>
  <p:custDataLst>
    <p:tags r:id="rId2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5" d="100"/>
          <a:sy n="55" d="100"/>
        </p:scale>
        <p:origin x="64" y="5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vi-VN"/>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7215CC1-E581-48D5-9C26-E24D0780DBED}" type="slidenum">
              <a:rPr lang="vi-VN" smtClean="0"/>
              <a:t>‹#›</a:t>
            </a:fld>
            <a:endParaRPr lang="vi-VN"/>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159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5907785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13070243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3268923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24560620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4172279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37291937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18473765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135352343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228953360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37149288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39884656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17130057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166364395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214290613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4943797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81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DFB27A-A0E7-4000-8EAA-F66A3D935BF9}" type="datetimeFigureOut">
              <a:rPr lang="vi-VN" smtClean="0"/>
              <a:t>15/12/2021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3387659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DFB27A-A0E7-4000-8EAA-F66A3D935BF9}" type="datetimeFigureOut">
              <a:rPr lang="vi-VN" smtClean="0"/>
              <a:t>15/12/2021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396865396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DFB27A-A0E7-4000-8EAA-F66A3D935BF9}" type="datetimeFigureOut">
              <a:rPr lang="vi-VN" smtClean="0"/>
              <a:t>15/12/2021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3329733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FB27A-A0E7-4000-8EAA-F66A3D935BF9}" type="datetimeFigureOut">
              <a:rPr lang="vi-VN" smtClean="0"/>
              <a:t>15/12/2021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2986767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DFB27A-A0E7-4000-8EAA-F66A3D935BF9}" type="datetimeFigureOut">
              <a:rPr lang="vi-VN" smtClean="0"/>
              <a:t>15/12/2021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66211561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356261549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DFB27A-A0E7-4000-8EAA-F66A3D935BF9}" type="datetimeFigureOut">
              <a:rPr lang="vi-VN" smtClean="0"/>
              <a:t>15/12/2021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259651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1406662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120898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30309639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3623301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9275702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23745456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21461517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DFB27A-A0E7-4000-8EAA-F66A3D935BF9}" type="datetimeFigureOut">
              <a:rPr lang="vi-VN" smtClean="0"/>
              <a:t>15/12/2021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215CC1-E581-48D5-9C26-E24D0780DBED}" type="slidenum">
              <a:rPr lang="vi-VN" smtClean="0"/>
              <a:t>‹#›</a:t>
            </a:fld>
            <a:endParaRPr lang="vi-VN"/>
          </a:p>
        </p:txBody>
      </p:sp>
    </p:spTree>
    <p:extLst>
      <p:ext uri="{BB962C8B-B14F-4D97-AF65-F5344CB8AC3E}">
        <p14:creationId xmlns:p14="http://schemas.microsoft.com/office/powerpoint/2010/main" val="17082698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1DFB27A-A0E7-4000-8EAA-F66A3D935BF9}" type="datetimeFigureOut">
              <a:rPr lang="vi-VN" smtClean="0"/>
              <a:t>15/12/2021</a:t>
            </a:fld>
            <a:endParaRPr lang="vi-VN"/>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vi-VN"/>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7215CC1-E581-48D5-9C26-E24D0780DBED}" type="slidenum">
              <a:rPr lang="vi-VN" smtClean="0"/>
              <a:t>‹#›</a:t>
            </a:fld>
            <a:endParaRPr lang="vi-VN"/>
          </a:p>
        </p:txBody>
      </p:sp>
    </p:spTree>
    <p:extLst>
      <p:ext uri="{BB962C8B-B14F-4D97-AF65-F5344CB8AC3E}">
        <p14:creationId xmlns:p14="http://schemas.microsoft.com/office/powerpoint/2010/main" val="288178822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30" r:id="rId3"/>
    <p:sldLayoutId id="2147483829" r:id="rId4"/>
    <p:sldLayoutId id="2147483828" r:id="rId5"/>
    <p:sldLayoutId id="2147483827" r:id="rId6"/>
    <p:sldLayoutId id="2147483826" r:id="rId7"/>
    <p:sldLayoutId id="2147483825" r:id="rId8"/>
    <p:sldLayoutId id="2147483824" r:id="rId9"/>
    <p:sldLayoutId id="2147483823" r:id="rId10"/>
    <p:sldLayoutId id="2147483822" r:id="rId11"/>
    <p:sldLayoutId id="2147483821" r:id="rId12"/>
    <p:sldLayoutId id="2147483820" r:id="rId13"/>
    <p:sldLayoutId id="2147483819" r:id="rId14"/>
    <p:sldLayoutId id="2147483818" r:id="rId15"/>
    <p:sldLayoutId id="2147483817" r:id="rId16"/>
    <p:sldLayoutId id="2147483816" r:id="rId17"/>
    <p:sldLayoutId id="2147483815" r:id="rId18"/>
    <p:sldLayoutId id="2147483814" r:id="rId19"/>
    <p:sldLayoutId id="2147483813" r:id="rId20"/>
    <p:sldLayoutId id="2147483812" r:id="rId21"/>
    <p:sldLayoutId id="2147483811" r:id="rId22"/>
    <p:sldLayoutId id="214748381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gif"/><Relationship Id="rId2" Type="http://schemas.openxmlformats.org/officeDocument/2006/relationships/audio" Target="../media/media1.mp3"/><Relationship Id="rId16" Type="http://schemas.openxmlformats.org/officeDocument/2006/relationships/image" Target="../media/image13.gif"/><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gif"/><Relationship Id="rId10" Type="http://schemas.openxmlformats.org/officeDocument/2006/relationships/image" Target="../media/image7.gif"/><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png"/><Relationship Id="rId18" Type="http://schemas.openxmlformats.org/officeDocument/2006/relationships/image" Target="../media/image15.gif"/><Relationship Id="rId26" Type="http://schemas.openxmlformats.org/officeDocument/2006/relationships/image" Target="../media/image4.png"/><Relationship Id="rId3" Type="http://schemas.openxmlformats.org/officeDocument/2006/relationships/slideLayout" Target="../slideLayouts/slideLayout2.xml"/><Relationship Id="rId21" Type="http://schemas.openxmlformats.org/officeDocument/2006/relationships/image" Target="../media/image30.png"/><Relationship Id="rId7" Type="http://schemas.openxmlformats.org/officeDocument/2006/relationships/audio" Target="../media/audio4.wav"/><Relationship Id="rId12" Type="http://schemas.openxmlformats.org/officeDocument/2006/relationships/image" Target="../media/image5.png"/><Relationship Id="rId17" Type="http://schemas.openxmlformats.org/officeDocument/2006/relationships/image" Target="../media/image6.png"/><Relationship Id="rId25" Type="http://schemas.openxmlformats.org/officeDocument/2006/relationships/image" Target="../media/image34.png"/><Relationship Id="rId2" Type="http://schemas.microsoft.com/office/2007/relationships/media" Target="../media/media2.mp3"/><Relationship Id="rId16" Type="http://schemas.openxmlformats.org/officeDocument/2006/relationships/image" Target="../media/image29.png"/><Relationship Id="rId20"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4.png"/><Relationship Id="rId24" Type="http://schemas.openxmlformats.org/officeDocument/2006/relationships/image" Target="../media/image33.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32.png"/><Relationship Id="rId10" Type="http://schemas.openxmlformats.org/officeDocument/2006/relationships/image" Target="../media/image9.gif"/><Relationship Id="rId19" Type="http://schemas.openxmlformats.org/officeDocument/2006/relationships/image" Target="../media/image16.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31.png"/><Relationship Id="rId27"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31.png"/><Relationship Id="rId26" Type="http://schemas.openxmlformats.org/officeDocument/2006/relationships/image" Target="../media/image29.png"/><Relationship Id="rId3" Type="http://schemas.openxmlformats.org/officeDocument/2006/relationships/slideLayout" Target="../slideLayouts/slideLayout2.xml"/><Relationship Id="rId21" Type="http://schemas.openxmlformats.org/officeDocument/2006/relationships/image" Target="../media/image34.png"/><Relationship Id="rId7" Type="http://schemas.openxmlformats.org/officeDocument/2006/relationships/audio" Target="../media/audio4.wav"/><Relationship Id="rId12" Type="http://schemas.openxmlformats.org/officeDocument/2006/relationships/image" Target="../media/image5.png"/><Relationship Id="rId17" Type="http://schemas.openxmlformats.org/officeDocument/2006/relationships/image" Target="../media/image30.png"/><Relationship Id="rId25" Type="http://schemas.openxmlformats.org/officeDocument/2006/relationships/image" Target="../media/image21.png"/><Relationship Id="rId2" Type="http://schemas.microsoft.com/office/2007/relationships/media" Target="../media/media2.mp3"/><Relationship Id="rId16" Type="http://schemas.openxmlformats.org/officeDocument/2006/relationships/image" Target="../media/image17.gif"/><Relationship Id="rId20" Type="http://schemas.openxmlformats.org/officeDocument/2006/relationships/image" Target="../media/image33.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4.png"/><Relationship Id="rId24" Type="http://schemas.openxmlformats.org/officeDocument/2006/relationships/image" Target="../media/image2.png"/><Relationship Id="rId5" Type="http://schemas.openxmlformats.org/officeDocument/2006/relationships/audio" Target="../media/audio2.wav"/><Relationship Id="rId15" Type="http://schemas.openxmlformats.org/officeDocument/2006/relationships/image" Target="../media/image16.gif"/><Relationship Id="rId23" Type="http://schemas.openxmlformats.org/officeDocument/2006/relationships/image" Target="../media/image1.png"/><Relationship Id="rId10" Type="http://schemas.openxmlformats.org/officeDocument/2006/relationships/image" Target="../media/image9.gif"/><Relationship Id="rId19"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5.gif"/><Relationship Id="rId22" Type="http://schemas.openxmlformats.org/officeDocument/2006/relationships/image" Target="../media/image20.png"/><Relationship Id="rId27"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8.png"/><Relationship Id="rId3" Type="http://schemas.openxmlformats.org/officeDocument/2006/relationships/image" Target="../media/image9.gif"/><Relationship Id="rId7" Type="http://schemas.openxmlformats.org/officeDocument/2006/relationships/image" Target="../media/image2.png"/><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17.gif"/><Relationship Id="rId5" Type="http://schemas.openxmlformats.org/officeDocument/2006/relationships/image" Target="../media/image5.png"/><Relationship Id="rId15" Type="http://schemas.openxmlformats.org/officeDocument/2006/relationships/image" Target="file:///C:\Program%20Files\Inknoe%20ClassPoint\Images\multiple_choice_without%20result_default_cm.png" TargetMode="External"/><Relationship Id="rId10" Type="http://schemas.openxmlformats.org/officeDocument/2006/relationships/image" Target="../media/image16.gif"/><Relationship Id="rId4" Type="http://schemas.openxmlformats.org/officeDocument/2006/relationships/image" Target="../media/image14.png"/><Relationship Id="rId9" Type="http://schemas.openxmlformats.org/officeDocument/2006/relationships/image" Target="../media/image15.gif"/><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file:///C:\Program%20Files\Inknoe%20ClassPoint\Images\multiple_choice_without%20result_default_cm.png" TargetMode="External"/><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0.png"/><Relationship Id="rId11" Type="http://schemas.openxmlformats.org/officeDocument/2006/relationships/image" Target="../media/image17.gif"/><Relationship Id="rId5" Type="http://schemas.openxmlformats.org/officeDocument/2006/relationships/image" Target="../media/image15.gif"/><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Tập</a:t>
            </a:r>
            <a:r>
              <a:rPr lang="en-US" dirty="0" smtClean="0"/>
              <a:t> </a:t>
            </a:r>
            <a:r>
              <a:rPr lang="en-US" dirty="0" err="1" smtClean="0"/>
              <a:t>làm</a:t>
            </a:r>
            <a:r>
              <a:rPr lang="en-US" dirty="0" smtClean="0"/>
              <a:t> </a:t>
            </a:r>
            <a:r>
              <a:rPr lang="en-US" dirty="0" err="1" smtClean="0"/>
              <a:t>văn</a:t>
            </a:r>
            <a:endParaRPr lang="vi-VN" dirty="0"/>
          </a:p>
        </p:txBody>
      </p:sp>
      <p:sp>
        <p:nvSpPr>
          <p:cNvPr id="4" name="Subtitle 3"/>
          <p:cNvSpPr>
            <a:spLocks noGrp="1"/>
          </p:cNvSpPr>
          <p:nvPr>
            <p:ph type="subTitle" idx="1"/>
          </p:nvPr>
        </p:nvSpPr>
        <p:spPr/>
        <p:txBody>
          <a:bodyPr/>
          <a:lstStyle/>
          <a:p>
            <a:endParaRPr lang="vi-VN"/>
          </a:p>
        </p:txBody>
      </p:sp>
    </p:spTree>
    <p:extLst>
      <p:ext uri="{BB962C8B-B14F-4D97-AF65-F5344CB8AC3E}">
        <p14:creationId xmlns:p14="http://schemas.microsoft.com/office/powerpoint/2010/main" val="4114998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
        <p:nvSpPr>
          <p:cNvPr id="4" name="Rectangle 3"/>
          <p:cNvSpPr/>
          <p:nvPr/>
        </p:nvSpPr>
        <p:spPr>
          <a:xfrm>
            <a:off x="651164" y="144868"/>
            <a:ext cx="11020097" cy="6524863"/>
          </a:xfrm>
          <a:prstGeom prst="rect">
            <a:avLst/>
          </a:prstGeom>
        </p:spPr>
        <p:txBody>
          <a:bodyPr wrap="square">
            <a:spAutoFit/>
          </a:bodyPr>
          <a:lstStyle/>
          <a:p>
            <a:pPr algn="ctr"/>
            <a:r>
              <a:rPr lang="en-US" altLang="en-US" sz="2800" dirty="0" err="1">
                <a:solidFill>
                  <a:srgbClr val="0000FF"/>
                </a:solidFill>
                <a:latin typeface="Times New Roman" panose="02020603050405020304" pitchFamily="18" charset="0"/>
              </a:rPr>
              <a:t>Công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nhân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sửa</a:t>
            </a:r>
            <a:r>
              <a:rPr lang="en-US" altLang="en-US" sz="2800" dirty="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đường</a:t>
            </a:r>
            <a:endParaRPr lang="en-US" altLang="en-US" sz="2800" dirty="0">
              <a:solidFill>
                <a:srgbClr val="0000FF"/>
              </a:solidFill>
              <a:latin typeface="Times New Roman" panose="02020603050405020304" pitchFamily="18" charset="0"/>
            </a:endParaRPr>
          </a:p>
          <a:p>
            <a:pPr algn="just"/>
            <a:r>
              <a:rPr lang="en-US" altLang="en-US" sz="2800" dirty="0">
                <a:solidFill>
                  <a:srgbClr val="0000FF"/>
                </a:solidFill>
                <a:latin typeface="Times New Roman" panose="02020603050405020304" pitchFamily="18" charset="0"/>
              </a:rPr>
              <a:t> </a:t>
            </a:r>
            <a:r>
              <a:rPr lang="en-US" altLang="en-US" sz="2800" dirty="0" smtClean="0">
                <a:solidFill>
                  <a:srgbClr val="0000FF"/>
                </a:solidFill>
                <a:latin typeface="Times New Roman" panose="02020603050405020304" pitchFamily="18" charset="0"/>
              </a:rPr>
              <a:t>    </a:t>
            </a:r>
            <a:r>
              <a:rPr lang="en-US" altLang="en-US" sz="2600" dirty="0" err="1" smtClean="0">
                <a:solidFill>
                  <a:srgbClr val="00B050"/>
                </a:solidFill>
                <a:latin typeface="Times New Roman" panose="02020603050405020304" pitchFamily="18" charset="0"/>
              </a:rPr>
              <a:t>Bác</a:t>
            </a:r>
            <a:r>
              <a:rPr lang="en-US" altLang="en-US" sz="2600" dirty="0" smtClean="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Tâm</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mẹ</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của</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Thư</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đang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chăm</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chú</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làm</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việc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Bác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một</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đôi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găng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tay</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bằng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vải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rất</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dày</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Vì</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thế</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tay</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bác</a:t>
            </a:r>
            <a:r>
              <a:rPr lang="en-US" altLang="en-US" sz="2600" dirty="0">
                <a:solidFill>
                  <a:srgbClr val="00B050"/>
                </a:solidFill>
                <a:latin typeface="Times New Roman" panose="02020603050405020304" pitchFamily="18" charset="0"/>
              </a:rPr>
              <a:t> y </a:t>
            </a:r>
            <a:r>
              <a:rPr lang="en-US" altLang="en-US" sz="2600" dirty="0" err="1">
                <a:solidFill>
                  <a:srgbClr val="00B050"/>
                </a:solidFill>
                <a:latin typeface="Times New Roman" panose="02020603050405020304" pitchFamily="18" charset="0"/>
              </a:rPr>
              <a:t>như</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tay</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một</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người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khổng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lồ</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Bác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đội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nón</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khăn</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trùm</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gần</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kín</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mặt</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chỉ</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để</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hở</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mỗi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cái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mũi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và</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đôi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mắt</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Tay</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phải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bác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cầm</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một</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chiếc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búa</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Tay</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trái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bác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xếp</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rất</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khéo</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những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viên</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đá</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bọc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nhựa</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đường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đen</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nhánh</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vào</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chỗ</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trũng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Bác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đập</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búa</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đều</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đều</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xuống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những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viên</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đá</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để</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chúng</a:t>
            </a:r>
            <a:r>
              <a:rPr lang="en-US" altLang="en-US" sz="2600" dirty="0">
                <a:solidFill>
                  <a:srgbClr val="00B050"/>
                </a:solidFill>
                <a:latin typeface="Times New Roman" panose="02020603050405020304" pitchFamily="18" charset="0"/>
              </a:rPr>
              <a:t> ken </a:t>
            </a:r>
            <a:r>
              <a:rPr lang="en-US" altLang="en-US" sz="2600" dirty="0" err="1">
                <a:solidFill>
                  <a:srgbClr val="00B050"/>
                </a:solidFill>
                <a:latin typeface="Times New Roman" panose="02020603050405020304" pitchFamily="18" charset="0"/>
              </a:rPr>
              <a:t>chắc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vào</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nhau</a:t>
            </a:r>
            <a:r>
              <a:rPr lang="en-US" altLang="en-US" sz="2600" dirty="0">
                <a:solidFill>
                  <a:srgbClr val="00B050"/>
                </a:solidFill>
                <a:latin typeface="Times New Roman" panose="02020603050405020304" pitchFamily="18" charset="0"/>
              </a:rPr>
              <a:t>. Hai </a:t>
            </a:r>
            <a:r>
              <a:rPr lang="en-US" altLang="en-US" sz="2600" dirty="0" err="1">
                <a:solidFill>
                  <a:srgbClr val="00B050"/>
                </a:solidFill>
                <a:latin typeface="Times New Roman" panose="02020603050405020304" pitchFamily="18" charset="0"/>
              </a:rPr>
              <a:t>tay</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bác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đưa</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lên</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hạ</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xuống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nhịp</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nhàng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Dường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như</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bác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đang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làm</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một</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việc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gì</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đấy</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rất</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nhẹ</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nhàng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chứ</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không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phải</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là</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công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việc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vá</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đường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vất</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vả</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kia</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Chỉ</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có</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mảng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áo</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ướt</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đẫm</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mồ</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hôi</a:t>
            </a:r>
            <a:r>
              <a:rPr lang="en-US" altLang="en-US" sz="2600" dirty="0">
                <a:solidFill>
                  <a:srgbClr val="00B050"/>
                </a:solidFill>
                <a:latin typeface="Times New Roman" panose="02020603050405020304" pitchFamily="18" charset="0"/>
              </a:rPr>
              <a:t> ở </a:t>
            </a:r>
            <a:r>
              <a:rPr lang="en-US" altLang="en-US" sz="2600" dirty="0" err="1">
                <a:solidFill>
                  <a:srgbClr val="00B050"/>
                </a:solidFill>
                <a:latin typeface="Times New Roman" panose="02020603050405020304" pitchFamily="18" charset="0"/>
              </a:rPr>
              <a:t>lưng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bác</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là</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cứ</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loang</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ra</a:t>
            </a:r>
            <a:r>
              <a:rPr lang="en-US" altLang="en-US" sz="2600" dirty="0">
                <a:solidFill>
                  <a:srgbClr val="00B050"/>
                </a:solidFill>
                <a:latin typeface="Times New Roman" panose="02020603050405020304" pitchFamily="18" charset="0"/>
              </a:rPr>
              <a:t> </a:t>
            </a:r>
            <a:r>
              <a:rPr lang="en-US" altLang="en-US" sz="2600" dirty="0" err="1">
                <a:solidFill>
                  <a:srgbClr val="00B050"/>
                </a:solidFill>
                <a:latin typeface="Times New Roman" panose="02020603050405020304" pitchFamily="18" charset="0"/>
              </a:rPr>
              <a:t>mãi</a:t>
            </a:r>
            <a:r>
              <a:rPr lang="en-US" altLang="en-US" sz="2600" dirty="0">
                <a:solidFill>
                  <a:srgbClr val="00B050"/>
                </a:solidFill>
                <a:latin typeface="Times New Roman" panose="02020603050405020304" pitchFamily="18" charset="0"/>
              </a:rPr>
              <a:t>. </a:t>
            </a:r>
          </a:p>
          <a:p>
            <a:pPr algn="just"/>
            <a:r>
              <a:rPr lang="en-US" altLang="en-US" sz="2600" dirty="0">
                <a:solidFill>
                  <a:srgbClr val="002060"/>
                </a:solidFill>
                <a:latin typeface="Times New Roman" panose="02020603050405020304" pitchFamily="18" charset="0"/>
              </a:rPr>
              <a:t> </a:t>
            </a:r>
            <a:r>
              <a:rPr lang="en-US" altLang="en-US" sz="2600" dirty="0" smtClean="0">
                <a:solidFill>
                  <a:srgbClr val="002060"/>
                </a:solidFill>
                <a:latin typeface="Times New Roman" panose="02020603050405020304" pitchFamily="18" charset="0"/>
              </a:rPr>
              <a:t>      </a:t>
            </a:r>
            <a:r>
              <a:rPr lang="en-US" altLang="en-US" sz="2600" dirty="0" err="1" smtClean="0">
                <a:solidFill>
                  <a:srgbClr val="FF0000"/>
                </a:solidFill>
                <a:latin typeface="Times New Roman" panose="02020603050405020304" pitchFamily="18" charset="0"/>
              </a:rPr>
              <a:t>Mảng</a:t>
            </a:r>
            <a:r>
              <a:rPr lang="en-US" altLang="en-US" sz="2600" dirty="0" smtClean="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đường</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hình</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chữ</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nhật</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đen</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nhánh</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hiện</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lên</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thay</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thế</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cho</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cái</a:t>
            </a:r>
            <a:r>
              <a:rPr lang="en-US" altLang="en-US" sz="2600" dirty="0">
                <a:solidFill>
                  <a:srgbClr val="FF0000"/>
                </a:solidFill>
                <a:latin typeface="Times New Roman" panose="02020603050405020304" pitchFamily="18" charset="0"/>
              </a:rPr>
              <a:t> ổ </a:t>
            </a:r>
            <a:r>
              <a:rPr lang="en-US" altLang="en-US" sz="2600" dirty="0" err="1">
                <a:solidFill>
                  <a:srgbClr val="FF0000"/>
                </a:solidFill>
                <a:latin typeface="Times New Roman" panose="02020603050405020304" pitchFamily="18" charset="0"/>
              </a:rPr>
              <a:t>gà</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quái</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ác</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lúc</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trước</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Thư</a:t>
            </a:r>
            <a:r>
              <a:rPr lang="en-US" altLang="en-US" sz="2600" dirty="0">
                <a:solidFill>
                  <a:srgbClr val="FF0000"/>
                </a:solidFill>
                <a:latin typeface="Times New Roman" panose="02020603050405020304" pitchFamily="18" charset="0"/>
              </a:rPr>
              <a:t> say </a:t>
            </a:r>
            <a:r>
              <a:rPr lang="en-US" altLang="en-US" sz="2600" dirty="0" err="1">
                <a:solidFill>
                  <a:srgbClr val="FF0000"/>
                </a:solidFill>
                <a:latin typeface="Times New Roman" panose="02020603050405020304" pitchFamily="18" charset="0"/>
              </a:rPr>
              <a:t>sưa</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ngắm</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miếng</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vá</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hình</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chữ</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nhật</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thơm</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mùi</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nhựa</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đường</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hăng</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hắc</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ấy</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rồi</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ôm</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cổ</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mẹ</a:t>
            </a:r>
            <a:r>
              <a:rPr lang="en-US" altLang="en-US" sz="2600" dirty="0">
                <a:solidFill>
                  <a:srgbClr val="FF0000"/>
                </a:solidFill>
                <a:latin typeface="Times New Roman" panose="02020603050405020304" pitchFamily="18" charset="0"/>
              </a:rPr>
              <a:t>:</a:t>
            </a:r>
          </a:p>
          <a:p>
            <a:pPr algn="just"/>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Đẹp</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quá</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Mẹ</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vá</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đường</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cũng</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khéo</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như</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vá</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áo</a:t>
            </a:r>
            <a:r>
              <a:rPr lang="en-US" altLang="en-US" sz="2600" dirty="0">
                <a:solidFill>
                  <a:srgbClr val="FF0000"/>
                </a:solidFill>
                <a:latin typeface="Times New Roman" panose="02020603050405020304" pitchFamily="18" charset="0"/>
              </a:rPr>
              <a:t> </a:t>
            </a:r>
            <a:r>
              <a:rPr lang="en-US" altLang="en-US" sz="2600" dirty="0" err="1">
                <a:solidFill>
                  <a:srgbClr val="FF0000"/>
                </a:solidFill>
                <a:latin typeface="Times New Roman" panose="02020603050405020304" pitchFamily="18" charset="0"/>
              </a:rPr>
              <a:t>ấy</a:t>
            </a:r>
            <a:r>
              <a:rPr lang="en-US" altLang="en-US" sz="2600" dirty="0">
                <a:solidFill>
                  <a:srgbClr val="FF0000"/>
                </a:solidFill>
                <a:latin typeface="Times New Roman" panose="02020603050405020304" pitchFamily="18" charset="0"/>
              </a:rPr>
              <a:t>!</a:t>
            </a:r>
          </a:p>
          <a:p>
            <a:pPr algn="just"/>
            <a:r>
              <a:rPr lang="en-US" altLang="en-US" sz="2600" dirty="0">
                <a:solidFill>
                  <a:srgbClr val="002060"/>
                </a:solidFill>
                <a:latin typeface="Times New Roman" panose="02020603050405020304" pitchFamily="18" charset="0"/>
              </a:rPr>
              <a:t> </a:t>
            </a:r>
            <a:r>
              <a:rPr lang="en-US" altLang="en-US" sz="2600" dirty="0" smtClean="0">
                <a:solidFill>
                  <a:srgbClr val="002060"/>
                </a:solidFill>
                <a:latin typeface="Times New Roman" panose="02020603050405020304" pitchFamily="18" charset="0"/>
              </a:rPr>
              <a:t>      </a:t>
            </a:r>
            <a:r>
              <a:rPr lang="en-US" altLang="en-US" sz="2600" dirty="0" err="1" smtClean="0">
                <a:solidFill>
                  <a:srgbClr val="7030A0"/>
                </a:solidFill>
                <a:latin typeface="Times New Roman" panose="02020603050405020304" pitchFamily="18" charset="0"/>
              </a:rPr>
              <a:t>Bác</a:t>
            </a:r>
            <a:r>
              <a:rPr lang="en-US" altLang="en-US" sz="2600" dirty="0" smtClean="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Tâm</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đứng</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lên</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vươn</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vai</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mấy</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cái</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liền</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Bác</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nheo</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mắt</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nhìn</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mặt</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đường</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Nắng</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chói</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chang</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Một</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nụ</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cười</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làm</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rạng</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rỡ</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khuôn</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mặt</a:t>
            </a:r>
            <a:r>
              <a:rPr lang="en-US" altLang="en-US" sz="2600" dirty="0">
                <a:solidFill>
                  <a:srgbClr val="7030A0"/>
                </a:solidFill>
                <a:latin typeface="Times New Roman" panose="02020603050405020304" pitchFamily="18" charset="0"/>
              </a:rPr>
              <a:t> </a:t>
            </a:r>
            <a:r>
              <a:rPr lang="en-US" altLang="en-US" sz="2600" dirty="0" err="1">
                <a:solidFill>
                  <a:srgbClr val="7030A0"/>
                </a:solidFill>
                <a:latin typeface="Times New Roman" panose="02020603050405020304" pitchFamily="18" charset="0"/>
              </a:rPr>
              <a:t>bác</a:t>
            </a:r>
            <a:r>
              <a:rPr lang="en-US" altLang="en-US" sz="2600" dirty="0">
                <a:solidFill>
                  <a:srgbClr val="7030A0"/>
                </a:solidFill>
                <a:latin typeface="Times New Roman" panose="02020603050405020304" pitchFamily="18" charset="0"/>
              </a:rPr>
              <a:t>.</a:t>
            </a:r>
            <a:r>
              <a:rPr lang="en-US" altLang="en-US" sz="2600" i="1" dirty="0">
                <a:solidFill>
                  <a:srgbClr val="FF0000"/>
                </a:solidFill>
                <a:latin typeface="Times New Roman" panose="02020603050405020304" pitchFamily="18" charset="0"/>
              </a:rPr>
              <a:t>					                                                        </a:t>
            </a:r>
            <a:r>
              <a:rPr lang="en-US" altLang="en-US" sz="2600" i="1" dirty="0">
                <a:latin typeface="Times New Roman" panose="02020603050405020304" pitchFamily="18" charset="0"/>
              </a:rPr>
              <a:t>Theo</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Nguyễn</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Thị</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Xuyến</a:t>
            </a:r>
            <a:endParaRPr lang="en-US" altLang="en-US" sz="2600" dirty="0">
              <a:latin typeface="Times New Roman" panose="02020603050405020304" pitchFamily="18" charset="0"/>
            </a:endParaRPr>
          </a:p>
        </p:txBody>
      </p:sp>
    </p:spTree>
    <p:extLst>
      <p:ext uri="{BB962C8B-B14F-4D97-AF65-F5344CB8AC3E}">
        <p14:creationId xmlns:p14="http://schemas.microsoft.com/office/powerpoint/2010/main" val="9507358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654" y="279878"/>
            <a:ext cx="6844146" cy="6124754"/>
          </a:xfrm>
          <a:prstGeom prst="rect">
            <a:avLst/>
          </a:prstGeom>
        </p:spPr>
        <p:txBody>
          <a:bodyPr wrap="square">
            <a:spAutoFit/>
          </a:bodyPr>
          <a:lstStyle/>
          <a:p>
            <a:pPr algn="just"/>
            <a:r>
              <a:rPr lang="en-US" altLang="en-US" sz="2800" dirty="0">
                <a:solidFill>
                  <a:schemeClr val="accent5">
                    <a:lumMod val="50000"/>
                  </a:schemeClr>
                </a:solidFill>
                <a:latin typeface="Times New Roman" panose="02020603050405020304" pitchFamily="18" charset="0"/>
              </a:rPr>
              <a:t> </a:t>
            </a:r>
            <a:r>
              <a:rPr lang="en-US" altLang="en-US" sz="2800" dirty="0" smtClean="0">
                <a:solidFill>
                  <a:schemeClr val="accent5">
                    <a:lumMod val="50000"/>
                  </a:schemeClr>
                </a:solidFill>
                <a:latin typeface="Times New Roman" panose="02020603050405020304" pitchFamily="18" charset="0"/>
              </a:rPr>
              <a:t>    </a:t>
            </a:r>
            <a:r>
              <a:rPr lang="en-US" altLang="en-US" sz="2800" dirty="0" err="1" smtClean="0">
                <a:solidFill>
                  <a:schemeClr val="accent5">
                    <a:lumMod val="50000"/>
                  </a:schemeClr>
                </a:solidFill>
                <a:latin typeface="Times New Roman" panose="02020603050405020304" pitchFamily="18" charset="0"/>
              </a:rPr>
              <a:t>Bác</a:t>
            </a:r>
            <a:r>
              <a:rPr lang="en-US" altLang="en-US" sz="2800" dirty="0" smtClean="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Tâm</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mẹ</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của</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Thư</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đang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chăm</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chú</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làm</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việc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Bác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một</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đôi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găng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tay</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bằng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vải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rất</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dày</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Vì</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thế</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tay</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bác</a:t>
            </a:r>
            <a:r>
              <a:rPr lang="en-US" altLang="en-US" sz="2800" dirty="0">
                <a:solidFill>
                  <a:schemeClr val="accent5">
                    <a:lumMod val="50000"/>
                  </a:schemeClr>
                </a:solidFill>
                <a:latin typeface="Times New Roman" panose="02020603050405020304" pitchFamily="18" charset="0"/>
              </a:rPr>
              <a:t> y </a:t>
            </a:r>
            <a:r>
              <a:rPr lang="en-US" altLang="en-US" sz="2800" dirty="0" err="1">
                <a:solidFill>
                  <a:schemeClr val="accent5">
                    <a:lumMod val="50000"/>
                  </a:schemeClr>
                </a:solidFill>
                <a:latin typeface="Times New Roman" panose="02020603050405020304" pitchFamily="18" charset="0"/>
              </a:rPr>
              <a:t>như</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tay</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một</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người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khổng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lồ</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Bác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đội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nón</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khăn</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trùm</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gần</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kín</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mặt</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chỉ</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để</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hở</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mỗi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cái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mũi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và</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đôi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mắt</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Tay</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phải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bác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cầm</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một</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chiếc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búa</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Tay</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trái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bác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xếp</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rất</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khéo</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những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viên</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đá</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bọc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nhựa</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đường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đen</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nhánh</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vào</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chỗ</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trũng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Bác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đập</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búa</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đều</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đều</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xuống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những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viên</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đá</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để</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chúng</a:t>
            </a:r>
            <a:r>
              <a:rPr lang="en-US" altLang="en-US" sz="2800" dirty="0">
                <a:solidFill>
                  <a:schemeClr val="accent5">
                    <a:lumMod val="50000"/>
                  </a:schemeClr>
                </a:solidFill>
                <a:latin typeface="Times New Roman" panose="02020603050405020304" pitchFamily="18" charset="0"/>
              </a:rPr>
              <a:t> ken </a:t>
            </a:r>
            <a:r>
              <a:rPr lang="en-US" altLang="en-US" sz="2800" dirty="0" err="1">
                <a:solidFill>
                  <a:schemeClr val="accent5">
                    <a:lumMod val="50000"/>
                  </a:schemeClr>
                </a:solidFill>
                <a:latin typeface="Times New Roman" panose="02020603050405020304" pitchFamily="18" charset="0"/>
              </a:rPr>
              <a:t>chắc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vào</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nhau</a:t>
            </a:r>
            <a:r>
              <a:rPr lang="en-US" altLang="en-US" sz="2800" dirty="0">
                <a:solidFill>
                  <a:schemeClr val="accent5">
                    <a:lumMod val="50000"/>
                  </a:schemeClr>
                </a:solidFill>
                <a:latin typeface="Times New Roman" panose="02020603050405020304" pitchFamily="18" charset="0"/>
              </a:rPr>
              <a:t>. Hai </a:t>
            </a:r>
            <a:r>
              <a:rPr lang="en-US" altLang="en-US" sz="2800" dirty="0" err="1">
                <a:solidFill>
                  <a:schemeClr val="accent5">
                    <a:lumMod val="50000"/>
                  </a:schemeClr>
                </a:solidFill>
                <a:latin typeface="Times New Roman" panose="02020603050405020304" pitchFamily="18" charset="0"/>
              </a:rPr>
              <a:t>tay</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bác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đưa</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lên</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hạ</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xuống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nhịp</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nhàng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Dường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như</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bác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đang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làm</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một</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việc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gì</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đấy</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rất</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nhẹ</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nhàng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chứ</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không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phải</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là</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công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việc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vá</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đường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vất</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vả</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kia</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Chỉ</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có</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mảng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áo</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ướt</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đẫm</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mồ</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hôi</a:t>
            </a:r>
            <a:r>
              <a:rPr lang="en-US" altLang="en-US" sz="2800" dirty="0">
                <a:solidFill>
                  <a:schemeClr val="accent5">
                    <a:lumMod val="50000"/>
                  </a:schemeClr>
                </a:solidFill>
                <a:latin typeface="Times New Roman" panose="02020603050405020304" pitchFamily="18" charset="0"/>
              </a:rPr>
              <a:t> ở </a:t>
            </a:r>
            <a:r>
              <a:rPr lang="en-US" altLang="en-US" sz="2800" dirty="0" err="1">
                <a:solidFill>
                  <a:schemeClr val="accent5">
                    <a:lumMod val="50000"/>
                  </a:schemeClr>
                </a:solidFill>
                <a:latin typeface="Times New Roman" panose="02020603050405020304" pitchFamily="18" charset="0"/>
              </a:rPr>
              <a:t>lưng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bác</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là</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cứ</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loang</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ra</a:t>
            </a:r>
            <a:r>
              <a:rPr lang="en-US" altLang="en-US" sz="2800" dirty="0">
                <a:solidFill>
                  <a:schemeClr val="accent5">
                    <a:lumMod val="50000"/>
                  </a:schemeClr>
                </a:solidFill>
                <a:latin typeface="Times New Roman" panose="02020603050405020304" pitchFamily="18" charset="0"/>
              </a:rPr>
              <a:t> </a:t>
            </a:r>
            <a:r>
              <a:rPr lang="en-US" altLang="en-US" sz="2800" dirty="0" err="1">
                <a:solidFill>
                  <a:schemeClr val="accent5">
                    <a:lumMod val="50000"/>
                  </a:schemeClr>
                </a:solidFill>
                <a:latin typeface="Times New Roman" panose="02020603050405020304" pitchFamily="18" charset="0"/>
              </a:rPr>
              <a:t>mãi</a:t>
            </a:r>
            <a:r>
              <a:rPr lang="en-US" altLang="en-US" sz="2800" dirty="0">
                <a:solidFill>
                  <a:schemeClr val="accent5">
                    <a:lumMod val="50000"/>
                  </a:schemeClr>
                </a:solidFill>
                <a:latin typeface="Times New Roman" panose="02020603050405020304" pitchFamily="18" charset="0"/>
              </a:rPr>
              <a:t>. </a:t>
            </a:r>
            <a:endParaRPr lang="vi-VN" sz="2800" dirty="0">
              <a:solidFill>
                <a:schemeClr val="accent5">
                  <a:lumMod val="50000"/>
                </a:schemeClr>
              </a:solidFill>
            </a:endParaRPr>
          </a:p>
        </p:txBody>
      </p:sp>
      <p:sp>
        <p:nvSpPr>
          <p:cNvPr id="5" name="TextBox 4"/>
          <p:cNvSpPr txBox="1"/>
          <p:nvPr/>
        </p:nvSpPr>
        <p:spPr>
          <a:xfrm>
            <a:off x="318654" y="279878"/>
            <a:ext cx="461288" cy="523220"/>
          </a:xfrm>
          <a:prstGeom prst="rect">
            <a:avLst/>
          </a:prstGeom>
          <a:solidFill>
            <a:srgbClr val="FFFF00"/>
          </a:solid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1</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Striped Right Arrow 5"/>
          <p:cNvSpPr/>
          <p:nvPr/>
        </p:nvSpPr>
        <p:spPr>
          <a:xfrm>
            <a:off x="7259782" y="2798618"/>
            <a:ext cx="1205345" cy="105294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exagon 6"/>
          <p:cNvSpPr/>
          <p:nvPr/>
        </p:nvSpPr>
        <p:spPr>
          <a:xfrm>
            <a:off x="9074727" y="2230582"/>
            <a:ext cx="2687782" cy="2701636"/>
          </a:xfrm>
          <a:prstGeom prst="hexagon">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rPr>
              <a:t>Tả</a:t>
            </a:r>
            <a:r>
              <a:rPr lang="en-US" sz="2800" b="1" dirty="0" smtClean="0">
                <a:solidFill>
                  <a:schemeClr val="tx1"/>
                </a:solidFill>
              </a:rPr>
              <a:t> </a:t>
            </a:r>
            <a:r>
              <a:rPr lang="en-US" sz="2800" b="1" dirty="0" err="1" smtClean="0">
                <a:solidFill>
                  <a:schemeClr val="tx1"/>
                </a:solidFill>
              </a:rPr>
              <a:t>bác</a:t>
            </a:r>
            <a:r>
              <a:rPr lang="en-US" sz="2800" b="1" dirty="0" smtClean="0">
                <a:solidFill>
                  <a:schemeClr val="tx1"/>
                </a:solidFill>
              </a:rPr>
              <a:t> </a:t>
            </a:r>
            <a:r>
              <a:rPr lang="en-US" sz="2800" b="1" dirty="0" err="1" smtClean="0">
                <a:solidFill>
                  <a:schemeClr val="tx1"/>
                </a:solidFill>
              </a:rPr>
              <a:t>Tâm</a:t>
            </a:r>
            <a:r>
              <a:rPr lang="en-US" sz="2800" b="1" dirty="0" smtClean="0">
                <a:solidFill>
                  <a:schemeClr val="tx1"/>
                </a:solidFill>
              </a:rPr>
              <a:t> </a:t>
            </a:r>
            <a:r>
              <a:rPr lang="en-US" sz="2800" b="1" dirty="0" err="1" smtClean="0">
                <a:solidFill>
                  <a:schemeClr val="tx1"/>
                </a:solidFill>
              </a:rPr>
              <a:t>đang</a:t>
            </a:r>
            <a:r>
              <a:rPr lang="en-US" sz="2800" b="1" dirty="0" smtClean="0">
                <a:solidFill>
                  <a:schemeClr val="tx1"/>
                </a:solidFill>
              </a:rPr>
              <a:t> </a:t>
            </a:r>
            <a:r>
              <a:rPr lang="en-US" sz="2800" b="1" dirty="0" err="1" smtClean="0">
                <a:solidFill>
                  <a:schemeClr val="tx1"/>
                </a:solidFill>
              </a:rPr>
              <a:t>vá</a:t>
            </a:r>
            <a:r>
              <a:rPr lang="en-US" sz="2800" b="1" dirty="0" smtClean="0">
                <a:solidFill>
                  <a:schemeClr val="tx1"/>
                </a:solidFill>
              </a:rPr>
              <a:t> </a:t>
            </a:r>
            <a:r>
              <a:rPr lang="en-US" sz="2800" b="1" dirty="0" err="1" smtClean="0">
                <a:solidFill>
                  <a:schemeClr val="tx1"/>
                </a:solidFill>
              </a:rPr>
              <a:t>đường</a:t>
            </a:r>
            <a:endParaRPr lang="vi-VN" sz="2800" b="1" dirty="0">
              <a:solidFill>
                <a:schemeClr val="tx1"/>
              </a:solidFill>
            </a:endParaRPr>
          </a:p>
        </p:txBody>
      </p:sp>
    </p:spTree>
    <p:extLst>
      <p:ext uri="{BB962C8B-B14F-4D97-AF65-F5344CB8AC3E}">
        <p14:creationId xmlns:p14="http://schemas.microsoft.com/office/powerpoint/2010/main" val="7647068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9298" y="1770819"/>
            <a:ext cx="5818910" cy="3108543"/>
          </a:xfrm>
          <a:prstGeom prst="rect">
            <a:avLst/>
          </a:prstGeom>
        </p:spPr>
        <p:txBody>
          <a:bodyPr wrap="square">
            <a:spAutoFit/>
          </a:bodyPr>
          <a:lstStyle/>
          <a:p>
            <a:pPr algn="just"/>
            <a:r>
              <a:rPr lang="en-US" altLang="en-US" sz="2800" dirty="0">
                <a:solidFill>
                  <a:srgbClr val="002060"/>
                </a:solidFill>
                <a:latin typeface="Times New Roman" panose="02020603050405020304" pitchFamily="18" charset="0"/>
              </a:rPr>
              <a:t> </a:t>
            </a:r>
            <a:r>
              <a:rPr lang="en-US" altLang="en-US" sz="2800" dirty="0" smtClean="0">
                <a:solidFill>
                  <a:srgbClr val="00206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Mảng</a:t>
            </a:r>
            <a:r>
              <a:rPr lang="en-US" altLang="en-US" sz="2800" dirty="0" smtClean="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đường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hình</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chữ</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nhật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đen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nhánh</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hiện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lên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thay</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thế</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cho</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cái</a:t>
            </a:r>
            <a:r>
              <a:rPr lang="en-US" altLang="en-US" sz="2800" dirty="0">
                <a:solidFill>
                  <a:srgbClr val="FF0000"/>
                </a:solidFill>
                <a:latin typeface="Times New Roman" panose="02020603050405020304" pitchFamily="18" charset="0"/>
              </a:rPr>
              <a:t> ổ </a:t>
            </a:r>
            <a:r>
              <a:rPr lang="en-US" altLang="en-US" sz="2800" dirty="0" err="1">
                <a:solidFill>
                  <a:srgbClr val="FF0000"/>
                </a:solidFill>
                <a:latin typeface="Times New Roman" panose="02020603050405020304" pitchFamily="18" charset="0"/>
              </a:rPr>
              <a:t>gà</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quái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ác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lúc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trước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Thư</a:t>
            </a:r>
            <a:r>
              <a:rPr lang="en-US" altLang="en-US" sz="2800" dirty="0">
                <a:solidFill>
                  <a:srgbClr val="FF0000"/>
                </a:solidFill>
                <a:latin typeface="Times New Roman" panose="02020603050405020304" pitchFamily="18" charset="0"/>
              </a:rPr>
              <a:t> say </a:t>
            </a:r>
            <a:r>
              <a:rPr lang="en-US" altLang="en-US" sz="2800" dirty="0" err="1">
                <a:solidFill>
                  <a:srgbClr val="FF0000"/>
                </a:solidFill>
                <a:latin typeface="Times New Roman" panose="02020603050405020304" pitchFamily="18" charset="0"/>
              </a:rPr>
              <a:t>sưa</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ngắm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miếng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vá</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hình</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chữ</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nhật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thơm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mùi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nhựa</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đường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hăng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hắc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ấy</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rồi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ôm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cổ</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mẹ</a:t>
            </a:r>
            <a:r>
              <a:rPr lang="en-US" altLang="en-US" sz="2800" dirty="0">
                <a:solidFill>
                  <a:srgbClr val="FF0000"/>
                </a:solidFill>
                <a:latin typeface="Times New Roman" panose="02020603050405020304" pitchFamily="18" charset="0"/>
              </a:rPr>
              <a:t>:</a:t>
            </a:r>
          </a:p>
          <a:p>
            <a:pPr algn="just"/>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Đẹp</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quá</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Mẹ</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vá</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đường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cũng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khéo</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như</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vá</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áo</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ấy</a:t>
            </a:r>
            <a:r>
              <a:rPr lang="en-US" altLang="en-US" sz="2800" dirty="0">
                <a:solidFill>
                  <a:srgbClr val="FF0000"/>
                </a:solidFill>
                <a:latin typeface="Times New Roman" panose="02020603050405020304" pitchFamily="18" charset="0"/>
              </a:rPr>
              <a:t>!</a:t>
            </a:r>
            <a:endParaRPr lang="vi-VN" sz="2800" dirty="0">
              <a:solidFill>
                <a:schemeClr val="accent5">
                  <a:lumMod val="50000"/>
                </a:schemeClr>
              </a:solidFill>
            </a:endParaRPr>
          </a:p>
        </p:txBody>
      </p:sp>
      <p:sp>
        <p:nvSpPr>
          <p:cNvPr id="5" name="TextBox 4"/>
          <p:cNvSpPr txBox="1"/>
          <p:nvPr/>
        </p:nvSpPr>
        <p:spPr>
          <a:xfrm>
            <a:off x="678872" y="1665333"/>
            <a:ext cx="461288" cy="523220"/>
          </a:xfrm>
          <a:prstGeom prst="rect">
            <a:avLst/>
          </a:prstGeom>
          <a:solidFill>
            <a:srgbClr val="FFFF00"/>
          </a:solid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2</a:t>
            </a:r>
          </a:p>
        </p:txBody>
      </p:sp>
      <p:sp>
        <p:nvSpPr>
          <p:cNvPr id="6" name="Striped Right Arrow 5"/>
          <p:cNvSpPr/>
          <p:nvPr/>
        </p:nvSpPr>
        <p:spPr>
          <a:xfrm>
            <a:off x="7259782" y="2798618"/>
            <a:ext cx="1205345" cy="105294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exagon 6"/>
          <p:cNvSpPr/>
          <p:nvPr/>
        </p:nvSpPr>
        <p:spPr>
          <a:xfrm>
            <a:off x="8811491" y="2230582"/>
            <a:ext cx="2951018" cy="2701636"/>
          </a:xfrm>
          <a:prstGeom prst="hexagon">
            <a:avLst/>
          </a:prstGeom>
          <a:solidFill>
            <a:srgbClr val="92D05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rPr>
              <a:t>Kết</a:t>
            </a:r>
            <a:r>
              <a:rPr lang="en-US" sz="2800" b="1" dirty="0" smtClean="0">
                <a:solidFill>
                  <a:schemeClr val="tx1"/>
                </a:solidFill>
              </a:rPr>
              <a:t> </a:t>
            </a:r>
            <a:r>
              <a:rPr lang="en-US" sz="2800" b="1" dirty="0" err="1" smtClean="0">
                <a:solidFill>
                  <a:schemeClr val="tx1"/>
                </a:solidFill>
              </a:rPr>
              <a:t>quả</a:t>
            </a:r>
            <a:r>
              <a:rPr lang="en-US" sz="2800" b="1" dirty="0" smtClean="0">
                <a:solidFill>
                  <a:schemeClr val="tx1"/>
                </a:solidFill>
              </a:rPr>
              <a:t> </a:t>
            </a:r>
            <a:r>
              <a:rPr lang="en-US" sz="2800" b="1" dirty="0" err="1" smtClean="0">
                <a:solidFill>
                  <a:schemeClr val="tx1"/>
                </a:solidFill>
              </a:rPr>
              <a:t>lao</a:t>
            </a:r>
            <a:r>
              <a:rPr lang="en-US" sz="2800" b="1" dirty="0" smtClean="0">
                <a:solidFill>
                  <a:schemeClr val="tx1"/>
                </a:solidFill>
              </a:rPr>
              <a:t> </a:t>
            </a:r>
            <a:r>
              <a:rPr lang="en-US" sz="2800" b="1" dirty="0" err="1" smtClean="0">
                <a:solidFill>
                  <a:schemeClr val="tx1"/>
                </a:solidFill>
              </a:rPr>
              <a:t>động</a:t>
            </a:r>
            <a:r>
              <a:rPr lang="en-US" sz="2800" b="1" dirty="0" smtClean="0">
                <a:solidFill>
                  <a:schemeClr val="tx1"/>
                </a:solidFill>
              </a:rPr>
              <a:t> </a:t>
            </a:r>
            <a:r>
              <a:rPr lang="en-US" sz="2800" b="1" dirty="0" err="1" smtClean="0">
                <a:solidFill>
                  <a:schemeClr val="tx1"/>
                </a:solidFill>
              </a:rPr>
              <a:t>của</a:t>
            </a:r>
            <a:r>
              <a:rPr lang="en-US" sz="2800" b="1" dirty="0" smtClean="0">
                <a:solidFill>
                  <a:schemeClr val="tx1"/>
                </a:solidFill>
              </a:rPr>
              <a:t> </a:t>
            </a:r>
            <a:r>
              <a:rPr lang="en-US" sz="2800" b="1" dirty="0" err="1" smtClean="0">
                <a:solidFill>
                  <a:schemeClr val="tx1"/>
                </a:solidFill>
              </a:rPr>
              <a:t>bác</a:t>
            </a:r>
            <a:r>
              <a:rPr lang="en-US" sz="2800" b="1" dirty="0" smtClean="0">
                <a:solidFill>
                  <a:schemeClr val="tx1"/>
                </a:solidFill>
              </a:rPr>
              <a:t> </a:t>
            </a:r>
            <a:r>
              <a:rPr lang="en-US" sz="2800" b="1" dirty="0" err="1" smtClean="0">
                <a:solidFill>
                  <a:schemeClr val="tx1"/>
                </a:solidFill>
              </a:rPr>
              <a:t>Tâm</a:t>
            </a:r>
            <a:endParaRPr lang="vi-VN" sz="2800" b="1" dirty="0">
              <a:solidFill>
                <a:schemeClr val="tx1"/>
              </a:solidFill>
            </a:endParaRPr>
          </a:p>
        </p:txBody>
      </p:sp>
    </p:spTree>
    <p:extLst>
      <p:ext uri="{BB962C8B-B14F-4D97-AF65-F5344CB8AC3E}">
        <p14:creationId xmlns:p14="http://schemas.microsoft.com/office/powerpoint/2010/main" val="1494165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3880" y="2673459"/>
            <a:ext cx="5818910" cy="1815882"/>
          </a:xfrm>
          <a:prstGeom prst="rect">
            <a:avLst/>
          </a:prstGeom>
        </p:spPr>
        <p:txBody>
          <a:bodyPr wrap="square">
            <a:spAutoFit/>
          </a:bodyPr>
          <a:lstStyle/>
          <a:p>
            <a:pPr algn="just"/>
            <a:r>
              <a:rPr lang="en-US" altLang="en-US" sz="2800" dirty="0">
                <a:solidFill>
                  <a:srgbClr val="002060"/>
                </a:solidFill>
                <a:latin typeface="Times New Roman" panose="02020603050405020304" pitchFamily="18" charset="0"/>
              </a:rPr>
              <a:t> </a:t>
            </a:r>
            <a:r>
              <a:rPr lang="en-US" altLang="en-US" sz="2800" dirty="0" smtClean="0">
                <a:solidFill>
                  <a:srgbClr val="00206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Bác</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Tâm</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đứng</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lên</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vươn</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vai</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mấy</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cái</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liền</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Bác</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nheo</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mắt</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nhìn</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mặt</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đường</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Nắng</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chói</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chang</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Một</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nụ</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cười</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làm</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rạng</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rỡ</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khuôn</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mặt</a:t>
            </a:r>
            <a:r>
              <a:rPr lang="en-US" altLang="en-US" sz="2800" dirty="0">
                <a:solidFill>
                  <a:srgbClr val="7030A0"/>
                </a:solidFill>
                <a:latin typeface="Times New Roman" panose="02020603050405020304" pitchFamily="18" charset="0"/>
              </a:rPr>
              <a:t> </a:t>
            </a:r>
            <a:r>
              <a:rPr lang="en-US" altLang="en-US" sz="2800" dirty="0" err="1">
                <a:solidFill>
                  <a:srgbClr val="7030A0"/>
                </a:solidFill>
                <a:latin typeface="Times New Roman" panose="02020603050405020304" pitchFamily="18" charset="0"/>
              </a:rPr>
              <a:t>bác</a:t>
            </a:r>
            <a:r>
              <a:rPr lang="en-US" altLang="en-US" sz="2800" dirty="0">
                <a:solidFill>
                  <a:srgbClr val="7030A0"/>
                </a:solidFill>
                <a:latin typeface="Times New Roman" panose="02020603050405020304" pitchFamily="18" charset="0"/>
              </a:rPr>
              <a:t>.</a:t>
            </a:r>
            <a:r>
              <a:rPr lang="en-US" altLang="en-US" sz="2800" i="1" dirty="0">
                <a:solidFill>
                  <a:srgbClr val="FF0000"/>
                </a:solidFill>
                <a:latin typeface="Times New Roman" panose="02020603050405020304" pitchFamily="18" charset="0"/>
              </a:rPr>
              <a:t>	</a:t>
            </a:r>
            <a:endParaRPr lang="vi-VN" sz="2800" dirty="0">
              <a:solidFill>
                <a:schemeClr val="accent5">
                  <a:lumMod val="50000"/>
                </a:schemeClr>
              </a:solidFill>
            </a:endParaRPr>
          </a:p>
        </p:txBody>
      </p:sp>
      <p:sp>
        <p:nvSpPr>
          <p:cNvPr id="5" name="TextBox 4"/>
          <p:cNvSpPr txBox="1"/>
          <p:nvPr/>
        </p:nvSpPr>
        <p:spPr>
          <a:xfrm>
            <a:off x="637308" y="2537008"/>
            <a:ext cx="461288" cy="523220"/>
          </a:xfrm>
          <a:prstGeom prst="rect">
            <a:avLst/>
          </a:prstGeom>
          <a:solidFill>
            <a:srgbClr val="FFFF00"/>
          </a:solid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3</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Striped Right Arrow 5"/>
          <p:cNvSpPr/>
          <p:nvPr/>
        </p:nvSpPr>
        <p:spPr>
          <a:xfrm>
            <a:off x="7259782" y="2798618"/>
            <a:ext cx="1205345" cy="105294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exagon 6"/>
          <p:cNvSpPr/>
          <p:nvPr/>
        </p:nvSpPr>
        <p:spPr>
          <a:xfrm>
            <a:off x="8603673" y="2230582"/>
            <a:ext cx="3158836" cy="2701636"/>
          </a:xfrm>
          <a:prstGeom prst="hexagon">
            <a:avLst/>
          </a:prstGeom>
          <a:solidFill>
            <a:srgbClr val="92D05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rPr>
              <a:t>Tâm</a:t>
            </a:r>
            <a:r>
              <a:rPr lang="en-US" sz="2800" b="1" dirty="0" smtClean="0">
                <a:solidFill>
                  <a:schemeClr val="tx1"/>
                </a:solidFill>
              </a:rPr>
              <a:t> </a:t>
            </a:r>
            <a:r>
              <a:rPr lang="en-US" sz="2800" b="1" dirty="0" err="1" smtClean="0">
                <a:solidFill>
                  <a:schemeClr val="tx1"/>
                </a:solidFill>
              </a:rPr>
              <a:t>trạng</a:t>
            </a:r>
            <a:r>
              <a:rPr lang="en-US" sz="2800" b="1" dirty="0" smtClean="0">
                <a:solidFill>
                  <a:schemeClr val="tx1"/>
                </a:solidFill>
              </a:rPr>
              <a:t> </a:t>
            </a:r>
            <a:r>
              <a:rPr lang="en-US" sz="2800" b="1" dirty="0" err="1" smtClean="0">
                <a:solidFill>
                  <a:schemeClr val="tx1"/>
                </a:solidFill>
              </a:rPr>
              <a:t>bác</a:t>
            </a:r>
            <a:r>
              <a:rPr lang="en-US" sz="2800" b="1" dirty="0" smtClean="0">
                <a:solidFill>
                  <a:schemeClr val="tx1"/>
                </a:solidFill>
              </a:rPr>
              <a:t> </a:t>
            </a:r>
            <a:r>
              <a:rPr lang="en-US" sz="2800" b="1" dirty="0" err="1" smtClean="0">
                <a:solidFill>
                  <a:schemeClr val="tx1"/>
                </a:solidFill>
              </a:rPr>
              <a:t>Tâm</a:t>
            </a:r>
            <a:r>
              <a:rPr lang="en-US" sz="2800" b="1" dirty="0" smtClean="0">
                <a:solidFill>
                  <a:schemeClr val="tx1"/>
                </a:solidFill>
              </a:rPr>
              <a:t> </a:t>
            </a:r>
            <a:r>
              <a:rPr lang="en-US" sz="2800" b="1" dirty="0" err="1" smtClean="0">
                <a:solidFill>
                  <a:schemeClr val="tx1"/>
                </a:solidFill>
              </a:rPr>
              <a:t>đứng</a:t>
            </a:r>
            <a:r>
              <a:rPr lang="en-US" sz="2800" b="1" dirty="0" smtClean="0">
                <a:solidFill>
                  <a:schemeClr val="tx1"/>
                </a:solidFill>
              </a:rPr>
              <a:t> </a:t>
            </a:r>
            <a:r>
              <a:rPr lang="en-US" sz="2800" b="1" dirty="0" err="1" smtClean="0">
                <a:solidFill>
                  <a:schemeClr val="tx1"/>
                </a:solidFill>
              </a:rPr>
              <a:t>trước</a:t>
            </a:r>
            <a:r>
              <a:rPr lang="en-US" sz="2800" b="1" dirty="0" smtClean="0">
                <a:solidFill>
                  <a:schemeClr val="tx1"/>
                </a:solidFill>
              </a:rPr>
              <a:t> </a:t>
            </a:r>
            <a:r>
              <a:rPr lang="en-US" sz="2800" b="1" dirty="0" err="1" smtClean="0">
                <a:solidFill>
                  <a:schemeClr val="tx1"/>
                </a:solidFill>
              </a:rPr>
              <a:t>mảng</a:t>
            </a:r>
            <a:r>
              <a:rPr lang="en-US" sz="2800" b="1" dirty="0" smtClean="0">
                <a:solidFill>
                  <a:schemeClr val="tx1"/>
                </a:solidFill>
              </a:rPr>
              <a:t> </a:t>
            </a:r>
            <a:r>
              <a:rPr lang="en-US" sz="2800" b="1" dirty="0" err="1" smtClean="0">
                <a:solidFill>
                  <a:schemeClr val="tx1"/>
                </a:solidFill>
              </a:rPr>
              <a:t>đường</a:t>
            </a:r>
            <a:r>
              <a:rPr lang="en-US" sz="2800" b="1" dirty="0" smtClean="0">
                <a:solidFill>
                  <a:schemeClr val="tx1"/>
                </a:solidFill>
              </a:rPr>
              <a:t> </a:t>
            </a:r>
            <a:r>
              <a:rPr lang="en-US" sz="2800" b="1" dirty="0" err="1" smtClean="0">
                <a:solidFill>
                  <a:schemeClr val="tx1"/>
                </a:solidFill>
              </a:rPr>
              <a:t>đã</a:t>
            </a:r>
            <a:r>
              <a:rPr lang="en-US" sz="2800" b="1" dirty="0" smtClean="0">
                <a:solidFill>
                  <a:schemeClr val="tx1"/>
                </a:solidFill>
              </a:rPr>
              <a:t> </a:t>
            </a:r>
            <a:r>
              <a:rPr lang="en-US" sz="2800" b="1" dirty="0" err="1" smtClean="0">
                <a:solidFill>
                  <a:schemeClr val="tx1"/>
                </a:solidFill>
              </a:rPr>
              <a:t>vá</a:t>
            </a:r>
            <a:r>
              <a:rPr lang="en-US" sz="2800" b="1" dirty="0" smtClean="0">
                <a:solidFill>
                  <a:schemeClr val="tx1"/>
                </a:solidFill>
              </a:rPr>
              <a:t> </a:t>
            </a:r>
            <a:r>
              <a:rPr lang="en-US" sz="2800" b="1" dirty="0" err="1" smtClean="0">
                <a:solidFill>
                  <a:schemeClr val="tx1"/>
                </a:solidFill>
              </a:rPr>
              <a:t>xong</a:t>
            </a:r>
            <a:endParaRPr lang="vi-VN" sz="2800" b="1" dirty="0">
              <a:solidFill>
                <a:schemeClr val="tx1"/>
              </a:solidFill>
            </a:endParaRPr>
          </a:p>
        </p:txBody>
      </p:sp>
    </p:spTree>
    <p:extLst>
      <p:ext uri="{BB962C8B-B14F-4D97-AF65-F5344CB8AC3E}">
        <p14:creationId xmlns:p14="http://schemas.microsoft.com/office/powerpoint/2010/main" val="40372234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089" y="970451"/>
            <a:ext cx="11596255" cy="5478423"/>
          </a:xfrm>
          <a:prstGeom prst="rect">
            <a:avLst/>
          </a:prstGeom>
        </p:spPr>
        <p:txBody>
          <a:bodyPr wrap="square">
            <a:spAutoFit/>
          </a:bodyPr>
          <a:lstStyle/>
          <a:p>
            <a:pPr algn="ctr"/>
            <a:r>
              <a:rPr lang="en-US" altLang="en-US" sz="2500" dirty="0" err="1">
                <a:solidFill>
                  <a:srgbClr val="0000FF"/>
                </a:solidFill>
                <a:latin typeface="Times New Roman" panose="02020603050405020304" pitchFamily="18" charset="0"/>
              </a:rPr>
              <a:t>Công</a:t>
            </a:r>
            <a:r>
              <a:rPr lang="en-US" altLang="en-US" sz="2500" dirty="0">
                <a:solidFill>
                  <a:srgbClr val="0000FF"/>
                </a:solidFill>
                <a:latin typeface="Times New Roman" panose="02020603050405020304" pitchFamily="18" charset="0"/>
              </a:rPr>
              <a:t> </a:t>
            </a:r>
            <a:r>
              <a:rPr lang="en-US" altLang="en-US" sz="2500" dirty="0" err="1">
                <a:solidFill>
                  <a:srgbClr val="0000FF"/>
                </a:solidFill>
                <a:latin typeface="Times New Roman" panose="02020603050405020304" pitchFamily="18" charset="0"/>
              </a:rPr>
              <a:t>nhân</a:t>
            </a:r>
            <a:r>
              <a:rPr lang="en-US" altLang="en-US" sz="2500" dirty="0">
                <a:solidFill>
                  <a:srgbClr val="0000FF"/>
                </a:solidFill>
                <a:latin typeface="Times New Roman" panose="02020603050405020304" pitchFamily="18" charset="0"/>
              </a:rPr>
              <a:t> </a:t>
            </a:r>
            <a:r>
              <a:rPr lang="en-US" altLang="en-US" sz="2500" dirty="0" err="1">
                <a:solidFill>
                  <a:srgbClr val="0000FF"/>
                </a:solidFill>
                <a:latin typeface="Times New Roman" panose="02020603050405020304" pitchFamily="18" charset="0"/>
              </a:rPr>
              <a:t>sửa</a:t>
            </a:r>
            <a:r>
              <a:rPr lang="en-US" altLang="en-US" sz="2500" dirty="0">
                <a:solidFill>
                  <a:srgbClr val="0000FF"/>
                </a:solidFill>
                <a:latin typeface="Times New Roman" panose="02020603050405020304" pitchFamily="18" charset="0"/>
              </a:rPr>
              <a:t> </a:t>
            </a:r>
            <a:r>
              <a:rPr lang="en-US" altLang="en-US" sz="2500" dirty="0" err="1" smtClean="0">
                <a:solidFill>
                  <a:srgbClr val="0000FF"/>
                </a:solidFill>
                <a:latin typeface="Times New Roman" panose="02020603050405020304" pitchFamily="18" charset="0"/>
              </a:rPr>
              <a:t>đường</a:t>
            </a:r>
            <a:endParaRPr lang="en-US" altLang="en-US" sz="2500" dirty="0">
              <a:solidFill>
                <a:srgbClr val="0000FF"/>
              </a:solidFill>
              <a:latin typeface="Times New Roman" panose="02020603050405020304" pitchFamily="18" charset="0"/>
            </a:endParaRPr>
          </a:p>
          <a:p>
            <a:pPr algn="just"/>
            <a:r>
              <a:rPr lang="en-US" altLang="en-US" sz="2500" dirty="0">
                <a:solidFill>
                  <a:srgbClr val="0000FF"/>
                </a:solidFill>
                <a:latin typeface="Times New Roman" panose="02020603050405020304" pitchFamily="18" charset="0"/>
              </a:rPr>
              <a:t> </a:t>
            </a:r>
            <a:r>
              <a:rPr lang="en-US" altLang="en-US" sz="2500" dirty="0" smtClean="0">
                <a:solidFill>
                  <a:srgbClr val="0000FF"/>
                </a:solidFill>
                <a:latin typeface="Times New Roman" panose="02020603050405020304" pitchFamily="18" charset="0"/>
              </a:rPr>
              <a:t>    </a:t>
            </a:r>
            <a:r>
              <a:rPr lang="en-US" altLang="en-US" sz="2500" dirty="0" err="1" smtClean="0">
                <a:solidFill>
                  <a:srgbClr val="002060"/>
                </a:solidFill>
                <a:latin typeface="Times New Roman" panose="02020603050405020304" pitchFamily="18" charset="0"/>
              </a:rPr>
              <a:t>Bác</a:t>
            </a:r>
            <a:r>
              <a:rPr lang="en-US" altLang="en-US" sz="2500" dirty="0" smtClean="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Tâm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mẹ</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của</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Thư</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đang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chăm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chú</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làm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việc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Bác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một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đôi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găng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tay</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bằng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vải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rất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dày</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Vì</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thế</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tay</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bác</a:t>
            </a:r>
            <a:r>
              <a:rPr lang="en-US" altLang="en-US" sz="2500" dirty="0">
                <a:solidFill>
                  <a:srgbClr val="002060"/>
                </a:solidFill>
                <a:latin typeface="Times New Roman" panose="02020603050405020304" pitchFamily="18" charset="0"/>
              </a:rPr>
              <a:t> y </a:t>
            </a:r>
            <a:r>
              <a:rPr lang="en-US" altLang="en-US" sz="2500" dirty="0" err="1">
                <a:solidFill>
                  <a:srgbClr val="002060"/>
                </a:solidFill>
                <a:latin typeface="Times New Roman" panose="02020603050405020304" pitchFamily="18" charset="0"/>
              </a:rPr>
              <a:t>như</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tay</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một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người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khổng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lồ</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Bác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đội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nón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khăn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trùm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gần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kín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mặt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chỉ</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để</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hở</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mỗi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cái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mũi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và</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đôi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mắt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Tay</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phải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bác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cầm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một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chiếc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búa</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Tay</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trái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bác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xếp</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rất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khéo</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những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viên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đá</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bọc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nhựa</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đường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đen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nhánh</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vào</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chỗ</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trũng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Bác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đập</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búa</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đều</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đều</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xuống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những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viên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đá</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để</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chúng</a:t>
            </a:r>
            <a:r>
              <a:rPr lang="en-US" altLang="en-US" sz="2500" dirty="0">
                <a:solidFill>
                  <a:srgbClr val="002060"/>
                </a:solidFill>
                <a:latin typeface="Times New Roman" panose="02020603050405020304" pitchFamily="18" charset="0"/>
              </a:rPr>
              <a:t> ken </a:t>
            </a:r>
            <a:r>
              <a:rPr lang="en-US" altLang="en-US" sz="2500" dirty="0" err="1">
                <a:solidFill>
                  <a:srgbClr val="002060"/>
                </a:solidFill>
                <a:latin typeface="Times New Roman" panose="02020603050405020304" pitchFamily="18" charset="0"/>
              </a:rPr>
              <a:t>chắc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vào</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nhau</a:t>
            </a:r>
            <a:r>
              <a:rPr lang="en-US" altLang="en-US" sz="2500" dirty="0">
                <a:solidFill>
                  <a:srgbClr val="002060"/>
                </a:solidFill>
                <a:latin typeface="Times New Roman" panose="02020603050405020304" pitchFamily="18" charset="0"/>
              </a:rPr>
              <a:t>. Hai </a:t>
            </a:r>
            <a:r>
              <a:rPr lang="en-US" altLang="en-US" sz="2500" dirty="0" err="1">
                <a:solidFill>
                  <a:srgbClr val="002060"/>
                </a:solidFill>
                <a:latin typeface="Times New Roman" panose="02020603050405020304" pitchFamily="18" charset="0"/>
              </a:rPr>
              <a:t>tay</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bác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đưa</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lên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hạ</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xuống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nhịp</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nhàng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Dường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như</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bác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đang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làm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một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việc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gì</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đấy</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rất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nhẹ</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nhàng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chứ</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không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phải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là</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công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việc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vá</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đường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vất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vả</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kia</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Chỉ</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có</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mảng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áo</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ướt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đẫm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mồ</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hôi</a:t>
            </a:r>
            <a:r>
              <a:rPr lang="en-US" altLang="en-US" sz="2500" dirty="0">
                <a:solidFill>
                  <a:srgbClr val="002060"/>
                </a:solidFill>
                <a:latin typeface="Times New Roman" panose="02020603050405020304" pitchFamily="18" charset="0"/>
              </a:rPr>
              <a:t> ở </a:t>
            </a:r>
            <a:r>
              <a:rPr lang="en-US" altLang="en-US" sz="2500" dirty="0" err="1">
                <a:solidFill>
                  <a:srgbClr val="002060"/>
                </a:solidFill>
                <a:latin typeface="Times New Roman" panose="02020603050405020304" pitchFamily="18" charset="0"/>
              </a:rPr>
              <a:t>lưng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bác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là</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cứ</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loang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ra</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mãi</a:t>
            </a:r>
            <a:r>
              <a:rPr lang="en-US" altLang="en-US" sz="2500" dirty="0">
                <a:solidFill>
                  <a:srgbClr val="002060"/>
                </a:solidFill>
                <a:latin typeface="Times New Roman" panose="02020603050405020304" pitchFamily="18" charset="0"/>
              </a:rPr>
              <a:t>. </a:t>
            </a:r>
          </a:p>
          <a:p>
            <a:pPr algn="just"/>
            <a:r>
              <a:rPr lang="en-US" altLang="en-US" sz="2500" dirty="0">
                <a:solidFill>
                  <a:srgbClr val="002060"/>
                </a:solidFill>
                <a:latin typeface="Times New Roman" panose="02020603050405020304" pitchFamily="18" charset="0"/>
              </a:rPr>
              <a:t> </a:t>
            </a:r>
            <a:r>
              <a:rPr lang="en-US" altLang="en-US" sz="2500" dirty="0" smtClean="0">
                <a:solidFill>
                  <a:srgbClr val="002060"/>
                </a:solidFill>
                <a:latin typeface="Times New Roman" panose="02020603050405020304" pitchFamily="18" charset="0"/>
              </a:rPr>
              <a:t>      </a:t>
            </a:r>
            <a:r>
              <a:rPr lang="en-US" altLang="en-US" sz="2500" dirty="0" err="1" smtClean="0">
                <a:solidFill>
                  <a:srgbClr val="002060"/>
                </a:solidFill>
                <a:latin typeface="Times New Roman" panose="02020603050405020304" pitchFamily="18" charset="0"/>
              </a:rPr>
              <a:t>Mảng</a:t>
            </a:r>
            <a:r>
              <a:rPr lang="en-US" altLang="en-US" sz="2500" dirty="0" smtClean="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đường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hình</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chữ</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nhật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đen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nhánh</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hiện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lên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thay</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thế</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cho</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cái</a:t>
            </a:r>
            <a:r>
              <a:rPr lang="en-US" altLang="en-US" sz="2500" dirty="0">
                <a:solidFill>
                  <a:srgbClr val="002060"/>
                </a:solidFill>
                <a:latin typeface="Times New Roman" panose="02020603050405020304" pitchFamily="18" charset="0"/>
              </a:rPr>
              <a:t> ổ </a:t>
            </a:r>
            <a:r>
              <a:rPr lang="en-US" altLang="en-US" sz="2500" dirty="0" err="1">
                <a:solidFill>
                  <a:srgbClr val="002060"/>
                </a:solidFill>
                <a:latin typeface="Times New Roman" panose="02020603050405020304" pitchFamily="18" charset="0"/>
              </a:rPr>
              <a:t>gà</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quái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ác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lúc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trước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Thư</a:t>
            </a:r>
            <a:r>
              <a:rPr lang="en-US" altLang="en-US" sz="2500" dirty="0">
                <a:solidFill>
                  <a:srgbClr val="002060"/>
                </a:solidFill>
                <a:latin typeface="Times New Roman" panose="02020603050405020304" pitchFamily="18" charset="0"/>
              </a:rPr>
              <a:t> say </a:t>
            </a:r>
            <a:r>
              <a:rPr lang="en-US" altLang="en-US" sz="2500" dirty="0" err="1">
                <a:solidFill>
                  <a:srgbClr val="002060"/>
                </a:solidFill>
                <a:latin typeface="Times New Roman" panose="02020603050405020304" pitchFamily="18" charset="0"/>
              </a:rPr>
              <a:t>sưa</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ngắm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miếng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vá</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hình</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chữ</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nhật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thơm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mùi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nhựa</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đường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hăng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hắc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ấy</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rồi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ôm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cổ</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mẹ</a:t>
            </a:r>
            <a:r>
              <a:rPr lang="en-US" altLang="en-US" sz="2500" dirty="0">
                <a:solidFill>
                  <a:srgbClr val="002060"/>
                </a:solidFill>
                <a:latin typeface="Times New Roman" panose="02020603050405020304" pitchFamily="18" charset="0"/>
              </a:rPr>
              <a:t>:</a:t>
            </a:r>
          </a:p>
          <a:p>
            <a:pPr algn="just"/>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Đẹp</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quá</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Mẹ</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vá</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đường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cũng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khéo</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như</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vá</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áo</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ấy</a:t>
            </a:r>
            <a:r>
              <a:rPr lang="en-US" altLang="en-US" sz="2500" dirty="0">
                <a:solidFill>
                  <a:srgbClr val="002060"/>
                </a:solidFill>
                <a:latin typeface="Times New Roman" panose="02020603050405020304" pitchFamily="18" charset="0"/>
              </a:rPr>
              <a:t>!</a:t>
            </a:r>
          </a:p>
          <a:p>
            <a:pPr algn="just"/>
            <a:r>
              <a:rPr lang="en-US" altLang="en-US" sz="2500" dirty="0">
                <a:solidFill>
                  <a:srgbClr val="002060"/>
                </a:solidFill>
                <a:latin typeface="Times New Roman" panose="02020603050405020304" pitchFamily="18" charset="0"/>
              </a:rPr>
              <a:t> </a:t>
            </a:r>
            <a:r>
              <a:rPr lang="en-US" altLang="en-US" sz="2500" dirty="0" smtClean="0">
                <a:solidFill>
                  <a:srgbClr val="002060"/>
                </a:solidFill>
                <a:latin typeface="Times New Roman" panose="02020603050405020304" pitchFamily="18" charset="0"/>
              </a:rPr>
              <a:t>      </a:t>
            </a:r>
            <a:r>
              <a:rPr lang="en-US" altLang="en-US" sz="2500" dirty="0" err="1" smtClean="0">
                <a:solidFill>
                  <a:srgbClr val="002060"/>
                </a:solidFill>
                <a:latin typeface="Times New Roman" panose="02020603050405020304" pitchFamily="18" charset="0"/>
              </a:rPr>
              <a:t>Bác</a:t>
            </a:r>
            <a:r>
              <a:rPr lang="en-US" altLang="en-US" sz="2500" dirty="0" smtClean="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Tâm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đứng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lên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vươn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vai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mấy</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cái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liền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Bác</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nheo</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mắt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nhìn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mặt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đường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Nắng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chói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chang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Một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nụ</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cười</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làm</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rạng</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rỡ</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khuôn</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mặt</a:t>
            </a:r>
            <a:r>
              <a:rPr lang="en-US" altLang="en-US" sz="2500" dirty="0">
                <a:solidFill>
                  <a:srgbClr val="002060"/>
                </a:solidFill>
                <a:latin typeface="Times New Roman" panose="02020603050405020304" pitchFamily="18" charset="0"/>
              </a:rPr>
              <a:t> </a:t>
            </a:r>
            <a:r>
              <a:rPr lang="en-US" altLang="en-US" sz="2500" dirty="0" err="1">
                <a:solidFill>
                  <a:srgbClr val="002060"/>
                </a:solidFill>
                <a:latin typeface="Times New Roman" panose="02020603050405020304" pitchFamily="18" charset="0"/>
              </a:rPr>
              <a:t>bác</a:t>
            </a:r>
            <a:r>
              <a:rPr lang="en-US" altLang="en-US" sz="2500" dirty="0">
                <a:solidFill>
                  <a:srgbClr val="002060"/>
                </a:solidFill>
                <a:latin typeface="Times New Roman" panose="02020603050405020304" pitchFamily="18" charset="0"/>
              </a:rPr>
              <a:t>.</a:t>
            </a:r>
            <a:r>
              <a:rPr lang="en-US" altLang="en-US" sz="2500" i="1" dirty="0">
                <a:solidFill>
                  <a:srgbClr val="FF0000"/>
                </a:solidFill>
                <a:latin typeface="Times New Roman" panose="02020603050405020304" pitchFamily="18" charset="0"/>
              </a:rPr>
              <a:t>					</a:t>
            </a:r>
            <a:endParaRPr lang="en-US" altLang="en-US" sz="2500" dirty="0">
              <a:latin typeface="Times New Roman" panose="02020603050405020304" pitchFamily="18" charset="0"/>
            </a:endParaRPr>
          </a:p>
        </p:txBody>
      </p:sp>
      <p:sp>
        <p:nvSpPr>
          <p:cNvPr id="5" name="Rectangle 4"/>
          <p:cNvSpPr/>
          <p:nvPr/>
        </p:nvSpPr>
        <p:spPr>
          <a:xfrm>
            <a:off x="858982" y="148564"/>
            <a:ext cx="10875818" cy="661207"/>
          </a:xfrm>
          <a:prstGeom prst="rect">
            <a:avLst/>
          </a:prstGeom>
        </p:spPr>
        <p:txBody>
          <a:bodyPr wrap="square">
            <a:spAutoFit/>
          </a:bodyPr>
          <a:lstStyle/>
          <a:p>
            <a:pPr>
              <a:lnSpc>
                <a:spcPct val="150000"/>
              </a:lnSpc>
            </a:pPr>
            <a:r>
              <a:rPr lang="en-US" altLang="en-US" sz="2800" b="1" dirty="0">
                <a:solidFill>
                  <a:srgbClr val="7030A0"/>
                </a:solidFill>
                <a:latin typeface="Times New Roman" panose="02020603050405020304" pitchFamily="18" charset="0"/>
              </a:rPr>
              <a:t>c) </a:t>
            </a:r>
            <a:r>
              <a:rPr lang="en-US" altLang="en-US" sz="2800" b="1" dirty="0" err="1">
                <a:solidFill>
                  <a:srgbClr val="7030A0"/>
                </a:solidFill>
                <a:latin typeface="Times New Roman" panose="02020603050405020304" pitchFamily="18" charset="0"/>
              </a:rPr>
              <a:t>Tìm</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những</a:t>
            </a:r>
            <a:r>
              <a:rPr lang="en-US" altLang="en-US" sz="2800" b="1" dirty="0">
                <a:solidFill>
                  <a:srgbClr val="7030A0"/>
                </a:solidFill>
                <a:latin typeface="Times New Roman" panose="02020603050405020304" pitchFamily="18" charset="0"/>
              </a:rPr>
              <a:t> chi </a:t>
            </a:r>
            <a:r>
              <a:rPr lang="en-US" altLang="en-US" sz="2800" b="1" dirty="0" err="1">
                <a:solidFill>
                  <a:srgbClr val="7030A0"/>
                </a:solidFill>
                <a:latin typeface="Times New Roman" panose="02020603050405020304" pitchFamily="18" charset="0"/>
              </a:rPr>
              <a:t>tiết</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tả</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hoạt</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động</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của</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bác</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Tâm</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trong</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bài</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văn</a:t>
            </a:r>
            <a:r>
              <a:rPr lang="en-US" altLang="en-US" sz="2800" b="1" dirty="0">
                <a:solidFill>
                  <a:srgbClr val="7030A0"/>
                </a:solidFill>
                <a:latin typeface="Times New Roman" panose="02020603050405020304" pitchFamily="18" charset="0"/>
              </a:rPr>
              <a:t>.</a:t>
            </a:r>
          </a:p>
        </p:txBody>
      </p:sp>
      <p:cxnSp>
        <p:nvCxnSpPr>
          <p:cNvPr id="7" name="Straight Connector 6"/>
          <p:cNvCxnSpPr/>
          <p:nvPr/>
        </p:nvCxnSpPr>
        <p:spPr>
          <a:xfrm>
            <a:off x="4973782" y="2535381"/>
            <a:ext cx="41148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9337964" y="2535381"/>
            <a:ext cx="253538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374072" y="2909454"/>
            <a:ext cx="83958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8977747" y="2909454"/>
            <a:ext cx="2895597" cy="0"/>
          </a:xfrm>
          <a:prstGeom prst="line">
            <a:avLst/>
          </a:prstGeom>
          <a:ln w="28575">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374072" y="3311236"/>
            <a:ext cx="2784764" cy="0"/>
          </a:xfrm>
          <a:prstGeom prst="line">
            <a:avLst/>
          </a:prstGeom>
          <a:ln w="28575">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7176657" y="3297381"/>
            <a:ext cx="4696687" cy="0"/>
          </a:xfrm>
          <a:prstGeom prst="line">
            <a:avLst/>
          </a:prstGeom>
          <a:ln w="28575">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374072" y="3695807"/>
            <a:ext cx="831273" cy="0"/>
          </a:xfrm>
          <a:prstGeom prst="line">
            <a:avLst/>
          </a:prstGeom>
          <a:ln w="28575">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2223655" y="5926389"/>
            <a:ext cx="4073236" cy="0"/>
          </a:xfrm>
          <a:prstGeom prst="line">
            <a:avLst/>
          </a:prstGeom>
          <a:ln w="28575">
            <a:solidFill>
              <a:schemeClr val="accent3">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9022321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561109" y="493857"/>
            <a:ext cx="127808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Southern" pitchFamily="34" charset="0"/>
              </a:defRPr>
            </a:lvl1pPr>
            <a:lvl2pPr marL="742950" indent="-285750" eaLnBrk="0" hangingPunct="0">
              <a:defRPr>
                <a:solidFill>
                  <a:schemeClr val="tx1"/>
                </a:solidFill>
                <a:latin typeface=".VnSouthern" pitchFamily="34" charset="0"/>
              </a:defRPr>
            </a:lvl2pPr>
            <a:lvl3pPr marL="1143000" indent="-228600" eaLnBrk="0" hangingPunct="0">
              <a:defRPr>
                <a:solidFill>
                  <a:schemeClr val="tx1"/>
                </a:solidFill>
                <a:latin typeface=".VnSouthern" pitchFamily="34" charset="0"/>
              </a:defRPr>
            </a:lvl3pPr>
            <a:lvl4pPr marL="1600200" indent="-228600" eaLnBrk="0" hangingPunct="0">
              <a:defRPr>
                <a:solidFill>
                  <a:schemeClr val="tx1"/>
                </a:solidFill>
                <a:latin typeface=".VnSouthern" pitchFamily="34" charset="0"/>
              </a:defRPr>
            </a:lvl4pPr>
            <a:lvl5pPr marL="2057400" indent="-228600" eaLnBrk="0" hangingPunct="0">
              <a:defRPr>
                <a:solidFill>
                  <a:schemeClr val="tx1"/>
                </a:solidFill>
                <a:latin typeface=".VnSouthern" pitchFamily="34" charset="0"/>
              </a:defRPr>
            </a:lvl5pPr>
            <a:lvl6pPr marL="2514600" indent="-228600" eaLnBrk="0" fontAlgn="base" hangingPunct="0">
              <a:spcBef>
                <a:spcPct val="0"/>
              </a:spcBef>
              <a:spcAft>
                <a:spcPct val="0"/>
              </a:spcAft>
              <a:defRPr>
                <a:solidFill>
                  <a:schemeClr val="tx1"/>
                </a:solidFill>
                <a:latin typeface=".VnSouthern" pitchFamily="34" charset="0"/>
              </a:defRPr>
            </a:lvl6pPr>
            <a:lvl7pPr marL="2971800" indent="-228600" eaLnBrk="0" fontAlgn="base" hangingPunct="0">
              <a:spcBef>
                <a:spcPct val="0"/>
              </a:spcBef>
              <a:spcAft>
                <a:spcPct val="0"/>
              </a:spcAft>
              <a:defRPr>
                <a:solidFill>
                  <a:schemeClr val="tx1"/>
                </a:solidFill>
                <a:latin typeface=".VnSouthern" pitchFamily="34" charset="0"/>
              </a:defRPr>
            </a:lvl7pPr>
            <a:lvl8pPr marL="3429000" indent="-228600" eaLnBrk="0" fontAlgn="base" hangingPunct="0">
              <a:spcBef>
                <a:spcPct val="0"/>
              </a:spcBef>
              <a:spcAft>
                <a:spcPct val="0"/>
              </a:spcAft>
              <a:defRPr>
                <a:solidFill>
                  <a:schemeClr val="tx1"/>
                </a:solidFill>
                <a:latin typeface=".VnSouthern" pitchFamily="34" charset="0"/>
              </a:defRPr>
            </a:lvl8pPr>
            <a:lvl9pPr marL="3886200" indent="-228600" eaLnBrk="0" fontAlgn="base" hangingPunct="0">
              <a:spcBef>
                <a:spcPct val="0"/>
              </a:spcBef>
              <a:spcAft>
                <a:spcPct val="0"/>
              </a:spcAft>
              <a:defRPr>
                <a:solidFill>
                  <a:schemeClr val="tx1"/>
                </a:solidFill>
                <a:latin typeface=".VnSouthern" pitchFamily="34" charset="0"/>
              </a:defRPr>
            </a:lvl9pPr>
          </a:lstStyle>
          <a:p>
            <a:pPr algn="just" eaLnBrk="1" hangingPunct="1"/>
            <a:r>
              <a:rPr lang="vi-VN" altLang="vi-VN" sz="3600" b="1" dirty="0" smtClean="0">
                <a:solidFill>
                  <a:srgbClr val="C00000"/>
                </a:solidFill>
                <a:latin typeface="Times New Roman" panose="02020603050405020304" pitchFamily="18" charset="0"/>
                <a:cs typeface="Times New Roman" panose="02020603050405020304" pitchFamily="18" charset="0"/>
              </a:rPr>
              <a:t>Bài 2</a:t>
            </a:r>
            <a:r>
              <a:rPr lang="vi-VN" altLang="vi-VN" sz="2800" b="1" dirty="0" smtClean="0">
                <a:solidFill>
                  <a:srgbClr val="C00000"/>
                </a:solidFill>
                <a:latin typeface="Times New Roman" panose="02020603050405020304" pitchFamily="18" charset="0"/>
                <a:cs typeface="Times New Roman" panose="02020603050405020304" pitchFamily="18" charset="0"/>
              </a:rPr>
              <a:t>. </a:t>
            </a:r>
            <a:r>
              <a:rPr lang="vi-VN" altLang="vi-VN" sz="2800" b="1" dirty="0" smtClean="0">
                <a:solidFill>
                  <a:srgbClr val="7030A0"/>
                </a:solidFill>
                <a:latin typeface="Times New Roman" panose="02020603050405020304" pitchFamily="18" charset="0"/>
                <a:cs typeface="Times New Roman" panose="02020603050405020304" pitchFamily="18" charset="0"/>
              </a:rPr>
              <a:t>Viết </a:t>
            </a:r>
            <a:r>
              <a:rPr lang="vi-VN" altLang="vi-VN" sz="2800" b="1" dirty="0">
                <a:solidFill>
                  <a:srgbClr val="7030A0"/>
                </a:solidFill>
                <a:latin typeface="Times New Roman" panose="02020603050405020304" pitchFamily="18" charset="0"/>
                <a:cs typeface="Times New Roman" panose="02020603050405020304" pitchFamily="18" charset="0"/>
              </a:rPr>
              <a:t>một đoạn văn tả hoạt động của một người mà </a:t>
            </a:r>
            <a:r>
              <a:rPr lang="en-US" altLang="vi-VN" sz="2800" b="1" dirty="0" err="1" smtClean="0">
                <a:solidFill>
                  <a:srgbClr val="7030A0"/>
                </a:solidFill>
                <a:latin typeface="Times New Roman" panose="02020603050405020304" pitchFamily="18" charset="0"/>
                <a:cs typeface="Times New Roman" panose="02020603050405020304" pitchFamily="18" charset="0"/>
              </a:rPr>
              <a:t>em</a:t>
            </a:r>
            <a:r>
              <a:rPr lang="en-US" altLang="vi-VN" sz="2800" b="1" dirty="0" smtClean="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yêu</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mến</a:t>
            </a:r>
            <a:r>
              <a:rPr lang="en-US" altLang="vi-VN" sz="2800" b="1" dirty="0">
                <a:solidFill>
                  <a:srgbClr val="7030A0"/>
                </a:solidFill>
                <a:latin typeface="Times New Roman" panose="02020603050405020304" pitchFamily="18" charset="0"/>
                <a:cs typeface="Times New Roman" panose="02020603050405020304" pitchFamily="18" charset="0"/>
              </a:rPr>
              <a:t>.</a:t>
            </a:r>
          </a:p>
        </p:txBody>
      </p:sp>
      <p:sp>
        <p:nvSpPr>
          <p:cNvPr id="5" name="Text Box 4"/>
          <p:cNvSpPr txBox="1">
            <a:spLocks noChangeArrowheads="1"/>
          </p:cNvSpPr>
          <p:nvPr/>
        </p:nvSpPr>
        <p:spPr bwMode="auto">
          <a:xfrm>
            <a:off x="561109" y="1316181"/>
            <a:ext cx="10993582" cy="453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Southern" pitchFamily="34" charset="0"/>
              </a:defRPr>
            </a:lvl1pPr>
            <a:lvl2pPr marL="742950" indent="-285750" eaLnBrk="0" hangingPunct="0">
              <a:defRPr>
                <a:solidFill>
                  <a:schemeClr val="tx1"/>
                </a:solidFill>
                <a:latin typeface=".VnSouthern" pitchFamily="34" charset="0"/>
              </a:defRPr>
            </a:lvl2pPr>
            <a:lvl3pPr marL="1143000" indent="-228600" eaLnBrk="0" hangingPunct="0">
              <a:defRPr>
                <a:solidFill>
                  <a:schemeClr val="tx1"/>
                </a:solidFill>
                <a:latin typeface=".VnSouthern" pitchFamily="34" charset="0"/>
              </a:defRPr>
            </a:lvl3pPr>
            <a:lvl4pPr marL="1600200" indent="-228600" eaLnBrk="0" hangingPunct="0">
              <a:defRPr>
                <a:solidFill>
                  <a:schemeClr val="tx1"/>
                </a:solidFill>
                <a:latin typeface=".VnSouthern" pitchFamily="34" charset="0"/>
              </a:defRPr>
            </a:lvl4pPr>
            <a:lvl5pPr marL="2057400" indent="-228600" eaLnBrk="0" hangingPunct="0">
              <a:defRPr>
                <a:solidFill>
                  <a:schemeClr val="tx1"/>
                </a:solidFill>
                <a:latin typeface=".VnSouthern" pitchFamily="34" charset="0"/>
              </a:defRPr>
            </a:lvl5pPr>
            <a:lvl6pPr marL="2514600" indent="-228600" eaLnBrk="0" fontAlgn="base" hangingPunct="0">
              <a:spcBef>
                <a:spcPct val="0"/>
              </a:spcBef>
              <a:spcAft>
                <a:spcPct val="0"/>
              </a:spcAft>
              <a:defRPr>
                <a:solidFill>
                  <a:schemeClr val="tx1"/>
                </a:solidFill>
                <a:latin typeface=".VnSouthern" pitchFamily="34" charset="0"/>
              </a:defRPr>
            </a:lvl6pPr>
            <a:lvl7pPr marL="2971800" indent="-228600" eaLnBrk="0" fontAlgn="base" hangingPunct="0">
              <a:spcBef>
                <a:spcPct val="0"/>
              </a:spcBef>
              <a:spcAft>
                <a:spcPct val="0"/>
              </a:spcAft>
              <a:defRPr>
                <a:solidFill>
                  <a:schemeClr val="tx1"/>
                </a:solidFill>
                <a:latin typeface=".VnSouthern" pitchFamily="34" charset="0"/>
              </a:defRPr>
            </a:lvl7pPr>
            <a:lvl8pPr marL="3429000" indent="-228600" eaLnBrk="0" fontAlgn="base" hangingPunct="0">
              <a:spcBef>
                <a:spcPct val="0"/>
              </a:spcBef>
              <a:spcAft>
                <a:spcPct val="0"/>
              </a:spcAft>
              <a:defRPr>
                <a:solidFill>
                  <a:schemeClr val="tx1"/>
                </a:solidFill>
                <a:latin typeface=".VnSouthern" pitchFamily="34" charset="0"/>
              </a:defRPr>
            </a:lvl8pPr>
            <a:lvl9pPr marL="3886200" indent="-228600" eaLnBrk="0" fontAlgn="base" hangingPunct="0">
              <a:spcBef>
                <a:spcPct val="0"/>
              </a:spcBef>
              <a:spcAft>
                <a:spcPct val="0"/>
              </a:spcAft>
              <a:defRPr>
                <a:solidFill>
                  <a:schemeClr val="tx1"/>
                </a:solidFill>
                <a:latin typeface=".VnSouthern" pitchFamily="34" charset="0"/>
              </a:defRPr>
            </a:lvl9pPr>
          </a:lstStyle>
          <a:p>
            <a:pPr algn="just" eaLnBrk="1" hangingPunct="1">
              <a:lnSpc>
                <a:spcPct val="150000"/>
              </a:lnSpc>
            </a:pPr>
            <a:r>
              <a:rPr lang="en-US" altLang="vi-VN" sz="2800" b="1" u="sng" dirty="0" err="1">
                <a:solidFill>
                  <a:srgbClr val="FF0000"/>
                </a:solidFill>
                <a:latin typeface="Times New Roman" panose="02020603050405020304" pitchFamily="18" charset="0"/>
                <a:cs typeface="Times New Roman" panose="02020603050405020304" pitchFamily="18" charset="0"/>
              </a:rPr>
              <a:t>Gợi</a:t>
            </a:r>
            <a:r>
              <a:rPr lang="en-US" altLang="vi-VN" sz="2800" b="1" u="sng" dirty="0">
                <a:solidFill>
                  <a:srgbClr val="FF0000"/>
                </a:solidFill>
                <a:latin typeface="Times New Roman" panose="02020603050405020304" pitchFamily="18" charset="0"/>
                <a:cs typeface="Times New Roman" panose="02020603050405020304" pitchFamily="18" charset="0"/>
              </a:rPr>
              <a:t> ý</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b="1" u="sng" dirty="0">
                <a:solidFill>
                  <a:srgbClr val="FF0000"/>
                </a:solidFill>
                <a:latin typeface="Times New Roman" panose="02020603050405020304" pitchFamily="18" charset="0"/>
                <a:cs typeface="Times New Roman" panose="02020603050405020304" pitchFamily="18" charset="0"/>
              </a:rPr>
              <a:t> </a:t>
            </a:r>
          </a:p>
          <a:p>
            <a:pPr algn="just" eaLnBrk="1" hangingPunct="1">
              <a:lnSpc>
                <a:spcPct val="150000"/>
              </a:lnSpc>
            </a:pPr>
            <a:r>
              <a:rPr lang="vi-VN" altLang="vi-VN" sz="2800" b="1" dirty="0">
                <a:solidFill>
                  <a:srgbClr val="9900CC"/>
                </a:solidFill>
                <a:latin typeface="Times New Roman" panose="02020603050405020304" pitchFamily="18" charset="0"/>
                <a:cs typeface="Times New Roman" panose="02020603050405020304" pitchFamily="18" charset="0"/>
              </a:rPr>
              <a:t> </a:t>
            </a:r>
            <a:r>
              <a:rPr lang="vi-VN" altLang="vi-VN" sz="2800" b="1" dirty="0" smtClean="0">
                <a:solidFill>
                  <a:srgbClr val="9900CC"/>
                </a:solidFill>
                <a:latin typeface="Times New Roman" panose="02020603050405020304" pitchFamily="18" charset="0"/>
                <a:cs typeface="Times New Roman" panose="02020603050405020304" pitchFamily="18" charset="0"/>
              </a:rPr>
              <a:t>- </a:t>
            </a:r>
            <a:r>
              <a:rPr lang="vi-VN" altLang="vi-VN" sz="2800" b="1" dirty="0" smtClean="0">
                <a:solidFill>
                  <a:srgbClr val="0070C0"/>
                </a:solidFill>
                <a:latin typeface="Times New Roman" panose="02020603050405020304" pitchFamily="18" charset="0"/>
                <a:cs typeface="Times New Roman" panose="02020603050405020304" pitchFamily="18" charset="0"/>
              </a:rPr>
              <a:t>Người </a:t>
            </a:r>
            <a:r>
              <a:rPr lang="vi-VN" altLang="vi-VN" sz="2800" b="1" dirty="0">
                <a:solidFill>
                  <a:srgbClr val="0070C0"/>
                </a:solidFill>
                <a:latin typeface="Times New Roman" panose="02020603050405020304" pitchFamily="18" charset="0"/>
                <a:cs typeface="Times New Roman" panose="02020603050405020304" pitchFamily="18" charset="0"/>
              </a:rPr>
              <a:t>đó có thể là người thân trong gia đình em, là cô giáo (thầy giáo), bạn bè hoặc một ca sỹ mà em yêu thích, </a:t>
            </a:r>
            <a:r>
              <a:rPr lang="vi-VN" altLang="vi-VN" sz="2800" dirty="0">
                <a:solidFill>
                  <a:srgbClr val="0070C0"/>
                </a:solidFill>
                <a:latin typeface="Times New Roman" panose="02020603050405020304" pitchFamily="18" charset="0"/>
                <a:cs typeface="Times New Roman" panose="02020603050405020304" pitchFamily="18" charset="0"/>
              </a:rPr>
              <a:t>…</a:t>
            </a:r>
          </a:p>
          <a:p>
            <a:pPr algn="just" eaLnBrk="1" hangingPunct="1">
              <a:lnSpc>
                <a:spcPct val="150000"/>
              </a:lnSpc>
            </a:pPr>
            <a:r>
              <a:rPr lang="vi-VN" altLang="vi-VN" sz="2800" b="1" dirty="0">
                <a:solidFill>
                  <a:srgbClr val="0070C0"/>
                </a:solidFill>
                <a:latin typeface="Times New Roman" panose="02020603050405020304" pitchFamily="18" charset="0"/>
                <a:cs typeface="Times New Roman" panose="02020603050405020304" pitchFamily="18" charset="0"/>
              </a:rPr>
              <a:t> </a:t>
            </a:r>
            <a:r>
              <a:rPr lang="vi-VN" altLang="vi-VN" sz="2800" b="1" dirty="0" smtClean="0">
                <a:solidFill>
                  <a:srgbClr val="0070C0"/>
                </a:solidFill>
                <a:latin typeface="Times New Roman" panose="02020603050405020304" pitchFamily="18" charset="0"/>
                <a:cs typeface="Times New Roman" panose="02020603050405020304" pitchFamily="18" charset="0"/>
              </a:rPr>
              <a:t>- Em </a:t>
            </a:r>
            <a:r>
              <a:rPr lang="vi-VN" altLang="vi-VN" sz="2800" b="1" dirty="0">
                <a:solidFill>
                  <a:srgbClr val="0070C0"/>
                </a:solidFill>
                <a:latin typeface="Times New Roman" panose="02020603050405020304" pitchFamily="18" charset="0"/>
                <a:cs typeface="Times New Roman" panose="02020603050405020304" pitchFamily="18" charset="0"/>
              </a:rPr>
              <a:t>cần tả hoạt động của người đó qua một công việc cụ thể. Ví dụ: tả mẹ nấu cơm, bố đọc báo, anh tập thể dục hoặc ca sỹ đang hát, </a:t>
            </a:r>
            <a:r>
              <a:rPr lang="vi-VN" altLang="vi-VN" sz="2800" dirty="0">
                <a:solidFill>
                  <a:srgbClr val="0070C0"/>
                </a:solidFill>
                <a:latin typeface="Times New Roman" panose="02020603050405020304" pitchFamily="18" charset="0"/>
                <a:cs typeface="Times New Roman" panose="02020603050405020304" pitchFamily="18" charset="0"/>
              </a:rPr>
              <a:t>…</a:t>
            </a:r>
          </a:p>
          <a:p>
            <a:pPr algn="just" eaLnBrk="1" hangingPunct="1">
              <a:lnSpc>
                <a:spcPct val="150000"/>
              </a:lnSpc>
            </a:pPr>
            <a:r>
              <a:rPr lang="vi-VN" altLang="vi-VN" sz="2800" b="1" dirty="0">
                <a:solidFill>
                  <a:srgbClr val="0070C0"/>
                </a:solidFill>
                <a:latin typeface="Times New Roman" panose="02020603050405020304" pitchFamily="18" charset="0"/>
                <a:cs typeface="Times New Roman" panose="02020603050405020304" pitchFamily="18" charset="0"/>
              </a:rPr>
              <a:t> </a:t>
            </a:r>
            <a:r>
              <a:rPr lang="vi-VN" altLang="vi-VN" sz="2800" b="1" dirty="0" smtClean="0">
                <a:solidFill>
                  <a:srgbClr val="0070C0"/>
                </a:solidFill>
                <a:latin typeface="Times New Roman" panose="02020603050405020304" pitchFamily="18" charset="0"/>
                <a:cs typeface="Times New Roman" panose="02020603050405020304" pitchFamily="18" charset="0"/>
              </a:rPr>
              <a:t>- Nhớ </a:t>
            </a:r>
            <a:r>
              <a:rPr lang="vi-VN" altLang="vi-VN" sz="2800" b="1" dirty="0">
                <a:solidFill>
                  <a:srgbClr val="0070C0"/>
                </a:solidFill>
                <a:latin typeface="Times New Roman" panose="02020603050405020304" pitchFamily="18" charset="0"/>
                <a:cs typeface="Times New Roman" panose="02020603050405020304" pitchFamily="18" charset="0"/>
              </a:rPr>
              <a:t>lại các kết quả quan sát để đưa được vào đoạn văn những chi tiết chính xác về hoạt động của người mà em chọn để tả.</a:t>
            </a:r>
          </a:p>
        </p:txBody>
      </p:sp>
    </p:spTree>
    <p:extLst>
      <p:ext uri="{BB962C8B-B14F-4D97-AF65-F5344CB8AC3E}">
        <p14:creationId xmlns:p14="http://schemas.microsoft.com/office/powerpoint/2010/main" val="169782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1000"/>
                                        <p:tgtEl>
                                          <p:spTgt spid="5">
                                            <p:txEl>
                                              <p:pRg st="3" end="3"/>
                                            </p:txEl>
                                          </p:spTgt>
                                        </p:tgtEl>
                                      </p:cBhvr>
                                    </p:animEffect>
                                    <p:anim calcmode="lin" valueType="num">
                                      <p:cBhvr>
                                        <p:cTn id="3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3614" y="31590"/>
            <a:ext cx="2611612" cy="661207"/>
          </a:xfrm>
          <a:prstGeom prst="rect">
            <a:avLst/>
          </a:prstGeom>
        </p:spPr>
        <p:txBody>
          <a:bodyPr wrap="none">
            <a:spAutoFit/>
          </a:bodyPr>
          <a:lstStyle/>
          <a:p>
            <a:pPr algn="just">
              <a:lnSpc>
                <a:spcPct val="150000"/>
              </a:lnSpc>
            </a:pPr>
            <a:r>
              <a:rPr lang="en-US" altLang="vi-VN" sz="2800" b="1" u="sng" dirty="0" err="1" smtClean="0">
                <a:solidFill>
                  <a:srgbClr val="FF0000"/>
                </a:solidFill>
                <a:latin typeface="Times New Roman" panose="02020603050405020304" pitchFamily="18" charset="0"/>
                <a:cs typeface="Times New Roman" panose="02020603050405020304" pitchFamily="18" charset="0"/>
              </a:rPr>
              <a:t>Cấu</a:t>
            </a:r>
            <a:r>
              <a:rPr lang="en-US" altLang="vi-VN" sz="2800" b="1" u="sng" dirty="0" smtClean="0">
                <a:solidFill>
                  <a:srgbClr val="FF0000"/>
                </a:solidFill>
                <a:latin typeface="Times New Roman" panose="02020603050405020304" pitchFamily="18" charset="0"/>
                <a:cs typeface="Times New Roman" panose="02020603050405020304" pitchFamily="18" charset="0"/>
              </a:rPr>
              <a:t> </a:t>
            </a:r>
            <a:r>
              <a:rPr lang="en-US" altLang="vi-VN" sz="2800" b="1" u="sng" dirty="0" err="1" smtClean="0">
                <a:solidFill>
                  <a:srgbClr val="FF0000"/>
                </a:solidFill>
                <a:latin typeface="Times New Roman" panose="02020603050405020304" pitchFamily="18" charset="0"/>
                <a:cs typeface="Times New Roman" panose="02020603050405020304" pitchFamily="18" charset="0"/>
              </a:rPr>
              <a:t>trúc</a:t>
            </a:r>
            <a:r>
              <a:rPr lang="en-US" altLang="vi-VN" sz="2800" b="1" u="sng" dirty="0" smtClean="0">
                <a:solidFill>
                  <a:srgbClr val="FF0000"/>
                </a:solidFill>
                <a:latin typeface="Times New Roman" panose="02020603050405020304" pitchFamily="18" charset="0"/>
                <a:cs typeface="Times New Roman" panose="02020603050405020304" pitchFamily="18" charset="0"/>
              </a:rPr>
              <a:t> </a:t>
            </a:r>
            <a:r>
              <a:rPr lang="en-US" altLang="vi-VN" sz="2800" b="1" u="sng" dirty="0" err="1" smtClean="0">
                <a:solidFill>
                  <a:srgbClr val="FF0000"/>
                </a:solidFill>
                <a:latin typeface="Times New Roman" panose="02020603050405020304" pitchFamily="18" charset="0"/>
                <a:cs typeface="Times New Roman" panose="02020603050405020304" pitchFamily="18" charset="0"/>
              </a:rPr>
              <a:t>đoạn</a:t>
            </a:r>
            <a:r>
              <a:rPr lang="en-US" altLang="vi-VN" sz="2800" b="1" u="sng" dirty="0" smtClean="0">
                <a:solidFill>
                  <a:srgbClr val="FF0000"/>
                </a:solidFill>
                <a:latin typeface="Times New Roman" panose="02020603050405020304" pitchFamily="18" charset="0"/>
                <a:cs typeface="Times New Roman" panose="02020603050405020304" pitchFamily="18" charset="0"/>
              </a:rPr>
              <a:t>: </a:t>
            </a:r>
            <a:endParaRPr lang="en-US" altLang="vi-VN" sz="2800" b="1" u="sng" dirty="0">
              <a:solidFill>
                <a:srgbClr val="FF0000"/>
              </a:solidFill>
              <a:latin typeface="Times New Roman" panose="02020603050405020304" pitchFamily="18" charset="0"/>
              <a:cs typeface="Times New Roman" panose="02020603050405020304" pitchFamily="18" charset="0"/>
            </a:endParaRPr>
          </a:p>
        </p:txBody>
      </p:sp>
      <p:sp>
        <p:nvSpPr>
          <p:cNvPr id="5" name="Flowchart: Sequential Access Storage 4"/>
          <p:cNvSpPr/>
          <p:nvPr/>
        </p:nvSpPr>
        <p:spPr>
          <a:xfrm>
            <a:off x="273614" y="2693363"/>
            <a:ext cx="2867891" cy="1510146"/>
          </a:xfrm>
          <a:prstGeom prst="flowChartMagnetic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Hoạt</a:t>
            </a:r>
            <a:r>
              <a:rPr lang="en-US" sz="3200" dirty="0" smtClean="0">
                <a:solidFill>
                  <a:schemeClr val="tx1"/>
                </a:solidFill>
              </a:rPr>
              <a:t> </a:t>
            </a:r>
            <a:r>
              <a:rPr lang="en-US" sz="3200" dirty="0" err="1" smtClean="0">
                <a:solidFill>
                  <a:schemeClr val="tx1"/>
                </a:solidFill>
              </a:rPr>
              <a:t>động</a:t>
            </a:r>
            <a:endParaRPr lang="vi-VN" sz="3200" dirty="0">
              <a:solidFill>
                <a:schemeClr val="tx1"/>
              </a:solidFill>
            </a:endParaRPr>
          </a:p>
        </p:txBody>
      </p:sp>
      <p:sp>
        <p:nvSpPr>
          <p:cNvPr id="6" name="Rounded Rectangle 5"/>
          <p:cNvSpPr/>
          <p:nvPr/>
        </p:nvSpPr>
        <p:spPr>
          <a:xfrm>
            <a:off x="3188286" y="311797"/>
            <a:ext cx="6220691" cy="672022"/>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Câu</a:t>
            </a:r>
            <a:r>
              <a:rPr lang="en-US" sz="2400" dirty="0" smtClean="0"/>
              <a:t> </a:t>
            </a:r>
            <a:r>
              <a:rPr lang="en-US" sz="2400" dirty="0" err="1" smtClean="0"/>
              <a:t>mở</a:t>
            </a:r>
            <a:r>
              <a:rPr lang="en-US" sz="2400" dirty="0" smtClean="0"/>
              <a:t> </a:t>
            </a:r>
            <a:r>
              <a:rPr lang="en-US" sz="2400" dirty="0" err="1" smtClean="0"/>
              <a:t>đoạn</a:t>
            </a:r>
            <a:r>
              <a:rPr lang="en-US" sz="2400" dirty="0" smtClean="0"/>
              <a:t> ( </a:t>
            </a:r>
            <a:r>
              <a:rPr lang="en-US" sz="2400" dirty="0" err="1" smtClean="0"/>
              <a:t>khái</a:t>
            </a:r>
            <a:r>
              <a:rPr lang="en-US" sz="2400" dirty="0" smtClean="0"/>
              <a:t> </a:t>
            </a:r>
            <a:r>
              <a:rPr lang="en-US" sz="2400" dirty="0" err="1" smtClean="0"/>
              <a:t>quát</a:t>
            </a:r>
            <a:r>
              <a:rPr lang="en-US" sz="2400" dirty="0" smtClean="0"/>
              <a:t> </a:t>
            </a:r>
            <a:r>
              <a:rPr lang="en-US" sz="2400" dirty="0" err="1" smtClean="0"/>
              <a:t>nội</a:t>
            </a:r>
            <a:r>
              <a:rPr lang="en-US" sz="2400" dirty="0" smtClean="0"/>
              <a:t> dung </a:t>
            </a:r>
            <a:r>
              <a:rPr lang="en-US" sz="2400" dirty="0" err="1" smtClean="0"/>
              <a:t>cả</a:t>
            </a:r>
            <a:r>
              <a:rPr lang="en-US" sz="2400" dirty="0" smtClean="0"/>
              <a:t> </a:t>
            </a:r>
            <a:r>
              <a:rPr lang="en-US" sz="2400" dirty="0" err="1" smtClean="0"/>
              <a:t>đoạn</a:t>
            </a:r>
            <a:r>
              <a:rPr lang="en-US" sz="2400" dirty="0" smtClean="0"/>
              <a:t> )……</a:t>
            </a:r>
            <a:endParaRPr lang="vi-VN" sz="2400" dirty="0"/>
          </a:p>
        </p:txBody>
      </p:sp>
      <p:sp>
        <p:nvSpPr>
          <p:cNvPr id="7" name="Rounded Rectangle 6"/>
          <p:cNvSpPr/>
          <p:nvPr/>
        </p:nvSpPr>
        <p:spPr>
          <a:xfrm>
            <a:off x="4105353" y="1792446"/>
            <a:ext cx="6220691" cy="574034"/>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err="1" smtClean="0">
                <a:solidFill>
                  <a:srgbClr val="C00000"/>
                </a:solidFill>
              </a:rPr>
              <a:t>Nội</a:t>
            </a:r>
            <a:r>
              <a:rPr lang="en-US" sz="2400" dirty="0" smtClean="0">
                <a:solidFill>
                  <a:srgbClr val="C00000"/>
                </a:solidFill>
              </a:rPr>
              <a:t> dung </a:t>
            </a:r>
            <a:r>
              <a:rPr lang="en-US" sz="2400" dirty="0" err="1" smtClean="0">
                <a:solidFill>
                  <a:srgbClr val="C00000"/>
                </a:solidFill>
              </a:rPr>
              <a:t>miêu</a:t>
            </a:r>
            <a:r>
              <a:rPr lang="en-US" sz="2400" dirty="0" smtClean="0">
                <a:solidFill>
                  <a:srgbClr val="C00000"/>
                </a:solidFill>
              </a:rPr>
              <a:t> </a:t>
            </a:r>
            <a:r>
              <a:rPr lang="en-US" sz="2400" dirty="0" err="1" smtClean="0">
                <a:solidFill>
                  <a:srgbClr val="C00000"/>
                </a:solidFill>
              </a:rPr>
              <a:t>tả</a:t>
            </a:r>
            <a:r>
              <a:rPr lang="en-US" sz="2400" dirty="0" smtClean="0">
                <a:solidFill>
                  <a:srgbClr val="C00000"/>
                </a:solidFill>
              </a:rPr>
              <a:t>: </a:t>
            </a:r>
            <a:endParaRPr lang="vi-VN" sz="2400" dirty="0">
              <a:solidFill>
                <a:srgbClr val="C00000"/>
              </a:solidFill>
            </a:endParaRPr>
          </a:p>
        </p:txBody>
      </p:sp>
      <p:sp>
        <p:nvSpPr>
          <p:cNvPr id="8" name="Rounded Rectangle 7"/>
          <p:cNvSpPr/>
          <p:nvPr/>
        </p:nvSpPr>
        <p:spPr>
          <a:xfrm>
            <a:off x="4211780" y="5239012"/>
            <a:ext cx="6220691" cy="64924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Câu</a:t>
            </a:r>
            <a:r>
              <a:rPr lang="en-US" sz="2400" dirty="0" smtClean="0"/>
              <a:t> </a:t>
            </a:r>
            <a:r>
              <a:rPr lang="en-US" sz="2400" dirty="0" err="1" smtClean="0"/>
              <a:t>kết</a:t>
            </a:r>
            <a:r>
              <a:rPr lang="en-US" sz="2400" dirty="0" smtClean="0"/>
              <a:t> </a:t>
            </a:r>
            <a:r>
              <a:rPr lang="en-US" sz="2400" dirty="0" err="1" smtClean="0"/>
              <a:t>đoạn</a:t>
            </a:r>
            <a:r>
              <a:rPr lang="en-US" sz="2400" dirty="0" smtClean="0"/>
              <a:t> ( </a:t>
            </a:r>
            <a:r>
              <a:rPr lang="en-US" sz="2400" dirty="0" err="1" smtClean="0"/>
              <a:t>nêu</a:t>
            </a:r>
            <a:r>
              <a:rPr lang="en-US" sz="2400" dirty="0" smtClean="0"/>
              <a:t> </a:t>
            </a:r>
            <a:r>
              <a:rPr lang="en-US" sz="2400" dirty="0" err="1" smtClean="0"/>
              <a:t>nhận</a:t>
            </a:r>
            <a:r>
              <a:rPr lang="en-US" sz="2400" dirty="0" smtClean="0"/>
              <a:t> </a:t>
            </a:r>
            <a:r>
              <a:rPr lang="en-US" sz="2400" dirty="0" err="1" smtClean="0"/>
              <a:t>xét</a:t>
            </a:r>
            <a:r>
              <a:rPr lang="en-US" sz="2400" dirty="0" smtClean="0"/>
              <a:t>, </a:t>
            </a:r>
            <a:r>
              <a:rPr lang="en-US" sz="2400" dirty="0" err="1" smtClean="0"/>
              <a:t>cảm</a:t>
            </a:r>
            <a:r>
              <a:rPr lang="en-US" sz="2400" dirty="0" smtClean="0"/>
              <a:t> </a:t>
            </a:r>
            <a:r>
              <a:rPr lang="en-US" sz="2400" dirty="0" err="1" smtClean="0"/>
              <a:t>nhận</a:t>
            </a:r>
            <a:r>
              <a:rPr lang="en-US" sz="2400" dirty="0" smtClean="0"/>
              <a:t>)….</a:t>
            </a:r>
            <a:endParaRPr lang="vi-VN" sz="2400" dirty="0"/>
          </a:p>
        </p:txBody>
      </p:sp>
      <p:sp>
        <p:nvSpPr>
          <p:cNvPr id="10" name="Curved Down Arrow 9"/>
          <p:cNvSpPr/>
          <p:nvPr/>
        </p:nvSpPr>
        <p:spPr>
          <a:xfrm rot="17229238">
            <a:off x="1654477" y="1534011"/>
            <a:ext cx="1933423" cy="5902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22225">
                <a:solidFill>
                  <a:schemeClr val="accent2"/>
                </a:solidFill>
                <a:prstDash val="solid"/>
              </a:ln>
              <a:solidFill>
                <a:schemeClr val="accent2">
                  <a:lumMod val="40000"/>
                  <a:lumOff val="60000"/>
                </a:schemeClr>
              </a:solidFill>
            </a:endParaRPr>
          </a:p>
        </p:txBody>
      </p:sp>
      <p:sp>
        <p:nvSpPr>
          <p:cNvPr id="11" name="Curved Down Arrow 10"/>
          <p:cNvSpPr/>
          <p:nvPr/>
        </p:nvSpPr>
        <p:spPr>
          <a:xfrm rot="19923428">
            <a:off x="2469709" y="2004452"/>
            <a:ext cx="1619522" cy="47174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22225">
                <a:solidFill>
                  <a:schemeClr val="accent2"/>
                </a:solidFill>
                <a:prstDash val="solid"/>
              </a:ln>
              <a:solidFill>
                <a:schemeClr val="accent2">
                  <a:lumMod val="40000"/>
                  <a:lumOff val="60000"/>
                </a:schemeClr>
              </a:solidFill>
            </a:endParaRPr>
          </a:p>
        </p:txBody>
      </p:sp>
      <p:sp>
        <p:nvSpPr>
          <p:cNvPr id="13" name="TextBox 12"/>
          <p:cNvSpPr txBox="1"/>
          <p:nvPr/>
        </p:nvSpPr>
        <p:spPr>
          <a:xfrm>
            <a:off x="3546761" y="1087329"/>
            <a:ext cx="7966365" cy="461665"/>
          </a:xfrm>
          <a:prstGeom prst="rect">
            <a:avLst/>
          </a:prstGeom>
          <a:noFill/>
        </p:spPr>
        <p:txBody>
          <a:bodyPr wrap="square" rtlCol="0">
            <a:spAutoFit/>
          </a:bodyPr>
          <a:lstStyle/>
          <a:p>
            <a:r>
              <a:rPr lang="en-US" sz="2400" dirty="0" err="1" smtClean="0"/>
              <a:t>Mỗi</a:t>
            </a:r>
            <a:r>
              <a:rPr lang="en-US" sz="2400" dirty="0" smtClean="0"/>
              <a:t> </a:t>
            </a:r>
            <a:r>
              <a:rPr lang="en-US" sz="2400" dirty="0" err="1" smtClean="0"/>
              <a:t>buổi</a:t>
            </a:r>
            <a:r>
              <a:rPr lang="en-US" sz="2400" dirty="0" smtClean="0"/>
              <a:t> </a:t>
            </a:r>
            <a:r>
              <a:rPr lang="en-US" sz="2400" dirty="0" err="1" smtClean="0"/>
              <a:t>sáng</a:t>
            </a:r>
            <a:r>
              <a:rPr lang="en-US" sz="2400" dirty="0" smtClean="0"/>
              <a:t>, </a:t>
            </a:r>
            <a:r>
              <a:rPr lang="en-US" sz="2400" dirty="0" err="1" smtClean="0"/>
              <a:t>ba</a:t>
            </a:r>
            <a:r>
              <a:rPr lang="en-US" sz="2400" dirty="0" smtClean="0"/>
              <a:t> </a:t>
            </a:r>
            <a:r>
              <a:rPr lang="en-US" sz="2400" dirty="0" err="1" smtClean="0"/>
              <a:t>thường</a:t>
            </a:r>
            <a:r>
              <a:rPr lang="en-US" sz="2400" dirty="0" smtClean="0"/>
              <a:t> </a:t>
            </a:r>
            <a:r>
              <a:rPr lang="en-US" sz="2400" dirty="0" err="1" smtClean="0"/>
              <a:t>đọc</a:t>
            </a:r>
            <a:r>
              <a:rPr lang="en-US" sz="2400" dirty="0" smtClean="0"/>
              <a:t> </a:t>
            </a:r>
            <a:r>
              <a:rPr lang="en-US" sz="2400" dirty="0" err="1" smtClean="0"/>
              <a:t>báo</a:t>
            </a:r>
            <a:r>
              <a:rPr lang="en-US" sz="2400" dirty="0" smtClean="0"/>
              <a:t> </a:t>
            </a:r>
            <a:r>
              <a:rPr lang="en-US" sz="2400" dirty="0" err="1" smtClean="0"/>
              <a:t>để</a:t>
            </a:r>
            <a:r>
              <a:rPr lang="en-US" sz="2400" dirty="0" smtClean="0"/>
              <a:t> </a:t>
            </a:r>
            <a:r>
              <a:rPr lang="en-US" sz="2400" dirty="0" err="1" smtClean="0"/>
              <a:t>nắm</a:t>
            </a:r>
            <a:r>
              <a:rPr lang="en-US" sz="2400" dirty="0" smtClean="0"/>
              <a:t> tin </a:t>
            </a:r>
            <a:r>
              <a:rPr lang="en-US" sz="2400" dirty="0" err="1" smtClean="0"/>
              <a:t>tức</a:t>
            </a:r>
            <a:r>
              <a:rPr lang="en-US" sz="2400" dirty="0" smtClean="0"/>
              <a:t> </a:t>
            </a:r>
            <a:r>
              <a:rPr lang="en-US" sz="2400" dirty="0" err="1" smtClean="0"/>
              <a:t>trong</a:t>
            </a:r>
            <a:r>
              <a:rPr lang="en-US" sz="2400" dirty="0" smtClean="0"/>
              <a:t> </a:t>
            </a:r>
            <a:r>
              <a:rPr lang="en-US" sz="2400" dirty="0" err="1" smtClean="0"/>
              <a:t>ngày</a:t>
            </a:r>
            <a:r>
              <a:rPr lang="en-US" sz="2400" dirty="0" smtClean="0"/>
              <a:t>.</a:t>
            </a:r>
            <a:endParaRPr lang="vi-VN" sz="2400" dirty="0"/>
          </a:p>
        </p:txBody>
      </p:sp>
      <p:sp>
        <p:nvSpPr>
          <p:cNvPr id="14" name="TextBox 13"/>
          <p:cNvSpPr txBox="1"/>
          <p:nvPr/>
        </p:nvSpPr>
        <p:spPr>
          <a:xfrm>
            <a:off x="3918483" y="2463918"/>
            <a:ext cx="7966365" cy="2677656"/>
          </a:xfrm>
          <a:prstGeom prst="rect">
            <a:avLst/>
          </a:prstGeom>
          <a:noFill/>
        </p:spPr>
        <p:txBody>
          <a:bodyPr wrap="square" rtlCol="0">
            <a:spAutoFit/>
          </a:bodyPr>
          <a:lstStyle/>
          <a:p>
            <a:pPr algn="just"/>
            <a:r>
              <a:rPr lang="en-US" sz="2400" dirty="0" smtClean="0"/>
              <a:t>       Ba </a:t>
            </a:r>
            <a:r>
              <a:rPr lang="en-US" sz="2400" dirty="0" err="1" smtClean="0"/>
              <a:t>đọc</a:t>
            </a:r>
            <a:r>
              <a:rPr lang="en-US" sz="2400" dirty="0" smtClean="0"/>
              <a:t> </a:t>
            </a:r>
            <a:r>
              <a:rPr lang="en-US" sz="2400" dirty="0" err="1" smtClean="0"/>
              <a:t>đến</a:t>
            </a:r>
            <a:r>
              <a:rPr lang="en-US" sz="2400" dirty="0" smtClean="0"/>
              <a:t> </a:t>
            </a:r>
            <a:r>
              <a:rPr lang="en-US" sz="2400" dirty="0" err="1" smtClean="0"/>
              <a:t>những</a:t>
            </a:r>
            <a:r>
              <a:rPr lang="en-US" sz="2400" dirty="0" smtClean="0"/>
              <a:t> tin </a:t>
            </a:r>
            <a:r>
              <a:rPr lang="en-US" sz="2400" dirty="0" err="1" smtClean="0"/>
              <a:t>hỏa</a:t>
            </a:r>
            <a:r>
              <a:rPr lang="en-US" sz="2400" dirty="0" smtClean="0"/>
              <a:t> </a:t>
            </a:r>
            <a:r>
              <a:rPr lang="en-US" sz="2400" dirty="0" err="1" smtClean="0"/>
              <a:t>hoạn</a:t>
            </a:r>
            <a:r>
              <a:rPr lang="en-US" sz="2400" dirty="0" smtClean="0"/>
              <a:t>, </a:t>
            </a:r>
            <a:r>
              <a:rPr lang="en-US" sz="2400" dirty="0" err="1" smtClean="0"/>
              <a:t>động</a:t>
            </a:r>
            <a:r>
              <a:rPr lang="en-US" sz="2400" dirty="0" smtClean="0"/>
              <a:t> </a:t>
            </a:r>
            <a:r>
              <a:rPr lang="en-US" sz="2400" dirty="0" err="1" smtClean="0"/>
              <a:t>đất</a:t>
            </a:r>
            <a:r>
              <a:rPr lang="en-US" sz="2400" dirty="0" smtClean="0"/>
              <a:t> hay </a:t>
            </a:r>
            <a:r>
              <a:rPr lang="en-US" sz="2400" dirty="0" err="1" smtClean="0"/>
              <a:t>những</a:t>
            </a:r>
            <a:r>
              <a:rPr lang="en-US" sz="2400" dirty="0" smtClean="0"/>
              <a:t> </a:t>
            </a:r>
            <a:r>
              <a:rPr lang="en-US" sz="2400" dirty="0" err="1" smtClean="0"/>
              <a:t>tệ</a:t>
            </a:r>
            <a:r>
              <a:rPr lang="en-US" sz="2400" dirty="0" smtClean="0"/>
              <a:t> </a:t>
            </a:r>
            <a:r>
              <a:rPr lang="en-US" sz="2400" dirty="0" err="1" smtClean="0"/>
              <a:t>nạn</a:t>
            </a:r>
            <a:r>
              <a:rPr lang="en-US" sz="2400" dirty="0" smtClean="0"/>
              <a:t> </a:t>
            </a:r>
            <a:r>
              <a:rPr lang="en-US" sz="2400" dirty="0" err="1" smtClean="0"/>
              <a:t>xã</a:t>
            </a:r>
            <a:r>
              <a:rPr lang="en-US" sz="2400" dirty="0" smtClean="0"/>
              <a:t> </a:t>
            </a:r>
            <a:r>
              <a:rPr lang="en-US" sz="2400" dirty="0" err="1" smtClean="0"/>
              <a:t>hội</a:t>
            </a:r>
            <a:r>
              <a:rPr lang="en-US" sz="2400" dirty="0" smtClean="0"/>
              <a:t> </a:t>
            </a:r>
            <a:r>
              <a:rPr lang="en-US" sz="2400" dirty="0" err="1" smtClean="0"/>
              <a:t>đều</a:t>
            </a:r>
            <a:r>
              <a:rPr lang="en-US" sz="2400" dirty="0" smtClean="0"/>
              <a:t> </a:t>
            </a:r>
            <a:r>
              <a:rPr lang="en-US" sz="2400" dirty="0" err="1" smtClean="0"/>
              <a:t>đọc</a:t>
            </a:r>
            <a:r>
              <a:rPr lang="en-US" sz="2400" dirty="0" smtClean="0"/>
              <a:t> to </a:t>
            </a:r>
            <a:r>
              <a:rPr lang="en-US" sz="2400" dirty="0" err="1" smtClean="0"/>
              <a:t>cho</a:t>
            </a:r>
            <a:r>
              <a:rPr lang="en-US" sz="2400" dirty="0" smtClean="0"/>
              <a:t> </a:t>
            </a:r>
            <a:r>
              <a:rPr lang="en-US" sz="2400" dirty="0" err="1" smtClean="0"/>
              <a:t>cả</a:t>
            </a:r>
            <a:r>
              <a:rPr lang="en-US" sz="2400" dirty="0" smtClean="0"/>
              <a:t> </a:t>
            </a:r>
            <a:r>
              <a:rPr lang="en-US" sz="2400" dirty="0" err="1" smtClean="0"/>
              <a:t>nhà</a:t>
            </a:r>
            <a:r>
              <a:rPr lang="en-US" sz="2400" dirty="0" smtClean="0"/>
              <a:t> </a:t>
            </a:r>
            <a:r>
              <a:rPr lang="en-US" sz="2400" dirty="0" err="1" smtClean="0"/>
              <a:t>cùng</a:t>
            </a:r>
            <a:r>
              <a:rPr lang="en-US" sz="2400" dirty="0" smtClean="0"/>
              <a:t> </a:t>
            </a:r>
            <a:r>
              <a:rPr lang="en-US" sz="2400" dirty="0" err="1" smtClean="0"/>
              <a:t>nghe</a:t>
            </a:r>
            <a:r>
              <a:rPr lang="en-US" sz="2400" dirty="0" smtClean="0"/>
              <a:t>. </a:t>
            </a:r>
            <a:r>
              <a:rPr lang="en-US" sz="2400" dirty="0" err="1" smtClean="0"/>
              <a:t>Giọng</a:t>
            </a:r>
            <a:r>
              <a:rPr lang="en-US" sz="2400" dirty="0" smtClean="0"/>
              <a:t> </a:t>
            </a:r>
            <a:r>
              <a:rPr lang="en-US" sz="2400" dirty="0" err="1" smtClean="0"/>
              <a:t>ba</a:t>
            </a:r>
            <a:r>
              <a:rPr lang="en-US" sz="2400" dirty="0" smtClean="0"/>
              <a:t> </a:t>
            </a:r>
            <a:r>
              <a:rPr lang="en-US" sz="2400" dirty="0" err="1" smtClean="0"/>
              <a:t>thảng</a:t>
            </a:r>
            <a:r>
              <a:rPr lang="en-US" sz="2400" dirty="0" smtClean="0"/>
              <a:t> </a:t>
            </a:r>
            <a:r>
              <a:rPr lang="en-US" sz="2400" dirty="0" err="1" smtClean="0"/>
              <a:t>thốt</a:t>
            </a:r>
            <a:r>
              <a:rPr lang="en-US" sz="2400" dirty="0" smtClean="0"/>
              <a:t> </a:t>
            </a:r>
            <a:r>
              <a:rPr lang="en-US" sz="2400" dirty="0" err="1" smtClean="0"/>
              <a:t>tỏ</a:t>
            </a:r>
            <a:r>
              <a:rPr lang="en-US" sz="2400" dirty="0" smtClean="0"/>
              <a:t> </a:t>
            </a:r>
            <a:r>
              <a:rPr lang="en-US" sz="2400" dirty="0" err="1" smtClean="0"/>
              <a:t>rõ</a:t>
            </a:r>
            <a:r>
              <a:rPr lang="en-US" sz="2400" dirty="0" smtClean="0"/>
              <a:t> </a:t>
            </a:r>
            <a:r>
              <a:rPr lang="en-US" sz="2400" dirty="0" err="1" smtClean="0"/>
              <a:t>vẻ</a:t>
            </a:r>
            <a:r>
              <a:rPr lang="en-US" sz="2400" dirty="0" smtClean="0"/>
              <a:t> lo </a:t>
            </a:r>
            <a:r>
              <a:rPr lang="en-US" sz="2400" dirty="0" err="1" smtClean="0"/>
              <a:t>lắng</a:t>
            </a:r>
            <a:r>
              <a:rPr lang="en-US" sz="2400" dirty="0" smtClean="0"/>
              <a:t>, </a:t>
            </a:r>
            <a:r>
              <a:rPr lang="en-US" sz="2400" dirty="0" err="1" smtClean="0"/>
              <a:t>bất</a:t>
            </a:r>
            <a:r>
              <a:rPr lang="en-US" sz="2400" dirty="0" smtClean="0"/>
              <a:t> an. </a:t>
            </a:r>
            <a:r>
              <a:rPr lang="en-US" sz="2400" dirty="0" err="1" smtClean="0"/>
              <a:t>Lúc</a:t>
            </a:r>
            <a:r>
              <a:rPr lang="en-US" sz="2400" dirty="0" smtClean="0"/>
              <a:t> </a:t>
            </a:r>
            <a:r>
              <a:rPr lang="en-US" sz="2400" dirty="0" err="1" smtClean="0"/>
              <a:t>ấy</a:t>
            </a:r>
            <a:r>
              <a:rPr lang="en-US" sz="2400" dirty="0" smtClean="0"/>
              <a:t>, </a:t>
            </a:r>
            <a:r>
              <a:rPr lang="en-US" sz="2400" dirty="0" err="1" smtClean="0"/>
              <a:t>ba</a:t>
            </a:r>
            <a:r>
              <a:rPr lang="en-US" sz="2400" dirty="0" smtClean="0"/>
              <a:t> </a:t>
            </a:r>
            <a:r>
              <a:rPr lang="en-US" sz="2400" dirty="0" err="1" smtClean="0"/>
              <a:t>ngồi</a:t>
            </a:r>
            <a:r>
              <a:rPr lang="en-US" sz="2400" dirty="0" smtClean="0"/>
              <a:t> </a:t>
            </a:r>
            <a:r>
              <a:rPr lang="en-US" sz="2400" dirty="0" err="1" smtClean="0"/>
              <a:t>dựa</a:t>
            </a:r>
            <a:r>
              <a:rPr lang="en-US" sz="2400" dirty="0" smtClean="0"/>
              <a:t> </a:t>
            </a:r>
            <a:r>
              <a:rPr lang="en-US" sz="2400" dirty="0" err="1" smtClean="0"/>
              <a:t>vào</a:t>
            </a:r>
            <a:r>
              <a:rPr lang="en-US" sz="2400" dirty="0" smtClean="0"/>
              <a:t> </a:t>
            </a:r>
            <a:r>
              <a:rPr lang="en-US" sz="2400" dirty="0" err="1" smtClean="0"/>
              <a:t>thành</a:t>
            </a:r>
            <a:r>
              <a:rPr lang="en-US" sz="2400" dirty="0" smtClean="0"/>
              <a:t> </a:t>
            </a:r>
            <a:r>
              <a:rPr lang="en-US" sz="2400" dirty="0" err="1" smtClean="0"/>
              <a:t>ghế</a:t>
            </a:r>
            <a:r>
              <a:rPr lang="en-US" sz="2400" dirty="0" smtClean="0"/>
              <a:t> </a:t>
            </a:r>
            <a:r>
              <a:rPr lang="en-US" sz="2400" dirty="0" err="1" smtClean="0"/>
              <a:t>và</a:t>
            </a:r>
            <a:r>
              <a:rPr lang="en-US" sz="2400" dirty="0" smtClean="0"/>
              <a:t> </a:t>
            </a:r>
            <a:r>
              <a:rPr lang="en-US" sz="2400" dirty="0" err="1" smtClean="0"/>
              <a:t>thở</a:t>
            </a:r>
            <a:r>
              <a:rPr lang="en-US" sz="2400" dirty="0" smtClean="0"/>
              <a:t> </a:t>
            </a:r>
            <a:r>
              <a:rPr lang="en-US" sz="2400" dirty="0" err="1" smtClean="0"/>
              <a:t>dài</a:t>
            </a:r>
            <a:r>
              <a:rPr lang="en-US" sz="2400" dirty="0" smtClean="0"/>
              <a:t>. </a:t>
            </a:r>
          </a:p>
          <a:p>
            <a:pPr algn="just"/>
            <a:r>
              <a:rPr lang="en-US" sz="2400" dirty="0" smtClean="0"/>
              <a:t>      </a:t>
            </a:r>
            <a:r>
              <a:rPr lang="en-US" sz="2400" dirty="0" err="1" smtClean="0"/>
              <a:t>Khi</a:t>
            </a:r>
            <a:r>
              <a:rPr lang="en-US" sz="2400" dirty="0" smtClean="0"/>
              <a:t> </a:t>
            </a:r>
            <a:r>
              <a:rPr lang="en-US" sz="2400" dirty="0" err="1" smtClean="0"/>
              <a:t>đọc</a:t>
            </a:r>
            <a:r>
              <a:rPr lang="en-US" sz="2400" dirty="0" smtClean="0"/>
              <a:t> </a:t>
            </a:r>
            <a:r>
              <a:rPr lang="en-US" sz="2400" dirty="0" err="1" smtClean="0"/>
              <a:t>những</a:t>
            </a:r>
            <a:r>
              <a:rPr lang="en-US" sz="2400" dirty="0" smtClean="0"/>
              <a:t> </a:t>
            </a:r>
            <a:r>
              <a:rPr lang="en-US" sz="2400" dirty="0" err="1" smtClean="0"/>
              <a:t>chuyện</a:t>
            </a:r>
            <a:r>
              <a:rPr lang="en-US" sz="2400" dirty="0" smtClean="0"/>
              <a:t> </a:t>
            </a:r>
            <a:r>
              <a:rPr lang="en-US" sz="2400" dirty="0" err="1" smtClean="0"/>
              <a:t>lạ</a:t>
            </a:r>
            <a:r>
              <a:rPr lang="en-US" sz="2400" dirty="0" smtClean="0"/>
              <a:t> </a:t>
            </a:r>
            <a:r>
              <a:rPr lang="en-US" sz="2400" dirty="0" err="1" smtClean="0"/>
              <a:t>bốn</a:t>
            </a:r>
            <a:r>
              <a:rPr lang="en-US" sz="2400" dirty="0" smtClean="0"/>
              <a:t> </a:t>
            </a:r>
            <a:r>
              <a:rPr lang="en-US" sz="2400" dirty="0" err="1" smtClean="0"/>
              <a:t>phương</a:t>
            </a:r>
            <a:r>
              <a:rPr lang="en-US" sz="2400" dirty="0" smtClean="0"/>
              <a:t>, </a:t>
            </a:r>
            <a:r>
              <a:rPr lang="en-US" sz="2400" dirty="0" err="1" smtClean="0"/>
              <a:t>truyện</a:t>
            </a:r>
            <a:r>
              <a:rPr lang="en-US" sz="2400" dirty="0" smtClean="0"/>
              <a:t> </a:t>
            </a:r>
            <a:r>
              <a:rPr lang="en-US" sz="2400" dirty="0" err="1" smtClean="0"/>
              <a:t>cười</a:t>
            </a:r>
            <a:r>
              <a:rPr lang="en-US" sz="2400" dirty="0" smtClean="0"/>
              <a:t>, </a:t>
            </a:r>
            <a:r>
              <a:rPr lang="en-US" sz="2400" dirty="0" err="1" smtClean="0"/>
              <a:t>ba</a:t>
            </a:r>
            <a:r>
              <a:rPr lang="en-US" sz="2400" dirty="0" smtClean="0"/>
              <a:t> </a:t>
            </a:r>
            <a:r>
              <a:rPr lang="en-US" sz="2400" dirty="0" err="1" smtClean="0"/>
              <a:t>vui</a:t>
            </a:r>
            <a:r>
              <a:rPr lang="en-US" sz="2400" dirty="0" smtClean="0"/>
              <a:t> </a:t>
            </a:r>
            <a:r>
              <a:rPr lang="en-US" sz="2400" dirty="0" err="1" smtClean="0"/>
              <a:t>vẻ</a:t>
            </a:r>
            <a:r>
              <a:rPr lang="en-US" sz="2400" dirty="0" smtClean="0"/>
              <a:t>, </a:t>
            </a:r>
            <a:r>
              <a:rPr lang="en-US" sz="2400" dirty="0" err="1" smtClean="0"/>
              <a:t>cười</a:t>
            </a:r>
            <a:r>
              <a:rPr lang="en-US" sz="2400" dirty="0" smtClean="0"/>
              <a:t> </a:t>
            </a:r>
            <a:r>
              <a:rPr lang="en-US" sz="2400" dirty="0" err="1" smtClean="0"/>
              <a:t>khanh</a:t>
            </a:r>
            <a:r>
              <a:rPr lang="en-US" sz="2400" dirty="0" smtClean="0"/>
              <a:t> </a:t>
            </a:r>
            <a:r>
              <a:rPr lang="en-US" sz="2400" dirty="0" err="1" smtClean="0"/>
              <a:t>khách</a:t>
            </a:r>
            <a:r>
              <a:rPr lang="en-US" sz="2400" dirty="0" smtClean="0"/>
              <a:t>. </a:t>
            </a:r>
            <a:r>
              <a:rPr lang="en-US" sz="2400" dirty="0" err="1" smtClean="0"/>
              <a:t>Những</a:t>
            </a:r>
            <a:r>
              <a:rPr lang="en-US" sz="2400" dirty="0" smtClean="0"/>
              <a:t> </a:t>
            </a:r>
            <a:r>
              <a:rPr lang="en-US" sz="2400" dirty="0" err="1" smtClean="0"/>
              <a:t>lúc</a:t>
            </a:r>
            <a:r>
              <a:rPr lang="en-US" sz="2400" dirty="0" smtClean="0"/>
              <a:t> </a:t>
            </a:r>
            <a:r>
              <a:rPr lang="en-US" sz="2400" dirty="0" err="1" smtClean="0"/>
              <a:t>ấy</a:t>
            </a:r>
            <a:r>
              <a:rPr lang="en-US" sz="2400" dirty="0" smtClean="0"/>
              <a:t>, </a:t>
            </a:r>
            <a:r>
              <a:rPr lang="en-US" sz="2400" dirty="0" err="1" smtClean="0"/>
              <a:t>em</a:t>
            </a:r>
            <a:r>
              <a:rPr lang="en-US" sz="2400" dirty="0" smtClean="0"/>
              <a:t> </a:t>
            </a:r>
            <a:r>
              <a:rPr lang="en-US" sz="2400" dirty="0" err="1" smtClean="0"/>
              <a:t>thường</a:t>
            </a:r>
            <a:r>
              <a:rPr lang="en-US" sz="2400" dirty="0" smtClean="0"/>
              <a:t> </a:t>
            </a:r>
            <a:r>
              <a:rPr lang="en-US" sz="2400" dirty="0" err="1" smtClean="0"/>
              <a:t>chạy</a:t>
            </a:r>
            <a:r>
              <a:rPr lang="en-US" sz="2400" dirty="0" smtClean="0"/>
              <a:t> </a:t>
            </a:r>
            <a:r>
              <a:rPr lang="en-US" sz="2400" dirty="0" err="1" smtClean="0"/>
              <a:t>đến</a:t>
            </a:r>
            <a:r>
              <a:rPr lang="en-US" sz="2400" dirty="0" smtClean="0"/>
              <a:t> </a:t>
            </a:r>
            <a:r>
              <a:rPr lang="en-US" sz="2400" dirty="0" err="1" smtClean="0"/>
              <a:t>bên</a:t>
            </a:r>
            <a:r>
              <a:rPr lang="en-US" sz="2400" dirty="0" smtClean="0"/>
              <a:t> </a:t>
            </a:r>
            <a:r>
              <a:rPr lang="en-US" sz="2400" dirty="0" err="1" smtClean="0"/>
              <a:t>ba</a:t>
            </a:r>
            <a:r>
              <a:rPr lang="en-US" sz="2400" dirty="0" smtClean="0"/>
              <a:t> </a:t>
            </a:r>
            <a:r>
              <a:rPr lang="en-US" sz="2400" dirty="0" err="1" smtClean="0"/>
              <a:t>đọc</a:t>
            </a:r>
            <a:r>
              <a:rPr lang="en-US" sz="2400" dirty="0" smtClean="0"/>
              <a:t> </a:t>
            </a:r>
            <a:r>
              <a:rPr lang="en-US" sz="2400" dirty="0" err="1" smtClean="0"/>
              <a:t>ké</a:t>
            </a:r>
            <a:r>
              <a:rPr lang="en-US" sz="2400" dirty="0" smtClean="0"/>
              <a:t> </a:t>
            </a:r>
            <a:r>
              <a:rPr lang="en-US" sz="2400" dirty="0" err="1" smtClean="0"/>
              <a:t>tờ</a:t>
            </a:r>
            <a:r>
              <a:rPr lang="en-US" sz="2400" dirty="0" smtClean="0"/>
              <a:t> </a:t>
            </a:r>
            <a:r>
              <a:rPr lang="en-US" sz="2400" dirty="0" err="1" smtClean="0"/>
              <a:t>báo</a:t>
            </a:r>
            <a:r>
              <a:rPr lang="en-US" sz="2400" dirty="0" smtClean="0"/>
              <a:t>, </a:t>
            </a:r>
            <a:r>
              <a:rPr lang="en-US" sz="2400" dirty="0" err="1" smtClean="0"/>
              <a:t>ba</a:t>
            </a:r>
            <a:r>
              <a:rPr lang="en-US" sz="2400" dirty="0" smtClean="0"/>
              <a:t> </a:t>
            </a:r>
            <a:r>
              <a:rPr lang="en-US" sz="2400" dirty="0" err="1" smtClean="0"/>
              <a:t>vuốt</a:t>
            </a:r>
            <a:r>
              <a:rPr lang="en-US" sz="2400" dirty="0" smtClean="0"/>
              <a:t> </a:t>
            </a:r>
            <a:r>
              <a:rPr lang="en-US" sz="2400" dirty="0" err="1" smtClean="0"/>
              <a:t>đầu</a:t>
            </a:r>
            <a:r>
              <a:rPr lang="en-US" sz="2400" dirty="0" smtClean="0"/>
              <a:t>, </a:t>
            </a:r>
            <a:r>
              <a:rPr lang="en-US" sz="2400" dirty="0" err="1" smtClean="0"/>
              <a:t>kể</a:t>
            </a:r>
            <a:r>
              <a:rPr lang="en-US" sz="2400" dirty="0" smtClean="0"/>
              <a:t> </a:t>
            </a:r>
            <a:r>
              <a:rPr lang="en-US" sz="2400" dirty="0" err="1" smtClean="0"/>
              <a:t>cho</a:t>
            </a:r>
            <a:r>
              <a:rPr lang="en-US" sz="2400" dirty="0" smtClean="0"/>
              <a:t> </a:t>
            </a:r>
            <a:r>
              <a:rPr lang="en-US" sz="2400" dirty="0" err="1" smtClean="0"/>
              <a:t>em</a:t>
            </a:r>
            <a:r>
              <a:rPr lang="en-US" sz="2400" dirty="0" smtClean="0"/>
              <a:t> </a:t>
            </a:r>
            <a:r>
              <a:rPr lang="en-US" sz="2400" dirty="0" err="1" smtClean="0"/>
              <a:t>nghe</a:t>
            </a:r>
            <a:r>
              <a:rPr lang="en-US" sz="2400" dirty="0" smtClean="0"/>
              <a:t>.</a:t>
            </a:r>
            <a:endParaRPr lang="vi-VN" sz="2400" dirty="0"/>
          </a:p>
        </p:txBody>
      </p:sp>
      <p:sp>
        <p:nvSpPr>
          <p:cNvPr id="15" name="Curved Up Arrow 14"/>
          <p:cNvSpPr/>
          <p:nvPr/>
        </p:nvSpPr>
        <p:spPr>
          <a:xfrm rot="3191444">
            <a:off x="2553246" y="4866052"/>
            <a:ext cx="1898071" cy="48541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6" name="TextBox 15"/>
          <p:cNvSpPr txBox="1"/>
          <p:nvPr/>
        </p:nvSpPr>
        <p:spPr>
          <a:xfrm>
            <a:off x="453723" y="5896600"/>
            <a:ext cx="12334022" cy="461665"/>
          </a:xfrm>
          <a:prstGeom prst="rect">
            <a:avLst/>
          </a:prstGeom>
          <a:noFill/>
        </p:spPr>
        <p:txBody>
          <a:bodyPr wrap="square" rtlCol="0">
            <a:spAutoFit/>
          </a:bodyPr>
          <a:lstStyle/>
          <a:p>
            <a:r>
              <a:rPr lang="en-US" sz="2300" dirty="0" smtClean="0"/>
              <a:t>Ba </a:t>
            </a:r>
            <a:r>
              <a:rPr lang="en-US" sz="2300" dirty="0" err="1" smtClean="0"/>
              <a:t>khuyên</a:t>
            </a:r>
            <a:r>
              <a:rPr lang="en-US" sz="2300" dirty="0" smtClean="0"/>
              <a:t> </a:t>
            </a:r>
            <a:r>
              <a:rPr lang="en-US" sz="2300" dirty="0" err="1" smtClean="0"/>
              <a:t>em</a:t>
            </a:r>
            <a:r>
              <a:rPr lang="en-US" sz="2300" dirty="0" smtClean="0"/>
              <a:t> </a:t>
            </a:r>
            <a:r>
              <a:rPr lang="en-US" sz="2300" dirty="0" err="1" smtClean="0"/>
              <a:t>thường</a:t>
            </a:r>
            <a:r>
              <a:rPr lang="en-US" sz="2300" dirty="0" smtClean="0"/>
              <a:t> </a:t>
            </a:r>
            <a:r>
              <a:rPr lang="en-US" sz="2300" dirty="0" err="1" smtClean="0"/>
              <a:t>xuyên</a:t>
            </a:r>
            <a:r>
              <a:rPr lang="en-US" sz="2300" dirty="0" smtClean="0"/>
              <a:t> </a:t>
            </a:r>
            <a:r>
              <a:rPr lang="en-US" sz="2300" dirty="0" err="1" smtClean="0"/>
              <a:t>đọc</a:t>
            </a:r>
            <a:r>
              <a:rPr lang="en-US" sz="2300" dirty="0" smtClean="0"/>
              <a:t> </a:t>
            </a:r>
            <a:r>
              <a:rPr lang="en-US" sz="2300" dirty="0" err="1" smtClean="0"/>
              <a:t>báo</a:t>
            </a:r>
            <a:r>
              <a:rPr lang="en-US" sz="2300" dirty="0" smtClean="0"/>
              <a:t> </a:t>
            </a:r>
            <a:r>
              <a:rPr lang="en-US" sz="2300" dirty="0" err="1" smtClean="0"/>
              <a:t>để</a:t>
            </a:r>
            <a:r>
              <a:rPr lang="en-US" sz="2300" dirty="0" smtClean="0"/>
              <a:t> </a:t>
            </a:r>
            <a:r>
              <a:rPr lang="en-US" sz="2300" dirty="0" err="1" smtClean="0"/>
              <a:t>nắm</a:t>
            </a:r>
            <a:r>
              <a:rPr lang="en-US" sz="2300" dirty="0" smtClean="0"/>
              <a:t> </a:t>
            </a:r>
            <a:r>
              <a:rPr lang="en-US" sz="2300" dirty="0" err="1" smtClean="0"/>
              <a:t>bắt</a:t>
            </a:r>
            <a:r>
              <a:rPr lang="en-US" sz="2300" dirty="0" smtClean="0"/>
              <a:t> </a:t>
            </a:r>
            <a:r>
              <a:rPr lang="en-US" sz="2300" dirty="0" err="1" smtClean="0"/>
              <a:t>được</a:t>
            </a:r>
            <a:r>
              <a:rPr lang="en-US" sz="2300" dirty="0" smtClean="0"/>
              <a:t> </a:t>
            </a:r>
            <a:r>
              <a:rPr lang="en-US" sz="2300" dirty="0" err="1" smtClean="0"/>
              <a:t>nhiều</a:t>
            </a:r>
            <a:r>
              <a:rPr lang="en-US" sz="2300" dirty="0" smtClean="0"/>
              <a:t> </a:t>
            </a:r>
            <a:r>
              <a:rPr lang="en-US" sz="2300" dirty="0" err="1" smtClean="0"/>
              <a:t>thông</a:t>
            </a:r>
            <a:r>
              <a:rPr lang="en-US" sz="2300" dirty="0" smtClean="0"/>
              <a:t> tin </a:t>
            </a:r>
            <a:r>
              <a:rPr lang="en-US" sz="2300" dirty="0" err="1" smtClean="0"/>
              <a:t>và</a:t>
            </a:r>
            <a:r>
              <a:rPr lang="en-US" sz="2300" dirty="0" smtClean="0"/>
              <a:t> </a:t>
            </a:r>
            <a:r>
              <a:rPr lang="en-US" sz="2300" dirty="0" err="1" smtClean="0"/>
              <a:t>rèn</a:t>
            </a:r>
            <a:r>
              <a:rPr lang="en-US" sz="2300" dirty="0" smtClean="0"/>
              <a:t> </a:t>
            </a:r>
            <a:r>
              <a:rPr lang="en-US" sz="2300" dirty="0" err="1" smtClean="0"/>
              <a:t>kĩ</a:t>
            </a:r>
            <a:r>
              <a:rPr lang="en-US" sz="2300" dirty="0" smtClean="0"/>
              <a:t> </a:t>
            </a:r>
            <a:r>
              <a:rPr lang="en-US" sz="2300" dirty="0" err="1" smtClean="0"/>
              <a:t>năng</a:t>
            </a:r>
            <a:r>
              <a:rPr lang="en-US" sz="2300" dirty="0" smtClean="0"/>
              <a:t> </a:t>
            </a:r>
            <a:r>
              <a:rPr lang="en-US" sz="2300" dirty="0" err="1" smtClean="0"/>
              <a:t>viết</a:t>
            </a:r>
            <a:r>
              <a:rPr lang="en-US" sz="2300" dirty="0" smtClean="0"/>
              <a:t> </a:t>
            </a:r>
            <a:r>
              <a:rPr lang="en-US" sz="2300" dirty="0" err="1" smtClean="0"/>
              <a:t>văn</a:t>
            </a:r>
            <a:r>
              <a:rPr lang="en-US" sz="2300" dirty="0" smtClean="0"/>
              <a:t>.</a:t>
            </a:r>
            <a:endParaRPr lang="vi-VN" sz="2300" dirty="0"/>
          </a:p>
        </p:txBody>
      </p:sp>
    </p:spTree>
    <p:extLst>
      <p:ext uri="{BB962C8B-B14F-4D97-AF65-F5344CB8AC3E}">
        <p14:creationId xmlns:p14="http://schemas.microsoft.com/office/powerpoint/2010/main" val="255303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3" grpId="0"/>
      <p:bldP spid="14"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3614" y="-1067"/>
            <a:ext cx="2611612" cy="661207"/>
          </a:xfrm>
          <a:prstGeom prst="rect">
            <a:avLst/>
          </a:prstGeom>
        </p:spPr>
        <p:txBody>
          <a:bodyPr wrap="none">
            <a:spAutoFit/>
          </a:bodyPr>
          <a:lstStyle/>
          <a:p>
            <a:pPr algn="just">
              <a:lnSpc>
                <a:spcPct val="150000"/>
              </a:lnSpc>
            </a:pPr>
            <a:r>
              <a:rPr lang="en-US" altLang="vi-VN" sz="2800" b="1" u="sng" dirty="0" err="1" smtClean="0">
                <a:solidFill>
                  <a:srgbClr val="FF0000"/>
                </a:solidFill>
                <a:latin typeface="Times New Roman" panose="02020603050405020304" pitchFamily="18" charset="0"/>
                <a:cs typeface="Times New Roman" panose="02020603050405020304" pitchFamily="18" charset="0"/>
              </a:rPr>
              <a:t>Cấu</a:t>
            </a:r>
            <a:r>
              <a:rPr lang="en-US" altLang="vi-VN" sz="2800" b="1" u="sng" dirty="0" smtClean="0">
                <a:solidFill>
                  <a:srgbClr val="FF0000"/>
                </a:solidFill>
                <a:latin typeface="Times New Roman" panose="02020603050405020304" pitchFamily="18" charset="0"/>
                <a:cs typeface="Times New Roman" panose="02020603050405020304" pitchFamily="18" charset="0"/>
              </a:rPr>
              <a:t> </a:t>
            </a:r>
            <a:r>
              <a:rPr lang="en-US" altLang="vi-VN" sz="2800" b="1" u="sng" dirty="0" err="1" smtClean="0">
                <a:solidFill>
                  <a:srgbClr val="FF0000"/>
                </a:solidFill>
                <a:latin typeface="Times New Roman" panose="02020603050405020304" pitchFamily="18" charset="0"/>
                <a:cs typeface="Times New Roman" panose="02020603050405020304" pitchFamily="18" charset="0"/>
              </a:rPr>
              <a:t>trúc</a:t>
            </a:r>
            <a:r>
              <a:rPr lang="en-US" altLang="vi-VN" sz="2800" b="1" u="sng" dirty="0" smtClean="0">
                <a:solidFill>
                  <a:srgbClr val="FF0000"/>
                </a:solidFill>
                <a:latin typeface="Times New Roman" panose="02020603050405020304" pitchFamily="18" charset="0"/>
                <a:cs typeface="Times New Roman" panose="02020603050405020304" pitchFamily="18" charset="0"/>
              </a:rPr>
              <a:t> </a:t>
            </a:r>
            <a:r>
              <a:rPr lang="en-US" altLang="vi-VN" sz="2800" b="1" u="sng" dirty="0" err="1" smtClean="0">
                <a:solidFill>
                  <a:srgbClr val="FF0000"/>
                </a:solidFill>
                <a:latin typeface="Times New Roman" panose="02020603050405020304" pitchFamily="18" charset="0"/>
                <a:cs typeface="Times New Roman" panose="02020603050405020304" pitchFamily="18" charset="0"/>
              </a:rPr>
              <a:t>đoạn</a:t>
            </a:r>
            <a:r>
              <a:rPr lang="en-US" altLang="vi-VN" sz="2800" b="1" u="sng" dirty="0" smtClean="0">
                <a:solidFill>
                  <a:srgbClr val="FF0000"/>
                </a:solidFill>
                <a:latin typeface="Times New Roman" panose="02020603050405020304" pitchFamily="18" charset="0"/>
                <a:cs typeface="Times New Roman" panose="02020603050405020304" pitchFamily="18" charset="0"/>
              </a:rPr>
              <a:t>: </a:t>
            </a:r>
            <a:endParaRPr lang="en-US" altLang="vi-VN" sz="2800" b="1" u="sng" dirty="0">
              <a:solidFill>
                <a:srgbClr val="FF0000"/>
              </a:solidFill>
              <a:latin typeface="Times New Roman" panose="02020603050405020304" pitchFamily="18" charset="0"/>
              <a:cs typeface="Times New Roman" panose="02020603050405020304" pitchFamily="18" charset="0"/>
            </a:endParaRPr>
          </a:p>
        </p:txBody>
      </p:sp>
      <p:sp>
        <p:nvSpPr>
          <p:cNvPr id="5" name="Flowchart: Sequential Access Storage 4"/>
          <p:cNvSpPr/>
          <p:nvPr/>
        </p:nvSpPr>
        <p:spPr>
          <a:xfrm>
            <a:off x="273614" y="2660706"/>
            <a:ext cx="2867891" cy="1510146"/>
          </a:xfrm>
          <a:prstGeom prst="flowChartMagnetic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Bố</a:t>
            </a:r>
            <a:r>
              <a:rPr lang="en-US" sz="3200" dirty="0" smtClean="0">
                <a:solidFill>
                  <a:schemeClr val="tx1"/>
                </a:solidFill>
              </a:rPr>
              <a:t> </a:t>
            </a:r>
            <a:r>
              <a:rPr lang="en-US" sz="3200" dirty="0" err="1" smtClean="0">
                <a:solidFill>
                  <a:schemeClr val="tx1"/>
                </a:solidFill>
              </a:rPr>
              <a:t>em</a:t>
            </a:r>
            <a:r>
              <a:rPr lang="en-US" sz="3200" dirty="0" smtClean="0">
                <a:solidFill>
                  <a:schemeClr val="tx1"/>
                </a:solidFill>
              </a:rPr>
              <a:t> </a:t>
            </a:r>
            <a:r>
              <a:rPr lang="en-US" sz="3200" dirty="0" err="1" smtClean="0">
                <a:solidFill>
                  <a:schemeClr val="tx1"/>
                </a:solidFill>
              </a:rPr>
              <a:t>chăm</a:t>
            </a:r>
            <a:r>
              <a:rPr lang="en-US" sz="3200" dirty="0" smtClean="0">
                <a:solidFill>
                  <a:schemeClr val="tx1"/>
                </a:solidFill>
              </a:rPr>
              <a:t> </a:t>
            </a:r>
            <a:r>
              <a:rPr lang="en-US" sz="3200" dirty="0" err="1" smtClean="0">
                <a:solidFill>
                  <a:schemeClr val="tx1"/>
                </a:solidFill>
              </a:rPr>
              <a:t>chỉ</a:t>
            </a:r>
            <a:r>
              <a:rPr lang="en-US" sz="3200" dirty="0" smtClean="0">
                <a:solidFill>
                  <a:schemeClr val="tx1"/>
                </a:solidFill>
              </a:rPr>
              <a:t>, </a:t>
            </a:r>
            <a:r>
              <a:rPr lang="en-US" sz="3200" dirty="0" err="1" smtClean="0">
                <a:solidFill>
                  <a:schemeClr val="tx1"/>
                </a:solidFill>
              </a:rPr>
              <a:t>tốt</a:t>
            </a:r>
            <a:r>
              <a:rPr lang="en-US" sz="3200" dirty="0" smtClean="0">
                <a:solidFill>
                  <a:schemeClr val="tx1"/>
                </a:solidFill>
              </a:rPr>
              <a:t> </a:t>
            </a:r>
            <a:r>
              <a:rPr lang="en-US" sz="3200" dirty="0" err="1" smtClean="0">
                <a:solidFill>
                  <a:schemeClr val="tx1"/>
                </a:solidFill>
              </a:rPr>
              <a:t>bụng</a:t>
            </a:r>
            <a:endParaRPr lang="vi-VN" sz="3200" dirty="0">
              <a:solidFill>
                <a:schemeClr val="tx1"/>
              </a:solidFill>
            </a:endParaRPr>
          </a:p>
        </p:txBody>
      </p:sp>
      <p:sp>
        <p:nvSpPr>
          <p:cNvPr id="6" name="Rounded Rectangle 5"/>
          <p:cNvSpPr/>
          <p:nvPr/>
        </p:nvSpPr>
        <p:spPr>
          <a:xfrm>
            <a:off x="3188286" y="279140"/>
            <a:ext cx="6220691" cy="67202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Câu</a:t>
            </a:r>
            <a:r>
              <a:rPr lang="en-US" sz="2400" dirty="0" smtClean="0"/>
              <a:t> </a:t>
            </a:r>
            <a:r>
              <a:rPr lang="en-US" sz="2400" dirty="0" err="1" smtClean="0"/>
              <a:t>mở</a:t>
            </a:r>
            <a:r>
              <a:rPr lang="en-US" sz="2400" dirty="0" smtClean="0"/>
              <a:t> </a:t>
            </a:r>
            <a:r>
              <a:rPr lang="en-US" sz="2400" dirty="0" err="1" smtClean="0"/>
              <a:t>đoạn</a:t>
            </a:r>
            <a:r>
              <a:rPr lang="en-US" sz="2400" dirty="0" smtClean="0"/>
              <a:t> ( </a:t>
            </a:r>
            <a:r>
              <a:rPr lang="en-US" sz="2400" dirty="0" err="1" smtClean="0"/>
              <a:t>khái</a:t>
            </a:r>
            <a:r>
              <a:rPr lang="en-US" sz="2400" dirty="0" smtClean="0"/>
              <a:t> </a:t>
            </a:r>
            <a:r>
              <a:rPr lang="en-US" sz="2400" dirty="0" err="1" smtClean="0"/>
              <a:t>quát</a:t>
            </a:r>
            <a:r>
              <a:rPr lang="en-US" sz="2400" dirty="0" smtClean="0"/>
              <a:t> </a:t>
            </a:r>
            <a:r>
              <a:rPr lang="en-US" sz="2400" dirty="0" err="1" smtClean="0"/>
              <a:t>nội</a:t>
            </a:r>
            <a:r>
              <a:rPr lang="en-US" sz="2400" dirty="0" smtClean="0"/>
              <a:t> dung </a:t>
            </a:r>
            <a:r>
              <a:rPr lang="en-US" sz="2400" dirty="0" err="1" smtClean="0"/>
              <a:t>cả</a:t>
            </a:r>
            <a:r>
              <a:rPr lang="en-US" sz="2400" dirty="0" smtClean="0"/>
              <a:t> </a:t>
            </a:r>
            <a:r>
              <a:rPr lang="en-US" sz="2400" dirty="0" err="1" smtClean="0"/>
              <a:t>đoạn</a:t>
            </a:r>
            <a:r>
              <a:rPr lang="en-US" sz="2400" dirty="0" smtClean="0"/>
              <a:t> )……</a:t>
            </a:r>
            <a:endParaRPr lang="vi-VN" sz="2400" dirty="0"/>
          </a:p>
        </p:txBody>
      </p:sp>
      <p:sp>
        <p:nvSpPr>
          <p:cNvPr id="7" name="Rounded Rectangle 6"/>
          <p:cNvSpPr/>
          <p:nvPr/>
        </p:nvSpPr>
        <p:spPr>
          <a:xfrm>
            <a:off x="4105353" y="1727176"/>
            <a:ext cx="6220691" cy="574034"/>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err="1" smtClean="0">
                <a:solidFill>
                  <a:srgbClr val="C00000"/>
                </a:solidFill>
              </a:rPr>
              <a:t>Dẫn</a:t>
            </a:r>
            <a:r>
              <a:rPr lang="en-US" sz="2400" dirty="0" smtClean="0">
                <a:solidFill>
                  <a:srgbClr val="C00000"/>
                </a:solidFill>
              </a:rPr>
              <a:t> </a:t>
            </a:r>
            <a:r>
              <a:rPr lang="en-US" sz="2400" dirty="0" err="1" smtClean="0">
                <a:solidFill>
                  <a:srgbClr val="C00000"/>
                </a:solidFill>
              </a:rPr>
              <a:t>chứng</a:t>
            </a:r>
            <a:endParaRPr lang="vi-VN" sz="2400" dirty="0">
              <a:solidFill>
                <a:srgbClr val="C00000"/>
              </a:solidFill>
            </a:endParaRPr>
          </a:p>
        </p:txBody>
      </p:sp>
      <p:sp>
        <p:nvSpPr>
          <p:cNvPr id="8" name="Rounded Rectangle 7"/>
          <p:cNvSpPr/>
          <p:nvPr/>
        </p:nvSpPr>
        <p:spPr>
          <a:xfrm>
            <a:off x="4211780" y="5206355"/>
            <a:ext cx="6220691" cy="64924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Câu</a:t>
            </a:r>
            <a:r>
              <a:rPr lang="en-US" sz="2400" dirty="0" smtClean="0"/>
              <a:t> </a:t>
            </a:r>
            <a:r>
              <a:rPr lang="en-US" sz="2400" dirty="0" err="1" smtClean="0"/>
              <a:t>kết</a:t>
            </a:r>
            <a:r>
              <a:rPr lang="en-US" sz="2400" dirty="0" smtClean="0"/>
              <a:t> </a:t>
            </a:r>
            <a:r>
              <a:rPr lang="en-US" sz="2400" dirty="0" err="1" smtClean="0"/>
              <a:t>đoạn</a:t>
            </a:r>
            <a:r>
              <a:rPr lang="en-US" sz="2400" dirty="0" smtClean="0"/>
              <a:t> ( </a:t>
            </a:r>
            <a:r>
              <a:rPr lang="en-US" sz="2400" dirty="0" err="1" smtClean="0"/>
              <a:t>nêu</a:t>
            </a:r>
            <a:r>
              <a:rPr lang="en-US" sz="2400" dirty="0" smtClean="0"/>
              <a:t> </a:t>
            </a:r>
            <a:r>
              <a:rPr lang="en-US" sz="2400" dirty="0" err="1" smtClean="0"/>
              <a:t>nhận</a:t>
            </a:r>
            <a:r>
              <a:rPr lang="en-US" sz="2400" dirty="0" smtClean="0"/>
              <a:t> </a:t>
            </a:r>
            <a:r>
              <a:rPr lang="en-US" sz="2400" dirty="0" err="1" smtClean="0"/>
              <a:t>xét</a:t>
            </a:r>
            <a:r>
              <a:rPr lang="en-US" sz="2400" dirty="0" smtClean="0"/>
              <a:t>, </a:t>
            </a:r>
            <a:r>
              <a:rPr lang="en-US" sz="2400" dirty="0" err="1" smtClean="0"/>
              <a:t>cảm</a:t>
            </a:r>
            <a:r>
              <a:rPr lang="en-US" sz="2400" dirty="0" smtClean="0"/>
              <a:t> </a:t>
            </a:r>
            <a:r>
              <a:rPr lang="en-US" sz="2400" dirty="0" err="1" smtClean="0"/>
              <a:t>nhận</a:t>
            </a:r>
            <a:r>
              <a:rPr lang="en-US" sz="2400" dirty="0" smtClean="0"/>
              <a:t>)….</a:t>
            </a:r>
            <a:endParaRPr lang="vi-VN" sz="2400" dirty="0"/>
          </a:p>
        </p:txBody>
      </p:sp>
      <p:sp>
        <p:nvSpPr>
          <p:cNvPr id="10" name="Curved Down Arrow 9"/>
          <p:cNvSpPr/>
          <p:nvPr/>
        </p:nvSpPr>
        <p:spPr>
          <a:xfrm rot="17229238">
            <a:off x="1654477" y="1501354"/>
            <a:ext cx="1933423" cy="5902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22225">
                <a:solidFill>
                  <a:schemeClr val="accent2"/>
                </a:solidFill>
                <a:prstDash val="solid"/>
              </a:ln>
              <a:solidFill>
                <a:schemeClr val="accent2">
                  <a:lumMod val="40000"/>
                  <a:lumOff val="60000"/>
                </a:schemeClr>
              </a:solidFill>
            </a:endParaRPr>
          </a:p>
        </p:txBody>
      </p:sp>
      <p:sp>
        <p:nvSpPr>
          <p:cNvPr id="11" name="Curved Down Arrow 10"/>
          <p:cNvSpPr/>
          <p:nvPr/>
        </p:nvSpPr>
        <p:spPr>
          <a:xfrm rot="19923428">
            <a:off x="2469709" y="1971795"/>
            <a:ext cx="1619522" cy="47174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22225">
                <a:solidFill>
                  <a:schemeClr val="accent2"/>
                </a:solidFill>
                <a:prstDash val="solid"/>
              </a:ln>
              <a:solidFill>
                <a:schemeClr val="accent2">
                  <a:lumMod val="40000"/>
                  <a:lumOff val="60000"/>
                </a:schemeClr>
              </a:solidFill>
            </a:endParaRPr>
          </a:p>
        </p:txBody>
      </p:sp>
      <p:sp>
        <p:nvSpPr>
          <p:cNvPr id="13" name="TextBox 12"/>
          <p:cNvSpPr txBox="1"/>
          <p:nvPr/>
        </p:nvSpPr>
        <p:spPr>
          <a:xfrm>
            <a:off x="3546761" y="1054672"/>
            <a:ext cx="7966365" cy="461665"/>
          </a:xfrm>
          <a:prstGeom prst="rect">
            <a:avLst/>
          </a:prstGeom>
          <a:noFill/>
        </p:spPr>
        <p:txBody>
          <a:bodyPr wrap="square" rtlCol="0">
            <a:spAutoFit/>
          </a:bodyPr>
          <a:lstStyle/>
          <a:p>
            <a:r>
              <a:rPr lang="en-US" sz="2400" dirty="0" err="1" smtClean="0"/>
              <a:t>Trong</a:t>
            </a:r>
            <a:r>
              <a:rPr lang="en-US" sz="2400" dirty="0" smtClean="0"/>
              <a:t> </a:t>
            </a:r>
            <a:r>
              <a:rPr lang="en-US" sz="2400" dirty="0" err="1" smtClean="0"/>
              <a:t>lòng</a:t>
            </a:r>
            <a:r>
              <a:rPr lang="en-US" sz="2400" dirty="0" smtClean="0"/>
              <a:t> </a:t>
            </a:r>
            <a:r>
              <a:rPr lang="en-US" sz="2400" dirty="0" err="1" smtClean="0"/>
              <a:t>tôi</a:t>
            </a:r>
            <a:r>
              <a:rPr lang="en-US" sz="2400" dirty="0" smtClean="0"/>
              <a:t>, </a:t>
            </a:r>
            <a:r>
              <a:rPr lang="en-US" sz="2400" dirty="0" err="1" smtClean="0"/>
              <a:t>bố</a:t>
            </a:r>
            <a:r>
              <a:rPr lang="en-US" sz="2400" dirty="0" smtClean="0"/>
              <a:t> </a:t>
            </a:r>
            <a:r>
              <a:rPr lang="en-US" sz="2400" dirty="0" err="1" smtClean="0"/>
              <a:t>là</a:t>
            </a:r>
            <a:r>
              <a:rPr lang="en-US" sz="2400" dirty="0" smtClean="0"/>
              <a:t> </a:t>
            </a:r>
            <a:r>
              <a:rPr lang="en-US" sz="2400" dirty="0" err="1" smtClean="0"/>
              <a:t>một</a:t>
            </a:r>
            <a:r>
              <a:rPr lang="en-US" sz="2400" dirty="0" smtClean="0"/>
              <a:t> </a:t>
            </a:r>
            <a:r>
              <a:rPr lang="en-US" sz="2400" dirty="0" err="1" smtClean="0"/>
              <a:t>tấm</a:t>
            </a:r>
            <a:r>
              <a:rPr lang="en-US" sz="2400" dirty="0" smtClean="0"/>
              <a:t> </a:t>
            </a:r>
            <a:r>
              <a:rPr lang="en-US" sz="2400" dirty="0" err="1" smtClean="0"/>
              <a:t>gương</a:t>
            </a:r>
            <a:r>
              <a:rPr lang="en-US" sz="2400" dirty="0" smtClean="0"/>
              <a:t> </a:t>
            </a:r>
            <a:r>
              <a:rPr lang="en-US" sz="2400" dirty="0" err="1" smtClean="0"/>
              <a:t>về</a:t>
            </a:r>
            <a:r>
              <a:rPr lang="en-US" sz="2400" dirty="0" smtClean="0"/>
              <a:t> </a:t>
            </a:r>
            <a:r>
              <a:rPr lang="en-US" sz="2400" dirty="0" err="1" smtClean="0"/>
              <a:t>sự</a:t>
            </a:r>
            <a:r>
              <a:rPr lang="en-US" sz="2400" dirty="0" smtClean="0"/>
              <a:t> </a:t>
            </a:r>
            <a:r>
              <a:rPr lang="en-US" sz="2400" dirty="0" err="1" smtClean="0"/>
              <a:t>chăm</a:t>
            </a:r>
            <a:r>
              <a:rPr lang="en-US" sz="2400" dirty="0" smtClean="0"/>
              <a:t> </a:t>
            </a:r>
            <a:r>
              <a:rPr lang="en-US" sz="2400" dirty="0" err="1" smtClean="0"/>
              <a:t>chỉ</a:t>
            </a:r>
            <a:r>
              <a:rPr lang="en-US" sz="2400" dirty="0" smtClean="0"/>
              <a:t>, </a:t>
            </a:r>
            <a:r>
              <a:rPr lang="en-US" sz="2400" dirty="0" err="1" smtClean="0"/>
              <a:t>tốt</a:t>
            </a:r>
            <a:r>
              <a:rPr lang="en-US" sz="2400" dirty="0" smtClean="0"/>
              <a:t> </a:t>
            </a:r>
            <a:r>
              <a:rPr lang="en-US" sz="2400" dirty="0" err="1" smtClean="0"/>
              <a:t>bụng</a:t>
            </a:r>
            <a:r>
              <a:rPr lang="en-US" sz="2400" dirty="0" smtClean="0"/>
              <a:t>.</a:t>
            </a:r>
            <a:endParaRPr lang="vi-VN" sz="2400" dirty="0"/>
          </a:p>
        </p:txBody>
      </p:sp>
      <p:sp>
        <p:nvSpPr>
          <p:cNvPr id="14" name="TextBox 13"/>
          <p:cNvSpPr txBox="1"/>
          <p:nvPr/>
        </p:nvSpPr>
        <p:spPr>
          <a:xfrm>
            <a:off x="3807647" y="2599620"/>
            <a:ext cx="7966365" cy="2308324"/>
          </a:xfrm>
          <a:prstGeom prst="rect">
            <a:avLst/>
          </a:prstGeom>
          <a:noFill/>
        </p:spPr>
        <p:txBody>
          <a:bodyPr wrap="square" rtlCol="0">
            <a:spAutoFit/>
          </a:bodyPr>
          <a:lstStyle/>
          <a:p>
            <a:pPr algn="just"/>
            <a:r>
              <a:rPr lang="en-US" sz="2400" dirty="0" smtClean="0"/>
              <a:t>       </a:t>
            </a:r>
            <a:r>
              <a:rPr lang="en-US" sz="2400" dirty="0" err="1" smtClean="0"/>
              <a:t>Mỗi</a:t>
            </a:r>
            <a:r>
              <a:rPr lang="en-US" sz="2400" dirty="0" smtClean="0"/>
              <a:t> </a:t>
            </a:r>
            <a:r>
              <a:rPr lang="en-US" sz="2400" dirty="0" err="1" smtClean="0"/>
              <a:t>lần</a:t>
            </a:r>
            <a:r>
              <a:rPr lang="en-US" sz="2400" dirty="0" smtClean="0"/>
              <a:t> </a:t>
            </a:r>
            <a:r>
              <a:rPr lang="en-US" sz="2400" dirty="0" err="1" smtClean="0"/>
              <a:t>các</a:t>
            </a:r>
            <a:r>
              <a:rPr lang="en-US" sz="2400" dirty="0" smtClean="0"/>
              <a:t> </a:t>
            </a:r>
            <a:r>
              <a:rPr lang="en-US" sz="2400" dirty="0" err="1" smtClean="0"/>
              <a:t>chú</a:t>
            </a:r>
            <a:r>
              <a:rPr lang="en-US" sz="2400" dirty="0" smtClean="0"/>
              <a:t> ở </a:t>
            </a:r>
            <a:r>
              <a:rPr lang="en-US" sz="2400" dirty="0" err="1" smtClean="0"/>
              <a:t>cơ</a:t>
            </a:r>
            <a:r>
              <a:rPr lang="en-US" sz="2400" dirty="0" smtClean="0"/>
              <a:t> </a:t>
            </a:r>
            <a:r>
              <a:rPr lang="en-US" sz="2400" dirty="0" err="1" smtClean="0"/>
              <a:t>quan</a:t>
            </a:r>
            <a:r>
              <a:rPr lang="en-US" sz="2400" dirty="0" smtClean="0"/>
              <a:t> </a:t>
            </a:r>
            <a:r>
              <a:rPr lang="en-US" sz="2400" dirty="0" err="1" smtClean="0"/>
              <a:t>tới</a:t>
            </a:r>
            <a:r>
              <a:rPr lang="en-US" sz="2400" dirty="0" smtClean="0"/>
              <a:t> </a:t>
            </a:r>
            <a:r>
              <a:rPr lang="en-US" sz="2400" dirty="0" err="1" smtClean="0"/>
              <a:t>nhà</a:t>
            </a:r>
            <a:r>
              <a:rPr lang="en-US" sz="2400" dirty="0" smtClean="0"/>
              <a:t> </a:t>
            </a:r>
            <a:r>
              <a:rPr lang="en-US" sz="2400" dirty="0" err="1" smtClean="0"/>
              <a:t>chơi</a:t>
            </a:r>
            <a:r>
              <a:rPr lang="en-US" sz="2400" dirty="0" smtClean="0"/>
              <a:t>, </a:t>
            </a:r>
            <a:r>
              <a:rPr lang="en-US" sz="2400" dirty="0" err="1" smtClean="0"/>
              <a:t>tôi</a:t>
            </a:r>
            <a:r>
              <a:rPr lang="en-US" sz="2400" dirty="0" smtClean="0"/>
              <a:t> </a:t>
            </a:r>
            <a:r>
              <a:rPr lang="en-US" sz="2400" dirty="0" err="1" smtClean="0"/>
              <a:t>luôn</a:t>
            </a:r>
            <a:r>
              <a:rPr lang="en-US" sz="2400" dirty="0"/>
              <a:t> </a:t>
            </a:r>
            <a:r>
              <a:rPr lang="en-US" sz="2400" dirty="0" err="1" smtClean="0"/>
              <a:t>thấy</a:t>
            </a:r>
            <a:r>
              <a:rPr lang="en-US" sz="2400" dirty="0" smtClean="0"/>
              <a:t> </a:t>
            </a:r>
            <a:r>
              <a:rPr lang="en-US" sz="2400" dirty="0" err="1" smtClean="0"/>
              <a:t>các</a:t>
            </a:r>
            <a:r>
              <a:rPr lang="en-US" sz="2400" dirty="0" smtClean="0"/>
              <a:t> </a:t>
            </a:r>
            <a:r>
              <a:rPr lang="en-US" sz="2400" dirty="0" err="1" smtClean="0"/>
              <a:t>chú</a:t>
            </a:r>
            <a:r>
              <a:rPr lang="en-US" sz="2400" dirty="0" smtClean="0"/>
              <a:t> </a:t>
            </a:r>
            <a:r>
              <a:rPr lang="en-US" sz="2400" dirty="0" err="1" smtClean="0"/>
              <a:t>khen</a:t>
            </a:r>
            <a:r>
              <a:rPr lang="en-US" sz="2400" dirty="0" smtClean="0"/>
              <a:t> </a:t>
            </a:r>
            <a:r>
              <a:rPr lang="en-US" sz="2400" dirty="0" err="1" smtClean="0"/>
              <a:t>bố</a:t>
            </a:r>
            <a:r>
              <a:rPr lang="en-US" sz="2400" dirty="0" smtClean="0"/>
              <a:t> </a:t>
            </a:r>
            <a:r>
              <a:rPr lang="en-US" sz="2400" dirty="0" err="1" smtClean="0"/>
              <a:t>là</a:t>
            </a:r>
            <a:r>
              <a:rPr lang="en-US" sz="2400" dirty="0" smtClean="0"/>
              <a:t> “Con </a:t>
            </a:r>
            <a:r>
              <a:rPr lang="en-US" sz="2400" dirty="0" err="1" smtClean="0"/>
              <a:t>ong</a:t>
            </a:r>
            <a:r>
              <a:rPr lang="en-US" sz="2400" dirty="0" smtClean="0"/>
              <a:t> </a:t>
            </a:r>
            <a:r>
              <a:rPr lang="en-US" sz="2400" dirty="0" err="1" smtClean="0"/>
              <a:t>chăm</a:t>
            </a:r>
            <a:r>
              <a:rPr lang="en-US" sz="2400" dirty="0" smtClean="0"/>
              <a:t> </a:t>
            </a:r>
            <a:r>
              <a:rPr lang="en-US" sz="2400" dirty="0" err="1" smtClean="0"/>
              <a:t>chỉ</a:t>
            </a:r>
            <a:r>
              <a:rPr lang="en-US" sz="2400" dirty="0" smtClean="0"/>
              <a:t>”. </a:t>
            </a:r>
            <a:r>
              <a:rPr lang="en-US" sz="2400" dirty="0" err="1" smtClean="0"/>
              <a:t>Bố</a:t>
            </a:r>
            <a:r>
              <a:rPr lang="en-US" sz="2400" dirty="0" smtClean="0"/>
              <a:t> </a:t>
            </a:r>
            <a:r>
              <a:rPr lang="en-US" sz="2400" dirty="0" err="1" smtClean="0"/>
              <a:t>tôi</a:t>
            </a:r>
            <a:r>
              <a:rPr lang="en-US" sz="2400" dirty="0" smtClean="0"/>
              <a:t> </a:t>
            </a:r>
            <a:r>
              <a:rPr lang="en-US" sz="2400" dirty="0" err="1" smtClean="0"/>
              <a:t>luôn</a:t>
            </a:r>
            <a:r>
              <a:rPr lang="en-US" sz="2400" dirty="0" smtClean="0"/>
              <a:t> </a:t>
            </a:r>
            <a:r>
              <a:rPr lang="en-US" sz="2400" dirty="0" err="1" smtClean="0"/>
              <a:t>đúng</a:t>
            </a:r>
            <a:r>
              <a:rPr lang="en-US" sz="2400" dirty="0" smtClean="0"/>
              <a:t> </a:t>
            </a:r>
            <a:r>
              <a:rPr lang="en-US" sz="2400" dirty="0" err="1" smtClean="0"/>
              <a:t>giờ</a:t>
            </a:r>
            <a:r>
              <a:rPr lang="en-US" sz="2400" dirty="0" smtClean="0"/>
              <a:t>, </a:t>
            </a:r>
            <a:r>
              <a:rPr lang="en-US" sz="2400" dirty="0" err="1" smtClean="0"/>
              <a:t>sắp</a:t>
            </a:r>
            <a:r>
              <a:rPr lang="en-US" sz="2400" dirty="0" smtClean="0"/>
              <a:t> </a:t>
            </a:r>
            <a:r>
              <a:rPr lang="en-US" sz="2400" dirty="0" err="1" smtClean="0"/>
              <a:t>xếp</a:t>
            </a:r>
            <a:r>
              <a:rPr lang="en-US" sz="2400" dirty="0" smtClean="0"/>
              <a:t> </a:t>
            </a:r>
            <a:r>
              <a:rPr lang="en-US" sz="2400" dirty="0" err="1" smtClean="0"/>
              <a:t>bàn</a:t>
            </a:r>
            <a:r>
              <a:rPr lang="en-US" sz="2400" dirty="0" smtClean="0"/>
              <a:t> </a:t>
            </a:r>
            <a:r>
              <a:rPr lang="en-US" sz="2400" dirty="0" err="1" smtClean="0"/>
              <a:t>làm</a:t>
            </a:r>
            <a:r>
              <a:rPr lang="en-US" sz="2400" dirty="0" smtClean="0"/>
              <a:t> </a:t>
            </a:r>
            <a:r>
              <a:rPr lang="en-US" sz="2400" dirty="0" err="1" smtClean="0"/>
              <a:t>việc</a:t>
            </a:r>
            <a:r>
              <a:rPr lang="en-US" sz="2400" dirty="0" smtClean="0"/>
              <a:t> </a:t>
            </a:r>
            <a:r>
              <a:rPr lang="en-US" sz="2400" dirty="0" err="1" smtClean="0"/>
              <a:t>khoa</a:t>
            </a:r>
            <a:r>
              <a:rPr lang="en-US" sz="2400" dirty="0" smtClean="0"/>
              <a:t> </a:t>
            </a:r>
            <a:r>
              <a:rPr lang="en-US" sz="2400" dirty="0" err="1" smtClean="0"/>
              <a:t>học</a:t>
            </a:r>
            <a:r>
              <a:rPr lang="en-US" sz="2400" dirty="0" smtClean="0"/>
              <a:t>, </a:t>
            </a:r>
            <a:r>
              <a:rPr lang="en-US" sz="2400" dirty="0" err="1" smtClean="0"/>
              <a:t>giờ</a:t>
            </a:r>
            <a:r>
              <a:rPr lang="en-US" sz="2400" dirty="0" smtClean="0"/>
              <a:t> </a:t>
            </a:r>
            <a:r>
              <a:rPr lang="en-US" sz="2400" dirty="0" err="1" smtClean="0"/>
              <a:t>nào</a:t>
            </a:r>
            <a:r>
              <a:rPr lang="en-US" sz="2400" dirty="0" smtClean="0"/>
              <a:t> </a:t>
            </a:r>
            <a:r>
              <a:rPr lang="en-US" sz="2400" dirty="0" err="1" smtClean="0"/>
              <a:t>việc</a:t>
            </a:r>
            <a:r>
              <a:rPr lang="en-US" sz="2400" dirty="0" smtClean="0"/>
              <a:t> </a:t>
            </a:r>
            <a:r>
              <a:rPr lang="en-US" sz="2400" dirty="0" err="1" smtClean="0"/>
              <a:t>nấy</a:t>
            </a:r>
            <a:r>
              <a:rPr lang="en-US" sz="2400" dirty="0" smtClean="0"/>
              <a:t>.</a:t>
            </a:r>
          </a:p>
          <a:p>
            <a:pPr algn="just"/>
            <a:r>
              <a:rPr lang="en-US" sz="2400" dirty="0" smtClean="0"/>
              <a:t>      </a:t>
            </a:r>
            <a:r>
              <a:rPr lang="en-US" sz="2400" dirty="0" err="1" smtClean="0"/>
              <a:t>Là</a:t>
            </a:r>
            <a:r>
              <a:rPr lang="en-US" sz="2400" dirty="0" smtClean="0"/>
              <a:t> </a:t>
            </a:r>
            <a:r>
              <a:rPr lang="en-US" sz="2400" dirty="0" err="1" smtClean="0"/>
              <a:t>một</a:t>
            </a:r>
            <a:r>
              <a:rPr lang="en-US" sz="2400" dirty="0" smtClean="0"/>
              <a:t> </a:t>
            </a:r>
            <a:r>
              <a:rPr lang="en-US" sz="2400" dirty="0" err="1" smtClean="0"/>
              <a:t>nhân</a:t>
            </a:r>
            <a:r>
              <a:rPr lang="en-US" sz="2400" dirty="0" smtClean="0"/>
              <a:t> </a:t>
            </a:r>
            <a:r>
              <a:rPr lang="en-US" sz="2400" dirty="0" err="1" smtClean="0"/>
              <a:t>viên</a:t>
            </a:r>
            <a:r>
              <a:rPr lang="en-US" sz="2400" dirty="0" smtClean="0"/>
              <a:t> </a:t>
            </a:r>
            <a:r>
              <a:rPr lang="en-US" sz="2400" dirty="0" err="1" smtClean="0"/>
              <a:t>ưu</a:t>
            </a:r>
            <a:r>
              <a:rPr lang="en-US" sz="2400" dirty="0" smtClean="0"/>
              <a:t> </a:t>
            </a:r>
            <a:r>
              <a:rPr lang="en-US" sz="2400" dirty="0" err="1" smtClean="0"/>
              <a:t>tú</a:t>
            </a:r>
            <a:r>
              <a:rPr lang="en-US" sz="2400" dirty="0" smtClean="0"/>
              <a:t>, </a:t>
            </a:r>
            <a:r>
              <a:rPr lang="en-US" sz="2400" dirty="0" err="1" smtClean="0"/>
              <a:t>không</a:t>
            </a:r>
            <a:r>
              <a:rPr lang="en-US" sz="2400" dirty="0" smtClean="0"/>
              <a:t> </a:t>
            </a:r>
            <a:r>
              <a:rPr lang="en-US" sz="2400" dirty="0" err="1" smtClean="0"/>
              <a:t>những</a:t>
            </a:r>
            <a:r>
              <a:rPr lang="en-US" sz="2400" dirty="0" smtClean="0"/>
              <a:t> </a:t>
            </a:r>
            <a:r>
              <a:rPr lang="en-US" sz="2400" dirty="0" err="1" smtClean="0"/>
              <a:t>bố</a:t>
            </a:r>
            <a:r>
              <a:rPr lang="en-US" sz="2400" dirty="0" smtClean="0"/>
              <a:t> </a:t>
            </a:r>
            <a:r>
              <a:rPr lang="en-US" sz="2400" dirty="0" err="1" smtClean="0"/>
              <a:t>luôn</a:t>
            </a:r>
            <a:r>
              <a:rPr lang="en-US" sz="2400" dirty="0" smtClean="0"/>
              <a:t> </a:t>
            </a:r>
            <a:r>
              <a:rPr lang="en-US" sz="2400" dirty="0" err="1" smtClean="0"/>
              <a:t>làm</a:t>
            </a:r>
            <a:r>
              <a:rPr lang="en-US" sz="2400" dirty="0" smtClean="0"/>
              <a:t> </a:t>
            </a:r>
            <a:r>
              <a:rPr lang="en-US" sz="2400" dirty="0" err="1" smtClean="0"/>
              <a:t>tốt</a:t>
            </a:r>
            <a:r>
              <a:rPr lang="en-US" sz="2400" dirty="0" smtClean="0"/>
              <a:t> </a:t>
            </a:r>
            <a:r>
              <a:rPr lang="en-US" sz="2400" dirty="0" err="1" smtClean="0"/>
              <a:t>công</a:t>
            </a:r>
            <a:r>
              <a:rPr lang="en-US" sz="2400" dirty="0" smtClean="0"/>
              <a:t> </a:t>
            </a:r>
            <a:r>
              <a:rPr lang="en-US" sz="2400" dirty="0" err="1" smtClean="0"/>
              <a:t>việc</a:t>
            </a:r>
            <a:r>
              <a:rPr lang="en-US" sz="2400" dirty="0" smtClean="0"/>
              <a:t> </a:t>
            </a:r>
            <a:r>
              <a:rPr lang="en-US" sz="2400" dirty="0" err="1" smtClean="0"/>
              <a:t>của</a:t>
            </a:r>
            <a:r>
              <a:rPr lang="en-US" sz="2400" dirty="0" smtClean="0"/>
              <a:t> </a:t>
            </a:r>
            <a:r>
              <a:rPr lang="en-US" sz="2400" dirty="0" err="1" smtClean="0"/>
              <a:t>mình</a:t>
            </a:r>
            <a:r>
              <a:rPr lang="en-US" sz="2400" dirty="0" smtClean="0"/>
              <a:t> </a:t>
            </a:r>
            <a:r>
              <a:rPr lang="en-US" sz="2400" dirty="0" err="1" smtClean="0"/>
              <a:t>mà</a:t>
            </a:r>
            <a:r>
              <a:rPr lang="en-US" sz="2400" dirty="0" smtClean="0"/>
              <a:t> </a:t>
            </a:r>
            <a:r>
              <a:rPr lang="en-US" sz="2400" dirty="0" err="1" smtClean="0"/>
              <a:t>bố</a:t>
            </a:r>
            <a:r>
              <a:rPr lang="en-US" sz="2400" dirty="0" smtClean="0"/>
              <a:t> </a:t>
            </a:r>
            <a:r>
              <a:rPr lang="en-US" sz="2400" dirty="0" err="1" smtClean="0"/>
              <a:t>còn</a:t>
            </a:r>
            <a:r>
              <a:rPr lang="en-US" sz="2400" dirty="0" smtClean="0"/>
              <a:t> </a:t>
            </a:r>
            <a:r>
              <a:rPr lang="en-US" sz="2400" dirty="0" err="1" smtClean="0"/>
              <a:t>giúp</a:t>
            </a:r>
            <a:r>
              <a:rPr lang="en-US" sz="2400" dirty="0" smtClean="0"/>
              <a:t> </a:t>
            </a:r>
            <a:r>
              <a:rPr lang="en-US" sz="2400" dirty="0" err="1" smtClean="0"/>
              <a:t>đỡ</a:t>
            </a:r>
            <a:r>
              <a:rPr lang="en-US" sz="2400" dirty="0" smtClean="0"/>
              <a:t> </a:t>
            </a:r>
            <a:r>
              <a:rPr lang="en-US" sz="2400" dirty="0" err="1" smtClean="0"/>
              <a:t>đồng</a:t>
            </a:r>
            <a:r>
              <a:rPr lang="en-US" sz="2400" dirty="0" smtClean="0"/>
              <a:t> </a:t>
            </a:r>
            <a:r>
              <a:rPr lang="en-US" sz="2400" dirty="0" err="1" smtClean="0"/>
              <a:t>nghiệp</a:t>
            </a:r>
            <a:r>
              <a:rPr lang="en-US" sz="2400" dirty="0" smtClean="0"/>
              <a:t> </a:t>
            </a:r>
            <a:r>
              <a:rPr lang="en-US" sz="2400" dirty="0" err="1" smtClean="0"/>
              <a:t>nên</a:t>
            </a:r>
            <a:r>
              <a:rPr lang="en-US" sz="2400" dirty="0" smtClean="0"/>
              <a:t> </a:t>
            </a:r>
            <a:r>
              <a:rPr lang="en-US" sz="2400" dirty="0" err="1" smtClean="0"/>
              <a:t>ai</a:t>
            </a:r>
            <a:r>
              <a:rPr lang="en-US" sz="2400" dirty="0" smtClean="0"/>
              <a:t> </a:t>
            </a:r>
            <a:r>
              <a:rPr lang="en-US" sz="2400" dirty="0" err="1" smtClean="0"/>
              <a:t>cũng</a:t>
            </a:r>
            <a:r>
              <a:rPr lang="en-US" sz="2400" dirty="0" smtClean="0"/>
              <a:t> </a:t>
            </a:r>
            <a:r>
              <a:rPr lang="en-US" sz="2400" dirty="0" err="1" smtClean="0"/>
              <a:t>quý</a:t>
            </a:r>
            <a:r>
              <a:rPr lang="en-US" sz="2400" dirty="0" smtClean="0"/>
              <a:t> </a:t>
            </a:r>
            <a:r>
              <a:rPr lang="en-US" sz="2400" dirty="0" err="1" smtClean="0"/>
              <a:t>mến</a:t>
            </a:r>
            <a:r>
              <a:rPr lang="en-US" sz="2400" dirty="0" smtClean="0"/>
              <a:t>. </a:t>
            </a:r>
            <a:endParaRPr lang="vi-VN" sz="2400" dirty="0"/>
          </a:p>
        </p:txBody>
      </p:sp>
      <p:sp>
        <p:nvSpPr>
          <p:cNvPr id="15" name="Curved Up Arrow 14"/>
          <p:cNvSpPr/>
          <p:nvPr/>
        </p:nvSpPr>
        <p:spPr>
          <a:xfrm rot="3191444">
            <a:off x="2553246" y="4833395"/>
            <a:ext cx="1898071" cy="48541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6" name="TextBox 15"/>
          <p:cNvSpPr txBox="1"/>
          <p:nvPr/>
        </p:nvSpPr>
        <p:spPr>
          <a:xfrm>
            <a:off x="453723" y="5831285"/>
            <a:ext cx="12334022" cy="461665"/>
          </a:xfrm>
          <a:prstGeom prst="rect">
            <a:avLst/>
          </a:prstGeom>
          <a:noFill/>
        </p:spPr>
        <p:txBody>
          <a:bodyPr wrap="square" rtlCol="0">
            <a:spAutoFit/>
          </a:bodyPr>
          <a:lstStyle/>
          <a:p>
            <a:r>
              <a:rPr lang="en-US" sz="2300" dirty="0" err="1" smtClean="0"/>
              <a:t>Bố</a:t>
            </a:r>
            <a:r>
              <a:rPr lang="en-US" sz="2300" dirty="0" smtClean="0"/>
              <a:t> hay </a:t>
            </a:r>
            <a:r>
              <a:rPr lang="en-US" sz="2300" dirty="0" err="1" smtClean="0"/>
              <a:t>dạy</a:t>
            </a:r>
            <a:r>
              <a:rPr lang="en-US" sz="2300" dirty="0" smtClean="0"/>
              <a:t> </a:t>
            </a:r>
            <a:r>
              <a:rPr lang="en-US" sz="2300" dirty="0" err="1" smtClean="0"/>
              <a:t>tôi</a:t>
            </a:r>
            <a:r>
              <a:rPr lang="en-US" sz="2300" dirty="0" smtClean="0"/>
              <a:t> </a:t>
            </a:r>
            <a:r>
              <a:rPr lang="en-US" sz="2300" dirty="0" err="1" smtClean="0"/>
              <a:t>phải</a:t>
            </a:r>
            <a:r>
              <a:rPr lang="en-US" sz="2300" dirty="0" smtClean="0"/>
              <a:t> </a:t>
            </a:r>
            <a:r>
              <a:rPr lang="en-US" sz="2300" dirty="0" err="1" smtClean="0"/>
              <a:t>sống</a:t>
            </a:r>
            <a:r>
              <a:rPr lang="en-US" sz="2300" dirty="0" smtClean="0"/>
              <a:t> </a:t>
            </a:r>
            <a:r>
              <a:rPr lang="en-US" sz="2300" dirty="0" err="1" smtClean="0"/>
              <a:t>trung</a:t>
            </a:r>
            <a:r>
              <a:rPr lang="en-US" sz="2300" dirty="0" smtClean="0"/>
              <a:t> </a:t>
            </a:r>
            <a:r>
              <a:rPr lang="en-US" sz="2300" dirty="0" err="1" smtClean="0"/>
              <a:t>thực</a:t>
            </a:r>
            <a:r>
              <a:rPr lang="en-US" sz="2300" dirty="0" smtClean="0"/>
              <a:t> </a:t>
            </a:r>
            <a:r>
              <a:rPr lang="en-US" sz="2300" dirty="0" err="1" smtClean="0"/>
              <a:t>và</a:t>
            </a:r>
            <a:r>
              <a:rPr lang="en-US" sz="2300" dirty="0" smtClean="0"/>
              <a:t> </a:t>
            </a:r>
            <a:r>
              <a:rPr lang="en-US" sz="2300" dirty="0" err="1" smtClean="0"/>
              <a:t>chú</a:t>
            </a:r>
            <a:r>
              <a:rPr lang="en-US" sz="2300" dirty="0" smtClean="0"/>
              <a:t> </a:t>
            </a:r>
            <a:r>
              <a:rPr lang="en-US" sz="2300" dirty="0" err="1" smtClean="0"/>
              <a:t>tâm</a:t>
            </a:r>
            <a:r>
              <a:rPr lang="en-US" sz="2300" dirty="0" smtClean="0"/>
              <a:t> </a:t>
            </a:r>
            <a:r>
              <a:rPr lang="en-US" sz="2300" dirty="0" err="1" smtClean="0"/>
              <a:t>vào</a:t>
            </a:r>
            <a:r>
              <a:rPr lang="en-US" sz="2300" dirty="0" smtClean="0"/>
              <a:t> </a:t>
            </a:r>
            <a:r>
              <a:rPr lang="en-US" sz="2300" dirty="0" err="1" smtClean="0"/>
              <a:t>học</a:t>
            </a:r>
            <a:r>
              <a:rPr lang="en-US" sz="2300" dirty="0" smtClean="0"/>
              <a:t> </a:t>
            </a:r>
            <a:r>
              <a:rPr lang="en-US" sz="2300" dirty="0" err="1" smtClean="0"/>
              <a:t>hành</a:t>
            </a:r>
            <a:r>
              <a:rPr lang="en-US" sz="2300" dirty="0" smtClean="0"/>
              <a:t>, con </a:t>
            </a:r>
            <a:r>
              <a:rPr lang="en-US" sz="2300" dirty="0" err="1" smtClean="0"/>
              <a:t>sẽ</a:t>
            </a:r>
            <a:r>
              <a:rPr lang="en-US" sz="2300" dirty="0" smtClean="0"/>
              <a:t> </a:t>
            </a:r>
            <a:r>
              <a:rPr lang="en-US" sz="2300" dirty="0" err="1" smtClean="0"/>
              <a:t>gặt</a:t>
            </a:r>
            <a:r>
              <a:rPr lang="en-US" sz="2300" dirty="0" smtClean="0"/>
              <a:t> </a:t>
            </a:r>
            <a:r>
              <a:rPr lang="en-US" sz="2300" dirty="0" err="1" smtClean="0"/>
              <a:t>hái</a:t>
            </a:r>
            <a:r>
              <a:rPr lang="en-US" sz="2300" dirty="0" smtClean="0"/>
              <a:t> </a:t>
            </a:r>
            <a:r>
              <a:rPr lang="en-US" sz="2300" dirty="0" err="1" smtClean="0"/>
              <a:t>được</a:t>
            </a:r>
            <a:r>
              <a:rPr lang="en-US" sz="2300" dirty="0" smtClean="0"/>
              <a:t> </a:t>
            </a:r>
            <a:r>
              <a:rPr lang="en-US" sz="2300" dirty="0" err="1" smtClean="0"/>
              <a:t>thành</a:t>
            </a:r>
            <a:r>
              <a:rPr lang="en-US" sz="2300" dirty="0" smtClean="0"/>
              <a:t> </a:t>
            </a:r>
            <a:r>
              <a:rPr lang="en-US" sz="2300" dirty="0" err="1" smtClean="0"/>
              <a:t>công</a:t>
            </a:r>
            <a:r>
              <a:rPr lang="en-US" sz="2300" dirty="0" smtClean="0"/>
              <a:t>.</a:t>
            </a:r>
            <a:endParaRPr lang="vi-VN" sz="2300" dirty="0"/>
          </a:p>
        </p:txBody>
      </p:sp>
    </p:spTree>
    <p:extLst>
      <p:ext uri="{BB962C8B-B14F-4D97-AF65-F5344CB8AC3E}">
        <p14:creationId xmlns:p14="http://schemas.microsoft.com/office/powerpoint/2010/main" val="4704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3" grpId="0"/>
      <p:bldP spid="14" grpId="0"/>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561109" y="93632"/>
            <a:ext cx="127808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Southern" pitchFamily="34" charset="0"/>
              </a:defRPr>
            </a:lvl1pPr>
            <a:lvl2pPr marL="742950" indent="-285750" eaLnBrk="0" hangingPunct="0">
              <a:defRPr>
                <a:solidFill>
                  <a:schemeClr val="tx1"/>
                </a:solidFill>
                <a:latin typeface=".VnSouthern" pitchFamily="34" charset="0"/>
              </a:defRPr>
            </a:lvl2pPr>
            <a:lvl3pPr marL="1143000" indent="-228600" eaLnBrk="0" hangingPunct="0">
              <a:defRPr>
                <a:solidFill>
                  <a:schemeClr val="tx1"/>
                </a:solidFill>
                <a:latin typeface=".VnSouthern" pitchFamily="34" charset="0"/>
              </a:defRPr>
            </a:lvl3pPr>
            <a:lvl4pPr marL="1600200" indent="-228600" eaLnBrk="0" hangingPunct="0">
              <a:defRPr>
                <a:solidFill>
                  <a:schemeClr val="tx1"/>
                </a:solidFill>
                <a:latin typeface=".VnSouthern" pitchFamily="34" charset="0"/>
              </a:defRPr>
            </a:lvl4pPr>
            <a:lvl5pPr marL="2057400" indent="-228600" eaLnBrk="0" hangingPunct="0">
              <a:defRPr>
                <a:solidFill>
                  <a:schemeClr val="tx1"/>
                </a:solidFill>
                <a:latin typeface=".VnSouthern" pitchFamily="34" charset="0"/>
              </a:defRPr>
            </a:lvl5pPr>
            <a:lvl6pPr marL="2514600" indent="-228600" eaLnBrk="0" fontAlgn="base" hangingPunct="0">
              <a:spcBef>
                <a:spcPct val="0"/>
              </a:spcBef>
              <a:spcAft>
                <a:spcPct val="0"/>
              </a:spcAft>
              <a:defRPr>
                <a:solidFill>
                  <a:schemeClr val="tx1"/>
                </a:solidFill>
                <a:latin typeface=".VnSouthern" pitchFamily="34" charset="0"/>
              </a:defRPr>
            </a:lvl6pPr>
            <a:lvl7pPr marL="2971800" indent="-228600" eaLnBrk="0" fontAlgn="base" hangingPunct="0">
              <a:spcBef>
                <a:spcPct val="0"/>
              </a:spcBef>
              <a:spcAft>
                <a:spcPct val="0"/>
              </a:spcAft>
              <a:defRPr>
                <a:solidFill>
                  <a:schemeClr val="tx1"/>
                </a:solidFill>
                <a:latin typeface=".VnSouthern" pitchFamily="34" charset="0"/>
              </a:defRPr>
            </a:lvl7pPr>
            <a:lvl8pPr marL="3429000" indent="-228600" eaLnBrk="0" fontAlgn="base" hangingPunct="0">
              <a:spcBef>
                <a:spcPct val="0"/>
              </a:spcBef>
              <a:spcAft>
                <a:spcPct val="0"/>
              </a:spcAft>
              <a:defRPr>
                <a:solidFill>
                  <a:schemeClr val="tx1"/>
                </a:solidFill>
                <a:latin typeface=".VnSouthern" pitchFamily="34" charset="0"/>
              </a:defRPr>
            </a:lvl8pPr>
            <a:lvl9pPr marL="3886200" indent="-228600" eaLnBrk="0" fontAlgn="base" hangingPunct="0">
              <a:spcBef>
                <a:spcPct val="0"/>
              </a:spcBef>
              <a:spcAft>
                <a:spcPct val="0"/>
              </a:spcAft>
              <a:defRPr>
                <a:solidFill>
                  <a:schemeClr val="tx1"/>
                </a:solidFill>
                <a:latin typeface=".VnSouthern" pitchFamily="34" charset="0"/>
              </a:defRPr>
            </a:lvl9pPr>
          </a:lstStyle>
          <a:p>
            <a:pPr algn="just" eaLnBrk="1" hangingPunct="1"/>
            <a:r>
              <a:rPr lang="vi-VN" altLang="vi-VN" sz="3600" b="1" dirty="0" smtClean="0">
                <a:solidFill>
                  <a:srgbClr val="C00000"/>
                </a:solidFill>
                <a:latin typeface="Times New Roman" panose="02020603050405020304" pitchFamily="18" charset="0"/>
                <a:cs typeface="Times New Roman" panose="02020603050405020304" pitchFamily="18" charset="0"/>
              </a:rPr>
              <a:t>Bài 2</a:t>
            </a:r>
            <a:r>
              <a:rPr lang="vi-VN" altLang="vi-VN" sz="2800" b="1" dirty="0" smtClean="0">
                <a:solidFill>
                  <a:srgbClr val="C00000"/>
                </a:solidFill>
                <a:latin typeface="Times New Roman" panose="02020603050405020304" pitchFamily="18" charset="0"/>
                <a:cs typeface="Times New Roman" panose="02020603050405020304" pitchFamily="18" charset="0"/>
              </a:rPr>
              <a:t>. </a:t>
            </a:r>
            <a:r>
              <a:rPr lang="vi-VN" altLang="vi-VN" sz="2800" b="1" dirty="0" smtClean="0">
                <a:solidFill>
                  <a:srgbClr val="7030A0"/>
                </a:solidFill>
                <a:latin typeface="Times New Roman" panose="02020603050405020304" pitchFamily="18" charset="0"/>
                <a:cs typeface="Times New Roman" panose="02020603050405020304" pitchFamily="18" charset="0"/>
              </a:rPr>
              <a:t>Viết </a:t>
            </a:r>
            <a:r>
              <a:rPr lang="vi-VN" altLang="vi-VN" sz="2800" b="1" dirty="0">
                <a:solidFill>
                  <a:srgbClr val="7030A0"/>
                </a:solidFill>
                <a:latin typeface="Times New Roman" panose="02020603050405020304" pitchFamily="18" charset="0"/>
                <a:cs typeface="Times New Roman" panose="02020603050405020304" pitchFamily="18" charset="0"/>
              </a:rPr>
              <a:t>một đoạn văn tả hoạt động của một người mà </a:t>
            </a:r>
            <a:r>
              <a:rPr lang="en-US" altLang="vi-VN" sz="2800" b="1" dirty="0" err="1" smtClean="0">
                <a:solidFill>
                  <a:srgbClr val="7030A0"/>
                </a:solidFill>
                <a:latin typeface="Times New Roman" panose="02020603050405020304" pitchFamily="18" charset="0"/>
                <a:cs typeface="Times New Roman" panose="02020603050405020304" pitchFamily="18" charset="0"/>
              </a:rPr>
              <a:t>em</a:t>
            </a:r>
            <a:r>
              <a:rPr lang="en-US" altLang="vi-VN" sz="2800" b="1" dirty="0" smtClean="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yêu</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mến</a:t>
            </a:r>
            <a:r>
              <a:rPr lang="en-US" altLang="vi-VN" sz="2800" b="1" dirty="0">
                <a:solidFill>
                  <a:srgbClr val="7030A0"/>
                </a:solidFill>
                <a:latin typeface="Times New Roman" panose="02020603050405020304" pitchFamily="18" charset="0"/>
                <a:cs typeface="Times New Roman" panose="02020603050405020304" pitchFamily="18" charset="0"/>
              </a:rPr>
              <a:t>.</a:t>
            </a:r>
          </a:p>
        </p:txBody>
      </p:sp>
      <p:sp>
        <p:nvSpPr>
          <p:cNvPr id="5" name="Text Box 4"/>
          <p:cNvSpPr txBox="1">
            <a:spLocks noChangeArrowheads="1"/>
          </p:cNvSpPr>
          <p:nvPr/>
        </p:nvSpPr>
        <p:spPr bwMode="auto">
          <a:xfrm>
            <a:off x="561109" y="642171"/>
            <a:ext cx="10993582"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Southern" pitchFamily="34" charset="0"/>
              </a:defRPr>
            </a:lvl1pPr>
            <a:lvl2pPr marL="742950" indent="-285750" eaLnBrk="0" hangingPunct="0">
              <a:defRPr>
                <a:solidFill>
                  <a:schemeClr val="tx1"/>
                </a:solidFill>
                <a:latin typeface=".VnSouthern" pitchFamily="34" charset="0"/>
              </a:defRPr>
            </a:lvl2pPr>
            <a:lvl3pPr marL="1143000" indent="-228600" eaLnBrk="0" hangingPunct="0">
              <a:defRPr>
                <a:solidFill>
                  <a:schemeClr val="tx1"/>
                </a:solidFill>
                <a:latin typeface=".VnSouthern" pitchFamily="34" charset="0"/>
              </a:defRPr>
            </a:lvl3pPr>
            <a:lvl4pPr marL="1600200" indent="-228600" eaLnBrk="0" hangingPunct="0">
              <a:defRPr>
                <a:solidFill>
                  <a:schemeClr val="tx1"/>
                </a:solidFill>
                <a:latin typeface=".VnSouthern" pitchFamily="34" charset="0"/>
              </a:defRPr>
            </a:lvl4pPr>
            <a:lvl5pPr marL="2057400" indent="-228600" eaLnBrk="0" hangingPunct="0">
              <a:defRPr>
                <a:solidFill>
                  <a:schemeClr val="tx1"/>
                </a:solidFill>
                <a:latin typeface=".VnSouthern" pitchFamily="34" charset="0"/>
              </a:defRPr>
            </a:lvl5pPr>
            <a:lvl6pPr marL="2514600" indent="-228600" eaLnBrk="0" fontAlgn="base" hangingPunct="0">
              <a:spcBef>
                <a:spcPct val="0"/>
              </a:spcBef>
              <a:spcAft>
                <a:spcPct val="0"/>
              </a:spcAft>
              <a:defRPr>
                <a:solidFill>
                  <a:schemeClr val="tx1"/>
                </a:solidFill>
                <a:latin typeface=".VnSouthern" pitchFamily="34" charset="0"/>
              </a:defRPr>
            </a:lvl6pPr>
            <a:lvl7pPr marL="2971800" indent="-228600" eaLnBrk="0" fontAlgn="base" hangingPunct="0">
              <a:spcBef>
                <a:spcPct val="0"/>
              </a:spcBef>
              <a:spcAft>
                <a:spcPct val="0"/>
              </a:spcAft>
              <a:defRPr>
                <a:solidFill>
                  <a:schemeClr val="tx1"/>
                </a:solidFill>
                <a:latin typeface=".VnSouthern" pitchFamily="34" charset="0"/>
              </a:defRPr>
            </a:lvl7pPr>
            <a:lvl8pPr marL="3429000" indent="-228600" eaLnBrk="0" fontAlgn="base" hangingPunct="0">
              <a:spcBef>
                <a:spcPct val="0"/>
              </a:spcBef>
              <a:spcAft>
                <a:spcPct val="0"/>
              </a:spcAft>
              <a:defRPr>
                <a:solidFill>
                  <a:schemeClr val="tx1"/>
                </a:solidFill>
                <a:latin typeface=".VnSouthern" pitchFamily="34" charset="0"/>
              </a:defRPr>
            </a:lvl8pPr>
            <a:lvl9pPr marL="3886200" indent="-228600" eaLnBrk="0" fontAlgn="base" hangingPunct="0">
              <a:spcBef>
                <a:spcPct val="0"/>
              </a:spcBef>
              <a:spcAft>
                <a:spcPct val="0"/>
              </a:spcAft>
              <a:defRPr>
                <a:solidFill>
                  <a:schemeClr val="tx1"/>
                </a:solidFill>
                <a:latin typeface=".VnSouthern" pitchFamily="34" charset="0"/>
              </a:defRPr>
            </a:lvl9pPr>
          </a:lstStyle>
          <a:p>
            <a:pPr algn="just" eaLnBrk="1" hangingPunct="1">
              <a:lnSpc>
                <a:spcPct val="150000"/>
              </a:lnSpc>
            </a:pPr>
            <a:r>
              <a:rPr lang="en-US" altLang="vi-VN" sz="2800" b="1" u="sng" dirty="0" err="1" smtClean="0">
                <a:solidFill>
                  <a:srgbClr val="FF0000"/>
                </a:solidFill>
                <a:latin typeface="Times New Roman" panose="02020603050405020304" pitchFamily="18" charset="0"/>
                <a:cs typeface="Times New Roman" panose="02020603050405020304" pitchFamily="18" charset="0"/>
              </a:rPr>
              <a:t>Viết</a:t>
            </a:r>
            <a:r>
              <a:rPr lang="en-US" altLang="vi-VN" sz="2800" b="1" u="sng" dirty="0" smtClean="0">
                <a:solidFill>
                  <a:srgbClr val="FF0000"/>
                </a:solidFill>
                <a:latin typeface="Times New Roman" panose="02020603050405020304" pitchFamily="18" charset="0"/>
                <a:cs typeface="Times New Roman" panose="02020603050405020304" pitchFamily="18" charset="0"/>
              </a:rPr>
              <a:t> </a:t>
            </a:r>
            <a:r>
              <a:rPr lang="en-US" altLang="vi-VN" sz="2800" b="1" u="sng" dirty="0" err="1" smtClean="0">
                <a:solidFill>
                  <a:srgbClr val="FF0000"/>
                </a:solidFill>
                <a:latin typeface="Times New Roman" panose="02020603050405020304" pitchFamily="18" charset="0"/>
                <a:cs typeface="Times New Roman" panose="02020603050405020304" pitchFamily="18" charset="0"/>
              </a:rPr>
              <a:t>bài</a:t>
            </a:r>
            <a:endParaRPr lang="en-US" altLang="vi-VN" sz="2800" b="1" u="sng" dirty="0">
              <a:solidFill>
                <a:srgbClr val="FF0000"/>
              </a:solidFill>
              <a:latin typeface="Times New Roman" panose="02020603050405020304" pitchFamily="18" charset="0"/>
              <a:cs typeface="Times New Roman" panose="02020603050405020304" pitchFamily="18" charset="0"/>
            </a:endParaRPr>
          </a:p>
        </p:txBody>
      </p:sp>
      <p:sp>
        <p:nvSpPr>
          <p:cNvPr id="6" name="Flowchart: Sequential Access Storage 5"/>
          <p:cNvSpPr/>
          <p:nvPr/>
        </p:nvSpPr>
        <p:spPr>
          <a:xfrm>
            <a:off x="426796" y="3039336"/>
            <a:ext cx="2867891" cy="1510146"/>
          </a:xfrm>
          <a:prstGeom prst="flowChartMagnetic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Hoạt</a:t>
            </a:r>
            <a:r>
              <a:rPr lang="en-US" sz="3200" dirty="0" smtClean="0">
                <a:solidFill>
                  <a:schemeClr val="tx1"/>
                </a:solidFill>
              </a:rPr>
              <a:t> </a:t>
            </a:r>
            <a:r>
              <a:rPr lang="en-US" sz="3200" dirty="0" err="1" smtClean="0">
                <a:solidFill>
                  <a:schemeClr val="tx1"/>
                </a:solidFill>
              </a:rPr>
              <a:t>động</a:t>
            </a:r>
            <a:r>
              <a:rPr lang="en-US" sz="3200" dirty="0" smtClean="0">
                <a:solidFill>
                  <a:schemeClr val="tx1"/>
                </a:solidFill>
              </a:rPr>
              <a:t>, </a:t>
            </a:r>
            <a:r>
              <a:rPr lang="en-US" sz="3200" dirty="0" err="1" smtClean="0">
                <a:solidFill>
                  <a:schemeClr val="tx1"/>
                </a:solidFill>
              </a:rPr>
              <a:t>thói</a:t>
            </a:r>
            <a:r>
              <a:rPr lang="en-US" sz="3200" dirty="0" smtClean="0">
                <a:solidFill>
                  <a:schemeClr val="tx1"/>
                </a:solidFill>
              </a:rPr>
              <a:t> </a:t>
            </a:r>
            <a:r>
              <a:rPr lang="en-US" sz="3200" dirty="0" err="1" smtClean="0">
                <a:solidFill>
                  <a:schemeClr val="tx1"/>
                </a:solidFill>
              </a:rPr>
              <a:t>quen</a:t>
            </a:r>
            <a:endParaRPr lang="vi-VN" sz="3200" dirty="0">
              <a:solidFill>
                <a:schemeClr val="tx1"/>
              </a:solidFill>
            </a:endParaRPr>
          </a:p>
        </p:txBody>
      </p:sp>
      <p:sp>
        <p:nvSpPr>
          <p:cNvPr id="7" name="Rounded Rectangle 6"/>
          <p:cNvSpPr/>
          <p:nvPr/>
        </p:nvSpPr>
        <p:spPr>
          <a:xfrm>
            <a:off x="3341468" y="657770"/>
            <a:ext cx="6220691" cy="672022"/>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Câu</a:t>
            </a:r>
            <a:r>
              <a:rPr lang="en-US" sz="2400" dirty="0" smtClean="0"/>
              <a:t> </a:t>
            </a:r>
            <a:r>
              <a:rPr lang="en-US" sz="2400" dirty="0" err="1" smtClean="0"/>
              <a:t>mở</a:t>
            </a:r>
            <a:r>
              <a:rPr lang="en-US" sz="2400" dirty="0" smtClean="0"/>
              <a:t> </a:t>
            </a:r>
            <a:r>
              <a:rPr lang="en-US" sz="2400" dirty="0" err="1" smtClean="0"/>
              <a:t>đoạn</a:t>
            </a:r>
            <a:r>
              <a:rPr lang="en-US" sz="2400" dirty="0" smtClean="0"/>
              <a:t> ( </a:t>
            </a:r>
            <a:r>
              <a:rPr lang="en-US" sz="2400" dirty="0" err="1" smtClean="0"/>
              <a:t>khái</a:t>
            </a:r>
            <a:r>
              <a:rPr lang="en-US" sz="2400" dirty="0" smtClean="0"/>
              <a:t> </a:t>
            </a:r>
            <a:r>
              <a:rPr lang="en-US" sz="2400" dirty="0" err="1" smtClean="0"/>
              <a:t>quát</a:t>
            </a:r>
            <a:r>
              <a:rPr lang="en-US" sz="2400" dirty="0" smtClean="0"/>
              <a:t> </a:t>
            </a:r>
            <a:r>
              <a:rPr lang="en-US" sz="2400" dirty="0" err="1" smtClean="0"/>
              <a:t>nội</a:t>
            </a:r>
            <a:r>
              <a:rPr lang="en-US" sz="2400" dirty="0" smtClean="0"/>
              <a:t> dung </a:t>
            </a:r>
            <a:r>
              <a:rPr lang="en-US" sz="2400" dirty="0" err="1" smtClean="0"/>
              <a:t>cả</a:t>
            </a:r>
            <a:r>
              <a:rPr lang="en-US" sz="2400" dirty="0" smtClean="0"/>
              <a:t> </a:t>
            </a:r>
            <a:r>
              <a:rPr lang="en-US" sz="2400" dirty="0" err="1" smtClean="0"/>
              <a:t>đoạn</a:t>
            </a:r>
            <a:r>
              <a:rPr lang="en-US" sz="2400" dirty="0" smtClean="0"/>
              <a:t> )……</a:t>
            </a:r>
            <a:endParaRPr lang="vi-VN" sz="2400" dirty="0"/>
          </a:p>
        </p:txBody>
      </p:sp>
      <p:sp>
        <p:nvSpPr>
          <p:cNvPr id="8" name="Rounded Rectangle 7"/>
          <p:cNvSpPr/>
          <p:nvPr/>
        </p:nvSpPr>
        <p:spPr>
          <a:xfrm>
            <a:off x="4258535" y="2024119"/>
            <a:ext cx="6220691" cy="574034"/>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err="1" smtClean="0">
                <a:solidFill>
                  <a:srgbClr val="C00000"/>
                </a:solidFill>
              </a:rPr>
              <a:t>Nội</a:t>
            </a:r>
            <a:r>
              <a:rPr lang="en-US" sz="2400" dirty="0" smtClean="0">
                <a:solidFill>
                  <a:srgbClr val="C00000"/>
                </a:solidFill>
              </a:rPr>
              <a:t> dung </a:t>
            </a:r>
            <a:r>
              <a:rPr lang="en-US" sz="2400" dirty="0" err="1" smtClean="0">
                <a:solidFill>
                  <a:srgbClr val="C00000"/>
                </a:solidFill>
              </a:rPr>
              <a:t>miêu</a:t>
            </a:r>
            <a:r>
              <a:rPr lang="en-US" sz="2400" dirty="0" smtClean="0">
                <a:solidFill>
                  <a:srgbClr val="C00000"/>
                </a:solidFill>
              </a:rPr>
              <a:t> </a:t>
            </a:r>
            <a:r>
              <a:rPr lang="en-US" sz="2400" dirty="0" err="1" smtClean="0">
                <a:solidFill>
                  <a:srgbClr val="C00000"/>
                </a:solidFill>
              </a:rPr>
              <a:t>tả</a:t>
            </a:r>
            <a:r>
              <a:rPr lang="en-US" sz="2400" dirty="0">
                <a:solidFill>
                  <a:srgbClr val="C00000"/>
                </a:solidFill>
              </a:rPr>
              <a:t> </a:t>
            </a:r>
            <a:r>
              <a:rPr lang="en-US" sz="2400" dirty="0" err="1" smtClean="0">
                <a:solidFill>
                  <a:srgbClr val="C00000"/>
                </a:solidFill>
              </a:rPr>
              <a:t>hoặc</a:t>
            </a:r>
            <a:r>
              <a:rPr lang="en-US" sz="2400" dirty="0" smtClean="0">
                <a:solidFill>
                  <a:srgbClr val="C00000"/>
                </a:solidFill>
              </a:rPr>
              <a:t> </a:t>
            </a:r>
            <a:r>
              <a:rPr lang="en-US" sz="2400" dirty="0" err="1" smtClean="0">
                <a:solidFill>
                  <a:srgbClr val="C00000"/>
                </a:solidFill>
              </a:rPr>
              <a:t>dẫn</a:t>
            </a:r>
            <a:r>
              <a:rPr lang="en-US" sz="2400" dirty="0" smtClean="0">
                <a:solidFill>
                  <a:srgbClr val="C00000"/>
                </a:solidFill>
              </a:rPr>
              <a:t> </a:t>
            </a:r>
            <a:r>
              <a:rPr lang="en-US" sz="2400" dirty="0" err="1" smtClean="0">
                <a:solidFill>
                  <a:srgbClr val="C00000"/>
                </a:solidFill>
              </a:rPr>
              <a:t>chứng</a:t>
            </a:r>
            <a:r>
              <a:rPr lang="en-US" sz="2400" dirty="0" smtClean="0">
                <a:solidFill>
                  <a:srgbClr val="C00000"/>
                </a:solidFill>
              </a:rPr>
              <a:t> </a:t>
            </a:r>
            <a:endParaRPr lang="vi-VN" sz="2400" dirty="0">
              <a:solidFill>
                <a:srgbClr val="C00000"/>
              </a:solidFill>
            </a:endParaRPr>
          </a:p>
        </p:txBody>
      </p:sp>
      <p:sp>
        <p:nvSpPr>
          <p:cNvPr id="9" name="Rounded Rectangle 8"/>
          <p:cNvSpPr/>
          <p:nvPr/>
        </p:nvSpPr>
        <p:spPr>
          <a:xfrm>
            <a:off x="4017573" y="5281497"/>
            <a:ext cx="6220691" cy="64924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Câu</a:t>
            </a:r>
            <a:r>
              <a:rPr lang="en-US" sz="2400" dirty="0" smtClean="0"/>
              <a:t> </a:t>
            </a:r>
            <a:r>
              <a:rPr lang="en-US" sz="2400" dirty="0" err="1" smtClean="0"/>
              <a:t>kết</a:t>
            </a:r>
            <a:r>
              <a:rPr lang="en-US" sz="2400" dirty="0" smtClean="0"/>
              <a:t> </a:t>
            </a:r>
            <a:r>
              <a:rPr lang="en-US" sz="2400" dirty="0" err="1" smtClean="0"/>
              <a:t>đoạn</a:t>
            </a:r>
            <a:r>
              <a:rPr lang="en-US" sz="2400" dirty="0" smtClean="0"/>
              <a:t> ( </a:t>
            </a:r>
            <a:r>
              <a:rPr lang="en-US" sz="2400" dirty="0" err="1" smtClean="0"/>
              <a:t>nêu</a:t>
            </a:r>
            <a:r>
              <a:rPr lang="en-US" sz="2400" dirty="0" smtClean="0"/>
              <a:t> </a:t>
            </a:r>
            <a:r>
              <a:rPr lang="en-US" sz="2400" dirty="0" err="1" smtClean="0"/>
              <a:t>nhận</a:t>
            </a:r>
            <a:r>
              <a:rPr lang="en-US" sz="2400" dirty="0" smtClean="0"/>
              <a:t> </a:t>
            </a:r>
            <a:r>
              <a:rPr lang="en-US" sz="2400" dirty="0" err="1" smtClean="0"/>
              <a:t>xét</a:t>
            </a:r>
            <a:r>
              <a:rPr lang="en-US" sz="2400" dirty="0" smtClean="0"/>
              <a:t>, </a:t>
            </a:r>
            <a:r>
              <a:rPr lang="en-US" sz="2400" dirty="0" err="1" smtClean="0"/>
              <a:t>cảm</a:t>
            </a:r>
            <a:r>
              <a:rPr lang="en-US" sz="2400" dirty="0" smtClean="0"/>
              <a:t> </a:t>
            </a:r>
            <a:r>
              <a:rPr lang="en-US" sz="2400" dirty="0" err="1" smtClean="0"/>
              <a:t>nhận</a:t>
            </a:r>
            <a:r>
              <a:rPr lang="en-US" sz="2400" dirty="0" smtClean="0"/>
              <a:t>)….</a:t>
            </a:r>
            <a:endParaRPr lang="vi-VN" sz="2400" dirty="0"/>
          </a:p>
        </p:txBody>
      </p:sp>
      <p:sp>
        <p:nvSpPr>
          <p:cNvPr id="10" name="Curved Down Arrow 9"/>
          <p:cNvSpPr/>
          <p:nvPr/>
        </p:nvSpPr>
        <p:spPr>
          <a:xfrm rot="17229238">
            <a:off x="1807659" y="1879984"/>
            <a:ext cx="1933423" cy="5902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22225">
                <a:solidFill>
                  <a:schemeClr val="accent2"/>
                </a:solidFill>
                <a:prstDash val="solid"/>
              </a:ln>
              <a:solidFill>
                <a:schemeClr val="accent2">
                  <a:lumMod val="40000"/>
                  <a:lumOff val="60000"/>
                </a:schemeClr>
              </a:solidFill>
            </a:endParaRPr>
          </a:p>
        </p:txBody>
      </p:sp>
      <p:sp>
        <p:nvSpPr>
          <p:cNvPr id="11" name="Curved Down Arrow 10"/>
          <p:cNvSpPr/>
          <p:nvPr/>
        </p:nvSpPr>
        <p:spPr>
          <a:xfrm rot="19923428">
            <a:off x="2494744" y="2196890"/>
            <a:ext cx="1853077" cy="47174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22225">
                <a:solidFill>
                  <a:schemeClr val="accent2"/>
                </a:solidFill>
                <a:prstDash val="solid"/>
              </a:ln>
              <a:solidFill>
                <a:schemeClr val="accent2">
                  <a:lumMod val="40000"/>
                  <a:lumOff val="60000"/>
                </a:schemeClr>
              </a:solidFill>
            </a:endParaRPr>
          </a:p>
        </p:txBody>
      </p:sp>
      <p:sp>
        <p:nvSpPr>
          <p:cNvPr id="12" name="Curved Up Arrow 11"/>
          <p:cNvSpPr/>
          <p:nvPr/>
        </p:nvSpPr>
        <p:spPr>
          <a:xfrm rot="3191444">
            <a:off x="2792609" y="5039893"/>
            <a:ext cx="1463674" cy="48320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 name="TextBox 1"/>
          <p:cNvSpPr txBox="1"/>
          <p:nvPr/>
        </p:nvSpPr>
        <p:spPr>
          <a:xfrm>
            <a:off x="3469821" y="1453245"/>
            <a:ext cx="7560129" cy="461665"/>
          </a:xfrm>
          <a:prstGeom prst="rect">
            <a:avLst/>
          </a:prstGeom>
          <a:noFill/>
        </p:spPr>
        <p:txBody>
          <a:bodyPr wrap="square" rtlCol="0">
            <a:spAutoFit/>
          </a:bodyPr>
          <a:lstStyle/>
          <a:p>
            <a:r>
              <a:rPr lang="en-US" sz="2400" dirty="0" err="1"/>
              <a:t>Em</a:t>
            </a:r>
            <a:r>
              <a:rPr lang="en-US" sz="2400" dirty="0"/>
              <a:t> </a:t>
            </a:r>
            <a:r>
              <a:rPr lang="en-US" sz="2400" dirty="0" err="1"/>
              <a:t>thích</a:t>
            </a:r>
            <a:r>
              <a:rPr lang="en-US" sz="2400" dirty="0"/>
              <a:t> </a:t>
            </a:r>
            <a:r>
              <a:rPr lang="en-US" sz="2400" dirty="0" err="1"/>
              <a:t>nhất</a:t>
            </a:r>
            <a:r>
              <a:rPr lang="en-US" sz="2400" dirty="0"/>
              <a:t> </a:t>
            </a:r>
            <a:r>
              <a:rPr lang="en-US" sz="2400" dirty="0" err="1"/>
              <a:t>lúc</a:t>
            </a:r>
            <a:r>
              <a:rPr lang="en-US" sz="2400" dirty="0"/>
              <a:t> </a:t>
            </a:r>
            <a:r>
              <a:rPr lang="en-US" sz="2400" dirty="0" err="1"/>
              <a:t>cô</a:t>
            </a:r>
            <a:r>
              <a:rPr lang="en-US" sz="2400" dirty="0"/>
              <a:t> </a:t>
            </a:r>
            <a:r>
              <a:rPr lang="en-US" sz="2400" dirty="0" err="1"/>
              <a:t>nhìn</a:t>
            </a:r>
            <a:r>
              <a:rPr lang="en-US" sz="2400" dirty="0"/>
              <a:t> </a:t>
            </a:r>
            <a:r>
              <a:rPr lang="en-US" sz="2400" dirty="0" err="1"/>
              <a:t>chúng</a:t>
            </a:r>
            <a:r>
              <a:rPr lang="en-US" sz="2400" dirty="0"/>
              <a:t> </a:t>
            </a:r>
            <a:r>
              <a:rPr lang="en-US" sz="2400" dirty="0" err="1"/>
              <a:t>em</a:t>
            </a:r>
            <a:r>
              <a:rPr lang="en-US" sz="2400" dirty="0"/>
              <a:t>, say </a:t>
            </a:r>
            <a:r>
              <a:rPr lang="en-US" sz="2400" dirty="0" err="1"/>
              <a:t>sưa</a:t>
            </a:r>
            <a:r>
              <a:rPr lang="en-US" sz="2400" dirty="0"/>
              <a:t> </a:t>
            </a:r>
            <a:r>
              <a:rPr lang="en-US" sz="2400" dirty="0" err="1"/>
              <a:t>giảng</a:t>
            </a:r>
            <a:r>
              <a:rPr lang="en-US" sz="2400" dirty="0"/>
              <a:t> </a:t>
            </a:r>
            <a:r>
              <a:rPr lang="en-US" sz="2400" dirty="0" err="1"/>
              <a:t>bài</a:t>
            </a:r>
            <a:r>
              <a:rPr lang="en-US" dirty="0"/>
              <a:t>. </a:t>
            </a:r>
          </a:p>
        </p:txBody>
      </p:sp>
      <p:sp>
        <p:nvSpPr>
          <p:cNvPr id="3" name="TextBox 2"/>
          <p:cNvSpPr txBox="1"/>
          <p:nvPr/>
        </p:nvSpPr>
        <p:spPr>
          <a:xfrm>
            <a:off x="3341468" y="2588081"/>
            <a:ext cx="8472253" cy="2862322"/>
          </a:xfrm>
          <a:prstGeom prst="rect">
            <a:avLst/>
          </a:prstGeom>
          <a:noFill/>
        </p:spPr>
        <p:txBody>
          <a:bodyPr wrap="square" rtlCol="0">
            <a:spAutoFit/>
          </a:bodyPr>
          <a:lstStyle/>
          <a:p>
            <a:r>
              <a:rPr lang="en-US" dirty="0" err="1"/>
              <a:t>Đôi</a:t>
            </a:r>
            <a:r>
              <a:rPr lang="en-US" dirty="0"/>
              <a:t> </a:t>
            </a:r>
            <a:r>
              <a:rPr lang="en-US" dirty="0" err="1"/>
              <a:t>mắt</a:t>
            </a:r>
            <a:r>
              <a:rPr lang="en-US" dirty="0"/>
              <a:t> </a:t>
            </a:r>
            <a:r>
              <a:rPr lang="en-US" dirty="0" err="1"/>
              <a:t>cô</a:t>
            </a:r>
            <a:r>
              <a:rPr lang="en-US" dirty="0"/>
              <a:t> </a:t>
            </a:r>
            <a:r>
              <a:rPr lang="en-US" dirty="0" err="1"/>
              <a:t>ánh</a:t>
            </a:r>
            <a:r>
              <a:rPr lang="en-US" dirty="0"/>
              <a:t> </a:t>
            </a:r>
            <a:r>
              <a:rPr lang="en-US" dirty="0" err="1"/>
              <a:t>lên</a:t>
            </a:r>
            <a:r>
              <a:rPr lang="en-US" dirty="0"/>
              <a:t> </a:t>
            </a:r>
            <a:r>
              <a:rPr lang="en-US" dirty="0" err="1"/>
              <a:t>niềm</a:t>
            </a:r>
            <a:r>
              <a:rPr lang="en-US" dirty="0"/>
              <a:t> tin, </a:t>
            </a:r>
            <a:r>
              <a:rPr lang="en-US" dirty="0" err="1"/>
              <a:t>giọng</a:t>
            </a:r>
            <a:r>
              <a:rPr lang="en-US" dirty="0"/>
              <a:t> </a:t>
            </a:r>
            <a:r>
              <a:rPr lang="en-US" dirty="0" err="1"/>
              <a:t>cô</a:t>
            </a:r>
            <a:r>
              <a:rPr lang="en-US" dirty="0"/>
              <a:t> </a:t>
            </a:r>
            <a:r>
              <a:rPr lang="en-US" dirty="0" err="1"/>
              <a:t>ngọt</a:t>
            </a:r>
            <a:r>
              <a:rPr lang="en-US" dirty="0"/>
              <a:t> </a:t>
            </a:r>
            <a:r>
              <a:rPr lang="en-US" dirty="0" err="1"/>
              <a:t>ngào</a:t>
            </a:r>
            <a:r>
              <a:rPr lang="en-US" dirty="0"/>
              <a:t>, </a:t>
            </a:r>
            <a:r>
              <a:rPr lang="en-US" dirty="0" err="1"/>
              <a:t>lúc</a:t>
            </a:r>
            <a:r>
              <a:rPr lang="en-US" dirty="0"/>
              <a:t> </a:t>
            </a:r>
            <a:r>
              <a:rPr lang="en-US" dirty="0" err="1"/>
              <a:t>trầm</a:t>
            </a:r>
            <a:r>
              <a:rPr lang="en-US" dirty="0"/>
              <a:t>, </a:t>
            </a:r>
            <a:r>
              <a:rPr lang="en-US" dirty="0" err="1"/>
              <a:t>lúc</a:t>
            </a:r>
            <a:r>
              <a:rPr lang="en-US" dirty="0"/>
              <a:t> </a:t>
            </a:r>
            <a:r>
              <a:rPr lang="en-US" dirty="0" err="1"/>
              <a:t>bổng</a:t>
            </a:r>
            <a:r>
              <a:rPr lang="en-US" dirty="0"/>
              <a:t> </a:t>
            </a:r>
            <a:r>
              <a:rPr lang="en-US" dirty="0" err="1"/>
              <a:t>như</a:t>
            </a:r>
            <a:r>
              <a:rPr lang="en-US" dirty="0"/>
              <a:t> </a:t>
            </a:r>
            <a:r>
              <a:rPr lang="en-US" dirty="0" err="1"/>
              <a:t>lời</a:t>
            </a:r>
            <a:r>
              <a:rPr lang="en-US" dirty="0"/>
              <a:t> ca </a:t>
            </a:r>
            <a:r>
              <a:rPr lang="en-US" dirty="0" err="1"/>
              <a:t>đưa</a:t>
            </a:r>
            <a:r>
              <a:rPr lang="en-US" dirty="0"/>
              <a:t> </a:t>
            </a:r>
            <a:r>
              <a:rPr lang="en-US" dirty="0" err="1"/>
              <a:t>chúng</a:t>
            </a:r>
            <a:r>
              <a:rPr lang="en-US" dirty="0"/>
              <a:t> </a:t>
            </a:r>
            <a:r>
              <a:rPr lang="en-US" dirty="0" err="1"/>
              <a:t>em</a:t>
            </a:r>
            <a:r>
              <a:rPr lang="en-US" dirty="0"/>
              <a:t> </a:t>
            </a:r>
            <a:r>
              <a:rPr lang="en-US" dirty="0" err="1"/>
              <a:t>đến</a:t>
            </a:r>
            <a:r>
              <a:rPr lang="en-US" dirty="0"/>
              <a:t> </a:t>
            </a:r>
            <a:r>
              <a:rPr lang="en-US" dirty="0" err="1"/>
              <a:t>với</a:t>
            </a:r>
            <a:r>
              <a:rPr lang="en-US" dirty="0"/>
              <a:t> </a:t>
            </a:r>
            <a:r>
              <a:rPr lang="en-US" dirty="0" err="1"/>
              <a:t>những</a:t>
            </a:r>
            <a:r>
              <a:rPr lang="en-US" dirty="0"/>
              <a:t> </a:t>
            </a:r>
            <a:r>
              <a:rPr lang="en-US" dirty="0" err="1"/>
              <a:t>miền</a:t>
            </a:r>
            <a:r>
              <a:rPr lang="en-US" dirty="0"/>
              <a:t> </a:t>
            </a:r>
            <a:r>
              <a:rPr lang="en-US" dirty="0" err="1"/>
              <a:t>đất</a:t>
            </a:r>
            <a:r>
              <a:rPr lang="en-US" dirty="0"/>
              <a:t> </a:t>
            </a:r>
            <a:r>
              <a:rPr lang="en-US" dirty="0" err="1"/>
              <a:t>mới</a:t>
            </a:r>
            <a:r>
              <a:rPr lang="en-US" dirty="0"/>
              <a:t>, </a:t>
            </a:r>
            <a:r>
              <a:rPr lang="en-US" dirty="0" err="1"/>
              <a:t>những</a:t>
            </a:r>
            <a:r>
              <a:rPr lang="en-US" dirty="0"/>
              <a:t> con </a:t>
            </a:r>
            <a:r>
              <a:rPr lang="en-US" dirty="0" err="1"/>
              <a:t>người</a:t>
            </a:r>
            <a:r>
              <a:rPr lang="en-US" dirty="0"/>
              <a:t> </a:t>
            </a:r>
            <a:r>
              <a:rPr lang="en-US" dirty="0" err="1"/>
              <a:t>với</a:t>
            </a:r>
            <a:r>
              <a:rPr lang="en-US" dirty="0"/>
              <a:t> </a:t>
            </a:r>
            <a:r>
              <a:rPr lang="en-US" dirty="0" err="1"/>
              <a:t>cuộc</a:t>
            </a:r>
            <a:r>
              <a:rPr lang="en-US" dirty="0"/>
              <a:t> </a:t>
            </a:r>
            <a:r>
              <a:rPr lang="en-US" dirty="0" err="1"/>
              <a:t>sống</a:t>
            </a:r>
            <a:r>
              <a:rPr lang="en-US" dirty="0"/>
              <a:t>  </a:t>
            </a:r>
            <a:r>
              <a:rPr lang="en-US" dirty="0" err="1"/>
              <a:t>sao</a:t>
            </a:r>
            <a:r>
              <a:rPr lang="en-US" dirty="0"/>
              <a:t> </a:t>
            </a:r>
            <a:r>
              <a:rPr lang="en-US" dirty="0" err="1"/>
              <a:t>mà</a:t>
            </a:r>
            <a:r>
              <a:rPr lang="en-US" dirty="0"/>
              <a:t> </a:t>
            </a:r>
            <a:r>
              <a:rPr lang="en-US" dirty="0" err="1"/>
              <a:t>thân</a:t>
            </a:r>
            <a:r>
              <a:rPr lang="en-US" dirty="0"/>
              <a:t> </a:t>
            </a:r>
            <a:r>
              <a:rPr lang="en-US" dirty="0" err="1"/>
              <a:t>thuộc</a:t>
            </a:r>
            <a:r>
              <a:rPr lang="en-US" dirty="0"/>
              <a:t>, </a:t>
            </a:r>
            <a:r>
              <a:rPr lang="en-US" dirty="0" err="1"/>
              <a:t>gần</a:t>
            </a:r>
            <a:r>
              <a:rPr lang="en-US" dirty="0"/>
              <a:t> </a:t>
            </a:r>
            <a:r>
              <a:rPr lang="en-US" dirty="0" err="1"/>
              <a:t>gũi</a:t>
            </a:r>
            <a:r>
              <a:rPr lang="en-US" dirty="0"/>
              <a:t>. </a:t>
            </a:r>
            <a:r>
              <a:rPr lang="en-US" dirty="0" err="1"/>
              <a:t>Những</a:t>
            </a:r>
            <a:r>
              <a:rPr lang="en-US" dirty="0"/>
              <a:t> </a:t>
            </a:r>
            <a:r>
              <a:rPr lang="en-US" dirty="0" err="1"/>
              <a:t>giờ</a:t>
            </a:r>
            <a:r>
              <a:rPr lang="en-US" dirty="0"/>
              <a:t> </a:t>
            </a:r>
            <a:r>
              <a:rPr lang="en-US" dirty="0" err="1"/>
              <a:t>toán</a:t>
            </a:r>
            <a:r>
              <a:rPr lang="en-US" dirty="0"/>
              <a:t> </a:t>
            </a:r>
            <a:r>
              <a:rPr lang="en-US" dirty="0" err="1"/>
              <a:t>học</a:t>
            </a:r>
            <a:r>
              <a:rPr lang="en-US" dirty="0"/>
              <a:t> </a:t>
            </a:r>
            <a:r>
              <a:rPr lang="en-US" dirty="0" err="1"/>
              <a:t>khô</a:t>
            </a:r>
            <a:r>
              <a:rPr lang="en-US" dirty="0"/>
              <a:t> khan, </a:t>
            </a:r>
            <a:r>
              <a:rPr lang="en-US" dirty="0" err="1"/>
              <a:t>nhưng</a:t>
            </a:r>
            <a:r>
              <a:rPr lang="en-US" dirty="0"/>
              <a:t> </a:t>
            </a:r>
            <a:r>
              <a:rPr lang="en-US" dirty="0" err="1"/>
              <a:t>chúng</a:t>
            </a:r>
            <a:r>
              <a:rPr lang="en-US" dirty="0"/>
              <a:t> </a:t>
            </a:r>
            <a:r>
              <a:rPr lang="en-US" dirty="0" err="1"/>
              <a:t>em</a:t>
            </a:r>
            <a:r>
              <a:rPr lang="en-US" dirty="0"/>
              <a:t> </a:t>
            </a:r>
            <a:r>
              <a:rPr lang="en-US" dirty="0" err="1"/>
              <a:t>đều</a:t>
            </a:r>
            <a:r>
              <a:rPr lang="en-US" dirty="0"/>
              <a:t> </a:t>
            </a:r>
            <a:r>
              <a:rPr lang="en-US" dirty="0" err="1"/>
              <a:t>thấy</a:t>
            </a:r>
            <a:r>
              <a:rPr lang="en-US" dirty="0"/>
              <a:t> </a:t>
            </a:r>
            <a:r>
              <a:rPr lang="en-US" dirty="0" err="1"/>
              <a:t>phép</a:t>
            </a:r>
            <a:r>
              <a:rPr lang="en-US" dirty="0"/>
              <a:t> </a:t>
            </a:r>
            <a:r>
              <a:rPr lang="en-US" dirty="0" err="1"/>
              <a:t>tính</a:t>
            </a:r>
            <a:r>
              <a:rPr lang="en-US" dirty="0"/>
              <a:t> </a:t>
            </a:r>
            <a:r>
              <a:rPr lang="en-US" dirty="0" err="1"/>
              <a:t>thật</a:t>
            </a:r>
            <a:r>
              <a:rPr lang="en-US" dirty="0"/>
              <a:t> </a:t>
            </a:r>
            <a:r>
              <a:rPr lang="en-US" dirty="0" err="1"/>
              <a:t>là</a:t>
            </a:r>
            <a:r>
              <a:rPr lang="en-US" dirty="0"/>
              <a:t> </a:t>
            </a:r>
            <a:r>
              <a:rPr lang="en-US" dirty="0" err="1"/>
              <a:t>thú</a:t>
            </a:r>
            <a:r>
              <a:rPr lang="en-US" dirty="0"/>
              <a:t> </a:t>
            </a:r>
            <a:r>
              <a:rPr lang="en-US" dirty="0" err="1"/>
              <a:t>vị</a:t>
            </a:r>
            <a:r>
              <a:rPr lang="en-US" dirty="0"/>
              <a:t>, </a:t>
            </a:r>
            <a:r>
              <a:rPr lang="en-US" dirty="0" err="1"/>
              <a:t>những</a:t>
            </a:r>
            <a:r>
              <a:rPr lang="en-US" dirty="0"/>
              <a:t> </a:t>
            </a:r>
            <a:r>
              <a:rPr lang="en-US" dirty="0" err="1"/>
              <a:t>cách</a:t>
            </a:r>
            <a:r>
              <a:rPr lang="en-US" dirty="0"/>
              <a:t> </a:t>
            </a:r>
            <a:r>
              <a:rPr lang="en-US" dirty="0" err="1"/>
              <a:t>giải</a:t>
            </a:r>
            <a:r>
              <a:rPr lang="en-US" dirty="0"/>
              <a:t> hay </a:t>
            </a:r>
            <a:r>
              <a:rPr lang="en-US" dirty="0" err="1"/>
              <a:t>làm</a:t>
            </a:r>
            <a:r>
              <a:rPr lang="en-US" dirty="0"/>
              <a:t> </a:t>
            </a:r>
            <a:r>
              <a:rPr lang="en-US" dirty="0" err="1"/>
              <a:t>chúng</a:t>
            </a:r>
            <a:r>
              <a:rPr lang="en-US" dirty="0"/>
              <a:t> </a:t>
            </a:r>
            <a:r>
              <a:rPr lang="en-US" dirty="0" err="1"/>
              <a:t>em</a:t>
            </a:r>
            <a:r>
              <a:rPr lang="en-US" dirty="0"/>
              <a:t> </a:t>
            </a:r>
            <a:r>
              <a:rPr lang="en-US" dirty="0" err="1"/>
              <a:t>dễ</a:t>
            </a:r>
            <a:r>
              <a:rPr lang="en-US" dirty="0"/>
              <a:t> </a:t>
            </a:r>
            <a:r>
              <a:rPr lang="en-US" dirty="0" err="1"/>
              <a:t>hiểu</a:t>
            </a:r>
            <a:r>
              <a:rPr lang="en-US" dirty="0"/>
              <a:t>, </a:t>
            </a:r>
            <a:r>
              <a:rPr lang="en-US" dirty="0" err="1"/>
              <a:t>dễ</a:t>
            </a:r>
            <a:r>
              <a:rPr lang="en-US" dirty="0"/>
              <a:t> </a:t>
            </a:r>
            <a:r>
              <a:rPr lang="en-US" dirty="0" err="1"/>
              <a:t>nhớ</a:t>
            </a:r>
            <a:r>
              <a:rPr lang="en-US" dirty="0"/>
              <a:t>. </a:t>
            </a:r>
            <a:r>
              <a:rPr lang="en-US" dirty="0" err="1"/>
              <a:t>Cô</a:t>
            </a:r>
            <a:r>
              <a:rPr lang="en-US" dirty="0"/>
              <a:t> </a:t>
            </a:r>
            <a:r>
              <a:rPr lang="en-US" dirty="0" err="1"/>
              <a:t>viết</a:t>
            </a:r>
            <a:r>
              <a:rPr lang="en-US" dirty="0"/>
              <a:t> </a:t>
            </a:r>
            <a:r>
              <a:rPr lang="en-US" dirty="0" err="1"/>
              <a:t>bảng</a:t>
            </a:r>
            <a:r>
              <a:rPr lang="en-US" dirty="0"/>
              <a:t> </a:t>
            </a:r>
            <a:r>
              <a:rPr lang="en-US" dirty="0" err="1"/>
              <a:t>rất</a:t>
            </a:r>
            <a:r>
              <a:rPr lang="en-US" dirty="0"/>
              <a:t> </a:t>
            </a:r>
            <a:r>
              <a:rPr lang="en-US" dirty="0" err="1"/>
              <a:t>nhanh</a:t>
            </a:r>
            <a:r>
              <a:rPr lang="en-US" dirty="0"/>
              <a:t>. </a:t>
            </a:r>
            <a:r>
              <a:rPr lang="en-US" dirty="0" err="1"/>
              <a:t>Dưới</a:t>
            </a:r>
            <a:r>
              <a:rPr lang="en-US" dirty="0"/>
              <a:t> </a:t>
            </a:r>
            <a:r>
              <a:rPr lang="en-US" dirty="0" err="1"/>
              <a:t>tay</a:t>
            </a:r>
            <a:r>
              <a:rPr lang="en-US" dirty="0"/>
              <a:t> </a:t>
            </a:r>
            <a:r>
              <a:rPr lang="en-US" dirty="0" err="1"/>
              <a:t>cô</a:t>
            </a:r>
            <a:r>
              <a:rPr lang="en-US" dirty="0"/>
              <a:t>, </a:t>
            </a:r>
            <a:r>
              <a:rPr lang="en-US" dirty="0" err="1"/>
              <a:t>từng</a:t>
            </a:r>
            <a:r>
              <a:rPr lang="en-US" dirty="0"/>
              <a:t> </a:t>
            </a:r>
            <a:r>
              <a:rPr lang="en-US" dirty="0" err="1"/>
              <a:t>hàng</a:t>
            </a:r>
            <a:r>
              <a:rPr lang="en-US" dirty="0"/>
              <a:t> </a:t>
            </a:r>
            <a:r>
              <a:rPr lang="en-US" dirty="0" err="1"/>
              <a:t>chữ</a:t>
            </a:r>
            <a:r>
              <a:rPr lang="en-US" dirty="0"/>
              <a:t> </a:t>
            </a:r>
            <a:r>
              <a:rPr lang="en-US" dirty="0" err="1"/>
              <a:t>ngay</a:t>
            </a:r>
            <a:r>
              <a:rPr lang="en-US" dirty="0"/>
              <a:t> </a:t>
            </a:r>
            <a:r>
              <a:rPr lang="en-US" dirty="0" err="1"/>
              <a:t>ngắn</a:t>
            </a:r>
            <a:r>
              <a:rPr lang="en-US" dirty="0"/>
              <a:t> </a:t>
            </a:r>
            <a:r>
              <a:rPr lang="en-US" dirty="0" err="1"/>
              <a:t>thẳng</a:t>
            </a:r>
            <a:r>
              <a:rPr lang="en-US" dirty="0"/>
              <a:t> </a:t>
            </a:r>
            <a:r>
              <a:rPr lang="en-US" dirty="0" err="1"/>
              <a:t>hàng</a:t>
            </a:r>
            <a:r>
              <a:rPr lang="en-US" dirty="0"/>
              <a:t> </a:t>
            </a:r>
            <a:r>
              <a:rPr lang="en-US" dirty="0" err="1"/>
              <a:t>như</a:t>
            </a:r>
            <a:r>
              <a:rPr lang="en-US" dirty="0"/>
              <a:t> in </a:t>
            </a:r>
            <a:r>
              <a:rPr lang="en-US" dirty="0" err="1"/>
              <a:t>hiên</a:t>
            </a:r>
            <a:r>
              <a:rPr lang="en-US" dirty="0"/>
              <a:t> </a:t>
            </a:r>
            <a:r>
              <a:rPr lang="en-US" dirty="0" err="1"/>
              <a:t>ra.</a:t>
            </a:r>
            <a:r>
              <a:rPr lang="en-US" dirty="0"/>
              <a:t> </a:t>
            </a:r>
            <a:r>
              <a:rPr lang="en-US" dirty="0" err="1"/>
              <a:t>Không</a:t>
            </a:r>
            <a:r>
              <a:rPr lang="en-US" dirty="0"/>
              <a:t> </a:t>
            </a:r>
            <a:r>
              <a:rPr lang="en-US" dirty="0" err="1"/>
              <a:t>thể</a:t>
            </a:r>
            <a:r>
              <a:rPr lang="en-US" dirty="0"/>
              <a:t> </a:t>
            </a:r>
            <a:r>
              <a:rPr lang="en-US" dirty="0" err="1"/>
              <a:t>không</a:t>
            </a:r>
            <a:r>
              <a:rPr lang="en-US" dirty="0"/>
              <a:t> </a:t>
            </a:r>
            <a:r>
              <a:rPr lang="en-US" dirty="0" err="1"/>
              <a:t>nói</a:t>
            </a:r>
            <a:r>
              <a:rPr lang="en-US" dirty="0"/>
              <a:t> </a:t>
            </a:r>
            <a:r>
              <a:rPr lang="en-US" dirty="0" err="1"/>
              <a:t>rằng</a:t>
            </a:r>
            <a:r>
              <a:rPr lang="en-US" dirty="0"/>
              <a:t>, </a:t>
            </a:r>
            <a:r>
              <a:rPr lang="en-US" dirty="0" err="1"/>
              <a:t>cô</a:t>
            </a:r>
            <a:r>
              <a:rPr lang="en-US" dirty="0"/>
              <a:t> </a:t>
            </a:r>
            <a:r>
              <a:rPr lang="en-US" dirty="0" err="1"/>
              <a:t>cuốn</a:t>
            </a:r>
            <a:r>
              <a:rPr lang="en-US" dirty="0"/>
              <a:t> </a:t>
            </a:r>
            <a:r>
              <a:rPr lang="en-US" dirty="0" err="1"/>
              <a:t>hút</a:t>
            </a:r>
            <a:r>
              <a:rPr lang="en-US" dirty="0"/>
              <a:t> </a:t>
            </a:r>
            <a:r>
              <a:rPr lang="en-US" dirty="0" err="1"/>
              <a:t>chúng</a:t>
            </a:r>
            <a:r>
              <a:rPr lang="en-US" dirty="0"/>
              <a:t> </a:t>
            </a:r>
            <a:r>
              <a:rPr lang="en-US" dirty="0" err="1"/>
              <a:t>em</a:t>
            </a:r>
            <a:r>
              <a:rPr lang="en-US" dirty="0"/>
              <a:t> </a:t>
            </a:r>
            <a:r>
              <a:rPr lang="en-US" dirty="0" err="1"/>
              <a:t>trong</a:t>
            </a:r>
            <a:r>
              <a:rPr lang="en-US" dirty="0"/>
              <a:t> </a:t>
            </a:r>
            <a:r>
              <a:rPr lang="en-US" dirty="0" err="1"/>
              <a:t>từng</a:t>
            </a:r>
            <a:r>
              <a:rPr lang="en-US" dirty="0"/>
              <a:t> </a:t>
            </a:r>
            <a:r>
              <a:rPr lang="en-US" dirty="0" err="1"/>
              <a:t>lời</a:t>
            </a:r>
            <a:r>
              <a:rPr lang="en-US" dirty="0"/>
              <a:t> </a:t>
            </a:r>
            <a:r>
              <a:rPr lang="en-US" dirty="0" err="1"/>
              <a:t>giảng</a:t>
            </a:r>
            <a:r>
              <a:rPr lang="en-US" dirty="0"/>
              <a:t>, </a:t>
            </a:r>
            <a:r>
              <a:rPr lang="en-US" dirty="0" err="1"/>
              <a:t>từng</a:t>
            </a:r>
            <a:r>
              <a:rPr lang="en-US" dirty="0"/>
              <a:t> </a:t>
            </a:r>
            <a:r>
              <a:rPr lang="en-US" dirty="0" err="1"/>
              <a:t>bài</a:t>
            </a:r>
            <a:r>
              <a:rPr lang="en-US" dirty="0"/>
              <a:t> </a:t>
            </a:r>
            <a:r>
              <a:rPr lang="en-US" dirty="0" err="1"/>
              <a:t>toán</a:t>
            </a:r>
            <a:r>
              <a:rPr lang="en-US" dirty="0"/>
              <a:t>, </a:t>
            </a:r>
            <a:r>
              <a:rPr lang="en-US" dirty="0" err="1"/>
              <a:t>từng</a:t>
            </a:r>
            <a:r>
              <a:rPr lang="en-US" dirty="0"/>
              <a:t> </a:t>
            </a:r>
            <a:r>
              <a:rPr lang="en-US" dirty="0" err="1"/>
              <a:t>dòng</a:t>
            </a:r>
            <a:r>
              <a:rPr lang="en-US" dirty="0"/>
              <a:t> </a:t>
            </a:r>
            <a:r>
              <a:rPr lang="en-US" dirty="0" err="1"/>
              <a:t>chữ</a:t>
            </a:r>
            <a:r>
              <a:rPr lang="en-US" dirty="0"/>
              <a:t> </a:t>
            </a:r>
            <a:r>
              <a:rPr lang="en-US" dirty="0" err="1"/>
              <a:t>xinh</a:t>
            </a:r>
            <a:r>
              <a:rPr lang="en-US" dirty="0"/>
              <a:t> </a:t>
            </a:r>
            <a:r>
              <a:rPr lang="en-US" dirty="0" err="1"/>
              <a:t>xinh</a:t>
            </a:r>
            <a:r>
              <a:rPr lang="en-US" dirty="0"/>
              <a:t>. </a:t>
            </a:r>
            <a:r>
              <a:rPr lang="en-US" dirty="0" err="1"/>
              <a:t>Cô</a:t>
            </a:r>
            <a:r>
              <a:rPr lang="en-US" dirty="0"/>
              <a:t> </a:t>
            </a:r>
            <a:r>
              <a:rPr lang="en-US" dirty="0" err="1"/>
              <a:t>luôn</a:t>
            </a:r>
            <a:r>
              <a:rPr lang="en-US" dirty="0"/>
              <a:t> </a:t>
            </a:r>
            <a:r>
              <a:rPr lang="en-US" dirty="0" err="1"/>
              <a:t>mang</a:t>
            </a:r>
            <a:r>
              <a:rPr lang="en-US" dirty="0"/>
              <a:t> </a:t>
            </a:r>
            <a:r>
              <a:rPr lang="en-US" dirty="0" err="1"/>
              <a:t>đến</a:t>
            </a:r>
            <a:r>
              <a:rPr lang="en-US" dirty="0"/>
              <a:t> </a:t>
            </a:r>
            <a:r>
              <a:rPr lang="en-US" dirty="0" err="1"/>
              <a:t>cho</a:t>
            </a:r>
            <a:r>
              <a:rPr lang="en-US" dirty="0"/>
              <a:t> </a:t>
            </a:r>
            <a:r>
              <a:rPr lang="en-US" dirty="0" err="1"/>
              <a:t>chúng</a:t>
            </a:r>
            <a:r>
              <a:rPr lang="en-US" dirty="0"/>
              <a:t> </a:t>
            </a:r>
            <a:r>
              <a:rPr lang="en-US" dirty="0" err="1"/>
              <a:t>em</a:t>
            </a:r>
            <a:r>
              <a:rPr lang="en-US" dirty="0"/>
              <a:t> </a:t>
            </a:r>
            <a:r>
              <a:rPr lang="en-US" dirty="0" err="1"/>
              <a:t>những</a:t>
            </a:r>
            <a:r>
              <a:rPr lang="en-US" dirty="0"/>
              <a:t> </a:t>
            </a:r>
            <a:r>
              <a:rPr lang="en-US" dirty="0" err="1"/>
              <a:t>giờ</a:t>
            </a:r>
            <a:r>
              <a:rPr lang="en-US" dirty="0"/>
              <a:t> </a:t>
            </a:r>
            <a:r>
              <a:rPr lang="en-US" dirty="0" err="1"/>
              <a:t>học</a:t>
            </a:r>
            <a:r>
              <a:rPr lang="en-US" dirty="0"/>
              <a:t> </a:t>
            </a:r>
            <a:r>
              <a:rPr lang="en-US" dirty="0" err="1"/>
              <a:t>thấm</a:t>
            </a:r>
            <a:r>
              <a:rPr lang="en-US" dirty="0"/>
              <a:t> </a:t>
            </a:r>
            <a:r>
              <a:rPr lang="en-US" dirty="0" err="1"/>
              <a:t>đậm</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Em</a:t>
            </a:r>
            <a:r>
              <a:rPr lang="en-US" dirty="0"/>
              <a:t> </a:t>
            </a:r>
            <a:r>
              <a:rPr lang="en-US" dirty="0" err="1"/>
              <a:t>ấn</a:t>
            </a:r>
            <a:r>
              <a:rPr lang="en-US" dirty="0"/>
              <a:t> </a:t>
            </a:r>
            <a:r>
              <a:rPr lang="en-US" dirty="0" err="1"/>
              <a:t>tượng</a:t>
            </a:r>
            <a:r>
              <a:rPr lang="en-US" dirty="0"/>
              <a:t> </a:t>
            </a:r>
            <a:r>
              <a:rPr lang="en-US" dirty="0" err="1"/>
              <a:t>nhất</a:t>
            </a:r>
            <a:r>
              <a:rPr lang="en-US" dirty="0"/>
              <a:t> </a:t>
            </a:r>
            <a:r>
              <a:rPr lang="en-US" dirty="0" err="1"/>
              <a:t>là</a:t>
            </a:r>
            <a:r>
              <a:rPr lang="en-US" dirty="0"/>
              <a:t> </a:t>
            </a:r>
            <a:r>
              <a:rPr lang="en-US" dirty="0" err="1"/>
              <a:t>những</a:t>
            </a:r>
            <a:r>
              <a:rPr lang="en-US" dirty="0"/>
              <a:t> </a:t>
            </a:r>
            <a:r>
              <a:rPr lang="en-US" dirty="0" err="1"/>
              <a:t>giờ</a:t>
            </a:r>
            <a:r>
              <a:rPr lang="en-US" dirty="0"/>
              <a:t> </a:t>
            </a:r>
            <a:r>
              <a:rPr lang="en-US" dirty="0" err="1"/>
              <a:t>học</a:t>
            </a:r>
            <a:r>
              <a:rPr lang="en-US" dirty="0"/>
              <a:t> </a:t>
            </a:r>
            <a:r>
              <a:rPr lang="en-US" dirty="0" err="1"/>
              <a:t>văn</a:t>
            </a:r>
            <a:r>
              <a:rPr lang="en-US" dirty="0"/>
              <a:t>. </a:t>
            </a:r>
            <a:r>
              <a:rPr lang="en-US" dirty="0" err="1"/>
              <a:t>Cô</a:t>
            </a:r>
            <a:r>
              <a:rPr lang="en-US" dirty="0"/>
              <a:t> </a:t>
            </a:r>
            <a:r>
              <a:rPr lang="en-US" dirty="0" err="1"/>
              <a:t>luôn</a:t>
            </a:r>
            <a:r>
              <a:rPr lang="en-US" dirty="0"/>
              <a:t> </a:t>
            </a:r>
            <a:r>
              <a:rPr lang="en-US" dirty="0" err="1"/>
              <a:t>đưa</a:t>
            </a:r>
            <a:r>
              <a:rPr lang="en-US" dirty="0"/>
              <a:t> </a:t>
            </a:r>
            <a:r>
              <a:rPr lang="en-US" dirty="0" err="1"/>
              <a:t>chúng</a:t>
            </a:r>
            <a:r>
              <a:rPr lang="en-US" dirty="0"/>
              <a:t> </a:t>
            </a:r>
            <a:r>
              <a:rPr lang="en-US" dirty="0" err="1"/>
              <a:t>em</a:t>
            </a:r>
            <a:r>
              <a:rPr lang="en-US" dirty="0"/>
              <a:t> </a:t>
            </a:r>
            <a:r>
              <a:rPr lang="en-US" dirty="0" err="1"/>
              <a:t>từ</a:t>
            </a:r>
            <a:r>
              <a:rPr lang="en-US" dirty="0"/>
              <a:t> </a:t>
            </a:r>
            <a:r>
              <a:rPr lang="en-US" dirty="0" err="1"/>
              <a:t>bất</a:t>
            </a:r>
            <a:r>
              <a:rPr lang="en-US" dirty="0"/>
              <a:t> </a:t>
            </a:r>
            <a:r>
              <a:rPr lang="en-US" dirty="0" err="1"/>
              <a:t>ngờ</a:t>
            </a:r>
            <a:r>
              <a:rPr lang="en-US" dirty="0"/>
              <a:t> </a:t>
            </a:r>
            <a:r>
              <a:rPr lang="en-US" dirty="0" err="1"/>
              <a:t>này</a:t>
            </a:r>
            <a:r>
              <a:rPr lang="en-US" dirty="0"/>
              <a:t> </a:t>
            </a:r>
            <a:r>
              <a:rPr lang="en-US" dirty="0" err="1"/>
              <a:t>đến</a:t>
            </a:r>
            <a:r>
              <a:rPr lang="en-US" dirty="0"/>
              <a:t> </a:t>
            </a:r>
            <a:r>
              <a:rPr lang="en-US" dirty="0" err="1"/>
              <a:t>bất</a:t>
            </a:r>
            <a:r>
              <a:rPr lang="en-US" dirty="0"/>
              <a:t> </a:t>
            </a:r>
            <a:r>
              <a:rPr lang="en-US" dirty="0" err="1"/>
              <a:t>ngờ</a:t>
            </a:r>
            <a:r>
              <a:rPr lang="en-US" dirty="0"/>
              <a:t> </a:t>
            </a:r>
            <a:r>
              <a:rPr lang="en-US" dirty="0" err="1"/>
              <a:t>khác</a:t>
            </a:r>
            <a:r>
              <a:rPr lang="en-US" dirty="0"/>
              <a:t>. </a:t>
            </a:r>
            <a:r>
              <a:rPr lang="en-US" dirty="0" err="1"/>
              <a:t>Những</a:t>
            </a:r>
            <a:r>
              <a:rPr lang="en-US" dirty="0"/>
              <a:t> </a:t>
            </a:r>
            <a:r>
              <a:rPr lang="en-US" dirty="0" err="1"/>
              <a:t>lúc</a:t>
            </a:r>
            <a:r>
              <a:rPr lang="en-US" dirty="0"/>
              <a:t> </a:t>
            </a:r>
            <a:r>
              <a:rPr lang="en-US" dirty="0" err="1"/>
              <a:t>đó</a:t>
            </a:r>
            <a:r>
              <a:rPr lang="en-US" dirty="0"/>
              <a:t> </a:t>
            </a:r>
            <a:r>
              <a:rPr lang="en-US" dirty="0" err="1"/>
              <a:t>cô</a:t>
            </a:r>
            <a:r>
              <a:rPr lang="en-US" dirty="0"/>
              <a:t> </a:t>
            </a:r>
            <a:r>
              <a:rPr lang="en-US" dirty="0" err="1"/>
              <a:t>như</a:t>
            </a:r>
            <a:r>
              <a:rPr lang="en-US" dirty="0"/>
              <a:t> </a:t>
            </a:r>
            <a:r>
              <a:rPr lang="en-US" dirty="0" err="1"/>
              <a:t>người</a:t>
            </a:r>
            <a:r>
              <a:rPr lang="en-US" dirty="0"/>
              <a:t> </a:t>
            </a:r>
            <a:r>
              <a:rPr lang="en-US" dirty="0" err="1"/>
              <a:t>mẹ</a:t>
            </a:r>
            <a:r>
              <a:rPr lang="en-US" dirty="0"/>
              <a:t> </a:t>
            </a:r>
            <a:r>
              <a:rPr lang="en-US" dirty="0" err="1"/>
              <a:t>hiền</a:t>
            </a:r>
            <a:r>
              <a:rPr lang="en-US" dirty="0"/>
              <a:t> </a:t>
            </a:r>
            <a:r>
              <a:rPr lang="en-US" dirty="0" err="1"/>
              <a:t>ân</a:t>
            </a:r>
            <a:r>
              <a:rPr lang="en-US" dirty="0"/>
              <a:t> </a:t>
            </a:r>
            <a:r>
              <a:rPr lang="en-US" dirty="0" err="1"/>
              <a:t>cần</a:t>
            </a:r>
            <a:r>
              <a:rPr lang="en-US" dirty="0"/>
              <a:t> </a:t>
            </a:r>
            <a:r>
              <a:rPr lang="en-US" dirty="0" err="1"/>
              <a:t>chỉ</a:t>
            </a:r>
            <a:r>
              <a:rPr lang="en-US" dirty="0"/>
              <a:t> </a:t>
            </a:r>
            <a:r>
              <a:rPr lang="en-US" dirty="0" err="1"/>
              <a:t>bảo</a:t>
            </a:r>
            <a:r>
              <a:rPr lang="en-US" dirty="0"/>
              <a:t> </a:t>
            </a:r>
            <a:r>
              <a:rPr lang="en-US" dirty="0" err="1"/>
              <a:t>những</a:t>
            </a:r>
            <a:r>
              <a:rPr lang="en-US" dirty="0"/>
              <a:t> </a:t>
            </a:r>
            <a:r>
              <a:rPr lang="en-US" dirty="0" err="1"/>
              <a:t>đứa</a:t>
            </a:r>
            <a:r>
              <a:rPr lang="en-US" dirty="0"/>
              <a:t> con </a:t>
            </a:r>
            <a:r>
              <a:rPr lang="en-US" dirty="0" err="1"/>
              <a:t>thân</a:t>
            </a:r>
            <a:r>
              <a:rPr lang="en-US" dirty="0"/>
              <a:t> </a:t>
            </a:r>
            <a:r>
              <a:rPr lang="en-US" dirty="0" err="1"/>
              <a:t>yêu</a:t>
            </a:r>
            <a:r>
              <a:rPr lang="en-US" dirty="0"/>
              <a:t> </a:t>
            </a:r>
            <a:r>
              <a:rPr lang="en-US" dirty="0" err="1"/>
              <a:t>của</a:t>
            </a:r>
            <a:r>
              <a:rPr lang="en-US" dirty="0"/>
              <a:t> </a:t>
            </a:r>
            <a:r>
              <a:rPr lang="en-US" dirty="0" err="1"/>
              <a:t>mình</a:t>
            </a:r>
            <a:r>
              <a:rPr lang="en-US" dirty="0"/>
              <a:t>. </a:t>
            </a:r>
          </a:p>
        </p:txBody>
      </p:sp>
      <p:sp>
        <p:nvSpPr>
          <p:cNvPr id="13" name="TextBox 12"/>
          <p:cNvSpPr txBox="1"/>
          <p:nvPr/>
        </p:nvSpPr>
        <p:spPr>
          <a:xfrm>
            <a:off x="3371849" y="5981451"/>
            <a:ext cx="8956221" cy="369332"/>
          </a:xfrm>
          <a:prstGeom prst="rect">
            <a:avLst/>
          </a:prstGeom>
          <a:noFill/>
        </p:spPr>
        <p:txBody>
          <a:bodyPr wrap="square" rtlCol="0">
            <a:spAutoFit/>
          </a:bodyPr>
          <a:lstStyle/>
          <a:p>
            <a:r>
              <a:rPr lang="en-US" dirty="0" smtClean="0"/>
              <a:t> </a:t>
            </a:r>
            <a:r>
              <a:rPr lang="en-US" dirty="0" err="1"/>
              <a:t>Cô</a:t>
            </a:r>
            <a:r>
              <a:rPr lang="en-US" dirty="0"/>
              <a:t> </a:t>
            </a:r>
            <a:r>
              <a:rPr lang="en-US" dirty="0" err="1"/>
              <a:t>luôn</a:t>
            </a:r>
            <a:r>
              <a:rPr lang="en-US" dirty="0"/>
              <a:t> say </a:t>
            </a:r>
            <a:r>
              <a:rPr lang="en-US" dirty="0" err="1"/>
              <a:t>mê</a:t>
            </a:r>
            <a:r>
              <a:rPr lang="en-US" dirty="0"/>
              <a:t> </a:t>
            </a:r>
            <a:r>
              <a:rPr lang="en-US" dirty="0" err="1"/>
              <a:t>trong</a:t>
            </a:r>
            <a:r>
              <a:rPr lang="en-US" dirty="0"/>
              <a:t> </a:t>
            </a:r>
            <a:r>
              <a:rPr lang="en-US" dirty="0" err="1"/>
              <a:t>công</a:t>
            </a:r>
            <a:r>
              <a:rPr lang="en-US" dirty="0"/>
              <a:t> </a:t>
            </a:r>
            <a:r>
              <a:rPr lang="en-US" dirty="0" err="1"/>
              <a:t>việc</a:t>
            </a:r>
            <a:r>
              <a:rPr lang="en-US" dirty="0"/>
              <a:t> </a:t>
            </a:r>
            <a:r>
              <a:rPr lang="en-US" dirty="0" err="1"/>
              <a:t>và</a:t>
            </a:r>
            <a:r>
              <a:rPr lang="en-US" dirty="0"/>
              <a:t> </a:t>
            </a:r>
            <a:r>
              <a:rPr lang="en-US" dirty="0" err="1"/>
              <a:t>rất</a:t>
            </a:r>
            <a:r>
              <a:rPr lang="en-US" dirty="0"/>
              <a:t> </a:t>
            </a:r>
            <a:r>
              <a:rPr lang="en-US" dirty="0" err="1"/>
              <a:t>yêu</a:t>
            </a:r>
            <a:r>
              <a:rPr lang="en-US" dirty="0"/>
              <a:t> </a:t>
            </a:r>
            <a:r>
              <a:rPr lang="en-US" dirty="0" err="1"/>
              <a:t>những</a:t>
            </a:r>
            <a:r>
              <a:rPr lang="en-US" dirty="0"/>
              <a:t> </a:t>
            </a:r>
            <a:r>
              <a:rPr lang="en-US" dirty="0" err="1"/>
              <a:t>cô</a:t>
            </a:r>
            <a:r>
              <a:rPr lang="en-US" dirty="0"/>
              <a:t> </a:t>
            </a:r>
            <a:r>
              <a:rPr lang="en-US" dirty="0" err="1"/>
              <a:t>cậu</a:t>
            </a:r>
            <a:r>
              <a:rPr lang="en-US" dirty="0"/>
              <a:t> </a:t>
            </a:r>
            <a:r>
              <a:rPr lang="en-US" dirty="0" err="1"/>
              <a:t>học</a:t>
            </a:r>
            <a:r>
              <a:rPr lang="en-US" dirty="0"/>
              <a:t> </a:t>
            </a:r>
            <a:r>
              <a:rPr lang="en-US" dirty="0" err="1"/>
              <a:t>trò</a:t>
            </a:r>
            <a:r>
              <a:rPr lang="en-US" dirty="0"/>
              <a:t> </a:t>
            </a:r>
            <a:r>
              <a:rPr lang="en-US" dirty="0" err="1"/>
              <a:t>bé</a:t>
            </a:r>
            <a:r>
              <a:rPr lang="en-US" dirty="0"/>
              <a:t> </a:t>
            </a:r>
            <a:r>
              <a:rPr lang="en-US" dirty="0" err="1"/>
              <a:t>nhỏ</a:t>
            </a:r>
            <a:r>
              <a:rPr lang="en-US" dirty="0"/>
              <a:t> </a:t>
            </a:r>
            <a:r>
              <a:rPr lang="en-US" dirty="0" err="1"/>
              <a:t>chúng</a:t>
            </a:r>
            <a:r>
              <a:rPr lang="en-US" dirty="0"/>
              <a:t> </a:t>
            </a:r>
            <a:r>
              <a:rPr lang="en-US" dirty="0" err="1"/>
              <a:t>em</a:t>
            </a:r>
            <a:r>
              <a:rPr lang="en-US" dirty="0"/>
              <a:t>.</a:t>
            </a:r>
          </a:p>
        </p:txBody>
      </p:sp>
    </p:spTree>
    <p:extLst>
      <p:ext uri="{BB962C8B-B14F-4D97-AF65-F5344CB8AC3E}">
        <p14:creationId xmlns:p14="http://schemas.microsoft.com/office/powerpoint/2010/main" val="1452149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in)">
                                      <p:cBhvr>
                                        <p:cTn id="50" dur="20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circle(in)">
                                      <p:cBhvr>
                                        <p:cTn id="55" dur="20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circle(in)">
                                      <p:cBhvr>
                                        <p:cTn id="6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2" grpId="0" animBg="1"/>
      <p:bldP spid="2" grpId="0"/>
      <p:bldP spid="3"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795130"/>
            <a:ext cx="9872871" cy="5300870"/>
          </a:xfrm>
        </p:spPr>
        <p:txBody>
          <a:bodyPr/>
          <a:lstStyle/>
          <a:p>
            <a:r>
              <a:rPr lang="en-US" dirty="0" smtClean="0"/>
              <a:t>PHƯƠNG LINH:</a:t>
            </a:r>
          </a:p>
          <a:p>
            <a:r>
              <a:rPr lang="en-US" dirty="0" smtClean="0"/>
              <a:t>             </a:t>
            </a:r>
            <a:r>
              <a:rPr lang="vi-VN" dirty="0" smtClean="0"/>
              <a:t>Ông </a:t>
            </a:r>
            <a:r>
              <a:rPr lang="vi-VN" dirty="0"/>
              <a:t>đã cao tuổi nên ông thường ngủ rất muộn. trước khi ngủ, ông lại kiểm tra một lượt quanh nhà để chắc chắn rằng mọi thứ đều ổn. Dù ngủ muộn nhưng ông lại dậy rất sớm để tập thể dục và tưới cây. Ông bảo: Người già ngủ ít thì làm việc tập luyện để giữ gìn sức khoẻ. Ông rất hiền, dịu dàng , ít khi nổi nóng. Có lần: em mắc lỗi sai ông chỉ nhắc nhở và chỉ ra lỗi sai chứ không mắng em. Dù em hỏi rất nhiều nhưng ông luôn trả lời tất cả. Ông như kho sách bách khoa giúp em tìm hiểu mọi thứ.</a:t>
            </a:r>
            <a:endParaRPr lang="en-US" dirty="0"/>
          </a:p>
        </p:txBody>
      </p:sp>
    </p:spTree>
    <p:extLst>
      <p:ext uri="{BB962C8B-B14F-4D97-AF65-F5344CB8AC3E}">
        <p14:creationId xmlns:p14="http://schemas.microsoft.com/office/powerpoint/2010/main" val="2242827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4"/>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5"/>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6"/>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7"/>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8"/>
          <a:stretch>
            <a:fillRect/>
          </a:stretch>
        </p:blipFill>
        <p:spPr>
          <a:xfrm>
            <a:off x="1676488" y="3344314"/>
            <a:ext cx="1962108" cy="1901899"/>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1"/>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4">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2066331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718931"/>
            <a:ext cx="9872871" cy="4038600"/>
          </a:xfrm>
        </p:spPr>
        <p:txBody>
          <a:bodyPr>
            <a:normAutofit lnSpcReduction="10000"/>
          </a:bodyPr>
          <a:lstStyle/>
          <a:p>
            <a:r>
              <a:rPr lang="en-US" dirty="0" smtClean="0"/>
              <a:t>HỒNG HẢI</a:t>
            </a:r>
          </a:p>
          <a:p>
            <a:r>
              <a:rPr lang="en-US" dirty="0" smtClean="0"/>
              <a:t>        </a:t>
            </a:r>
            <a:r>
              <a:rPr lang="vi-VN" dirty="0" smtClean="0"/>
              <a:t>Em </a:t>
            </a:r>
            <a:r>
              <a:rPr lang="vi-VN" dirty="0"/>
              <a:t>thích nhất những tiết học có cô vì những bài giảng của cô rất hay và cuốn hút một cách kì lạ. Lúc giảng bài, cô có nhiều ví dụ thực tế giúp chúng em dễ hiểu hơn. Giọng đọc của cô lúc trầm, lúc bổng như lời ca giúp chúng em tập trung vào bài giảng. Trong giờ chính tả, cô luôn đi đến xem bài viết của từng bạn để sửa cho các bạn viết đẹp hơn. Cô thường nói: “Nét chữ, nết người”. Vì vậy, chúng em hiểu rõ lòng cô, cô luôn dành cho chúng em tình yêu thương hết mực. Trong giờ văn, cô hay đưa các </a:t>
            </a:r>
            <a:r>
              <a:rPr lang="vi-VN" dirty="0" smtClean="0"/>
              <a:t>gợi</a:t>
            </a:r>
            <a:r>
              <a:rPr lang="en-US" dirty="0" smtClean="0"/>
              <a:t> </a:t>
            </a:r>
            <a:r>
              <a:rPr lang="vi-VN" dirty="0" smtClean="0"/>
              <a:t>ý</a:t>
            </a:r>
            <a:r>
              <a:rPr lang="vi-VN" dirty="0"/>
              <a:t>, hướng dẫn chúng em tìm từ ngữ, viết câu văn hay, dẫn dắt để chúng em biết cách viết bài. Rồi cô còn giúp cho chúng em biết cách sử dụng các </a:t>
            </a:r>
            <a:r>
              <a:rPr lang="vi-VN" dirty="0">
                <a:solidFill>
                  <a:srgbClr val="FF0000"/>
                </a:solidFill>
              </a:rPr>
              <a:t>biênh</a:t>
            </a:r>
            <a:r>
              <a:rPr lang="vi-VN" dirty="0"/>
              <a:t> pháp nghệ thuật để viết văn hay hơn. Nhờ cô, những giờ toán, giờ văn khô </a:t>
            </a:r>
            <a:r>
              <a:rPr lang="vi-VN" dirty="0">
                <a:solidFill>
                  <a:srgbClr val="FF0000"/>
                </a:solidFill>
              </a:rPr>
              <a:t>khăn</a:t>
            </a:r>
            <a:r>
              <a:rPr lang="vi-VN" dirty="0"/>
              <a:t> giờ trở nên thú vị hơn.</a:t>
            </a:r>
          </a:p>
          <a:p>
            <a:endParaRPr lang="en-US" dirty="0"/>
          </a:p>
        </p:txBody>
      </p:sp>
    </p:spTree>
    <p:extLst>
      <p:ext uri="{BB962C8B-B14F-4D97-AF65-F5344CB8AC3E}">
        <p14:creationId xmlns:p14="http://schemas.microsoft.com/office/powerpoint/2010/main" val="1156377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821635"/>
            <a:ext cx="9872871" cy="5274365"/>
          </a:xfrm>
        </p:spPr>
        <p:txBody>
          <a:bodyPr>
            <a:normAutofit lnSpcReduction="10000"/>
          </a:bodyPr>
          <a:lstStyle/>
          <a:p>
            <a:pPr marL="45720" indent="0">
              <a:buNone/>
            </a:pPr>
            <a:r>
              <a:rPr lang="en-US" dirty="0" smtClean="0"/>
              <a:t>       BẢO HÂN</a:t>
            </a:r>
          </a:p>
          <a:p>
            <a:pPr marL="45720" indent="0">
              <a:buNone/>
            </a:pPr>
            <a:r>
              <a:rPr lang="en-US" dirty="0" smtClean="0"/>
              <a:t>             </a:t>
            </a:r>
            <a:r>
              <a:rPr lang="vi-VN" dirty="0" smtClean="0"/>
              <a:t>Cô </a:t>
            </a:r>
            <a:r>
              <a:rPr lang="vi-VN" dirty="0"/>
              <a:t>Thái rất dịu dàng. Những khi chúng em chăm ngoan và đạt thành tích cao, em thấy cô rất vui. Cô ân cần dạy chúng em từng bài học. Mỗi bài học cô như mở ra cho chúng em những chân trời mơ ước. Cô truyền lửa cho chúng em để chúng em tiếp thu bài nhanh, cô đã tìm cách giải ngắn gọn và dễ hiểu để hướng dẫn chúng em. Bạn nào chưa hiểu bài cô tận tình chỉ bảo đến khi hiểu và làm được bài mới thôi. Cô cẩn thận lắm, mỗi nét chữ của cô cũng thể hiện rõ tính cách của cô. Nét chữ đều, mềm mại hiện </a:t>
            </a:r>
            <a:r>
              <a:rPr lang="vi-VN" dirty="0" smtClean="0"/>
              <a:t>lên</a:t>
            </a:r>
            <a:r>
              <a:rPr lang="en-US" dirty="0" smtClean="0"/>
              <a:t> </a:t>
            </a:r>
            <a:r>
              <a:rPr lang="vi-VN" dirty="0" smtClean="0"/>
              <a:t>với </a:t>
            </a:r>
            <a:r>
              <a:rPr lang="vi-VN" dirty="0"/>
              <a:t>từng lời giảng. Đôi khi, cô kể cho chúng em những câu chuyện hay và hài hước trong giờ ra chơi. Em còn nhớ, mỗi khi lên lớp, ngoài những kiến thức cơ bản, cô còn dạy cho chúng em nhiều điều hay lẽ phải trong cuộc sống, những kiến thức xã hội... Em nghĩ, cô phải đọc và nghiên cứu thêm nhiều tài liệu để soạn những bài giảng hay hơn, sinh động, bổ ích hơn cho chúng em. Cô luôn coi chúng em như những đứa con của mình. Còn chúng em, ai cũng yêu và kính trọng cô.</a:t>
            </a:r>
          </a:p>
          <a:p>
            <a:endParaRPr lang="en-US" dirty="0"/>
          </a:p>
        </p:txBody>
      </p:sp>
    </p:spTree>
    <p:extLst>
      <p:ext uri="{BB962C8B-B14F-4D97-AF65-F5344CB8AC3E}">
        <p14:creationId xmlns:p14="http://schemas.microsoft.com/office/powerpoint/2010/main" val="2096309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081" y="95427"/>
            <a:ext cx="12006470" cy="6463308"/>
          </a:xfrm>
          <a:prstGeom prst="rect">
            <a:avLst/>
          </a:prstGeom>
          <a:noFill/>
        </p:spPr>
        <p:txBody>
          <a:bodyPr wrap="square" rtlCol="0">
            <a:spAutoFit/>
          </a:bodyPr>
          <a:lstStyle/>
          <a:p>
            <a:r>
              <a:rPr lang="en-US" dirty="0"/>
              <a:t> </a:t>
            </a:r>
          </a:p>
          <a:p>
            <a:r>
              <a:rPr lang="en-US" b="1" dirty="0" smtClean="0"/>
              <a:t>                                                                                          GIÁNG </a:t>
            </a:r>
            <a:r>
              <a:rPr lang="en-US" b="1" dirty="0"/>
              <a:t>SINH ĐẸP NHẤT</a:t>
            </a:r>
            <a:endParaRPr lang="en-US" dirty="0"/>
          </a:p>
          <a:p>
            <a:r>
              <a:rPr lang="en-US" dirty="0"/>
              <a:t>     “</a:t>
            </a:r>
            <a:r>
              <a:rPr lang="en-US" dirty="0" err="1"/>
              <a:t>Giáng</a:t>
            </a:r>
            <a:r>
              <a:rPr lang="en-US" dirty="0"/>
              <a:t> </a:t>
            </a:r>
            <a:r>
              <a:rPr lang="en-US" dirty="0" err="1"/>
              <a:t>Sinh</a:t>
            </a:r>
            <a:r>
              <a:rPr lang="en-US" dirty="0"/>
              <a:t> </a:t>
            </a:r>
            <a:r>
              <a:rPr lang="en-US" dirty="0" err="1"/>
              <a:t>đẹp</a:t>
            </a:r>
            <a:r>
              <a:rPr lang="en-US" dirty="0"/>
              <a:t> </a:t>
            </a:r>
            <a:r>
              <a:rPr lang="en-US" dirty="0" err="1"/>
              <a:t>nhất</a:t>
            </a:r>
            <a:r>
              <a:rPr lang="en-US" dirty="0"/>
              <a:t> </a:t>
            </a:r>
            <a:r>
              <a:rPr lang="en-US" dirty="0" err="1"/>
              <a:t>là</a:t>
            </a:r>
            <a:r>
              <a:rPr lang="en-US" dirty="0"/>
              <a:t> </a:t>
            </a:r>
            <a:r>
              <a:rPr lang="en-US" dirty="0" err="1"/>
              <a:t>Giáng</a:t>
            </a:r>
            <a:r>
              <a:rPr lang="en-US" dirty="0"/>
              <a:t> </a:t>
            </a:r>
            <a:r>
              <a:rPr lang="en-US" dirty="0" err="1"/>
              <a:t>Sinh</a:t>
            </a:r>
            <a:r>
              <a:rPr lang="en-US" dirty="0"/>
              <a:t> </a:t>
            </a:r>
            <a:r>
              <a:rPr lang="en-US" dirty="0" err="1"/>
              <a:t>tôi</a:t>
            </a:r>
            <a:r>
              <a:rPr lang="en-US" dirty="0"/>
              <a:t> </a:t>
            </a:r>
            <a:r>
              <a:rPr lang="en-US" dirty="0" err="1"/>
              <a:t>chẳng</a:t>
            </a:r>
            <a:r>
              <a:rPr lang="en-US" dirty="0"/>
              <a:t> </a:t>
            </a:r>
            <a:r>
              <a:rPr lang="en-US" dirty="0" err="1"/>
              <a:t>nhận</a:t>
            </a:r>
            <a:r>
              <a:rPr lang="en-US" dirty="0"/>
              <a:t> </a:t>
            </a:r>
            <a:r>
              <a:rPr lang="en-US" dirty="0" err="1"/>
              <a:t>được</a:t>
            </a:r>
            <a:r>
              <a:rPr lang="en-US" dirty="0"/>
              <a:t> </a:t>
            </a:r>
            <a:r>
              <a:rPr lang="en-US" dirty="0" err="1"/>
              <a:t>chút</a:t>
            </a:r>
            <a:r>
              <a:rPr lang="en-US" dirty="0"/>
              <a:t> </a:t>
            </a:r>
            <a:r>
              <a:rPr lang="en-US" dirty="0" err="1"/>
              <a:t>quà</a:t>
            </a:r>
            <a:r>
              <a:rPr lang="en-US" dirty="0"/>
              <a:t> </a:t>
            </a:r>
            <a:r>
              <a:rPr lang="en-US" dirty="0" err="1"/>
              <a:t>nào</a:t>
            </a:r>
            <a:r>
              <a:rPr lang="en-US" dirty="0"/>
              <a:t> </a:t>
            </a:r>
            <a:r>
              <a:rPr lang="en-US" dirty="0" err="1"/>
              <a:t>cả</a:t>
            </a:r>
            <a:r>
              <a:rPr lang="en-US" dirty="0"/>
              <a:t>”. </a:t>
            </a:r>
            <a:r>
              <a:rPr lang="en-US" dirty="0" err="1"/>
              <a:t>Đó</a:t>
            </a:r>
            <a:r>
              <a:rPr lang="en-US" dirty="0"/>
              <a:t> </a:t>
            </a:r>
            <a:r>
              <a:rPr lang="en-US" dirty="0" err="1"/>
              <a:t>có</a:t>
            </a:r>
            <a:r>
              <a:rPr lang="en-US" dirty="0"/>
              <a:t> </a:t>
            </a:r>
            <a:r>
              <a:rPr lang="en-US" dirty="0" err="1"/>
              <a:t>vẻ</a:t>
            </a:r>
            <a:r>
              <a:rPr lang="en-US" dirty="0"/>
              <a:t> </a:t>
            </a:r>
            <a:r>
              <a:rPr lang="en-US" dirty="0" err="1"/>
              <a:t>là</a:t>
            </a:r>
            <a:r>
              <a:rPr lang="en-US" dirty="0"/>
              <a:t> </a:t>
            </a:r>
            <a:r>
              <a:rPr lang="en-US" dirty="0" err="1"/>
              <a:t>điều</a:t>
            </a:r>
            <a:r>
              <a:rPr lang="en-US" dirty="0"/>
              <a:t> </a:t>
            </a:r>
            <a:r>
              <a:rPr lang="en-US" dirty="0" err="1"/>
              <a:t>khó</a:t>
            </a:r>
            <a:r>
              <a:rPr lang="en-US" dirty="0"/>
              <a:t> tin. Song </a:t>
            </a:r>
            <a:r>
              <a:rPr lang="en-US" dirty="0" err="1"/>
              <a:t>nếu</a:t>
            </a:r>
            <a:r>
              <a:rPr lang="en-US" dirty="0"/>
              <a:t> </a:t>
            </a:r>
            <a:r>
              <a:rPr lang="en-US" dirty="0" err="1"/>
              <a:t>bạn</a:t>
            </a:r>
            <a:r>
              <a:rPr lang="en-US" dirty="0"/>
              <a:t> </a:t>
            </a:r>
            <a:r>
              <a:rPr lang="en-US" dirty="0" err="1"/>
              <a:t>nghe</a:t>
            </a:r>
            <a:r>
              <a:rPr lang="en-US" dirty="0"/>
              <a:t> </a:t>
            </a:r>
            <a:r>
              <a:rPr lang="en-US" dirty="0" err="1"/>
              <a:t>được</a:t>
            </a:r>
            <a:r>
              <a:rPr lang="en-US" dirty="0"/>
              <a:t> </a:t>
            </a:r>
            <a:r>
              <a:rPr lang="en-US" dirty="0" err="1"/>
              <a:t>câu</a:t>
            </a:r>
            <a:r>
              <a:rPr lang="en-US" dirty="0"/>
              <a:t> </a:t>
            </a:r>
            <a:r>
              <a:rPr lang="en-US" dirty="0" err="1"/>
              <a:t>chuyện</a:t>
            </a:r>
            <a:r>
              <a:rPr lang="en-US" dirty="0"/>
              <a:t> </a:t>
            </a:r>
            <a:r>
              <a:rPr lang="en-US" dirty="0" err="1"/>
              <a:t>dưới</a:t>
            </a:r>
            <a:r>
              <a:rPr lang="en-US" dirty="0"/>
              <a:t> </a:t>
            </a:r>
            <a:r>
              <a:rPr lang="en-US" dirty="0" err="1"/>
              <a:t>đây</a:t>
            </a:r>
            <a:r>
              <a:rPr lang="en-US" dirty="0"/>
              <a:t> </a:t>
            </a:r>
            <a:r>
              <a:rPr lang="en-US" dirty="0" err="1"/>
              <a:t>thì</a:t>
            </a:r>
            <a:r>
              <a:rPr lang="en-US" dirty="0"/>
              <a:t> </a:t>
            </a:r>
            <a:r>
              <a:rPr lang="en-US" dirty="0" err="1"/>
              <a:t>hẳn</a:t>
            </a:r>
            <a:r>
              <a:rPr lang="en-US" dirty="0"/>
              <a:t> </a:t>
            </a:r>
            <a:r>
              <a:rPr lang="en-US" dirty="0" err="1"/>
              <a:t>bạn</a:t>
            </a:r>
            <a:r>
              <a:rPr lang="en-US" dirty="0"/>
              <a:t> </a:t>
            </a:r>
            <a:r>
              <a:rPr lang="en-US" dirty="0" err="1"/>
              <a:t>sẽ</a:t>
            </a:r>
            <a:r>
              <a:rPr lang="en-US" dirty="0"/>
              <a:t> </a:t>
            </a:r>
            <a:r>
              <a:rPr lang="en-US" dirty="0" err="1"/>
              <a:t>đồng</a:t>
            </a:r>
            <a:r>
              <a:rPr lang="en-US" dirty="0"/>
              <a:t> ý </a:t>
            </a:r>
            <a:r>
              <a:rPr lang="en-US" dirty="0" err="1"/>
              <a:t>với</a:t>
            </a:r>
            <a:r>
              <a:rPr lang="en-US" dirty="0"/>
              <a:t> ý </a:t>
            </a:r>
            <a:r>
              <a:rPr lang="en-US" dirty="0" err="1"/>
              <a:t>kiến</a:t>
            </a:r>
            <a:r>
              <a:rPr lang="en-US" dirty="0"/>
              <a:t> </a:t>
            </a:r>
            <a:r>
              <a:rPr lang="en-US" dirty="0" err="1"/>
              <a:t>của</a:t>
            </a:r>
            <a:r>
              <a:rPr lang="en-US" dirty="0"/>
              <a:t> </a:t>
            </a:r>
            <a:r>
              <a:rPr lang="en-US" dirty="0" err="1"/>
              <a:t>tôi</a:t>
            </a:r>
            <a:r>
              <a:rPr lang="en-US" dirty="0"/>
              <a:t>.</a:t>
            </a:r>
          </a:p>
          <a:p>
            <a:r>
              <a:rPr lang="en-US" dirty="0"/>
              <a:t>      </a:t>
            </a:r>
            <a:r>
              <a:rPr lang="en-US" dirty="0" err="1"/>
              <a:t>Tuổi</a:t>
            </a:r>
            <a:r>
              <a:rPr lang="en-US" dirty="0"/>
              <a:t> </a:t>
            </a:r>
            <a:r>
              <a:rPr lang="en-US" dirty="0" err="1"/>
              <a:t>thơ</a:t>
            </a:r>
            <a:r>
              <a:rPr lang="en-US" dirty="0"/>
              <a:t> </a:t>
            </a:r>
            <a:r>
              <a:rPr lang="en-US" dirty="0" err="1"/>
              <a:t>của</a:t>
            </a:r>
            <a:r>
              <a:rPr lang="en-US" dirty="0"/>
              <a:t> </a:t>
            </a:r>
            <a:r>
              <a:rPr lang="en-US" dirty="0" err="1"/>
              <a:t>tôi</a:t>
            </a:r>
            <a:r>
              <a:rPr lang="en-US" dirty="0"/>
              <a:t> </a:t>
            </a:r>
            <a:r>
              <a:rPr lang="en-US" dirty="0" err="1"/>
              <a:t>trôi</a:t>
            </a:r>
            <a:r>
              <a:rPr lang="en-US" dirty="0"/>
              <a:t> </a:t>
            </a:r>
            <a:r>
              <a:rPr lang="en-US" dirty="0" err="1"/>
              <a:t>đi</a:t>
            </a:r>
            <a:r>
              <a:rPr lang="en-US" dirty="0"/>
              <a:t> </a:t>
            </a:r>
            <a:r>
              <a:rPr lang="en-US" dirty="0" err="1"/>
              <a:t>ảm</a:t>
            </a:r>
            <a:r>
              <a:rPr lang="en-US" dirty="0"/>
              <a:t> </a:t>
            </a:r>
            <a:r>
              <a:rPr lang="en-US" dirty="0" err="1"/>
              <a:t>đạm</a:t>
            </a:r>
            <a:r>
              <a:rPr lang="en-US" dirty="0"/>
              <a:t> </a:t>
            </a:r>
            <a:r>
              <a:rPr lang="en-US" dirty="0" err="1"/>
              <a:t>trong</a:t>
            </a:r>
            <a:r>
              <a:rPr lang="en-US" dirty="0"/>
              <a:t> </a:t>
            </a:r>
            <a:r>
              <a:rPr lang="en-US" dirty="0" err="1"/>
              <a:t>một</a:t>
            </a:r>
            <a:r>
              <a:rPr lang="en-US" dirty="0"/>
              <a:t> </a:t>
            </a:r>
            <a:r>
              <a:rPr lang="en-US" dirty="0" err="1"/>
              <a:t>gia</a:t>
            </a:r>
            <a:r>
              <a:rPr lang="en-US" dirty="0"/>
              <a:t> </a:t>
            </a:r>
            <a:r>
              <a:rPr lang="en-US" dirty="0" err="1"/>
              <a:t>đình</a:t>
            </a:r>
            <a:r>
              <a:rPr lang="en-US" dirty="0"/>
              <a:t> </a:t>
            </a:r>
            <a:r>
              <a:rPr lang="en-US" dirty="0" err="1"/>
              <a:t>nghèo</a:t>
            </a:r>
            <a:r>
              <a:rPr lang="en-US" dirty="0"/>
              <a:t>. </a:t>
            </a:r>
            <a:r>
              <a:rPr lang="en-US" dirty="0" err="1"/>
              <a:t>Mẹ</a:t>
            </a:r>
            <a:r>
              <a:rPr lang="en-US" dirty="0"/>
              <a:t> </a:t>
            </a:r>
            <a:r>
              <a:rPr lang="en-US" dirty="0" err="1"/>
              <a:t>tôi</a:t>
            </a:r>
            <a:r>
              <a:rPr lang="en-US" dirty="0"/>
              <a:t> </a:t>
            </a:r>
            <a:r>
              <a:rPr lang="en-US" dirty="0" err="1"/>
              <a:t>mất</a:t>
            </a:r>
            <a:r>
              <a:rPr lang="en-US" dirty="0"/>
              <a:t> </a:t>
            </a:r>
            <a:r>
              <a:rPr lang="en-US" dirty="0" err="1"/>
              <a:t>năm</a:t>
            </a:r>
            <a:r>
              <a:rPr lang="en-US" dirty="0"/>
              <a:t> </a:t>
            </a:r>
            <a:r>
              <a:rPr lang="en-US" dirty="0" err="1"/>
              <a:t>tôi</a:t>
            </a:r>
            <a:r>
              <a:rPr lang="en-US" dirty="0"/>
              <a:t> </a:t>
            </a:r>
            <a:r>
              <a:rPr lang="en-US" dirty="0" err="1"/>
              <a:t>lên</a:t>
            </a:r>
            <a:r>
              <a:rPr lang="en-US" dirty="0"/>
              <a:t> 8 </a:t>
            </a:r>
            <a:r>
              <a:rPr lang="en-US" dirty="0" err="1"/>
              <a:t>tuổi</a:t>
            </a:r>
            <a:r>
              <a:rPr lang="en-US" dirty="0"/>
              <a:t>. Cha </a:t>
            </a:r>
            <a:r>
              <a:rPr lang="en-US" dirty="0" err="1"/>
              <a:t>chỉ</a:t>
            </a:r>
            <a:r>
              <a:rPr lang="en-US" dirty="0"/>
              <a:t> </a:t>
            </a:r>
            <a:r>
              <a:rPr lang="en-US" dirty="0" err="1"/>
              <a:t>được</a:t>
            </a:r>
            <a:r>
              <a:rPr lang="en-US" dirty="0"/>
              <a:t> </a:t>
            </a:r>
            <a:r>
              <a:rPr lang="en-US" dirty="0" err="1"/>
              <a:t>làm</a:t>
            </a:r>
            <a:r>
              <a:rPr lang="en-US" dirty="0"/>
              <a:t> </a:t>
            </a:r>
            <a:r>
              <a:rPr lang="en-US" dirty="0" err="1"/>
              <a:t>việc</a:t>
            </a:r>
            <a:r>
              <a:rPr lang="en-US" dirty="0"/>
              <a:t> </a:t>
            </a:r>
            <a:r>
              <a:rPr lang="en-US" dirty="0" err="1"/>
              <a:t>hai</a:t>
            </a:r>
            <a:r>
              <a:rPr lang="en-US" dirty="0"/>
              <a:t> </a:t>
            </a:r>
            <a:r>
              <a:rPr lang="en-US" dirty="0" err="1"/>
              <a:t>hoặc</a:t>
            </a:r>
            <a:r>
              <a:rPr lang="en-US" dirty="0"/>
              <a:t> </a:t>
            </a:r>
            <a:r>
              <a:rPr lang="en-US" dirty="0" err="1"/>
              <a:t>ba</a:t>
            </a:r>
            <a:r>
              <a:rPr lang="en-US" dirty="0"/>
              <a:t> </a:t>
            </a:r>
            <a:r>
              <a:rPr lang="en-US" dirty="0" err="1"/>
              <a:t>ngày</a:t>
            </a:r>
            <a:r>
              <a:rPr lang="en-US" dirty="0"/>
              <a:t> </a:t>
            </a:r>
            <a:r>
              <a:rPr lang="en-US" dirty="0" err="1"/>
              <a:t>trong</a:t>
            </a:r>
            <a:r>
              <a:rPr lang="en-US" dirty="0"/>
              <a:t> </a:t>
            </a:r>
            <a:r>
              <a:rPr lang="en-US" dirty="0" err="1"/>
              <a:t>tuần</a:t>
            </a:r>
            <a:r>
              <a:rPr lang="en-US" dirty="0"/>
              <a:t>. </a:t>
            </a:r>
            <a:r>
              <a:rPr lang="en-US" dirty="0" err="1"/>
              <a:t>Chúng</a:t>
            </a:r>
            <a:r>
              <a:rPr lang="en-US" dirty="0"/>
              <a:t> </a:t>
            </a:r>
            <a:r>
              <a:rPr lang="en-US" dirty="0" err="1"/>
              <a:t>tôi</a:t>
            </a:r>
            <a:r>
              <a:rPr lang="en-US" dirty="0"/>
              <a:t> </a:t>
            </a:r>
            <a:r>
              <a:rPr lang="en-US" dirty="0" err="1"/>
              <a:t>sống</a:t>
            </a:r>
            <a:r>
              <a:rPr lang="en-US" dirty="0"/>
              <a:t> nay </a:t>
            </a:r>
            <a:r>
              <a:rPr lang="en-US" dirty="0" err="1"/>
              <a:t>đây</a:t>
            </a:r>
            <a:r>
              <a:rPr lang="en-US" dirty="0"/>
              <a:t>, </a:t>
            </a:r>
            <a:r>
              <a:rPr lang="en-US" dirty="0" err="1"/>
              <a:t>mai</a:t>
            </a:r>
            <a:r>
              <a:rPr lang="en-US" dirty="0"/>
              <a:t> </a:t>
            </a:r>
            <a:r>
              <a:rPr lang="en-US" dirty="0" err="1"/>
              <a:t>đó</a:t>
            </a:r>
            <a:r>
              <a:rPr lang="en-US" dirty="0"/>
              <a:t>. </a:t>
            </a:r>
            <a:r>
              <a:rPr lang="en-US" dirty="0" err="1"/>
              <a:t>Chật</a:t>
            </a:r>
            <a:r>
              <a:rPr lang="en-US" dirty="0"/>
              <a:t> </a:t>
            </a:r>
            <a:r>
              <a:rPr lang="en-US" dirty="0" err="1"/>
              <a:t>vật</a:t>
            </a:r>
            <a:r>
              <a:rPr lang="en-US" dirty="0"/>
              <a:t> </a:t>
            </a:r>
            <a:r>
              <a:rPr lang="en-US" dirty="0" err="1"/>
              <a:t>lắm</a:t>
            </a:r>
            <a:r>
              <a:rPr lang="en-US" dirty="0"/>
              <a:t> </a:t>
            </a:r>
            <a:r>
              <a:rPr lang="en-US" dirty="0" err="1"/>
              <a:t>mới</a:t>
            </a:r>
            <a:r>
              <a:rPr lang="en-US" dirty="0"/>
              <a:t> </a:t>
            </a:r>
            <a:r>
              <a:rPr lang="en-US" dirty="0" err="1"/>
              <a:t>đủ</a:t>
            </a:r>
            <a:r>
              <a:rPr lang="en-US" dirty="0"/>
              <a:t> </a:t>
            </a:r>
            <a:r>
              <a:rPr lang="en-US" dirty="0" err="1"/>
              <a:t>ăn</a:t>
            </a:r>
            <a:r>
              <a:rPr lang="en-US" dirty="0"/>
              <a:t>, </a:t>
            </a:r>
            <a:r>
              <a:rPr lang="en-US" dirty="0" err="1"/>
              <a:t>đủ</a:t>
            </a:r>
            <a:r>
              <a:rPr lang="en-US" dirty="0"/>
              <a:t> </a:t>
            </a:r>
            <a:r>
              <a:rPr lang="en-US" dirty="0" err="1"/>
              <a:t>mặc</a:t>
            </a:r>
            <a:r>
              <a:rPr lang="en-US" dirty="0"/>
              <a:t>. </a:t>
            </a:r>
            <a:r>
              <a:rPr lang="en-US" dirty="0" err="1"/>
              <a:t>Tài</a:t>
            </a:r>
            <a:r>
              <a:rPr lang="en-US" dirty="0"/>
              <a:t> </a:t>
            </a:r>
            <a:r>
              <a:rPr lang="en-US" dirty="0" err="1"/>
              <a:t>sản</a:t>
            </a:r>
            <a:r>
              <a:rPr lang="en-US" dirty="0"/>
              <a:t> </a:t>
            </a:r>
            <a:r>
              <a:rPr lang="en-US" dirty="0" err="1"/>
              <a:t>của</a:t>
            </a:r>
            <a:r>
              <a:rPr lang="en-US" dirty="0"/>
              <a:t> cha </a:t>
            </a:r>
            <a:r>
              <a:rPr lang="en-US" dirty="0" err="1"/>
              <a:t>chỉ</a:t>
            </a:r>
            <a:r>
              <a:rPr lang="en-US" dirty="0"/>
              <a:t> </a:t>
            </a:r>
            <a:r>
              <a:rPr lang="en-US" dirty="0" err="1"/>
              <a:t>có</a:t>
            </a:r>
            <a:r>
              <a:rPr lang="en-US" dirty="0"/>
              <a:t> </a:t>
            </a:r>
            <a:r>
              <a:rPr lang="en-US" dirty="0" err="1"/>
              <a:t>một</a:t>
            </a:r>
            <a:r>
              <a:rPr lang="en-US" dirty="0"/>
              <a:t> </a:t>
            </a:r>
            <a:r>
              <a:rPr lang="en-US" dirty="0" err="1"/>
              <a:t>bộ</a:t>
            </a:r>
            <a:r>
              <a:rPr lang="en-US" dirty="0"/>
              <a:t> </a:t>
            </a:r>
            <a:r>
              <a:rPr lang="en-US" dirty="0" err="1"/>
              <a:t>quần</a:t>
            </a:r>
            <a:r>
              <a:rPr lang="en-US" dirty="0"/>
              <a:t> </a:t>
            </a:r>
            <a:r>
              <a:rPr lang="en-US" dirty="0" err="1"/>
              <a:t>áo</a:t>
            </a:r>
            <a:r>
              <a:rPr lang="en-US" dirty="0"/>
              <a:t> </a:t>
            </a:r>
            <a:r>
              <a:rPr lang="en-US" dirty="0" err="1"/>
              <a:t>tử</a:t>
            </a:r>
            <a:r>
              <a:rPr lang="en-US" dirty="0"/>
              <a:t> </a:t>
            </a:r>
            <a:r>
              <a:rPr lang="en-US" dirty="0" err="1"/>
              <a:t>tế</a:t>
            </a:r>
            <a:r>
              <a:rPr lang="en-US" dirty="0"/>
              <a:t> </a:t>
            </a:r>
            <a:r>
              <a:rPr lang="en-US" dirty="0" err="1"/>
              <a:t>để</a:t>
            </a:r>
            <a:r>
              <a:rPr lang="en-US" dirty="0"/>
              <a:t> </a:t>
            </a:r>
            <a:r>
              <a:rPr lang="en-US" dirty="0" err="1"/>
              <a:t>đi</a:t>
            </a:r>
            <a:r>
              <a:rPr lang="en-US" dirty="0"/>
              <a:t> </a:t>
            </a:r>
            <a:r>
              <a:rPr lang="en-US" dirty="0" err="1"/>
              <a:t>làm</a:t>
            </a:r>
            <a:r>
              <a:rPr lang="en-US" dirty="0"/>
              <a:t> </a:t>
            </a:r>
            <a:r>
              <a:rPr lang="en-US" dirty="0" err="1"/>
              <a:t>và</a:t>
            </a:r>
            <a:r>
              <a:rPr lang="en-US" dirty="0"/>
              <a:t> </a:t>
            </a:r>
            <a:r>
              <a:rPr lang="en-US" dirty="0" err="1"/>
              <a:t>chiếc</a:t>
            </a:r>
            <a:r>
              <a:rPr lang="en-US" dirty="0"/>
              <a:t> </a:t>
            </a:r>
            <a:r>
              <a:rPr lang="en-US" dirty="0" err="1"/>
              <a:t>đồng</a:t>
            </a:r>
            <a:r>
              <a:rPr lang="en-US" dirty="0"/>
              <a:t> </a:t>
            </a:r>
            <a:r>
              <a:rPr lang="en-US" dirty="0" err="1"/>
              <a:t>hồ</a:t>
            </a:r>
            <a:r>
              <a:rPr lang="en-US" dirty="0"/>
              <a:t> </a:t>
            </a:r>
            <a:r>
              <a:rPr lang="en-US" dirty="0" err="1"/>
              <a:t>bỏ</a:t>
            </a:r>
            <a:r>
              <a:rPr lang="en-US" dirty="0"/>
              <a:t> </a:t>
            </a:r>
            <a:r>
              <a:rPr lang="en-US" dirty="0" err="1"/>
              <a:t>túi</a:t>
            </a:r>
            <a:r>
              <a:rPr lang="en-US" dirty="0"/>
              <a:t> – </a:t>
            </a:r>
            <a:r>
              <a:rPr lang="en-US" dirty="0" err="1"/>
              <a:t>quà</a:t>
            </a:r>
            <a:r>
              <a:rPr lang="en-US" dirty="0"/>
              <a:t> </a:t>
            </a:r>
            <a:r>
              <a:rPr lang="en-US" dirty="0" err="1"/>
              <a:t>mẹ</a:t>
            </a:r>
            <a:r>
              <a:rPr lang="en-US" dirty="0"/>
              <a:t> </a:t>
            </a:r>
            <a:r>
              <a:rPr lang="en-US" dirty="0" err="1"/>
              <a:t>tôi</a:t>
            </a:r>
            <a:r>
              <a:rPr lang="en-US" dirty="0"/>
              <a:t> </a:t>
            </a:r>
            <a:r>
              <a:rPr lang="en-US" dirty="0" err="1"/>
              <a:t>tặng</a:t>
            </a:r>
            <a:r>
              <a:rPr lang="en-US" dirty="0"/>
              <a:t>. </a:t>
            </a:r>
            <a:r>
              <a:rPr lang="en-US" dirty="0" err="1"/>
              <a:t>Nhiều</a:t>
            </a:r>
            <a:r>
              <a:rPr lang="en-US" dirty="0"/>
              <a:t> </a:t>
            </a:r>
            <a:r>
              <a:rPr lang="en-US" dirty="0" err="1"/>
              <a:t>lần</a:t>
            </a:r>
            <a:r>
              <a:rPr lang="en-US" dirty="0"/>
              <a:t>, </a:t>
            </a:r>
            <a:r>
              <a:rPr lang="en-US" dirty="0" err="1"/>
              <a:t>tôi</a:t>
            </a:r>
            <a:r>
              <a:rPr lang="en-US" dirty="0"/>
              <a:t> </a:t>
            </a:r>
            <a:r>
              <a:rPr lang="en-US" dirty="0" err="1"/>
              <a:t>thấy</a:t>
            </a:r>
            <a:r>
              <a:rPr lang="en-US" dirty="0"/>
              <a:t> cha </a:t>
            </a:r>
            <a:r>
              <a:rPr lang="en-US" dirty="0" err="1"/>
              <a:t>cứ</a:t>
            </a:r>
            <a:r>
              <a:rPr lang="en-US" dirty="0"/>
              <a:t> </a:t>
            </a:r>
            <a:r>
              <a:rPr lang="en-US" dirty="0" err="1"/>
              <a:t>ngồi</a:t>
            </a:r>
            <a:r>
              <a:rPr lang="en-US" dirty="0"/>
              <a:t> </a:t>
            </a:r>
            <a:r>
              <a:rPr lang="en-US" dirty="0" err="1"/>
              <a:t>im</a:t>
            </a:r>
            <a:r>
              <a:rPr lang="en-US" dirty="0"/>
              <a:t> </a:t>
            </a:r>
            <a:r>
              <a:rPr lang="en-US" dirty="0" err="1"/>
              <a:t>ngắm</a:t>
            </a:r>
            <a:r>
              <a:rPr lang="en-US" dirty="0"/>
              <a:t> </a:t>
            </a:r>
            <a:r>
              <a:rPr lang="en-US" dirty="0" err="1"/>
              <a:t>chiếc</a:t>
            </a:r>
            <a:r>
              <a:rPr lang="en-US" dirty="0"/>
              <a:t> </a:t>
            </a:r>
            <a:r>
              <a:rPr lang="en-US" dirty="0" err="1"/>
              <a:t>đồng</a:t>
            </a:r>
            <a:r>
              <a:rPr lang="en-US" dirty="0"/>
              <a:t> </a:t>
            </a:r>
            <a:r>
              <a:rPr lang="en-US" dirty="0" err="1"/>
              <a:t>hồ</a:t>
            </a:r>
            <a:r>
              <a:rPr lang="en-US" dirty="0"/>
              <a:t>. </a:t>
            </a:r>
            <a:r>
              <a:rPr lang="en-US" dirty="0" err="1"/>
              <a:t>Chắc</a:t>
            </a:r>
            <a:r>
              <a:rPr lang="en-US" dirty="0"/>
              <a:t> </a:t>
            </a:r>
            <a:r>
              <a:rPr lang="en-US" dirty="0" err="1"/>
              <a:t>là</a:t>
            </a:r>
            <a:r>
              <a:rPr lang="en-US" dirty="0"/>
              <a:t> cha </a:t>
            </a:r>
            <a:r>
              <a:rPr lang="en-US" dirty="0" err="1"/>
              <a:t>đang</a:t>
            </a:r>
            <a:r>
              <a:rPr lang="en-US" dirty="0"/>
              <a:t> </a:t>
            </a:r>
            <a:r>
              <a:rPr lang="en-US" dirty="0" err="1"/>
              <a:t>nhớ</a:t>
            </a:r>
            <a:r>
              <a:rPr lang="en-US" dirty="0"/>
              <a:t> </a:t>
            </a:r>
            <a:r>
              <a:rPr lang="en-US" dirty="0" err="1"/>
              <a:t>mẹ</a:t>
            </a:r>
            <a:r>
              <a:rPr lang="en-US" dirty="0"/>
              <a:t> </a:t>
            </a:r>
            <a:r>
              <a:rPr lang="en-US" dirty="0" err="1"/>
              <a:t>lắm</a:t>
            </a:r>
            <a:r>
              <a:rPr lang="en-US" dirty="0"/>
              <a:t>.</a:t>
            </a:r>
          </a:p>
          <a:p>
            <a:r>
              <a:rPr lang="en-US" dirty="0"/>
              <a:t>     </a:t>
            </a:r>
            <a:r>
              <a:rPr lang="en-US" dirty="0" err="1"/>
              <a:t>Năm</a:t>
            </a:r>
            <a:r>
              <a:rPr lang="en-US" dirty="0"/>
              <a:t> </a:t>
            </a:r>
            <a:r>
              <a:rPr lang="en-US" dirty="0" err="1"/>
              <a:t>tôi</a:t>
            </a:r>
            <a:r>
              <a:rPr lang="en-US" dirty="0"/>
              <a:t> 12 </a:t>
            </a:r>
            <a:r>
              <a:rPr lang="en-US" dirty="0" err="1"/>
              <a:t>tuổi</a:t>
            </a:r>
            <a:r>
              <a:rPr lang="en-US" dirty="0"/>
              <a:t>, </a:t>
            </a:r>
            <a:r>
              <a:rPr lang="en-US" dirty="0" err="1"/>
              <a:t>bộ</a:t>
            </a:r>
            <a:r>
              <a:rPr lang="en-US" dirty="0"/>
              <a:t> </a:t>
            </a:r>
            <a:r>
              <a:rPr lang="en-US" dirty="0" err="1"/>
              <a:t>đồ</a:t>
            </a:r>
            <a:r>
              <a:rPr lang="en-US" dirty="0"/>
              <a:t> </a:t>
            </a:r>
            <a:r>
              <a:rPr lang="en-US" dirty="0" err="1"/>
              <a:t>chơi</a:t>
            </a:r>
            <a:r>
              <a:rPr lang="en-US" dirty="0"/>
              <a:t> </a:t>
            </a:r>
            <a:r>
              <a:rPr lang="en-US" dirty="0" err="1"/>
              <a:t>thí</a:t>
            </a:r>
            <a:r>
              <a:rPr lang="en-US" dirty="0"/>
              <a:t> </a:t>
            </a:r>
            <a:r>
              <a:rPr lang="en-US" dirty="0" err="1"/>
              <a:t>nghiệm</a:t>
            </a:r>
            <a:r>
              <a:rPr lang="en-US" dirty="0"/>
              <a:t> </a:t>
            </a:r>
            <a:r>
              <a:rPr lang="en-US" dirty="0" err="1"/>
              <a:t>trị</a:t>
            </a:r>
            <a:r>
              <a:rPr lang="en-US" dirty="0"/>
              <a:t> </a:t>
            </a:r>
            <a:r>
              <a:rPr lang="en-US" dirty="0" err="1"/>
              <a:t>giá</a:t>
            </a:r>
            <a:r>
              <a:rPr lang="en-US" dirty="0"/>
              <a:t> 2 </a:t>
            </a:r>
            <a:r>
              <a:rPr lang="en-US" dirty="0" err="1"/>
              <a:t>đô</a:t>
            </a:r>
            <a:r>
              <a:rPr lang="en-US" dirty="0"/>
              <a:t> la </a:t>
            </a:r>
            <a:r>
              <a:rPr lang="en-US" dirty="0" err="1"/>
              <a:t>là</a:t>
            </a:r>
            <a:r>
              <a:rPr lang="en-US" dirty="0"/>
              <a:t> </a:t>
            </a:r>
            <a:r>
              <a:rPr lang="en-US" dirty="0" err="1"/>
              <a:t>món</a:t>
            </a:r>
            <a:r>
              <a:rPr lang="en-US" dirty="0"/>
              <a:t> </a:t>
            </a:r>
            <a:r>
              <a:rPr lang="en-US" dirty="0" err="1"/>
              <a:t>đồ</a:t>
            </a:r>
            <a:r>
              <a:rPr lang="en-US" dirty="0"/>
              <a:t> </a:t>
            </a:r>
            <a:r>
              <a:rPr lang="en-US" dirty="0" err="1"/>
              <a:t>chơi</a:t>
            </a:r>
            <a:r>
              <a:rPr lang="en-US" dirty="0"/>
              <a:t> </a:t>
            </a:r>
            <a:r>
              <a:rPr lang="en-US" dirty="0" err="1"/>
              <a:t>hấp</a:t>
            </a:r>
            <a:r>
              <a:rPr lang="en-US" dirty="0"/>
              <a:t> </a:t>
            </a:r>
            <a:r>
              <a:rPr lang="en-US" dirty="0" err="1"/>
              <a:t>dẫn</a:t>
            </a:r>
            <a:r>
              <a:rPr lang="en-US" dirty="0"/>
              <a:t> </a:t>
            </a:r>
            <a:r>
              <a:rPr lang="en-US" dirty="0" err="1"/>
              <a:t>chúng</a:t>
            </a:r>
            <a:r>
              <a:rPr lang="en-US" dirty="0"/>
              <a:t> </a:t>
            </a:r>
            <a:r>
              <a:rPr lang="en-US" dirty="0" err="1"/>
              <a:t>tôi</a:t>
            </a:r>
            <a:r>
              <a:rPr lang="en-US" dirty="0"/>
              <a:t> </a:t>
            </a:r>
            <a:r>
              <a:rPr lang="en-US" dirty="0" err="1"/>
              <a:t>nhất</a:t>
            </a:r>
            <a:r>
              <a:rPr lang="en-US" dirty="0"/>
              <a:t>. </a:t>
            </a:r>
            <a:r>
              <a:rPr lang="en-US" dirty="0" err="1"/>
              <a:t>Tôi</a:t>
            </a:r>
            <a:r>
              <a:rPr lang="en-US" dirty="0"/>
              <a:t> </a:t>
            </a:r>
            <a:r>
              <a:rPr lang="en-US" dirty="0" err="1"/>
              <a:t>nì</a:t>
            </a:r>
            <a:r>
              <a:rPr lang="en-US" dirty="0"/>
              <a:t> </a:t>
            </a:r>
            <a:r>
              <a:rPr lang="en-US" dirty="0" err="1"/>
              <a:t>nèo</a:t>
            </a:r>
            <a:r>
              <a:rPr lang="en-US" dirty="0"/>
              <a:t> </a:t>
            </a:r>
            <a:r>
              <a:rPr lang="en-US" dirty="0" err="1"/>
              <a:t>với</a:t>
            </a:r>
            <a:r>
              <a:rPr lang="en-US" dirty="0"/>
              <a:t> cha </a:t>
            </a:r>
            <a:r>
              <a:rPr lang="en-US" dirty="0" err="1"/>
              <a:t>cả</a:t>
            </a:r>
            <a:r>
              <a:rPr lang="en-US" dirty="0"/>
              <a:t> </a:t>
            </a:r>
            <a:r>
              <a:rPr lang="en-US" dirty="0" err="1"/>
              <a:t>tháng</a:t>
            </a:r>
            <a:r>
              <a:rPr lang="en-US" dirty="0"/>
              <a:t> </a:t>
            </a:r>
            <a:r>
              <a:rPr lang="en-US" dirty="0" err="1"/>
              <a:t>trời</a:t>
            </a:r>
            <a:r>
              <a:rPr lang="en-US" dirty="0"/>
              <a:t> </a:t>
            </a:r>
            <a:r>
              <a:rPr lang="en-US" dirty="0" err="1"/>
              <a:t>trước</a:t>
            </a:r>
            <a:r>
              <a:rPr lang="en-US" dirty="0"/>
              <a:t> </a:t>
            </a:r>
            <a:r>
              <a:rPr lang="en-US" dirty="0" err="1"/>
              <a:t>đó</a:t>
            </a:r>
            <a:r>
              <a:rPr lang="en-US" dirty="0"/>
              <a:t> </a:t>
            </a:r>
            <a:r>
              <a:rPr lang="en-US" dirty="0" err="1"/>
              <a:t>với</a:t>
            </a:r>
            <a:r>
              <a:rPr lang="en-US" dirty="0"/>
              <a:t> hi </a:t>
            </a:r>
            <a:r>
              <a:rPr lang="en-US" dirty="0" err="1"/>
              <a:t>vọng</a:t>
            </a:r>
            <a:r>
              <a:rPr lang="en-US" dirty="0"/>
              <a:t> cha </a:t>
            </a:r>
            <a:r>
              <a:rPr lang="en-US" dirty="0" err="1"/>
              <a:t>sẽ</a:t>
            </a:r>
            <a:r>
              <a:rPr lang="en-US" dirty="0"/>
              <a:t> </a:t>
            </a:r>
            <a:r>
              <a:rPr lang="en-US" dirty="0" err="1"/>
              <a:t>mua</a:t>
            </a:r>
            <a:r>
              <a:rPr lang="en-US" dirty="0"/>
              <a:t> </a:t>
            </a:r>
            <a:r>
              <a:rPr lang="en-US" dirty="0" err="1"/>
              <a:t>tặng</a:t>
            </a:r>
            <a:r>
              <a:rPr lang="en-US" dirty="0"/>
              <a:t> </a:t>
            </a:r>
            <a:r>
              <a:rPr lang="en-US" dirty="0" err="1"/>
              <a:t>tôi</a:t>
            </a:r>
            <a:r>
              <a:rPr lang="en-US" dirty="0"/>
              <a:t> </a:t>
            </a:r>
            <a:r>
              <a:rPr lang="en-US" dirty="0" err="1"/>
              <a:t>vào</a:t>
            </a:r>
            <a:r>
              <a:rPr lang="en-US" dirty="0"/>
              <a:t> </a:t>
            </a:r>
            <a:r>
              <a:rPr lang="en-US" dirty="0" err="1"/>
              <a:t>dịp</a:t>
            </a:r>
            <a:r>
              <a:rPr lang="en-US" dirty="0"/>
              <a:t> </a:t>
            </a:r>
            <a:r>
              <a:rPr lang="en-US" dirty="0" err="1"/>
              <a:t>Giáng</a:t>
            </a:r>
            <a:r>
              <a:rPr lang="en-US" dirty="0"/>
              <a:t> </a:t>
            </a:r>
            <a:r>
              <a:rPr lang="en-US" dirty="0" err="1"/>
              <a:t>Sinh</a:t>
            </a:r>
            <a:r>
              <a:rPr lang="en-US" dirty="0"/>
              <a:t>.</a:t>
            </a:r>
          </a:p>
          <a:p>
            <a:r>
              <a:rPr lang="en-US" dirty="0"/>
              <a:t>     Ba </a:t>
            </a:r>
            <a:r>
              <a:rPr lang="en-US" dirty="0" err="1"/>
              <a:t>ngày</a:t>
            </a:r>
            <a:r>
              <a:rPr lang="en-US" dirty="0"/>
              <a:t> </a:t>
            </a:r>
            <a:r>
              <a:rPr lang="en-US" dirty="0" err="1"/>
              <a:t>trước</a:t>
            </a:r>
            <a:r>
              <a:rPr lang="en-US" dirty="0"/>
              <a:t> </a:t>
            </a:r>
            <a:r>
              <a:rPr lang="en-US" dirty="0" err="1"/>
              <a:t>Giáng</a:t>
            </a:r>
            <a:r>
              <a:rPr lang="en-US" dirty="0"/>
              <a:t> </a:t>
            </a:r>
            <a:r>
              <a:rPr lang="en-US" dirty="0" err="1"/>
              <a:t>Sinh</a:t>
            </a:r>
            <a:r>
              <a:rPr lang="en-US" dirty="0"/>
              <a:t>, cha </a:t>
            </a:r>
            <a:r>
              <a:rPr lang="en-US" dirty="0" err="1"/>
              <a:t>đưa</a:t>
            </a:r>
            <a:r>
              <a:rPr lang="en-US" dirty="0"/>
              <a:t> </a:t>
            </a:r>
            <a:r>
              <a:rPr lang="en-US" dirty="0" err="1"/>
              <a:t>tôi</a:t>
            </a:r>
            <a:r>
              <a:rPr lang="en-US" dirty="0"/>
              <a:t> </a:t>
            </a:r>
            <a:r>
              <a:rPr lang="en-US" dirty="0" err="1"/>
              <a:t>đến</a:t>
            </a:r>
            <a:r>
              <a:rPr lang="en-US" dirty="0"/>
              <a:t> </a:t>
            </a:r>
            <a:r>
              <a:rPr lang="en-US" dirty="0" err="1"/>
              <a:t>chợ</a:t>
            </a:r>
            <a:r>
              <a:rPr lang="en-US" dirty="0"/>
              <a:t>, </a:t>
            </a:r>
            <a:r>
              <a:rPr lang="en-US" dirty="0" err="1"/>
              <a:t>dẫn</a:t>
            </a:r>
            <a:r>
              <a:rPr lang="en-US" dirty="0"/>
              <a:t> qua </a:t>
            </a:r>
            <a:r>
              <a:rPr lang="en-US" dirty="0" err="1"/>
              <a:t>khu</a:t>
            </a:r>
            <a:r>
              <a:rPr lang="en-US" dirty="0"/>
              <a:t> </a:t>
            </a:r>
            <a:r>
              <a:rPr lang="en-US" dirty="0" err="1"/>
              <a:t>hàng</a:t>
            </a:r>
            <a:r>
              <a:rPr lang="en-US" dirty="0"/>
              <a:t> </a:t>
            </a:r>
            <a:r>
              <a:rPr lang="en-US" dirty="0" err="1"/>
              <a:t>đồ</a:t>
            </a:r>
            <a:r>
              <a:rPr lang="en-US" dirty="0"/>
              <a:t> </a:t>
            </a:r>
            <a:r>
              <a:rPr lang="en-US" dirty="0" err="1"/>
              <a:t>chơi</a:t>
            </a:r>
            <a:r>
              <a:rPr lang="en-US" dirty="0"/>
              <a:t>, </a:t>
            </a:r>
            <a:r>
              <a:rPr lang="en-US" dirty="0" err="1"/>
              <a:t>chọn</a:t>
            </a:r>
            <a:r>
              <a:rPr lang="en-US" dirty="0"/>
              <a:t> </a:t>
            </a:r>
            <a:r>
              <a:rPr lang="en-US" dirty="0" err="1"/>
              <a:t>hết</a:t>
            </a:r>
            <a:r>
              <a:rPr lang="en-US" dirty="0"/>
              <a:t> </a:t>
            </a:r>
            <a:r>
              <a:rPr lang="en-US" dirty="0" err="1"/>
              <a:t>loại</a:t>
            </a:r>
            <a:r>
              <a:rPr lang="en-US" dirty="0"/>
              <a:t> </a:t>
            </a:r>
            <a:r>
              <a:rPr lang="en-US" dirty="0" err="1"/>
              <a:t>này</a:t>
            </a:r>
            <a:r>
              <a:rPr lang="en-US" dirty="0"/>
              <a:t> </a:t>
            </a:r>
            <a:r>
              <a:rPr lang="en-US" dirty="0" err="1"/>
              <a:t>đến</a:t>
            </a:r>
            <a:r>
              <a:rPr lang="en-US" dirty="0"/>
              <a:t> </a:t>
            </a:r>
            <a:r>
              <a:rPr lang="en-US" dirty="0" err="1"/>
              <a:t>loại</a:t>
            </a:r>
            <a:r>
              <a:rPr lang="en-US" dirty="0"/>
              <a:t> </a:t>
            </a:r>
            <a:r>
              <a:rPr lang="en-US" dirty="0" err="1"/>
              <a:t>khác</a:t>
            </a:r>
            <a:r>
              <a:rPr lang="en-US" dirty="0"/>
              <a:t>, </a:t>
            </a:r>
            <a:r>
              <a:rPr lang="en-US" dirty="0" err="1"/>
              <a:t>tôi</a:t>
            </a:r>
            <a:r>
              <a:rPr lang="en-US" dirty="0"/>
              <a:t> </a:t>
            </a:r>
            <a:r>
              <a:rPr lang="en-US" dirty="0" err="1"/>
              <a:t>cứ</a:t>
            </a:r>
            <a:r>
              <a:rPr lang="en-US" dirty="0"/>
              <a:t> </a:t>
            </a:r>
            <a:r>
              <a:rPr lang="en-US" dirty="0" err="1"/>
              <a:t>lắc</a:t>
            </a:r>
            <a:r>
              <a:rPr lang="en-US" dirty="0"/>
              <a:t> </a:t>
            </a:r>
            <a:r>
              <a:rPr lang="en-US" dirty="0" err="1"/>
              <a:t>đầu</a:t>
            </a:r>
            <a:r>
              <a:rPr lang="en-US" dirty="0"/>
              <a:t> </a:t>
            </a:r>
            <a:r>
              <a:rPr lang="en-US" dirty="0" err="1"/>
              <a:t>quầy</a:t>
            </a:r>
            <a:r>
              <a:rPr lang="en-US" dirty="0"/>
              <a:t> </a:t>
            </a:r>
            <a:r>
              <a:rPr lang="en-US" dirty="0" err="1"/>
              <a:t>quậy</a:t>
            </a:r>
            <a:r>
              <a:rPr lang="en-US" dirty="0"/>
              <a:t>: “Con </a:t>
            </a:r>
            <a:r>
              <a:rPr lang="en-US" dirty="0" err="1"/>
              <a:t>chỉ</a:t>
            </a:r>
            <a:r>
              <a:rPr lang="en-US" dirty="0"/>
              <a:t> </a:t>
            </a:r>
            <a:r>
              <a:rPr lang="en-US" dirty="0" err="1"/>
              <a:t>cần</a:t>
            </a:r>
            <a:r>
              <a:rPr lang="en-US" dirty="0"/>
              <a:t> </a:t>
            </a:r>
            <a:r>
              <a:rPr lang="en-US" dirty="0" err="1"/>
              <a:t>mỗi</a:t>
            </a:r>
            <a:r>
              <a:rPr lang="en-US" dirty="0"/>
              <a:t> </a:t>
            </a:r>
            <a:r>
              <a:rPr lang="en-US" dirty="0" err="1"/>
              <a:t>bộ</a:t>
            </a:r>
            <a:r>
              <a:rPr lang="en-US" dirty="0"/>
              <a:t> </a:t>
            </a:r>
            <a:r>
              <a:rPr lang="en-US" dirty="0" err="1"/>
              <a:t>đồ</a:t>
            </a:r>
            <a:r>
              <a:rPr lang="en-US" dirty="0"/>
              <a:t> </a:t>
            </a:r>
            <a:r>
              <a:rPr lang="en-US" dirty="0" err="1"/>
              <a:t>chơi</a:t>
            </a:r>
            <a:r>
              <a:rPr lang="en-US" dirty="0"/>
              <a:t> </a:t>
            </a:r>
            <a:r>
              <a:rPr lang="en-US" dirty="0" err="1"/>
              <a:t>thí</a:t>
            </a:r>
            <a:r>
              <a:rPr lang="en-US" dirty="0"/>
              <a:t> </a:t>
            </a:r>
            <a:r>
              <a:rPr lang="en-US" dirty="0" err="1"/>
              <a:t>nghiệm</a:t>
            </a:r>
            <a:r>
              <a:rPr lang="en-US" dirty="0"/>
              <a:t> </a:t>
            </a:r>
            <a:r>
              <a:rPr lang="en-US" dirty="0" err="1"/>
              <a:t>thôi</a:t>
            </a:r>
            <a:r>
              <a:rPr lang="en-US" dirty="0"/>
              <a:t>.”. – </a:t>
            </a:r>
            <a:r>
              <a:rPr lang="en-US" dirty="0" err="1"/>
              <a:t>Tôi</a:t>
            </a:r>
            <a:r>
              <a:rPr lang="en-US" dirty="0"/>
              <a:t> </a:t>
            </a:r>
            <a:r>
              <a:rPr lang="en-US" dirty="0" err="1"/>
              <a:t>cứ</a:t>
            </a:r>
            <a:r>
              <a:rPr lang="en-US" dirty="0"/>
              <a:t> </a:t>
            </a:r>
            <a:r>
              <a:rPr lang="en-US" dirty="0" err="1"/>
              <a:t>thế</a:t>
            </a:r>
            <a:r>
              <a:rPr lang="en-US" dirty="0"/>
              <a:t> </a:t>
            </a:r>
            <a:r>
              <a:rPr lang="en-US" dirty="0" err="1"/>
              <a:t>vùng</a:t>
            </a:r>
            <a:r>
              <a:rPr lang="en-US" dirty="0"/>
              <a:t> </a:t>
            </a:r>
            <a:r>
              <a:rPr lang="en-US" dirty="0" err="1"/>
              <a:t>vằng</a:t>
            </a:r>
            <a:r>
              <a:rPr lang="en-US" dirty="0"/>
              <a:t> </a:t>
            </a:r>
            <a:r>
              <a:rPr lang="en-US" dirty="0" err="1"/>
              <a:t>mà</a:t>
            </a:r>
            <a:r>
              <a:rPr lang="en-US" dirty="0"/>
              <a:t> </a:t>
            </a:r>
            <a:r>
              <a:rPr lang="en-US" dirty="0" err="1"/>
              <a:t>đâu</a:t>
            </a:r>
            <a:r>
              <a:rPr lang="en-US" dirty="0"/>
              <a:t> </a:t>
            </a:r>
            <a:r>
              <a:rPr lang="en-US" dirty="0" err="1"/>
              <a:t>có</a:t>
            </a:r>
            <a:r>
              <a:rPr lang="en-US" dirty="0"/>
              <a:t> </a:t>
            </a:r>
            <a:r>
              <a:rPr lang="en-US" dirty="0" err="1"/>
              <a:t>biết</a:t>
            </a:r>
            <a:r>
              <a:rPr lang="en-US" dirty="0"/>
              <a:t>, cha </a:t>
            </a:r>
            <a:r>
              <a:rPr lang="en-US" dirty="0" err="1"/>
              <a:t>không</a:t>
            </a:r>
            <a:r>
              <a:rPr lang="en-US" dirty="0"/>
              <a:t> </a:t>
            </a:r>
            <a:r>
              <a:rPr lang="en-US" dirty="0" err="1"/>
              <a:t>đủ</a:t>
            </a:r>
            <a:r>
              <a:rPr lang="en-US" dirty="0"/>
              <a:t> </a:t>
            </a:r>
            <a:r>
              <a:rPr lang="en-US" dirty="0" err="1"/>
              <a:t>tiền</a:t>
            </a:r>
            <a:r>
              <a:rPr lang="en-US" dirty="0"/>
              <a:t> </a:t>
            </a:r>
            <a:r>
              <a:rPr lang="en-US" dirty="0" err="1"/>
              <a:t>mua</a:t>
            </a:r>
            <a:r>
              <a:rPr lang="en-US" dirty="0"/>
              <a:t>. </a:t>
            </a:r>
            <a:r>
              <a:rPr lang="en-US" dirty="0" err="1"/>
              <a:t>Không</a:t>
            </a:r>
            <a:r>
              <a:rPr lang="en-US" dirty="0"/>
              <a:t> </a:t>
            </a:r>
            <a:r>
              <a:rPr lang="en-US" dirty="0" err="1"/>
              <a:t>thuyết</a:t>
            </a:r>
            <a:r>
              <a:rPr lang="en-US" dirty="0"/>
              <a:t> </a:t>
            </a:r>
            <a:r>
              <a:rPr lang="en-US" dirty="0" err="1"/>
              <a:t>phục</a:t>
            </a:r>
            <a:r>
              <a:rPr lang="en-US" dirty="0"/>
              <a:t> </a:t>
            </a:r>
            <a:r>
              <a:rPr lang="en-US" dirty="0" err="1"/>
              <a:t>được</a:t>
            </a:r>
            <a:r>
              <a:rPr lang="en-US" dirty="0"/>
              <a:t> </a:t>
            </a:r>
            <a:r>
              <a:rPr lang="en-US" dirty="0" err="1"/>
              <a:t>tôi</a:t>
            </a:r>
            <a:r>
              <a:rPr lang="en-US" dirty="0"/>
              <a:t>, cha </a:t>
            </a:r>
            <a:r>
              <a:rPr lang="en-US" dirty="0" err="1"/>
              <a:t>đành</a:t>
            </a:r>
            <a:r>
              <a:rPr lang="en-US" dirty="0"/>
              <a:t> </a:t>
            </a:r>
            <a:r>
              <a:rPr lang="en-US" dirty="0" err="1"/>
              <a:t>phải</a:t>
            </a:r>
            <a:r>
              <a:rPr lang="en-US" dirty="0"/>
              <a:t> </a:t>
            </a:r>
            <a:r>
              <a:rPr lang="en-US" dirty="0" err="1"/>
              <a:t>nói</a:t>
            </a:r>
            <a:r>
              <a:rPr lang="en-US" dirty="0"/>
              <a:t>: “</a:t>
            </a:r>
            <a:r>
              <a:rPr lang="en-US" dirty="0" err="1"/>
              <a:t>Thôi</a:t>
            </a:r>
            <a:r>
              <a:rPr lang="en-US" dirty="0"/>
              <a:t> </a:t>
            </a:r>
            <a:r>
              <a:rPr lang="en-US" dirty="0" err="1"/>
              <a:t>cứ</a:t>
            </a:r>
            <a:r>
              <a:rPr lang="en-US" dirty="0"/>
              <a:t> quay </a:t>
            </a:r>
            <a:r>
              <a:rPr lang="en-US" dirty="0" err="1"/>
              <a:t>về</a:t>
            </a:r>
            <a:r>
              <a:rPr lang="en-US" dirty="0"/>
              <a:t> </a:t>
            </a:r>
            <a:r>
              <a:rPr lang="en-US" dirty="0" err="1"/>
              <a:t>nhà</a:t>
            </a:r>
            <a:r>
              <a:rPr lang="en-US" dirty="0"/>
              <a:t> </a:t>
            </a:r>
            <a:r>
              <a:rPr lang="en-US" dirty="0" err="1"/>
              <a:t>đã</a:t>
            </a:r>
            <a:r>
              <a:rPr lang="en-US" dirty="0"/>
              <a:t>, </a:t>
            </a:r>
            <a:r>
              <a:rPr lang="en-US" dirty="0" err="1"/>
              <a:t>mai</a:t>
            </a:r>
            <a:r>
              <a:rPr lang="en-US" dirty="0"/>
              <a:t> </a:t>
            </a:r>
            <a:r>
              <a:rPr lang="en-US" dirty="0" err="1"/>
              <a:t>sẽ</a:t>
            </a:r>
            <a:r>
              <a:rPr lang="en-US" dirty="0"/>
              <a:t> quay </a:t>
            </a:r>
            <a:r>
              <a:rPr lang="en-US" dirty="0" err="1"/>
              <a:t>lại</a:t>
            </a:r>
            <a:r>
              <a:rPr lang="en-US" dirty="0"/>
              <a:t>.”. </a:t>
            </a:r>
            <a:r>
              <a:rPr lang="en-US" dirty="0" err="1"/>
              <a:t>Đến</a:t>
            </a:r>
            <a:r>
              <a:rPr lang="en-US" dirty="0"/>
              <a:t> </a:t>
            </a:r>
            <a:r>
              <a:rPr lang="en-US" dirty="0" err="1"/>
              <a:t>tận</a:t>
            </a:r>
            <a:r>
              <a:rPr lang="en-US" dirty="0"/>
              <a:t> </a:t>
            </a:r>
            <a:r>
              <a:rPr lang="en-US" dirty="0" err="1"/>
              <a:t>bây</a:t>
            </a:r>
            <a:r>
              <a:rPr lang="en-US" dirty="0"/>
              <a:t> </a:t>
            </a:r>
            <a:r>
              <a:rPr lang="en-US" dirty="0" err="1"/>
              <a:t>giờ</a:t>
            </a:r>
            <a:r>
              <a:rPr lang="en-US" dirty="0"/>
              <a:t> </a:t>
            </a:r>
            <a:r>
              <a:rPr lang="en-US" dirty="0" err="1"/>
              <a:t>tôi</a:t>
            </a:r>
            <a:r>
              <a:rPr lang="en-US" dirty="0"/>
              <a:t> </a:t>
            </a:r>
            <a:r>
              <a:rPr lang="en-US" dirty="0" err="1"/>
              <a:t>mới</a:t>
            </a:r>
            <a:r>
              <a:rPr lang="en-US" dirty="0"/>
              <a:t> </a:t>
            </a:r>
            <a:r>
              <a:rPr lang="en-US" dirty="0" err="1"/>
              <a:t>hiểu</a:t>
            </a:r>
            <a:r>
              <a:rPr lang="en-US" dirty="0"/>
              <a:t> </a:t>
            </a:r>
            <a:r>
              <a:rPr lang="en-US" dirty="0" err="1"/>
              <a:t>được</a:t>
            </a:r>
            <a:r>
              <a:rPr lang="en-US" dirty="0"/>
              <a:t>, </a:t>
            </a:r>
            <a:r>
              <a:rPr lang="en-US" dirty="0" err="1"/>
              <a:t>hôm</a:t>
            </a:r>
            <a:r>
              <a:rPr lang="en-US" dirty="0"/>
              <a:t> </a:t>
            </a:r>
            <a:r>
              <a:rPr lang="en-US" dirty="0" err="1"/>
              <a:t>đó</a:t>
            </a:r>
            <a:r>
              <a:rPr lang="en-US" dirty="0"/>
              <a:t> cha </a:t>
            </a:r>
            <a:r>
              <a:rPr lang="en-US" dirty="0" err="1"/>
              <a:t>đã</a:t>
            </a:r>
            <a:r>
              <a:rPr lang="en-US" dirty="0"/>
              <a:t> </a:t>
            </a:r>
            <a:r>
              <a:rPr lang="en-US" dirty="0" err="1"/>
              <a:t>đau</a:t>
            </a:r>
            <a:r>
              <a:rPr lang="en-US" dirty="0"/>
              <a:t> </a:t>
            </a:r>
            <a:r>
              <a:rPr lang="en-US" dirty="0" err="1"/>
              <a:t>khổ</a:t>
            </a:r>
            <a:r>
              <a:rPr lang="en-US" dirty="0"/>
              <a:t> </a:t>
            </a:r>
            <a:r>
              <a:rPr lang="en-US" dirty="0" err="1"/>
              <a:t>chừng</a:t>
            </a:r>
            <a:r>
              <a:rPr lang="en-US" dirty="0"/>
              <a:t> </a:t>
            </a:r>
            <a:r>
              <a:rPr lang="en-US" dirty="0" err="1"/>
              <a:t>nào</a:t>
            </a:r>
            <a:r>
              <a:rPr lang="en-US" dirty="0"/>
              <a:t> </a:t>
            </a:r>
            <a:r>
              <a:rPr lang="en-US" dirty="0" err="1"/>
              <a:t>vì</a:t>
            </a:r>
            <a:r>
              <a:rPr lang="en-US" dirty="0"/>
              <a:t> </a:t>
            </a:r>
            <a:r>
              <a:rPr lang="en-US" dirty="0" err="1"/>
              <a:t>nghĩ</a:t>
            </a:r>
            <a:r>
              <a:rPr lang="en-US" dirty="0"/>
              <a:t> </a:t>
            </a:r>
            <a:r>
              <a:rPr lang="en-US" dirty="0" err="1"/>
              <a:t>rằng</a:t>
            </a:r>
            <a:r>
              <a:rPr lang="en-US" dirty="0"/>
              <a:t> </a:t>
            </a:r>
            <a:r>
              <a:rPr lang="en-US" dirty="0" err="1"/>
              <a:t>mình</a:t>
            </a:r>
            <a:r>
              <a:rPr lang="en-US" dirty="0"/>
              <a:t> </a:t>
            </a:r>
            <a:r>
              <a:rPr lang="en-US" dirty="0" err="1"/>
              <a:t>không</a:t>
            </a:r>
            <a:r>
              <a:rPr lang="en-US" dirty="0"/>
              <a:t> </a:t>
            </a:r>
            <a:r>
              <a:rPr lang="en-US" dirty="0" err="1"/>
              <a:t>xứng</a:t>
            </a:r>
            <a:r>
              <a:rPr lang="en-US" dirty="0"/>
              <a:t> </a:t>
            </a:r>
            <a:r>
              <a:rPr lang="en-US" dirty="0" err="1"/>
              <a:t>đáng</a:t>
            </a:r>
            <a:r>
              <a:rPr lang="en-US" dirty="0"/>
              <a:t> </a:t>
            </a:r>
            <a:r>
              <a:rPr lang="en-US" dirty="0" err="1"/>
              <a:t>làm</a:t>
            </a:r>
            <a:r>
              <a:rPr lang="en-US" dirty="0"/>
              <a:t> cha, </a:t>
            </a:r>
            <a:r>
              <a:rPr lang="en-US" dirty="0" err="1"/>
              <a:t>và</a:t>
            </a:r>
            <a:r>
              <a:rPr lang="en-US" dirty="0"/>
              <a:t> </a:t>
            </a:r>
            <a:r>
              <a:rPr lang="en-US" dirty="0" err="1"/>
              <a:t>người</a:t>
            </a:r>
            <a:r>
              <a:rPr lang="en-US" dirty="0"/>
              <a:t> </a:t>
            </a:r>
            <a:r>
              <a:rPr lang="en-US" dirty="0" err="1"/>
              <a:t>còn</a:t>
            </a:r>
            <a:r>
              <a:rPr lang="en-US" dirty="0"/>
              <a:t> </a:t>
            </a:r>
            <a:r>
              <a:rPr lang="en-US" dirty="0" err="1"/>
              <a:t>tự</a:t>
            </a:r>
            <a:r>
              <a:rPr lang="en-US" dirty="0"/>
              <a:t> </a:t>
            </a:r>
            <a:r>
              <a:rPr lang="en-US" dirty="0" err="1"/>
              <a:t>nguyền</a:t>
            </a:r>
            <a:r>
              <a:rPr lang="en-US" dirty="0"/>
              <a:t> </a:t>
            </a:r>
            <a:r>
              <a:rPr lang="en-US" dirty="0" err="1"/>
              <a:t>rủa</a:t>
            </a:r>
            <a:r>
              <a:rPr lang="en-US" dirty="0"/>
              <a:t> </a:t>
            </a:r>
            <a:r>
              <a:rPr lang="en-US" dirty="0" err="1"/>
              <a:t>mình</a:t>
            </a:r>
            <a:r>
              <a:rPr lang="en-US" dirty="0"/>
              <a:t> </a:t>
            </a:r>
            <a:r>
              <a:rPr lang="en-US" dirty="0" err="1"/>
              <a:t>vì</a:t>
            </a:r>
            <a:r>
              <a:rPr lang="en-US" dirty="0"/>
              <a:t> </a:t>
            </a:r>
            <a:r>
              <a:rPr lang="en-US" dirty="0" err="1"/>
              <a:t>đã</a:t>
            </a:r>
            <a:r>
              <a:rPr lang="en-US" dirty="0"/>
              <a:t> </a:t>
            </a:r>
            <a:r>
              <a:rPr lang="en-US" dirty="0" err="1"/>
              <a:t>để</a:t>
            </a:r>
            <a:r>
              <a:rPr lang="en-US" dirty="0"/>
              <a:t> </a:t>
            </a:r>
            <a:r>
              <a:rPr lang="en-US" dirty="0" err="1"/>
              <a:t>mẹ</a:t>
            </a:r>
            <a:r>
              <a:rPr lang="en-US" dirty="0"/>
              <a:t> </a:t>
            </a:r>
            <a:r>
              <a:rPr lang="en-US" dirty="0" err="1"/>
              <a:t>tôi</a:t>
            </a:r>
            <a:r>
              <a:rPr lang="en-US" dirty="0"/>
              <a:t> </a:t>
            </a:r>
            <a:r>
              <a:rPr lang="en-US" dirty="0" err="1"/>
              <a:t>mất</a:t>
            </a:r>
            <a:r>
              <a:rPr lang="en-US" dirty="0"/>
              <a:t> </a:t>
            </a:r>
            <a:r>
              <a:rPr lang="en-US" dirty="0" err="1"/>
              <a:t>sớm</a:t>
            </a:r>
            <a:r>
              <a:rPr lang="en-US" dirty="0"/>
              <a:t>. </a:t>
            </a:r>
            <a:r>
              <a:rPr lang="en-US" dirty="0" err="1"/>
              <a:t>Về</a:t>
            </a:r>
            <a:r>
              <a:rPr lang="en-US" dirty="0"/>
              <a:t> </a:t>
            </a:r>
            <a:r>
              <a:rPr lang="en-US" dirty="0" err="1"/>
              <a:t>đến</a:t>
            </a:r>
            <a:r>
              <a:rPr lang="en-US" dirty="0"/>
              <a:t> </a:t>
            </a:r>
            <a:r>
              <a:rPr lang="en-US" dirty="0" err="1"/>
              <a:t>nhà</a:t>
            </a:r>
            <a:r>
              <a:rPr lang="en-US" dirty="0"/>
              <a:t>, cha </a:t>
            </a:r>
            <a:r>
              <a:rPr lang="en-US" dirty="0" err="1"/>
              <a:t>hứa</a:t>
            </a:r>
            <a:r>
              <a:rPr lang="en-US" dirty="0"/>
              <a:t> </a:t>
            </a:r>
            <a:r>
              <a:rPr lang="en-US" dirty="0" err="1"/>
              <a:t>sẽ</a:t>
            </a:r>
            <a:r>
              <a:rPr lang="en-US" dirty="0"/>
              <a:t> </a:t>
            </a:r>
            <a:r>
              <a:rPr lang="en-US" dirty="0" err="1"/>
              <a:t>nhất</a:t>
            </a:r>
            <a:r>
              <a:rPr lang="en-US" dirty="0"/>
              <a:t> </a:t>
            </a:r>
            <a:r>
              <a:rPr lang="en-US" dirty="0" err="1"/>
              <a:t>định</a:t>
            </a:r>
            <a:r>
              <a:rPr lang="en-US" dirty="0"/>
              <a:t> </a:t>
            </a:r>
            <a:r>
              <a:rPr lang="en-US" dirty="0" err="1"/>
              <a:t>mua</a:t>
            </a:r>
            <a:r>
              <a:rPr lang="en-US" dirty="0"/>
              <a:t> </a:t>
            </a:r>
            <a:r>
              <a:rPr lang="en-US" dirty="0" err="1"/>
              <a:t>cho</a:t>
            </a:r>
            <a:r>
              <a:rPr lang="en-US" dirty="0"/>
              <a:t> </a:t>
            </a:r>
            <a:r>
              <a:rPr lang="en-US" dirty="0" err="1"/>
              <a:t>tôi</a:t>
            </a:r>
            <a:r>
              <a:rPr lang="en-US" dirty="0"/>
              <a:t> </a:t>
            </a:r>
            <a:r>
              <a:rPr lang="en-US" dirty="0" err="1"/>
              <a:t>bộ</a:t>
            </a:r>
            <a:r>
              <a:rPr lang="en-US" dirty="0"/>
              <a:t> </a:t>
            </a:r>
            <a:r>
              <a:rPr lang="en-US" dirty="0" err="1"/>
              <a:t>đồ</a:t>
            </a:r>
            <a:r>
              <a:rPr lang="en-US" dirty="0"/>
              <a:t> </a:t>
            </a:r>
            <a:r>
              <a:rPr lang="en-US" dirty="0" err="1"/>
              <a:t>chơi</a:t>
            </a:r>
            <a:r>
              <a:rPr lang="en-US" dirty="0"/>
              <a:t> </a:t>
            </a:r>
            <a:r>
              <a:rPr lang="en-US" dirty="0" err="1"/>
              <a:t>thí</a:t>
            </a:r>
            <a:r>
              <a:rPr lang="en-US" dirty="0"/>
              <a:t> </a:t>
            </a:r>
            <a:r>
              <a:rPr lang="en-US" dirty="0" err="1"/>
              <a:t>nghiệm</a:t>
            </a:r>
            <a:r>
              <a:rPr lang="en-US" dirty="0"/>
              <a:t> </a:t>
            </a:r>
            <a:r>
              <a:rPr lang="en-US" dirty="0" err="1"/>
              <a:t>ấy</a:t>
            </a:r>
            <a:r>
              <a:rPr lang="en-US" dirty="0"/>
              <a:t>. </a:t>
            </a:r>
            <a:r>
              <a:rPr lang="en-US" dirty="0" err="1"/>
              <a:t>Suốt</a:t>
            </a:r>
            <a:r>
              <a:rPr lang="en-US" dirty="0"/>
              <a:t> </a:t>
            </a:r>
            <a:r>
              <a:rPr lang="en-US" dirty="0" err="1"/>
              <a:t>đêm</a:t>
            </a:r>
            <a:r>
              <a:rPr lang="en-US" dirty="0"/>
              <a:t> </a:t>
            </a:r>
            <a:r>
              <a:rPr lang="en-US" dirty="0" err="1"/>
              <a:t>đó</a:t>
            </a:r>
            <a:r>
              <a:rPr lang="en-US" dirty="0"/>
              <a:t>, </a:t>
            </a:r>
            <a:r>
              <a:rPr lang="en-US" dirty="0" err="1"/>
              <a:t>tôi</a:t>
            </a:r>
            <a:r>
              <a:rPr lang="en-US" dirty="0"/>
              <a:t> </a:t>
            </a:r>
            <a:r>
              <a:rPr lang="en-US" dirty="0" err="1"/>
              <a:t>không</a:t>
            </a:r>
            <a:r>
              <a:rPr lang="en-US" dirty="0"/>
              <a:t> </a:t>
            </a:r>
            <a:r>
              <a:rPr lang="en-US" dirty="0" err="1"/>
              <a:t>ngủ</a:t>
            </a:r>
            <a:r>
              <a:rPr lang="en-US" dirty="0"/>
              <a:t>, </a:t>
            </a:r>
            <a:r>
              <a:rPr lang="en-US" dirty="0" err="1"/>
              <a:t>chỉ</a:t>
            </a:r>
            <a:r>
              <a:rPr lang="en-US" dirty="0"/>
              <a:t> </a:t>
            </a:r>
            <a:r>
              <a:rPr lang="en-US" dirty="0" err="1"/>
              <a:t>tưởng</a:t>
            </a:r>
            <a:r>
              <a:rPr lang="en-US" dirty="0"/>
              <a:t> </a:t>
            </a:r>
            <a:r>
              <a:rPr lang="en-US" dirty="0" err="1"/>
              <a:t>tượng</a:t>
            </a:r>
            <a:r>
              <a:rPr lang="en-US" dirty="0"/>
              <a:t> </a:t>
            </a:r>
            <a:r>
              <a:rPr lang="en-US" dirty="0" err="1"/>
              <a:t>đến</a:t>
            </a:r>
            <a:r>
              <a:rPr lang="en-US" dirty="0"/>
              <a:t> </a:t>
            </a:r>
            <a:r>
              <a:rPr lang="en-US" dirty="0" err="1"/>
              <a:t>những</a:t>
            </a:r>
            <a:r>
              <a:rPr lang="en-US" dirty="0"/>
              <a:t> </a:t>
            </a:r>
            <a:r>
              <a:rPr lang="en-US" dirty="0" err="1"/>
              <a:t>thứ</a:t>
            </a:r>
            <a:r>
              <a:rPr lang="en-US" dirty="0"/>
              <a:t> </a:t>
            </a:r>
            <a:r>
              <a:rPr lang="en-US" dirty="0" err="1"/>
              <a:t>nọ</a:t>
            </a:r>
            <a:r>
              <a:rPr lang="en-US" dirty="0"/>
              <a:t> </a:t>
            </a:r>
            <a:r>
              <a:rPr lang="en-US" dirty="0" err="1"/>
              <a:t>thứ</a:t>
            </a:r>
            <a:r>
              <a:rPr lang="en-US" dirty="0"/>
              <a:t> </a:t>
            </a:r>
            <a:r>
              <a:rPr lang="en-US" dirty="0" err="1"/>
              <a:t>kia</a:t>
            </a:r>
            <a:r>
              <a:rPr lang="en-US" dirty="0"/>
              <a:t> </a:t>
            </a:r>
            <a:r>
              <a:rPr lang="en-US" dirty="0" err="1"/>
              <a:t>tôi</a:t>
            </a:r>
            <a:r>
              <a:rPr lang="en-US" dirty="0"/>
              <a:t> </a:t>
            </a:r>
            <a:r>
              <a:rPr lang="en-US" dirty="0" err="1"/>
              <a:t>chế</a:t>
            </a:r>
            <a:r>
              <a:rPr lang="en-US" dirty="0"/>
              <a:t> </a:t>
            </a:r>
            <a:r>
              <a:rPr lang="en-US" dirty="0" err="1"/>
              <a:t>tạo</a:t>
            </a:r>
            <a:r>
              <a:rPr lang="en-US" dirty="0"/>
              <a:t> </a:t>
            </a:r>
            <a:r>
              <a:rPr lang="en-US" dirty="0" err="1"/>
              <a:t>ra</a:t>
            </a:r>
            <a:r>
              <a:rPr lang="en-US" dirty="0"/>
              <a:t> </a:t>
            </a:r>
            <a:r>
              <a:rPr lang="en-US" dirty="0" err="1"/>
              <a:t>từ</a:t>
            </a:r>
            <a:r>
              <a:rPr lang="en-US" dirty="0"/>
              <a:t> </a:t>
            </a:r>
            <a:r>
              <a:rPr lang="en-US" dirty="0" err="1"/>
              <a:t>bộ</a:t>
            </a:r>
            <a:r>
              <a:rPr lang="en-US" dirty="0"/>
              <a:t> </a:t>
            </a:r>
            <a:r>
              <a:rPr lang="en-US" dirty="0" err="1"/>
              <a:t>đồ</a:t>
            </a:r>
            <a:r>
              <a:rPr lang="en-US" dirty="0"/>
              <a:t> </a:t>
            </a:r>
            <a:r>
              <a:rPr lang="en-US" dirty="0" err="1"/>
              <a:t>thí</a:t>
            </a:r>
            <a:r>
              <a:rPr lang="en-US" dirty="0"/>
              <a:t> </a:t>
            </a:r>
            <a:r>
              <a:rPr lang="en-US" dirty="0" err="1"/>
              <a:t>nghiệm</a:t>
            </a:r>
            <a:r>
              <a:rPr lang="en-US" dirty="0"/>
              <a:t>.</a:t>
            </a:r>
          </a:p>
          <a:p>
            <a:r>
              <a:rPr lang="en-US" dirty="0"/>
              <a:t>       </a:t>
            </a:r>
            <a:r>
              <a:rPr lang="en-US" dirty="0" err="1"/>
              <a:t>Một</a:t>
            </a:r>
            <a:r>
              <a:rPr lang="en-US" dirty="0"/>
              <a:t> </a:t>
            </a:r>
            <a:r>
              <a:rPr lang="en-US" dirty="0" err="1"/>
              <a:t>ngày</a:t>
            </a:r>
            <a:r>
              <a:rPr lang="en-US" dirty="0"/>
              <a:t> </a:t>
            </a:r>
            <a:r>
              <a:rPr lang="en-US" dirty="0" err="1"/>
              <a:t>trước</a:t>
            </a:r>
            <a:r>
              <a:rPr lang="en-US" dirty="0"/>
              <a:t> </a:t>
            </a:r>
            <a:r>
              <a:rPr lang="en-US" dirty="0" err="1"/>
              <a:t>hôm</a:t>
            </a:r>
            <a:r>
              <a:rPr lang="en-US" dirty="0"/>
              <a:t> </a:t>
            </a:r>
            <a:r>
              <a:rPr lang="en-US" dirty="0" err="1"/>
              <a:t>Giáng</a:t>
            </a:r>
            <a:r>
              <a:rPr lang="en-US" dirty="0"/>
              <a:t> </a:t>
            </a:r>
            <a:r>
              <a:rPr lang="en-US" dirty="0" err="1"/>
              <a:t>Sinh</a:t>
            </a:r>
            <a:r>
              <a:rPr lang="en-US" dirty="0"/>
              <a:t>, </a:t>
            </a:r>
            <a:r>
              <a:rPr lang="en-US" dirty="0" err="1"/>
              <a:t>hai</a:t>
            </a:r>
            <a:r>
              <a:rPr lang="en-US" dirty="0"/>
              <a:t> cha con </a:t>
            </a:r>
            <a:r>
              <a:rPr lang="en-US" dirty="0" err="1"/>
              <a:t>tôi</a:t>
            </a:r>
            <a:r>
              <a:rPr lang="en-US" dirty="0"/>
              <a:t> quay </a:t>
            </a:r>
            <a:r>
              <a:rPr lang="en-US" dirty="0" err="1"/>
              <a:t>lại</a:t>
            </a:r>
            <a:r>
              <a:rPr lang="en-US" dirty="0"/>
              <a:t> </a:t>
            </a:r>
            <a:r>
              <a:rPr lang="en-US" dirty="0" err="1"/>
              <a:t>chợ</a:t>
            </a:r>
            <a:r>
              <a:rPr lang="en-US" dirty="0"/>
              <a:t>, cha </a:t>
            </a:r>
            <a:r>
              <a:rPr lang="en-US" dirty="0" err="1"/>
              <a:t>bảo</a:t>
            </a:r>
            <a:r>
              <a:rPr lang="en-US" dirty="0"/>
              <a:t> </a:t>
            </a:r>
            <a:r>
              <a:rPr lang="en-US" dirty="0" err="1"/>
              <a:t>tôi</a:t>
            </a:r>
            <a:r>
              <a:rPr lang="en-US" dirty="0"/>
              <a:t> </a:t>
            </a:r>
            <a:r>
              <a:rPr lang="en-US" dirty="0" err="1"/>
              <a:t>hãy</a:t>
            </a:r>
            <a:r>
              <a:rPr lang="en-US" dirty="0"/>
              <a:t> </a:t>
            </a:r>
            <a:r>
              <a:rPr lang="en-US" dirty="0" err="1"/>
              <a:t>chọn</a:t>
            </a:r>
            <a:r>
              <a:rPr lang="en-US" dirty="0"/>
              <a:t> </a:t>
            </a:r>
            <a:r>
              <a:rPr lang="en-US" dirty="0" err="1"/>
              <a:t>bộ</a:t>
            </a:r>
            <a:r>
              <a:rPr lang="en-US" dirty="0"/>
              <a:t> </a:t>
            </a:r>
            <a:r>
              <a:rPr lang="en-US" dirty="0" err="1"/>
              <a:t>đồ</a:t>
            </a:r>
            <a:r>
              <a:rPr lang="en-US" dirty="0"/>
              <a:t> </a:t>
            </a:r>
            <a:r>
              <a:rPr lang="en-US" dirty="0" err="1"/>
              <a:t>thí</a:t>
            </a:r>
            <a:r>
              <a:rPr lang="en-US" dirty="0"/>
              <a:t> </a:t>
            </a:r>
            <a:r>
              <a:rPr lang="en-US" dirty="0" err="1"/>
              <a:t>nghiệm</a:t>
            </a:r>
            <a:r>
              <a:rPr lang="en-US" dirty="0"/>
              <a:t> </a:t>
            </a:r>
            <a:r>
              <a:rPr lang="en-US" dirty="0" err="1"/>
              <a:t>tôi</a:t>
            </a:r>
            <a:r>
              <a:rPr lang="en-US" dirty="0"/>
              <a:t> </a:t>
            </a:r>
            <a:r>
              <a:rPr lang="en-US" dirty="0" err="1"/>
              <a:t>ưng</a:t>
            </a:r>
            <a:r>
              <a:rPr lang="en-US" dirty="0"/>
              <a:t> ý </a:t>
            </a:r>
            <a:r>
              <a:rPr lang="en-US" dirty="0" err="1"/>
              <a:t>nhất</a:t>
            </a:r>
            <a:r>
              <a:rPr lang="en-US" dirty="0"/>
              <a:t>. </a:t>
            </a:r>
            <a:r>
              <a:rPr lang="en-US" dirty="0" err="1"/>
              <a:t>Chẳng</a:t>
            </a:r>
            <a:r>
              <a:rPr lang="en-US" dirty="0"/>
              <a:t> </a:t>
            </a:r>
            <a:r>
              <a:rPr lang="en-US" dirty="0" err="1"/>
              <a:t>mất</a:t>
            </a:r>
            <a:r>
              <a:rPr lang="en-US" dirty="0"/>
              <a:t> </a:t>
            </a:r>
            <a:r>
              <a:rPr lang="en-US" dirty="0" err="1"/>
              <a:t>nhiều</a:t>
            </a:r>
            <a:r>
              <a:rPr lang="en-US" dirty="0"/>
              <a:t> </a:t>
            </a:r>
            <a:r>
              <a:rPr lang="en-US" dirty="0" err="1"/>
              <a:t>thời</a:t>
            </a:r>
            <a:r>
              <a:rPr lang="en-US" dirty="0"/>
              <a:t> </a:t>
            </a:r>
            <a:r>
              <a:rPr lang="en-US" dirty="0" err="1"/>
              <a:t>gian</a:t>
            </a:r>
            <a:r>
              <a:rPr lang="en-US" dirty="0"/>
              <a:t>, </a:t>
            </a:r>
            <a:r>
              <a:rPr lang="en-US" dirty="0" err="1"/>
              <a:t>tôi</a:t>
            </a:r>
            <a:r>
              <a:rPr lang="en-US" dirty="0"/>
              <a:t> sung </a:t>
            </a:r>
            <a:r>
              <a:rPr lang="en-US" dirty="0" err="1"/>
              <a:t>sướng</a:t>
            </a:r>
            <a:r>
              <a:rPr lang="en-US" dirty="0"/>
              <a:t> reo </a:t>
            </a:r>
            <a:r>
              <a:rPr lang="en-US" dirty="0" err="1"/>
              <a:t>lên</a:t>
            </a:r>
            <a:r>
              <a:rPr lang="en-US" dirty="0"/>
              <a:t>: “</a:t>
            </a:r>
            <a:r>
              <a:rPr lang="en-US" dirty="0" err="1"/>
              <a:t>Cái</a:t>
            </a:r>
            <a:r>
              <a:rPr lang="en-US" dirty="0"/>
              <a:t> </a:t>
            </a:r>
            <a:r>
              <a:rPr lang="en-US" dirty="0" err="1"/>
              <a:t>này</a:t>
            </a:r>
            <a:r>
              <a:rPr lang="en-US" dirty="0"/>
              <a:t> cha </a:t>
            </a:r>
            <a:r>
              <a:rPr lang="en-US" dirty="0" err="1"/>
              <a:t>ơi</a:t>
            </a:r>
            <a:r>
              <a:rPr lang="en-US" dirty="0"/>
              <a:t>!”. </a:t>
            </a:r>
            <a:r>
              <a:rPr lang="en-US" dirty="0" err="1"/>
              <a:t>Vào</a:t>
            </a:r>
            <a:r>
              <a:rPr lang="en-US" dirty="0"/>
              <a:t> </a:t>
            </a:r>
            <a:r>
              <a:rPr lang="en-US" dirty="0" err="1"/>
              <a:t>đúng</a:t>
            </a:r>
            <a:r>
              <a:rPr lang="en-US" dirty="0"/>
              <a:t> </a:t>
            </a:r>
            <a:r>
              <a:rPr lang="en-US" dirty="0" err="1"/>
              <a:t>cái</a:t>
            </a:r>
            <a:r>
              <a:rPr lang="en-US" dirty="0"/>
              <a:t> </a:t>
            </a:r>
            <a:r>
              <a:rPr lang="en-US" dirty="0" err="1"/>
              <a:t>lúc</a:t>
            </a:r>
            <a:r>
              <a:rPr lang="en-US" dirty="0"/>
              <a:t> </a:t>
            </a:r>
            <a:r>
              <a:rPr lang="en-US" dirty="0" err="1"/>
              <a:t>tôi</a:t>
            </a:r>
            <a:r>
              <a:rPr lang="en-US" dirty="0"/>
              <a:t> sung </a:t>
            </a:r>
            <a:r>
              <a:rPr lang="en-US" dirty="0" err="1"/>
              <a:t>sướng</a:t>
            </a:r>
            <a:r>
              <a:rPr lang="en-US" dirty="0"/>
              <a:t> </a:t>
            </a:r>
            <a:r>
              <a:rPr lang="en-US" dirty="0" err="1"/>
              <a:t>nhất</a:t>
            </a:r>
            <a:r>
              <a:rPr lang="en-US" dirty="0"/>
              <a:t> </a:t>
            </a:r>
            <a:r>
              <a:rPr lang="en-US" dirty="0" err="1"/>
              <a:t>vì</a:t>
            </a:r>
            <a:r>
              <a:rPr lang="en-US" dirty="0"/>
              <a:t> </a:t>
            </a:r>
            <a:r>
              <a:rPr lang="en-US" dirty="0" err="1"/>
              <a:t>có</a:t>
            </a:r>
            <a:r>
              <a:rPr lang="en-US" dirty="0"/>
              <a:t> </a:t>
            </a:r>
            <a:r>
              <a:rPr lang="en-US" dirty="0" err="1"/>
              <a:t>được</a:t>
            </a:r>
            <a:r>
              <a:rPr lang="en-US" dirty="0"/>
              <a:t> </a:t>
            </a:r>
            <a:r>
              <a:rPr lang="en-US" dirty="0" err="1"/>
              <a:t>thứ</a:t>
            </a:r>
            <a:r>
              <a:rPr lang="en-US" dirty="0"/>
              <a:t> </a:t>
            </a:r>
            <a:r>
              <a:rPr lang="en-US" dirty="0" err="1"/>
              <a:t>mình</a:t>
            </a:r>
            <a:r>
              <a:rPr lang="en-US" dirty="0"/>
              <a:t> </a:t>
            </a:r>
            <a:r>
              <a:rPr lang="en-US" dirty="0" err="1"/>
              <a:t>ao</a:t>
            </a:r>
            <a:r>
              <a:rPr lang="en-US" dirty="0"/>
              <a:t> </a:t>
            </a:r>
            <a:r>
              <a:rPr lang="en-US" dirty="0" err="1"/>
              <a:t>ước</a:t>
            </a:r>
            <a:r>
              <a:rPr lang="en-US" dirty="0"/>
              <a:t>, </a:t>
            </a:r>
            <a:r>
              <a:rPr lang="en-US" dirty="0" err="1"/>
              <a:t>tôi</a:t>
            </a:r>
            <a:r>
              <a:rPr lang="en-US" dirty="0"/>
              <a:t> </a:t>
            </a:r>
            <a:r>
              <a:rPr lang="en-US" dirty="0" err="1"/>
              <a:t>bỗng</a:t>
            </a:r>
            <a:r>
              <a:rPr lang="en-US" dirty="0"/>
              <a:t> </a:t>
            </a:r>
            <a:r>
              <a:rPr lang="en-US" dirty="0" err="1"/>
              <a:t>nhìn</a:t>
            </a:r>
            <a:r>
              <a:rPr lang="en-US" dirty="0"/>
              <a:t> </a:t>
            </a:r>
            <a:r>
              <a:rPr lang="en-US" dirty="0" err="1"/>
              <a:t>thấy</a:t>
            </a:r>
            <a:r>
              <a:rPr lang="en-US" dirty="0"/>
              <a:t> </a:t>
            </a:r>
            <a:r>
              <a:rPr lang="en-US" dirty="0" err="1"/>
              <a:t>khi</a:t>
            </a:r>
            <a:r>
              <a:rPr lang="en-US" dirty="0"/>
              <a:t> cha </a:t>
            </a:r>
            <a:r>
              <a:rPr lang="en-US" dirty="0" err="1"/>
              <a:t>móc</a:t>
            </a:r>
            <a:r>
              <a:rPr lang="en-US" dirty="0"/>
              <a:t> </a:t>
            </a:r>
            <a:r>
              <a:rPr lang="en-US" dirty="0" err="1"/>
              <a:t>túi</a:t>
            </a:r>
            <a:r>
              <a:rPr lang="en-US" dirty="0"/>
              <a:t> </a:t>
            </a:r>
            <a:r>
              <a:rPr lang="en-US" dirty="0" err="1"/>
              <a:t>tiền</a:t>
            </a:r>
            <a:r>
              <a:rPr lang="en-US" dirty="0"/>
              <a:t>, </a:t>
            </a:r>
            <a:r>
              <a:rPr lang="en-US" dirty="0" err="1"/>
              <a:t>sợ</a:t>
            </a:r>
            <a:r>
              <a:rPr lang="en-US" dirty="0"/>
              <a:t> </a:t>
            </a:r>
            <a:r>
              <a:rPr lang="en-US" dirty="0" err="1"/>
              <a:t>dây</a:t>
            </a:r>
            <a:r>
              <a:rPr lang="en-US" dirty="0"/>
              <a:t> </a:t>
            </a:r>
            <a:r>
              <a:rPr lang="en-US" dirty="0" err="1"/>
              <a:t>rơi</a:t>
            </a:r>
            <a:r>
              <a:rPr lang="en-US" dirty="0"/>
              <a:t> </a:t>
            </a:r>
            <a:r>
              <a:rPr lang="en-US" dirty="0" err="1"/>
              <a:t>ra</a:t>
            </a:r>
            <a:r>
              <a:rPr lang="en-US" dirty="0"/>
              <a:t> </a:t>
            </a:r>
            <a:r>
              <a:rPr lang="en-US" dirty="0" err="1"/>
              <a:t>ngoài</a:t>
            </a:r>
            <a:r>
              <a:rPr lang="en-US" dirty="0"/>
              <a:t> </a:t>
            </a:r>
            <a:r>
              <a:rPr lang="en-US" dirty="0" err="1"/>
              <a:t>lủng</a:t>
            </a:r>
            <a:r>
              <a:rPr lang="en-US" dirty="0"/>
              <a:t> </a:t>
            </a:r>
            <a:r>
              <a:rPr lang="en-US" dirty="0" err="1"/>
              <a:t>lẳng</a:t>
            </a:r>
            <a:r>
              <a:rPr lang="en-US" dirty="0"/>
              <a:t> </a:t>
            </a:r>
            <a:r>
              <a:rPr lang="en-US" dirty="0" err="1"/>
              <a:t>mà</a:t>
            </a:r>
            <a:r>
              <a:rPr lang="en-US" dirty="0"/>
              <a:t> </a:t>
            </a:r>
            <a:r>
              <a:rPr lang="en-US" dirty="0" err="1"/>
              <a:t>không</a:t>
            </a:r>
            <a:r>
              <a:rPr lang="en-US" dirty="0"/>
              <a:t> </a:t>
            </a:r>
            <a:r>
              <a:rPr lang="en-US" dirty="0" err="1"/>
              <a:t>có</a:t>
            </a:r>
            <a:r>
              <a:rPr lang="en-US" dirty="0"/>
              <a:t> </a:t>
            </a:r>
            <a:r>
              <a:rPr lang="en-US" dirty="0" err="1"/>
              <a:t>chiếc</a:t>
            </a:r>
            <a:r>
              <a:rPr lang="en-US" dirty="0"/>
              <a:t> </a:t>
            </a:r>
            <a:r>
              <a:rPr lang="en-US" dirty="0" err="1"/>
              <a:t>đồng</a:t>
            </a:r>
            <a:r>
              <a:rPr lang="en-US" dirty="0"/>
              <a:t> </a:t>
            </a:r>
            <a:r>
              <a:rPr lang="en-US" dirty="0" err="1"/>
              <a:t>hồ</a:t>
            </a:r>
            <a:r>
              <a:rPr lang="en-US" dirty="0"/>
              <a:t> - </a:t>
            </a:r>
            <a:r>
              <a:rPr lang="en-US" dirty="0" err="1"/>
              <a:t>kỉ</a:t>
            </a:r>
            <a:r>
              <a:rPr lang="en-US" dirty="0"/>
              <a:t> </a:t>
            </a:r>
            <a:r>
              <a:rPr lang="en-US" dirty="0" err="1"/>
              <a:t>vật</a:t>
            </a:r>
            <a:r>
              <a:rPr lang="en-US" dirty="0"/>
              <a:t> </a:t>
            </a:r>
            <a:r>
              <a:rPr lang="en-US" dirty="0" err="1"/>
              <a:t>cuối</a:t>
            </a:r>
            <a:r>
              <a:rPr lang="en-US" dirty="0"/>
              <a:t> </a:t>
            </a:r>
            <a:r>
              <a:rPr lang="en-US" dirty="0" err="1"/>
              <a:t>cùng</a:t>
            </a:r>
            <a:r>
              <a:rPr lang="en-US" dirty="0"/>
              <a:t> </a:t>
            </a:r>
            <a:r>
              <a:rPr lang="en-US" dirty="0" err="1"/>
              <a:t>của</a:t>
            </a:r>
            <a:r>
              <a:rPr lang="en-US" dirty="0"/>
              <a:t> </a:t>
            </a:r>
            <a:r>
              <a:rPr lang="en-US" dirty="0" err="1"/>
              <a:t>người</a:t>
            </a:r>
            <a:r>
              <a:rPr lang="en-US" dirty="0"/>
              <a:t> </a:t>
            </a:r>
            <a:r>
              <a:rPr lang="en-US" dirty="0" err="1"/>
              <a:t>vợ</a:t>
            </a:r>
            <a:r>
              <a:rPr lang="en-US" dirty="0"/>
              <a:t> </a:t>
            </a:r>
            <a:r>
              <a:rPr lang="en-US" dirty="0" err="1"/>
              <a:t>yêu</a:t>
            </a:r>
            <a:r>
              <a:rPr lang="en-US" dirty="0"/>
              <a:t> </a:t>
            </a:r>
            <a:r>
              <a:rPr lang="en-US" dirty="0" err="1"/>
              <a:t>quý</a:t>
            </a:r>
            <a:r>
              <a:rPr lang="en-US" dirty="0"/>
              <a:t>, </a:t>
            </a:r>
            <a:r>
              <a:rPr lang="en-US" dirty="0" err="1"/>
              <a:t>chỉ</a:t>
            </a:r>
            <a:r>
              <a:rPr lang="en-US" dirty="0"/>
              <a:t> </a:t>
            </a:r>
            <a:r>
              <a:rPr lang="en-US" dirty="0" err="1"/>
              <a:t>để</a:t>
            </a:r>
            <a:r>
              <a:rPr lang="en-US" dirty="0"/>
              <a:t> </a:t>
            </a:r>
            <a:r>
              <a:rPr lang="en-US" dirty="0" err="1"/>
              <a:t>thỏa</a:t>
            </a:r>
            <a:r>
              <a:rPr lang="en-US" dirty="0"/>
              <a:t> </a:t>
            </a:r>
            <a:r>
              <a:rPr lang="en-US" dirty="0" err="1"/>
              <a:t>mãn</a:t>
            </a:r>
            <a:r>
              <a:rPr lang="en-US" dirty="0"/>
              <a:t> </a:t>
            </a:r>
            <a:r>
              <a:rPr lang="en-US" dirty="0" err="1"/>
              <a:t>đòi</a:t>
            </a:r>
            <a:r>
              <a:rPr lang="en-US" dirty="0"/>
              <a:t> </a:t>
            </a:r>
            <a:r>
              <a:rPr lang="en-US" dirty="0" err="1"/>
              <a:t>hỏi</a:t>
            </a:r>
            <a:r>
              <a:rPr lang="en-US" dirty="0"/>
              <a:t> </a:t>
            </a:r>
            <a:r>
              <a:rPr lang="en-US" dirty="0" err="1"/>
              <a:t>trẻ</a:t>
            </a:r>
            <a:r>
              <a:rPr lang="en-US" dirty="0"/>
              <a:t> con </a:t>
            </a:r>
            <a:r>
              <a:rPr lang="en-US" dirty="0" err="1"/>
              <a:t>của</a:t>
            </a:r>
            <a:r>
              <a:rPr lang="en-US" dirty="0"/>
              <a:t> </a:t>
            </a:r>
            <a:r>
              <a:rPr lang="en-US" dirty="0" err="1"/>
              <a:t>tôi</a:t>
            </a:r>
            <a:r>
              <a:rPr lang="en-US" dirty="0"/>
              <a:t>. </a:t>
            </a:r>
            <a:r>
              <a:rPr lang="en-US" dirty="0" err="1"/>
              <a:t>Lúc</a:t>
            </a:r>
            <a:r>
              <a:rPr lang="en-US" dirty="0"/>
              <a:t> </a:t>
            </a:r>
            <a:r>
              <a:rPr lang="en-US" dirty="0" err="1"/>
              <a:t>ấy</a:t>
            </a:r>
            <a:r>
              <a:rPr lang="en-US" dirty="0"/>
              <a:t>, </a:t>
            </a:r>
            <a:r>
              <a:rPr lang="en-US" dirty="0" err="1"/>
              <a:t>tôi</a:t>
            </a:r>
            <a:r>
              <a:rPr lang="en-US" dirty="0"/>
              <a:t> </a:t>
            </a:r>
            <a:r>
              <a:rPr lang="en-US" dirty="0" err="1"/>
              <a:t>bỗng</a:t>
            </a:r>
            <a:r>
              <a:rPr lang="en-US" dirty="0"/>
              <a:t> </a:t>
            </a:r>
            <a:r>
              <a:rPr lang="en-US" dirty="0" err="1"/>
              <a:t>chụp</a:t>
            </a:r>
            <a:r>
              <a:rPr lang="en-US" dirty="0"/>
              <a:t> </a:t>
            </a:r>
            <a:r>
              <a:rPr lang="en-US" dirty="0" err="1"/>
              <a:t>lấy</a:t>
            </a:r>
            <a:r>
              <a:rPr lang="en-US" dirty="0"/>
              <a:t> </a:t>
            </a:r>
            <a:r>
              <a:rPr lang="en-US" dirty="0" err="1"/>
              <a:t>tay</a:t>
            </a:r>
            <a:r>
              <a:rPr lang="en-US" dirty="0"/>
              <a:t> cha: “</a:t>
            </a:r>
            <a:r>
              <a:rPr lang="en-US" dirty="0" err="1"/>
              <a:t>Không</a:t>
            </a:r>
            <a:r>
              <a:rPr lang="en-US" dirty="0"/>
              <a:t>! Cha </a:t>
            </a:r>
            <a:r>
              <a:rPr lang="en-US" dirty="0" err="1"/>
              <a:t>không</a:t>
            </a:r>
            <a:r>
              <a:rPr lang="en-US" dirty="0"/>
              <a:t> </a:t>
            </a:r>
            <a:r>
              <a:rPr lang="en-US" dirty="0" err="1"/>
              <a:t>phải</a:t>
            </a:r>
            <a:r>
              <a:rPr lang="en-US" dirty="0"/>
              <a:t> </a:t>
            </a:r>
            <a:r>
              <a:rPr lang="en-US" dirty="0" err="1"/>
              <a:t>mua</a:t>
            </a:r>
            <a:r>
              <a:rPr lang="en-US" dirty="0"/>
              <a:t> </a:t>
            </a:r>
            <a:r>
              <a:rPr lang="en-US" dirty="0" err="1"/>
              <a:t>cho</a:t>
            </a:r>
            <a:r>
              <a:rPr lang="en-US" dirty="0"/>
              <a:t> con </a:t>
            </a:r>
            <a:r>
              <a:rPr lang="en-US" dirty="0" err="1"/>
              <a:t>bất</a:t>
            </a:r>
            <a:r>
              <a:rPr lang="en-US" dirty="0"/>
              <a:t> </a:t>
            </a:r>
            <a:r>
              <a:rPr lang="en-US" dirty="0" err="1"/>
              <a:t>cứ</a:t>
            </a:r>
            <a:r>
              <a:rPr lang="en-US" dirty="0"/>
              <a:t> </a:t>
            </a:r>
            <a:r>
              <a:rPr lang="en-US" dirty="0" err="1"/>
              <a:t>thứ</a:t>
            </a:r>
            <a:r>
              <a:rPr lang="en-US" dirty="0"/>
              <a:t> </a:t>
            </a:r>
            <a:r>
              <a:rPr lang="en-US" dirty="0" err="1"/>
              <a:t>gì</a:t>
            </a:r>
            <a:r>
              <a:rPr lang="en-US" dirty="0"/>
              <a:t> </a:t>
            </a:r>
            <a:r>
              <a:rPr lang="en-US" dirty="0" err="1"/>
              <a:t>hết</a:t>
            </a:r>
            <a:r>
              <a:rPr lang="en-US" dirty="0"/>
              <a:t>.”. </a:t>
            </a:r>
            <a:r>
              <a:rPr lang="en-US" dirty="0" err="1"/>
              <a:t>Tôi</a:t>
            </a:r>
            <a:r>
              <a:rPr lang="en-US" dirty="0"/>
              <a:t> </a:t>
            </a:r>
            <a:r>
              <a:rPr lang="en-US" dirty="0" err="1"/>
              <a:t>ứa</a:t>
            </a:r>
            <a:r>
              <a:rPr lang="en-US" dirty="0"/>
              <a:t> </a:t>
            </a:r>
            <a:r>
              <a:rPr lang="en-US" dirty="0" err="1"/>
              <a:t>nước</a:t>
            </a:r>
            <a:r>
              <a:rPr lang="en-US" dirty="0"/>
              <a:t> </a:t>
            </a:r>
            <a:r>
              <a:rPr lang="en-US" dirty="0" err="1"/>
              <a:t>mắt</a:t>
            </a:r>
            <a:r>
              <a:rPr lang="en-US" dirty="0"/>
              <a:t>, </a:t>
            </a:r>
            <a:r>
              <a:rPr lang="en-US" dirty="0" err="1"/>
              <a:t>nắm</a:t>
            </a:r>
            <a:r>
              <a:rPr lang="en-US" dirty="0"/>
              <a:t> </a:t>
            </a:r>
            <a:r>
              <a:rPr lang="en-US" dirty="0" err="1"/>
              <a:t>chặt</a:t>
            </a:r>
            <a:r>
              <a:rPr lang="en-US" dirty="0"/>
              <a:t> </a:t>
            </a:r>
            <a:r>
              <a:rPr lang="en-US" dirty="0" err="1"/>
              <a:t>tay</a:t>
            </a:r>
            <a:r>
              <a:rPr lang="en-US" dirty="0"/>
              <a:t> cha </a:t>
            </a:r>
            <a:r>
              <a:rPr lang="en-US" dirty="0" err="1"/>
              <a:t>rời</a:t>
            </a:r>
            <a:r>
              <a:rPr lang="en-US" dirty="0"/>
              <a:t> </a:t>
            </a:r>
            <a:r>
              <a:rPr lang="en-US" dirty="0" err="1"/>
              <a:t>khỏi</a:t>
            </a:r>
            <a:r>
              <a:rPr lang="en-US" dirty="0"/>
              <a:t> </a:t>
            </a:r>
            <a:r>
              <a:rPr lang="en-US" dirty="0" err="1"/>
              <a:t>cửa</a:t>
            </a:r>
            <a:r>
              <a:rPr lang="en-US" dirty="0"/>
              <a:t> </a:t>
            </a:r>
            <a:r>
              <a:rPr lang="en-US" dirty="0" err="1"/>
              <a:t>hàng</a:t>
            </a:r>
            <a:r>
              <a:rPr lang="en-US" dirty="0"/>
              <a:t>. </a:t>
            </a:r>
            <a:r>
              <a:rPr lang="en-US" dirty="0" err="1"/>
              <a:t>Các</a:t>
            </a:r>
            <a:r>
              <a:rPr lang="en-US" dirty="0"/>
              <a:t> </a:t>
            </a:r>
            <a:r>
              <a:rPr lang="en-US" dirty="0" err="1"/>
              <a:t>bạn</a:t>
            </a:r>
            <a:r>
              <a:rPr lang="en-US" dirty="0"/>
              <a:t> </a:t>
            </a:r>
            <a:r>
              <a:rPr lang="en-US" dirty="0" err="1"/>
              <a:t>biết</a:t>
            </a:r>
            <a:r>
              <a:rPr lang="en-US" dirty="0"/>
              <a:t> </a:t>
            </a:r>
            <a:r>
              <a:rPr lang="en-US" dirty="0" err="1"/>
              <a:t>không</a:t>
            </a:r>
            <a:r>
              <a:rPr lang="en-US" dirty="0"/>
              <a:t>, </a:t>
            </a:r>
            <a:r>
              <a:rPr lang="en-US" dirty="0" err="1"/>
              <a:t>chẳng</a:t>
            </a:r>
            <a:r>
              <a:rPr lang="en-US" dirty="0"/>
              <a:t> </a:t>
            </a:r>
            <a:r>
              <a:rPr lang="en-US" dirty="0" err="1"/>
              <a:t>có</a:t>
            </a:r>
            <a:r>
              <a:rPr lang="en-US" dirty="0"/>
              <a:t> </a:t>
            </a:r>
            <a:r>
              <a:rPr lang="en-US" dirty="0" err="1"/>
              <a:t>tiền</a:t>
            </a:r>
            <a:r>
              <a:rPr lang="en-US" dirty="0"/>
              <a:t> </a:t>
            </a:r>
            <a:r>
              <a:rPr lang="en-US" dirty="0" err="1"/>
              <a:t>bạc</a:t>
            </a:r>
            <a:r>
              <a:rPr lang="en-US" dirty="0"/>
              <a:t> </a:t>
            </a:r>
            <a:r>
              <a:rPr lang="en-US" dirty="0" err="1"/>
              <a:t>nào</a:t>
            </a:r>
            <a:r>
              <a:rPr lang="en-US" dirty="0"/>
              <a:t> </a:t>
            </a:r>
            <a:r>
              <a:rPr lang="en-US" dirty="0" err="1"/>
              <a:t>mua</a:t>
            </a:r>
            <a:r>
              <a:rPr lang="en-US" dirty="0"/>
              <a:t> </a:t>
            </a:r>
            <a:r>
              <a:rPr lang="en-US" dirty="0" err="1"/>
              <a:t>được</a:t>
            </a:r>
            <a:r>
              <a:rPr lang="en-US" dirty="0"/>
              <a:t> </a:t>
            </a:r>
            <a:r>
              <a:rPr lang="en-US" dirty="0" err="1"/>
              <a:t>giây</a:t>
            </a:r>
            <a:r>
              <a:rPr lang="en-US" dirty="0"/>
              <a:t> </a:t>
            </a:r>
            <a:r>
              <a:rPr lang="en-US" dirty="0" err="1"/>
              <a:t>phút</a:t>
            </a:r>
            <a:r>
              <a:rPr lang="en-US" dirty="0"/>
              <a:t> </a:t>
            </a:r>
            <a:r>
              <a:rPr lang="en-US" dirty="0" err="1"/>
              <a:t>đó</a:t>
            </a:r>
            <a:r>
              <a:rPr lang="en-US" dirty="0"/>
              <a:t>, </a:t>
            </a:r>
            <a:r>
              <a:rPr lang="en-US" dirty="0" err="1"/>
              <a:t>giây</a:t>
            </a:r>
            <a:r>
              <a:rPr lang="en-US" dirty="0"/>
              <a:t> </a:t>
            </a:r>
            <a:r>
              <a:rPr lang="en-US" dirty="0" err="1"/>
              <a:t>phút</a:t>
            </a:r>
            <a:r>
              <a:rPr lang="en-US" dirty="0"/>
              <a:t> </a:t>
            </a:r>
            <a:r>
              <a:rPr lang="en-US" dirty="0" err="1"/>
              <a:t>tôi</a:t>
            </a:r>
            <a:r>
              <a:rPr lang="en-US" dirty="0"/>
              <a:t> </a:t>
            </a:r>
            <a:r>
              <a:rPr lang="en-US" dirty="0" err="1"/>
              <a:t>hiểu</a:t>
            </a:r>
            <a:r>
              <a:rPr lang="en-US" dirty="0"/>
              <a:t> </a:t>
            </a:r>
            <a:r>
              <a:rPr lang="en-US" dirty="0" err="1"/>
              <a:t>rằng</a:t>
            </a:r>
            <a:r>
              <a:rPr lang="en-US" dirty="0"/>
              <a:t>, cha </a:t>
            </a:r>
            <a:r>
              <a:rPr lang="en-US" dirty="0" err="1"/>
              <a:t>yêu</a:t>
            </a:r>
            <a:r>
              <a:rPr lang="en-US" dirty="0"/>
              <a:t> </a:t>
            </a:r>
            <a:r>
              <a:rPr lang="en-US" dirty="0" err="1"/>
              <a:t>tôi</a:t>
            </a:r>
            <a:r>
              <a:rPr lang="en-US" dirty="0"/>
              <a:t> </a:t>
            </a:r>
            <a:r>
              <a:rPr lang="en-US" dirty="0" err="1"/>
              <a:t>hơn</a:t>
            </a:r>
            <a:r>
              <a:rPr lang="en-US" dirty="0"/>
              <a:t> </a:t>
            </a:r>
            <a:r>
              <a:rPr lang="en-US" dirty="0" err="1"/>
              <a:t>bất</a:t>
            </a:r>
            <a:r>
              <a:rPr lang="en-US" dirty="0"/>
              <a:t> </a:t>
            </a:r>
            <a:r>
              <a:rPr lang="en-US" dirty="0" err="1"/>
              <a:t>cứ</a:t>
            </a:r>
            <a:r>
              <a:rPr lang="en-US" dirty="0"/>
              <a:t> </a:t>
            </a:r>
            <a:r>
              <a:rPr lang="en-US" dirty="0" err="1"/>
              <a:t>thứ</a:t>
            </a:r>
            <a:r>
              <a:rPr lang="en-US" dirty="0"/>
              <a:t> </a:t>
            </a:r>
            <a:r>
              <a:rPr lang="en-US" dirty="0" err="1"/>
              <a:t>gì</a:t>
            </a:r>
            <a:r>
              <a:rPr lang="en-US" dirty="0"/>
              <a:t> </a:t>
            </a:r>
            <a:r>
              <a:rPr lang="en-US" dirty="0" err="1"/>
              <a:t>trên</a:t>
            </a:r>
            <a:r>
              <a:rPr lang="en-US" dirty="0"/>
              <a:t> </a:t>
            </a:r>
            <a:r>
              <a:rPr lang="en-US" dirty="0" err="1"/>
              <a:t>thế</a:t>
            </a:r>
            <a:r>
              <a:rPr lang="en-US" dirty="0"/>
              <a:t> </a:t>
            </a:r>
            <a:r>
              <a:rPr lang="en-US" dirty="0" err="1"/>
              <a:t>gian</a:t>
            </a:r>
            <a:r>
              <a:rPr lang="en-US" dirty="0"/>
              <a:t> </a:t>
            </a:r>
            <a:r>
              <a:rPr lang="en-US" dirty="0" err="1"/>
              <a:t>này</a:t>
            </a:r>
            <a:r>
              <a:rPr lang="en-US" dirty="0"/>
              <a:t>.</a:t>
            </a:r>
          </a:p>
          <a:p>
            <a:r>
              <a:rPr lang="en-US" b="1" i="1" dirty="0" smtClean="0"/>
              <a:t>                                                                                                                                                                            Mai </a:t>
            </a:r>
            <a:r>
              <a:rPr lang="en-US" b="1" i="1" dirty="0" err="1"/>
              <a:t>Hiên</a:t>
            </a:r>
            <a:r>
              <a:rPr lang="en-US" b="1" i="1" dirty="0"/>
              <a:t> (</a:t>
            </a:r>
            <a:r>
              <a:rPr lang="en-US" b="1" i="1" dirty="0" err="1"/>
              <a:t>sưu</a:t>
            </a:r>
            <a:r>
              <a:rPr lang="en-US" b="1" i="1" dirty="0"/>
              <a:t> </a:t>
            </a:r>
            <a:r>
              <a:rPr lang="en-US" b="1" i="1" dirty="0" err="1"/>
              <a:t>tầm</a:t>
            </a:r>
            <a:r>
              <a:rPr lang="en-US" b="1" i="1" dirty="0"/>
              <a:t>)</a:t>
            </a:r>
            <a:endParaRPr lang="en-US" dirty="0"/>
          </a:p>
        </p:txBody>
      </p:sp>
      <p:sp>
        <p:nvSpPr>
          <p:cNvPr id="5" name="TextBox 4"/>
          <p:cNvSpPr txBox="1"/>
          <p:nvPr/>
        </p:nvSpPr>
        <p:spPr>
          <a:xfrm>
            <a:off x="286247" y="190831"/>
            <a:ext cx="1566407" cy="365760"/>
          </a:xfrm>
          <a:prstGeom prst="rect">
            <a:avLst/>
          </a:prstGeom>
          <a:noFill/>
        </p:spPr>
        <p:txBody>
          <a:bodyPr wrap="square" rtlCol="0">
            <a:spAutoFit/>
          </a:bodyPr>
          <a:lstStyle/>
          <a:p>
            <a:r>
              <a:rPr lang="en-US" dirty="0" smtClean="0"/>
              <a:t> </a:t>
            </a:r>
            <a:r>
              <a:rPr lang="en-US" dirty="0" smtClean="0">
                <a:solidFill>
                  <a:srgbClr val="FF0000"/>
                </a:solidFill>
              </a:rPr>
              <a:t>ĐỀ 3 </a:t>
            </a:r>
            <a:endParaRPr lang="en-US" dirty="0">
              <a:solidFill>
                <a:srgbClr val="FF0000"/>
              </a:solidFill>
            </a:endParaRPr>
          </a:p>
        </p:txBody>
      </p:sp>
    </p:spTree>
    <p:extLst>
      <p:ext uri="{BB962C8B-B14F-4D97-AF65-F5344CB8AC3E}">
        <p14:creationId xmlns:p14="http://schemas.microsoft.com/office/powerpoint/2010/main" val="19186435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92" y="267194"/>
            <a:ext cx="10016579" cy="5975800"/>
          </a:xfrm>
          <a:prstGeom prst="rect">
            <a:avLst/>
          </a:prstGeom>
        </p:spPr>
      </p:pic>
    </p:spTree>
    <p:extLst>
      <p:ext uri="{BB962C8B-B14F-4D97-AF65-F5344CB8AC3E}">
        <p14:creationId xmlns:p14="http://schemas.microsoft.com/office/powerpoint/2010/main" val="7245494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35" y="378565"/>
            <a:ext cx="10027679" cy="6055089"/>
          </a:xfrm>
          <a:prstGeom prst="rect">
            <a:avLst/>
          </a:prstGeom>
        </p:spPr>
      </p:pic>
    </p:spTree>
    <p:extLst>
      <p:ext uri="{BB962C8B-B14F-4D97-AF65-F5344CB8AC3E}">
        <p14:creationId xmlns:p14="http://schemas.microsoft.com/office/powerpoint/2010/main" val="29801730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07" y="643705"/>
            <a:ext cx="10879947" cy="5677581"/>
          </a:xfrm>
          <a:prstGeom prst="rect">
            <a:avLst/>
          </a:prstGeom>
        </p:spPr>
      </p:pic>
    </p:spTree>
    <p:extLst>
      <p:ext uri="{BB962C8B-B14F-4D97-AF65-F5344CB8AC3E}">
        <p14:creationId xmlns:p14="http://schemas.microsoft.com/office/powerpoint/2010/main" val="4096238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3824706" y="317236"/>
            <a:ext cx="8547410" cy="2492990"/>
          </a:xfrm>
          <a:prstGeom prst="rect">
            <a:avLst/>
          </a:prstGeom>
          <a:noFill/>
        </p:spPr>
        <p:txBody>
          <a:bodyPr wrap="square" rtlCol="0">
            <a:spAutoFit/>
          </a:bodyPr>
          <a:lstStyle/>
          <a:p>
            <a:pPr>
              <a:defRPr/>
            </a:pPr>
            <a:r>
              <a:rPr lang="en-US" sz="26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26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1.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văn</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người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phần</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thân</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cần</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514350" indent="-514350">
              <a:buAutoNum type="alphaUcPeriod"/>
              <a:defRPr/>
            </a:pPr>
            <a:r>
              <a:rPr kumimoji="0" lang="en-US" sz="26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Tả</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dáng</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tính</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514350" indent="-514350">
              <a:buAutoNum type="alphaUcPeriod"/>
              <a:defRPr/>
            </a:pPr>
            <a:r>
              <a:rPr lang="en-US" sz="2600" baseline="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baseline="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dáng</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mái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tóc</a:t>
            </a:r>
            <a:endPar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514350" indent="-514350">
              <a:buAutoNum type="alphaUcPeriod"/>
              <a:defRPr/>
            </a:pPr>
            <a:r>
              <a:rPr kumimoji="0" lang="en-US" sz="26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Tả</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nói</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cử</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chỉ</a:t>
            </a:r>
            <a:endPar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indent="-514350">
              <a:buAutoNum type="alphaUcPeriod"/>
              <a:defRPr/>
            </a:pPr>
            <a:r>
              <a:rPr lang="en-US" sz="2600" baseline="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baseline="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mái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tóc</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dáng</a:t>
            </a:r>
            <a:endParaRPr kumimoji="0" lang="en-US" sz="2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4219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A</a:t>
            </a:r>
            <a:endPar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40748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B</a:t>
            </a:r>
            <a:endPar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4042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C</a:t>
            </a:r>
            <a:endPar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4379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D</a:t>
            </a:r>
            <a:endPar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1"/>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2"/>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3"/>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4"/>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5"/>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6"/>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7"/>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1"/>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2"/>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3"/>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4"/>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5"/>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6"/>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44715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4950711" y="426737"/>
            <a:ext cx="6898186"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noProof="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2600" b="1" noProof="0" dirty="0" smtClean="0">
                <a:solidFill>
                  <a:srgbClr val="002060"/>
                </a:solidFill>
                <a:latin typeface="Tahoma" panose="020B0604030504040204" pitchFamily="34" charset="0"/>
                <a:ea typeface="Tahoma" panose="020B0604030504040204" pitchFamily="34" charset="0"/>
                <a:cs typeface="Tahoma" panose="020B0604030504040204" pitchFamily="34" charset="0"/>
              </a:rPr>
              <a:t> 2. </a:t>
            </a:r>
            <a:r>
              <a:rPr lang="en-US" sz="2600" noProof="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2600" noProof="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noProof="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2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văn</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người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dáng</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chi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Tả</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cư</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xử</a:t>
            </a:r>
            <a:endPar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aseline="0" dirty="0" smtClean="0">
                <a:solidFill>
                  <a:srgbClr val="002060"/>
                </a:solidFill>
                <a:latin typeface="Tahoma" panose="020B0604030504040204" pitchFamily="34" charset="0"/>
                <a:ea typeface="Tahoma" panose="020B0604030504040204" pitchFamily="34" charset="0"/>
                <a:cs typeface="Tahoma" panose="020B0604030504040204" pitchFamily="34" charset="0"/>
              </a:rPr>
              <a:t>B.</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đặc</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điểm</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nổi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bật</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dáng</a:t>
            </a:r>
            <a:endPar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26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Tả</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cử</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chỉ</a:t>
            </a:r>
            <a:endPar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aseline="0" dirty="0" smtClean="0">
                <a:solidFill>
                  <a:srgbClr val="002060"/>
                </a:solidFill>
                <a:latin typeface="Tahoma" panose="020B0604030504040204" pitchFamily="34" charset="0"/>
                <a:ea typeface="Tahoma" panose="020B0604030504040204" pitchFamily="34" charset="0"/>
                <a:cs typeface="Tahoma" panose="020B0604030504040204" pitchFamily="34" charset="0"/>
              </a:rPr>
              <a:t>D.</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a:solidFill>
                  <a:srgbClr val="002060"/>
                </a:solidFill>
                <a:latin typeface="Tahoma" panose="020B0604030504040204" pitchFamily="34" charset="0"/>
                <a:ea typeface="Tahoma" panose="020B0604030504040204" pitchFamily="34" charset="0"/>
                <a:cs typeface="Tahoma" panose="020B0604030504040204" pitchFamily="34" charset="0"/>
              </a:rPr>
              <a:t>T</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lời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nói</a:t>
            </a:r>
            <a:endParaRPr kumimoji="0" lang="en-US" sz="2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37702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C00000"/>
                </a:solidFill>
                <a:effectLst/>
                <a:uLnTx/>
                <a:uFillTx/>
                <a:latin typeface="Calibri" panose="020F0502020204030204"/>
                <a:ea typeface="+mn-ea"/>
                <a:cs typeface="+mn-cs"/>
              </a:rPr>
              <a:t>A</a:t>
            </a:r>
            <a:endParaRPr kumimoji="0" lang="en-US" sz="26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6580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C00000"/>
                </a:solidFill>
                <a:effectLst/>
                <a:uLnTx/>
                <a:uFillTx/>
                <a:latin typeface="Calibri" panose="020F0502020204030204"/>
                <a:ea typeface="+mn-ea"/>
                <a:cs typeface="+mn-cs"/>
              </a:rPr>
              <a:t>B</a:t>
            </a:r>
            <a:endParaRPr kumimoji="0" lang="en-US" sz="26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6260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C00000"/>
                </a:solidFill>
                <a:effectLst/>
                <a:uLnTx/>
                <a:uFillTx/>
                <a:latin typeface="Calibri" panose="020F0502020204030204"/>
                <a:ea typeface="+mn-ea"/>
                <a:cs typeface="+mn-cs"/>
              </a:rPr>
              <a:t>C</a:t>
            </a:r>
            <a:endParaRPr kumimoji="0" lang="en-US" sz="26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8985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C00000"/>
                </a:solidFill>
                <a:effectLst/>
                <a:uLnTx/>
                <a:uFillTx/>
                <a:latin typeface="Calibri" panose="020F0502020204030204"/>
                <a:ea typeface="+mn-ea"/>
                <a:cs typeface="+mn-cs"/>
              </a:rPr>
              <a:t>D</a:t>
            </a:r>
            <a:endParaRPr kumimoji="0" lang="en-US" sz="26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1"/>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2"/>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3"/>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1"/>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The doors of wisdom are never shut</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7"/>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8"/>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19"/>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0"/>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1"/>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3"/>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4"/>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6"/>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3790461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3824706" y="317236"/>
            <a:ext cx="8547410" cy="2492990"/>
          </a:xfrm>
          <a:prstGeom prst="rect">
            <a:avLst/>
          </a:prstGeom>
          <a:noFill/>
        </p:spPr>
        <p:txBody>
          <a:bodyPr wrap="square" rtlCol="0">
            <a:spAutoFit/>
          </a:bodyPr>
          <a:lstStyle/>
          <a:p>
            <a:pPr>
              <a:defRPr/>
            </a:pPr>
            <a:r>
              <a:rPr lang="en-US" sz="26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26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1.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văn</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người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phần</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thân</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cần</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514350" indent="-514350">
              <a:buAutoNum type="alphaUcPeriod"/>
              <a:defRPr/>
            </a:pPr>
            <a:r>
              <a:rPr kumimoji="0" lang="en-US" sz="26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Tả</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dáng</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tính</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514350" indent="-514350">
              <a:buAutoNum type="alphaUcPeriod"/>
              <a:defRPr/>
            </a:pPr>
            <a:r>
              <a:rPr lang="en-US" sz="2600" baseline="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baseline="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dáng</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mái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tóc</a:t>
            </a:r>
            <a:endPar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514350" indent="-514350">
              <a:buAutoNum type="alphaUcPeriod"/>
              <a:defRPr/>
            </a:pPr>
            <a:r>
              <a:rPr kumimoji="0" lang="en-US" sz="26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Tả</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nói</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cử</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chỉ</a:t>
            </a:r>
            <a:endPar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indent="-514350">
              <a:buAutoNum type="alphaUcPeriod"/>
              <a:defRPr/>
            </a:pPr>
            <a:r>
              <a:rPr lang="en-US" sz="2600" baseline="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baseline="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mái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tóc</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dáng</a:t>
            </a:r>
            <a:endParaRPr kumimoji="0" lang="en-US" sz="2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4"/>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5"/>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6"/>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7"/>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8"/>
          <a:stretch>
            <a:fillRect/>
          </a:stretch>
        </p:blipFill>
        <p:spPr>
          <a:xfrm>
            <a:off x="1758321" y="5902410"/>
            <a:ext cx="1396105" cy="542591"/>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Trí</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thức</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kho</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báu</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quý</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giá</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nhất</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12"/>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pic>
        <p:nvPicPr>
          <p:cNvPr id="5" name="btnInknoeActivity"/>
          <p:cNvPicPr>
            <a:picLocks noChangeAspect="1"/>
          </p:cNvPicPr>
          <p:nvPr>
            <p:custDataLst>
              <p:tags r:id="rId1"/>
            </p:custDataLst>
          </p:nvPr>
        </p:nvPicPr>
        <p:blipFill>
          <a:blip r:embed="rId14" r:link="rId15" cstate="print">
            <a:extLst>
              <a:ext uri="{28A0092B-C50C-407E-A947-70E740481C1C}">
                <a14:useLocalDpi xmlns:a14="http://schemas.microsoft.com/office/drawing/2010/main" val="0"/>
              </a:ext>
            </a:extLst>
          </a:blip>
          <a:stretch>
            <a:fillRect/>
          </a:stretch>
        </p:blipFill>
        <p:spPr>
          <a:xfrm>
            <a:off x="4194796" y="3822349"/>
            <a:ext cx="2219546" cy="571500"/>
          </a:xfrm>
          <a:prstGeom prst="rect">
            <a:avLst/>
          </a:prstGeom>
        </p:spPr>
      </p:pic>
    </p:spTree>
    <p:extLst>
      <p:ext uri="{BB962C8B-B14F-4D97-AF65-F5344CB8AC3E}">
        <p14:creationId xmlns:p14="http://schemas.microsoft.com/office/powerpoint/2010/main" val="3094561868"/>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C8624134-3E86-45B2-8853-06D14D26D64B}"/>
              </a:ext>
            </a:extLst>
          </p:cNvPr>
          <p:cNvSpPr txBox="1"/>
          <p:nvPr/>
        </p:nvSpPr>
        <p:spPr>
          <a:xfrm>
            <a:off x="4950711" y="426737"/>
            <a:ext cx="6898186"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noProof="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2600" b="1" noProof="0" dirty="0" smtClean="0">
                <a:solidFill>
                  <a:srgbClr val="002060"/>
                </a:solidFill>
                <a:latin typeface="Tahoma" panose="020B0604030504040204" pitchFamily="34" charset="0"/>
                <a:ea typeface="Tahoma" panose="020B0604030504040204" pitchFamily="34" charset="0"/>
                <a:cs typeface="Tahoma" panose="020B0604030504040204" pitchFamily="34" charset="0"/>
              </a:rPr>
              <a:t> 2. </a:t>
            </a:r>
            <a:r>
              <a:rPr lang="en-US" sz="2600" noProof="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2600" noProof="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noProof="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2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văn</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người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dáng</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chi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Tả</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cư</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xử</a:t>
            </a:r>
            <a:endPar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aseline="0" dirty="0" smtClean="0">
                <a:solidFill>
                  <a:srgbClr val="002060"/>
                </a:solidFill>
                <a:latin typeface="Tahoma" panose="020B0604030504040204" pitchFamily="34" charset="0"/>
                <a:ea typeface="Tahoma" panose="020B0604030504040204" pitchFamily="34" charset="0"/>
                <a:cs typeface="Tahoma" panose="020B0604030504040204" pitchFamily="34" charset="0"/>
              </a:rPr>
              <a:t>B.</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đặc</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điểm</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nổi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bật</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dáng</a:t>
            </a:r>
            <a:endPar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26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Tả</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cử</a:t>
            </a:r>
            <a:r>
              <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chỉ</a:t>
            </a:r>
            <a:endParaRPr kumimoji="0" lang="en-US" sz="2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aseline="0" dirty="0" smtClean="0">
                <a:solidFill>
                  <a:srgbClr val="002060"/>
                </a:solidFill>
                <a:latin typeface="Tahoma" panose="020B0604030504040204" pitchFamily="34" charset="0"/>
                <a:ea typeface="Tahoma" panose="020B0604030504040204" pitchFamily="34" charset="0"/>
                <a:cs typeface="Tahoma" panose="020B0604030504040204" pitchFamily="34" charset="0"/>
              </a:rPr>
              <a:t>D.</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a:solidFill>
                  <a:srgbClr val="002060"/>
                </a:solidFill>
                <a:latin typeface="Tahoma" panose="020B0604030504040204" pitchFamily="34" charset="0"/>
                <a:ea typeface="Tahoma" panose="020B0604030504040204" pitchFamily="34" charset="0"/>
                <a:cs typeface="Tahoma" panose="020B0604030504040204" pitchFamily="34" charset="0"/>
              </a:rPr>
              <a:t>T</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ả</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lời</a:t>
            </a:r>
            <a:r>
              <a:rPr lang="en-US" sz="2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nói</a:t>
            </a:r>
            <a:endParaRPr kumimoji="0" lang="en-US" sz="2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3"/>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4"/>
          <a:stretch>
            <a:fillRect/>
          </a:stretch>
        </p:blipFill>
        <p:spPr>
          <a:xfrm>
            <a:off x="1646334" y="3343455"/>
            <a:ext cx="1962108" cy="1901899"/>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7"/>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8"/>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pic>
        <p:nvPicPr>
          <p:cNvPr id="28" name="Picture 2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1426" y="2614056"/>
            <a:ext cx="1585590" cy="1585588"/>
          </a:xfrm>
          <a:prstGeom prst="rect">
            <a:avLst/>
          </a:prstGeom>
        </p:spPr>
      </p:pic>
      <p:sp>
        <p:nvSpPr>
          <p:cNvPr id="29" name="Rectangle 28">
            <a:extLst>
              <a:ext uri="{FF2B5EF4-FFF2-40B4-BE49-F238E27FC236}">
                <a16:creationId xmlns:a16="http://schemas.microsoft.com/office/drawing/2014/main" id="{07BE3BC8-6F94-4508-B5F3-94435B1CCB90}"/>
              </a:ext>
            </a:extLst>
          </p:cNvPr>
          <p:cNvSpPr/>
          <p:nvPr/>
        </p:nvSpPr>
        <p:spPr>
          <a:xfrm>
            <a:off x="1975374" y="2991352"/>
            <a:ext cx="1377695" cy="830997"/>
          </a:xfrm>
          <a:prstGeom prst="rect">
            <a:avLst/>
          </a:prstGeom>
        </p:spPr>
        <p:txBody>
          <a:bodyPr wrap="square" anchor="ctr">
            <a:spAutoFit/>
          </a:bodyPr>
          <a:lstStyle/>
          <a:p>
            <a:pPr lvl="0" algn="ctr">
              <a:defRPr/>
            </a:pP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Trí</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thức</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kho</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báu</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quý</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giá</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nhất</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btnInknoeActivity"/>
          <p:cNvPicPr>
            <a:picLocks noChangeAspect="1"/>
          </p:cNvPicPr>
          <p:nvPr>
            <p:custDataLst>
              <p:tags r:id="rId1"/>
            </p:custDataLst>
          </p:nvPr>
        </p:nvPicPr>
        <p:blipFill>
          <a:blip r:embed="rId12" r:link="rId13"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441178663"/>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676080"/>
            <a:ext cx="9966960" cy="2926080"/>
          </a:xfrm>
        </p:spPr>
        <p:txBody>
          <a:bodyPr/>
          <a:lstStyle/>
          <a:p>
            <a:r>
              <a:rPr lang="en-US" dirty="0" err="1" smtClean="0"/>
              <a:t>Tập</a:t>
            </a:r>
            <a:r>
              <a:rPr lang="en-US" dirty="0" smtClean="0"/>
              <a:t> </a:t>
            </a:r>
            <a:r>
              <a:rPr lang="en-US" dirty="0" err="1" smtClean="0"/>
              <a:t>làm</a:t>
            </a:r>
            <a:r>
              <a:rPr lang="en-US" dirty="0" smtClean="0"/>
              <a:t> </a:t>
            </a:r>
            <a:r>
              <a:rPr lang="en-US" dirty="0" err="1" smtClean="0"/>
              <a:t>văn</a:t>
            </a:r>
            <a:endParaRPr lang="vi-VN" dirty="0"/>
          </a:p>
        </p:txBody>
      </p:sp>
      <p:sp>
        <p:nvSpPr>
          <p:cNvPr id="4" name="Subtitle 3"/>
          <p:cNvSpPr>
            <a:spLocks noGrp="1"/>
          </p:cNvSpPr>
          <p:nvPr>
            <p:ph type="subTitle" idx="1"/>
          </p:nvPr>
        </p:nvSpPr>
        <p:spPr>
          <a:xfrm>
            <a:off x="1709530" y="2328286"/>
            <a:ext cx="8767860" cy="1388165"/>
          </a:xfrm>
        </p:spPr>
        <p:txBody>
          <a:bodyPr>
            <a:normAutofit/>
          </a:bodyPr>
          <a:lstStyle/>
          <a:p>
            <a:r>
              <a:rPr lang="en-US" sz="4000" b="1" dirty="0" smtClean="0">
                <a:solidFill>
                  <a:srgbClr val="FF0000"/>
                </a:solidFill>
              </a:rPr>
              <a:t>LUYỆN  TÂP TẢ NGƯỜI</a:t>
            </a:r>
          </a:p>
          <a:p>
            <a:r>
              <a:rPr lang="en-US" sz="4000" b="1" dirty="0" smtClean="0">
                <a:solidFill>
                  <a:srgbClr val="FF0000"/>
                </a:solidFill>
              </a:rPr>
              <a:t>( </a:t>
            </a:r>
            <a:r>
              <a:rPr lang="en-US" sz="4000" b="1" dirty="0" err="1" smtClean="0">
                <a:solidFill>
                  <a:srgbClr val="FF0000"/>
                </a:solidFill>
              </a:rPr>
              <a:t>Tả</a:t>
            </a:r>
            <a:r>
              <a:rPr lang="en-US" sz="4000" b="1" dirty="0" smtClean="0">
                <a:solidFill>
                  <a:srgbClr val="FF0000"/>
                </a:solidFill>
              </a:rPr>
              <a:t> </a:t>
            </a:r>
            <a:r>
              <a:rPr lang="en-US" sz="4000" b="1" dirty="0" err="1" smtClean="0">
                <a:solidFill>
                  <a:srgbClr val="FF0000"/>
                </a:solidFill>
              </a:rPr>
              <a:t>hoạt</a:t>
            </a:r>
            <a:r>
              <a:rPr lang="en-US" sz="4000" b="1" dirty="0" smtClean="0">
                <a:solidFill>
                  <a:srgbClr val="FF0000"/>
                </a:solidFill>
              </a:rPr>
              <a:t> </a:t>
            </a:r>
            <a:r>
              <a:rPr lang="en-US" sz="4000" b="1" dirty="0" err="1" smtClean="0">
                <a:solidFill>
                  <a:srgbClr val="FF0000"/>
                </a:solidFill>
              </a:rPr>
              <a:t>động</a:t>
            </a:r>
            <a:r>
              <a:rPr lang="en-US" sz="4000" b="1" dirty="0" smtClean="0">
                <a:solidFill>
                  <a:srgbClr val="FF0000"/>
                </a:solidFill>
              </a:rPr>
              <a:t> )</a:t>
            </a:r>
            <a:endParaRPr lang="vi-VN" sz="4000" b="1" dirty="0">
              <a:solidFill>
                <a:srgbClr val="FF0000"/>
              </a:solidFill>
            </a:endParaRPr>
          </a:p>
        </p:txBody>
      </p:sp>
    </p:spTree>
    <p:extLst>
      <p:ext uri="{BB962C8B-B14F-4D97-AF65-F5344CB8AC3E}">
        <p14:creationId xmlns:p14="http://schemas.microsoft.com/office/powerpoint/2010/main" val="395555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7"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8600"/>
            <a:ext cx="4286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480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505200"/>
            <a:ext cx="42894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800" y="3517900"/>
            <a:ext cx="42418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257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599090" y="1936839"/>
            <a:ext cx="112918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rgbClr val="002060"/>
                </a:solidFill>
                <a:latin typeface="Times New Roman" panose="02020603050405020304" pitchFamily="18" charset="0"/>
              </a:rPr>
              <a:t>1. </a:t>
            </a:r>
            <a:r>
              <a:rPr lang="en-US" altLang="en-US" sz="2800" b="1" dirty="0" err="1">
                <a:solidFill>
                  <a:srgbClr val="002060"/>
                </a:solidFill>
                <a:latin typeface="Times New Roman" panose="02020603050405020304" pitchFamily="18" charset="0"/>
              </a:rPr>
              <a:t>Đọc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bài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văn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sau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thực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hiện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các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yêu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cầu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nêu</a:t>
            </a:r>
            <a:r>
              <a:rPr lang="en-US" altLang="en-US" sz="2800" b="1" dirty="0">
                <a:solidFill>
                  <a:srgbClr val="002060"/>
                </a:solidFill>
                <a:latin typeface="Times New Roman" panose="02020603050405020304" pitchFamily="18" charset="0"/>
              </a:rPr>
              <a:t> ở </a:t>
            </a:r>
            <a:r>
              <a:rPr lang="en-US" altLang="en-US" sz="2800" b="1" dirty="0" err="1">
                <a:solidFill>
                  <a:srgbClr val="002060"/>
                </a:solidFill>
                <a:latin typeface="Times New Roman" panose="02020603050405020304" pitchFamily="18" charset="0"/>
              </a:rPr>
              <a:t>bên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dưới</a:t>
            </a:r>
            <a:r>
              <a:rPr lang="en-US" altLang="en-US" sz="2800" b="1" dirty="0">
                <a:solidFill>
                  <a:srgbClr val="002060"/>
                </a:solidFill>
                <a:latin typeface="Times New Roman" panose="02020603050405020304" pitchFamily="18" charset="0"/>
              </a:rPr>
              <a:t>:</a:t>
            </a:r>
          </a:p>
        </p:txBody>
      </p:sp>
      <p:sp>
        <p:nvSpPr>
          <p:cNvPr id="5" name="Rectangle 4"/>
          <p:cNvSpPr>
            <a:spLocks noChangeArrowheads="1"/>
          </p:cNvSpPr>
          <p:nvPr/>
        </p:nvSpPr>
        <p:spPr bwMode="auto">
          <a:xfrm>
            <a:off x="758599" y="2692819"/>
            <a:ext cx="90554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0033CC"/>
              </a:buClr>
              <a:buFont typeface="Times New Roman" panose="02020603050405020304" pitchFamily="18" charset="0"/>
              <a:buAutoNum type="alphaLcParenR"/>
            </a:pPr>
            <a:r>
              <a:rPr lang="en-US" altLang="en-US" sz="2800" b="1" dirty="0">
                <a:latin typeface="Times New Roman" panose="02020603050405020304" pitchFamily="18" charset="0"/>
              </a:rPr>
              <a:t> </a:t>
            </a:r>
            <a:r>
              <a:rPr lang="en-US" altLang="en-US" sz="2800" b="1" dirty="0" err="1">
                <a:solidFill>
                  <a:srgbClr val="0070C0"/>
                </a:solidFill>
                <a:latin typeface="Times New Roman" panose="02020603050405020304" pitchFamily="18" charset="0"/>
              </a:rPr>
              <a:t>Xác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định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các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đoạn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của</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bài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văn</a:t>
            </a:r>
            <a:r>
              <a:rPr lang="en-US" altLang="en-US" sz="2800" b="1" dirty="0">
                <a:solidFill>
                  <a:srgbClr val="0070C0"/>
                </a:solidFill>
                <a:latin typeface="Times New Roman" panose="02020603050405020304" pitchFamily="18" charset="0"/>
              </a:rPr>
              <a:t>.</a:t>
            </a:r>
          </a:p>
        </p:txBody>
      </p:sp>
      <p:sp>
        <p:nvSpPr>
          <p:cNvPr id="6" name="Rectangle 5"/>
          <p:cNvSpPr>
            <a:spLocks noChangeArrowheads="1"/>
          </p:cNvSpPr>
          <p:nvPr/>
        </p:nvSpPr>
        <p:spPr bwMode="auto">
          <a:xfrm>
            <a:off x="758599" y="3283037"/>
            <a:ext cx="10972799"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nSpc>
                <a:spcPct val="150000"/>
              </a:lnSpc>
            </a:pPr>
            <a:r>
              <a:rPr lang="en-US" altLang="en-US" sz="2800" b="1" dirty="0">
                <a:solidFill>
                  <a:srgbClr val="FF0000"/>
                </a:solidFill>
                <a:latin typeface="Times New Roman" panose="02020603050405020304" pitchFamily="18" charset="0"/>
              </a:rPr>
              <a:t>b) </a:t>
            </a:r>
            <a:r>
              <a:rPr lang="en-US" altLang="en-US" sz="2800" b="1" dirty="0" err="1">
                <a:solidFill>
                  <a:srgbClr val="FF0000"/>
                </a:solidFill>
                <a:latin typeface="Times New Roman" panose="02020603050405020304" pitchFamily="18" charset="0"/>
              </a:rPr>
              <a:t>Nêu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nội</a:t>
            </a:r>
            <a:r>
              <a:rPr lang="en-US" altLang="en-US" sz="2800" b="1" dirty="0">
                <a:solidFill>
                  <a:srgbClr val="FF0000"/>
                </a:solidFill>
                <a:latin typeface="Times New Roman" panose="02020603050405020304" pitchFamily="18" charset="0"/>
              </a:rPr>
              <a:t> dung </a:t>
            </a:r>
            <a:r>
              <a:rPr lang="en-US" altLang="en-US" sz="2800" b="1" dirty="0" err="1">
                <a:solidFill>
                  <a:srgbClr val="FF0000"/>
                </a:solidFill>
                <a:latin typeface="Times New Roman" panose="02020603050405020304" pitchFamily="18" charset="0"/>
              </a:rPr>
              <a:t>chính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từng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đoạn</a:t>
            </a:r>
            <a:r>
              <a:rPr lang="en-US" altLang="en-US" sz="2800" b="1" dirty="0">
                <a:solidFill>
                  <a:srgbClr val="FF0000"/>
                </a:solidFill>
                <a:latin typeface="Times New Roman" panose="02020603050405020304" pitchFamily="18" charset="0"/>
              </a:rPr>
              <a:t>.</a:t>
            </a:r>
          </a:p>
          <a:p>
            <a:pPr>
              <a:lnSpc>
                <a:spcPct val="150000"/>
              </a:lnSpc>
            </a:pPr>
            <a:r>
              <a:rPr lang="en-US" altLang="en-US" sz="2800" b="1" dirty="0">
                <a:solidFill>
                  <a:srgbClr val="7030A0"/>
                </a:solidFill>
                <a:latin typeface="Times New Roman" panose="02020603050405020304" pitchFamily="18" charset="0"/>
              </a:rPr>
              <a:t>c) </a:t>
            </a:r>
            <a:r>
              <a:rPr lang="en-US" altLang="en-US" sz="2800" b="1" dirty="0" err="1">
                <a:solidFill>
                  <a:srgbClr val="7030A0"/>
                </a:solidFill>
                <a:latin typeface="Times New Roman" panose="02020603050405020304" pitchFamily="18" charset="0"/>
              </a:rPr>
              <a:t>Tìm</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những</a:t>
            </a:r>
            <a:r>
              <a:rPr lang="en-US" altLang="en-US" sz="2800" b="1" dirty="0">
                <a:solidFill>
                  <a:srgbClr val="7030A0"/>
                </a:solidFill>
                <a:latin typeface="Times New Roman" panose="02020603050405020304" pitchFamily="18" charset="0"/>
              </a:rPr>
              <a:t> chi </a:t>
            </a:r>
            <a:r>
              <a:rPr lang="en-US" altLang="en-US" sz="2800" b="1" dirty="0" err="1">
                <a:solidFill>
                  <a:srgbClr val="7030A0"/>
                </a:solidFill>
                <a:latin typeface="Times New Roman" panose="02020603050405020304" pitchFamily="18" charset="0"/>
              </a:rPr>
              <a:t>tiết</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tả</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hoạt</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động</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của</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bác</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Tâm</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trong</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bài</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văn</a:t>
            </a:r>
            <a:r>
              <a:rPr lang="en-US" altLang="en-US" sz="2800" b="1" dirty="0">
                <a:solidFill>
                  <a:srgbClr val="7030A0"/>
                </a:solidFill>
                <a:latin typeface="Times New Roman" panose="02020603050405020304" pitchFamily="18" charset="0"/>
              </a:rPr>
              <a:t>.</a:t>
            </a:r>
          </a:p>
        </p:txBody>
      </p:sp>
      <p:sp>
        <p:nvSpPr>
          <p:cNvPr id="7" name="TextBox 6"/>
          <p:cNvSpPr txBox="1"/>
          <p:nvPr/>
        </p:nvSpPr>
        <p:spPr>
          <a:xfrm>
            <a:off x="4179985" y="5151942"/>
            <a:ext cx="3909849" cy="523220"/>
          </a:xfrm>
          <a:prstGeom prst="rect">
            <a:avLst/>
          </a:prstGeom>
          <a:solidFill>
            <a:srgbClr val="FFFF00"/>
          </a:solid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1F6DC00-EA0F-4D26-AF03-BD2595D51818}"/>
              </a:ext>
            </a:extLst>
          </p:cNvPr>
          <p:cNvSpPr txBox="1"/>
          <p:nvPr/>
        </p:nvSpPr>
        <p:spPr bwMode="auto">
          <a:xfrm>
            <a:off x="1727730" y="640713"/>
            <a:ext cx="76440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en-US" sz="2800" b="1" u="sng" dirty="0" err="1" smtClean="0">
                <a:solidFill>
                  <a:srgbClr val="0000FF"/>
                </a:solidFill>
                <a:latin typeface="Times New Roman" pitchFamily="18" charset="0"/>
                <a:cs typeface="Times New Roman" pitchFamily="18" charset="0"/>
              </a:rPr>
              <a:t>Tập</a:t>
            </a:r>
            <a:r>
              <a:rPr lang="en-US" sz="2800" b="1" u="sng" dirty="0" smtClean="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làm</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văn</a:t>
            </a:r>
            <a:endParaRPr lang="en-US" sz="2800" b="1" u="sng" dirty="0">
              <a:solidFill>
                <a:srgbClr val="0000FF"/>
              </a:solidFill>
              <a:latin typeface="Times New Roman" pitchFamily="18" charset="0"/>
              <a:cs typeface="Times New Roman" pitchFamily="18" charset="0"/>
            </a:endParaRPr>
          </a:p>
          <a:p>
            <a:pPr algn="ctr"/>
            <a:r>
              <a:rPr lang="en-US" altLang="en-US" sz="2800" b="1" dirty="0" err="1">
                <a:solidFill>
                  <a:srgbClr val="FF0000"/>
                </a:solidFill>
                <a:latin typeface="Times New Roman" panose="02020603050405020304" pitchFamily="18" charset="0"/>
              </a:rPr>
              <a:t>Luyện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tập</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tả</a:t>
            </a:r>
            <a:r>
              <a:rPr lang="en-US" altLang="en-US" sz="2800" b="1" dirty="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người</a:t>
            </a:r>
            <a:endParaRPr lang="en-US" sz="2800" i="1" dirty="0">
              <a:solidFill>
                <a:srgbClr val="0070C0"/>
              </a:solidFill>
              <a:latin typeface="Times New Roman" pitchFamily="18" charset="0"/>
              <a:ea typeface="SimSun" pitchFamily="2" charset="-122"/>
            </a:endParaRPr>
          </a:p>
        </p:txBody>
      </p:sp>
    </p:spTree>
    <p:extLst>
      <p:ext uri="{BB962C8B-B14F-4D97-AF65-F5344CB8AC3E}">
        <p14:creationId xmlns:p14="http://schemas.microsoft.com/office/powerpoint/2010/main" val="180564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1164" y="144868"/>
            <a:ext cx="11020097" cy="6524863"/>
          </a:xfrm>
          <a:prstGeom prst="rect">
            <a:avLst/>
          </a:prstGeom>
        </p:spPr>
        <p:txBody>
          <a:bodyPr wrap="square">
            <a:spAutoFit/>
          </a:bodyPr>
          <a:lstStyle/>
          <a:p>
            <a:pPr algn="ctr"/>
            <a:r>
              <a:rPr lang="en-US" altLang="en-US" sz="2800" dirty="0" err="1">
                <a:solidFill>
                  <a:srgbClr val="0000FF"/>
                </a:solidFill>
                <a:latin typeface="Times New Roman" panose="02020603050405020304" pitchFamily="18" charset="0"/>
              </a:rPr>
              <a:t>Công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nhân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sửa</a:t>
            </a:r>
            <a:r>
              <a:rPr lang="en-US" altLang="en-US" sz="2800" dirty="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đường</a:t>
            </a:r>
            <a:endParaRPr lang="en-US" altLang="en-US" sz="2800" dirty="0">
              <a:solidFill>
                <a:srgbClr val="0000FF"/>
              </a:solidFill>
              <a:latin typeface="Times New Roman" panose="02020603050405020304" pitchFamily="18" charset="0"/>
            </a:endParaRPr>
          </a:p>
          <a:p>
            <a:pPr algn="just"/>
            <a:r>
              <a:rPr lang="en-US" altLang="en-US" sz="2800" dirty="0">
                <a:solidFill>
                  <a:srgbClr val="0000FF"/>
                </a:solidFill>
                <a:latin typeface="Times New Roman" panose="02020603050405020304" pitchFamily="18" charset="0"/>
              </a:rPr>
              <a:t> </a:t>
            </a:r>
            <a:r>
              <a:rPr lang="en-US" altLang="en-US" sz="2800" dirty="0" smtClean="0">
                <a:solidFill>
                  <a:srgbClr val="0000FF"/>
                </a:solidFill>
                <a:latin typeface="Times New Roman" panose="02020603050405020304" pitchFamily="18" charset="0"/>
              </a:rPr>
              <a:t>    </a:t>
            </a:r>
            <a:r>
              <a:rPr lang="en-US" altLang="en-US" sz="2600" dirty="0" err="1" smtClean="0">
                <a:solidFill>
                  <a:srgbClr val="002060"/>
                </a:solidFill>
                <a:latin typeface="Times New Roman" panose="02020603050405020304" pitchFamily="18" charset="0"/>
              </a:rPr>
              <a:t>Bác</a:t>
            </a:r>
            <a:r>
              <a:rPr lang="en-US" altLang="en-US" sz="2600" dirty="0" smtClean="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Tâm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mẹ</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của</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Thư</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đang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chăm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chú</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làm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việc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Bác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một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đôi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găng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tay</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bằng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vải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rất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dày</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Vì</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thế</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tay</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bác</a:t>
            </a:r>
            <a:r>
              <a:rPr lang="en-US" altLang="en-US" sz="2600" dirty="0">
                <a:solidFill>
                  <a:srgbClr val="002060"/>
                </a:solidFill>
                <a:latin typeface="Times New Roman" panose="02020603050405020304" pitchFamily="18" charset="0"/>
              </a:rPr>
              <a:t> y </a:t>
            </a:r>
            <a:r>
              <a:rPr lang="en-US" altLang="en-US" sz="2600" dirty="0" err="1">
                <a:solidFill>
                  <a:srgbClr val="002060"/>
                </a:solidFill>
                <a:latin typeface="Times New Roman" panose="02020603050405020304" pitchFamily="18" charset="0"/>
              </a:rPr>
              <a:t>như</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tay</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một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người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khổng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lồ</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Bác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đội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nón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khăn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trùm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gần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kín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mặt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chỉ</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để</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hở</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mỗi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cái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mũi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và</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đôi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mắt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Tay</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phải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bác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cầm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một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chiếc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búa</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Tay</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trái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bác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xếp</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rất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khéo</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những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viên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đá</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bọc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nhựa</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đường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đen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nhánh</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vào</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chỗ</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trũng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Bác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đập</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búa</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đều</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đều</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xuống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những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viên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đá</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để</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chúng</a:t>
            </a:r>
            <a:r>
              <a:rPr lang="en-US" altLang="en-US" sz="2600" dirty="0">
                <a:solidFill>
                  <a:srgbClr val="002060"/>
                </a:solidFill>
                <a:latin typeface="Times New Roman" panose="02020603050405020304" pitchFamily="18" charset="0"/>
              </a:rPr>
              <a:t> ken </a:t>
            </a:r>
            <a:r>
              <a:rPr lang="en-US" altLang="en-US" sz="2600" dirty="0" err="1">
                <a:solidFill>
                  <a:srgbClr val="002060"/>
                </a:solidFill>
                <a:latin typeface="Times New Roman" panose="02020603050405020304" pitchFamily="18" charset="0"/>
              </a:rPr>
              <a:t>chắc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vào</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nhau</a:t>
            </a:r>
            <a:r>
              <a:rPr lang="en-US" altLang="en-US" sz="2600" dirty="0">
                <a:solidFill>
                  <a:srgbClr val="002060"/>
                </a:solidFill>
                <a:latin typeface="Times New Roman" panose="02020603050405020304" pitchFamily="18" charset="0"/>
              </a:rPr>
              <a:t>. Hai </a:t>
            </a:r>
            <a:r>
              <a:rPr lang="en-US" altLang="en-US" sz="2600" dirty="0" err="1">
                <a:solidFill>
                  <a:srgbClr val="002060"/>
                </a:solidFill>
                <a:latin typeface="Times New Roman" panose="02020603050405020304" pitchFamily="18" charset="0"/>
              </a:rPr>
              <a:t>tay</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bác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đưa</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lên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hạ</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xuống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nhịp</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nhàng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Dường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như</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bác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đang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làm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một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việc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gì</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đấy</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rất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nhẹ</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nhàng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chứ</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không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phải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là</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công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việc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vá</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đường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vất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vả</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kia</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Chỉ</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có</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mảng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áo</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ướt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đẫm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mồ</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hôi</a:t>
            </a:r>
            <a:r>
              <a:rPr lang="en-US" altLang="en-US" sz="2600" dirty="0">
                <a:solidFill>
                  <a:srgbClr val="002060"/>
                </a:solidFill>
                <a:latin typeface="Times New Roman" panose="02020603050405020304" pitchFamily="18" charset="0"/>
              </a:rPr>
              <a:t> ở </a:t>
            </a:r>
            <a:r>
              <a:rPr lang="en-US" altLang="en-US" sz="2600" dirty="0" err="1">
                <a:solidFill>
                  <a:srgbClr val="002060"/>
                </a:solidFill>
                <a:latin typeface="Times New Roman" panose="02020603050405020304" pitchFamily="18" charset="0"/>
              </a:rPr>
              <a:t>lưng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bác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là</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cứ</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loang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ra</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mãi</a:t>
            </a:r>
            <a:r>
              <a:rPr lang="en-US" altLang="en-US" sz="2600" dirty="0">
                <a:solidFill>
                  <a:srgbClr val="002060"/>
                </a:solidFill>
                <a:latin typeface="Times New Roman" panose="02020603050405020304" pitchFamily="18" charset="0"/>
              </a:rPr>
              <a:t>. </a:t>
            </a:r>
          </a:p>
          <a:p>
            <a:pPr algn="just"/>
            <a:r>
              <a:rPr lang="en-US" altLang="en-US" sz="2600" dirty="0">
                <a:solidFill>
                  <a:srgbClr val="002060"/>
                </a:solidFill>
                <a:latin typeface="Times New Roman" panose="02020603050405020304" pitchFamily="18" charset="0"/>
              </a:rPr>
              <a:t> </a:t>
            </a:r>
            <a:r>
              <a:rPr lang="en-US" altLang="en-US" sz="2600" dirty="0" smtClean="0">
                <a:solidFill>
                  <a:srgbClr val="002060"/>
                </a:solidFill>
                <a:latin typeface="Times New Roman" panose="02020603050405020304" pitchFamily="18" charset="0"/>
              </a:rPr>
              <a:t>      </a:t>
            </a:r>
            <a:r>
              <a:rPr lang="en-US" altLang="en-US" sz="2600" dirty="0" err="1" smtClean="0">
                <a:solidFill>
                  <a:srgbClr val="002060"/>
                </a:solidFill>
                <a:latin typeface="Times New Roman" panose="02020603050405020304" pitchFamily="18" charset="0"/>
              </a:rPr>
              <a:t>Mảng</a:t>
            </a:r>
            <a:r>
              <a:rPr lang="en-US" altLang="en-US" sz="2600" dirty="0" smtClean="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đường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hình</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chữ</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nhật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đen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nhánh</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hiện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lên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thay</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thế</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cho</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cái</a:t>
            </a:r>
            <a:r>
              <a:rPr lang="en-US" altLang="en-US" sz="2600" dirty="0">
                <a:solidFill>
                  <a:srgbClr val="002060"/>
                </a:solidFill>
                <a:latin typeface="Times New Roman" panose="02020603050405020304" pitchFamily="18" charset="0"/>
              </a:rPr>
              <a:t> ổ </a:t>
            </a:r>
            <a:r>
              <a:rPr lang="en-US" altLang="en-US" sz="2600" dirty="0" err="1">
                <a:solidFill>
                  <a:srgbClr val="002060"/>
                </a:solidFill>
                <a:latin typeface="Times New Roman" panose="02020603050405020304" pitchFamily="18" charset="0"/>
              </a:rPr>
              <a:t>gà</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quái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ác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lúc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trước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Thư</a:t>
            </a:r>
            <a:r>
              <a:rPr lang="en-US" altLang="en-US" sz="2600" dirty="0">
                <a:solidFill>
                  <a:srgbClr val="002060"/>
                </a:solidFill>
                <a:latin typeface="Times New Roman" panose="02020603050405020304" pitchFamily="18" charset="0"/>
              </a:rPr>
              <a:t> say </a:t>
            </a:r>
            <a:r>
              <a:rPr lang="en-US" altLang="en-US" sz="2600" dirty="0" err="1">
                <a:solidFill>
                  <a:srgbClr val="002060"/>
                </a:solidFill>
                <a:latin typeface="Times New Roman" panose="02020603050405020304" pitchFamily="18" charset="0"/>
              </a:rPr>
              <a:t>sưa</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ngắm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miếng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vá</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hình</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chữ</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nhật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thơm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mùi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nhựa</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đường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hăng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hắc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ấy</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rồi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ôm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cổ</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mẹ</a:t>
            </a:r>
            <a:r>
              <a:rPr lang="en-US" altLang="en-US" sz="2600" dirty="0">
                <a:solidFill>
                  <a:srgbClr val="002060"/>
                </a:solidFill>
                <a:latin typeface="Times New Roman" panose="02020603050405020304" pitchFamily="18" charset="0"/>
              </a:rPr>
              <a:t>:</a:t>
            </a:r>
          </a:p>
          <a:p>
            <a:pPr algn="just"/>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Đẹp</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quá</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Mẹ</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vá</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đường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cũng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khéo</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như</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vá</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áo</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ấy</a:t>
            </a:r>
            <a:r>
              <a:rPr lang="en-US" altLang="en-US" sz="2600" dirty="0">
                <a:solidFill>
                  <a:srgbClr val="002060"/>
                </a:solidFill>
                <a:latin typeface="Times New Roman" panose="02020603050405020304" pitchFamily="18" charset="0"/>
              </a:rPr>
              <a:t>!</a:t>
            </a:r>
          </a:p>
          <a:p>
            <a:pPr algn="just"/>
            <a:r>
              <a:rPr lang="en-US" altLang="en-US" sz="2600" dirty="0">
                <a:solidFill>
                  <a:srgbClr val="002060"/>
                </a:solidFill>
                <a:latin typeface="Times New Roman" panose="02020603050405020304" pitchFamily="18" charset="0"/>
              </a:rPr>
              <a:t> </a:t>
            </a:r>
            <a:r>
              <a:rPr lang="en-US" altLang="en-US" sz="2600" dirty="0" smtClean="0">
                <a:solidFill>
                  <a:srgbClr val="002060"/>
                </a:solidFill>
                <a:latin typeface="Times New Roman" panose="02020603050405020304" pitchFamily="18" charset="0"/>
              </a:rPr>
              <a:t>      </a:t>
            </a:r>
            <a:r>
              <a:rPr lang="en-US" altLang="en-US" sz="2600" dirty="0" err="1" smtClean="0">
                <a:solidFill>
                  <a:srgbClr val="002060"/>
                </a:solidFill>
                <a:latin typeface="Times New Roman" panose="02020603050405020304" pitchFamily="18" charset="0"/>
              </a:rPr>
              <a:t>Bác</a:t>
            </a:r>
            <a:r>
              <a:rPr lang="en-US" altLang="en-US" sz="2600" dirty="0" smtClean="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Tâm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đứng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lên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vươn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vai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mấy</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cái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liền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Bác</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nheo</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mắt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nhìn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mặt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đường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Nắng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chói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chang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Một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nụ</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cười</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làm</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rạng</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rỡ</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khuôn</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mặt</a:t>
            </a:r>
            <a:r>
              <a:rPr lang="en-US" altLang="en-US" sz="2600" dirty="0">
                <a:solidFill>
                  <a:srgbClr val="002060"/>
                </a:solidFill>
                <a:latin typeface="Times New Roman" panose="02020603050405020304" pitchFamily="18" charset="0"/>
              </a:rPr>
              <a:t> </a:t>
            </a:r>
            <a:r>
              <a:rPr lang="en-US" altLang="en-US" sz="2600" dirty="0" err="1">
                <a:solidFill>
                  <a:srgbClr val="002060"/>
                </a:solidFill>
                <a:latin typeface="Times New Roman" panose="02020603050405020304" pitchFamily="18" charset="0"/>
              </a:rPr>
              <a:t>bác</a:t>
            </a:r>
            <a:r>
              <a:rPr lang="en-US" altLang="en-US" sz="2600" dirty="0">
                <a:solidFill>
                  <a:srgbClr val="002060"/>
                </a:solidFill>
                <a:latin typeface="Times New Roman" panose="02020603050405020304" pitchFamily="18" charset="0"/>
              </a:rPr>
              <a:t>.</a:t>
            </a:r>
            <a:r>
              <a:rPr lang="en-US" altLang="en-US" sz="2600" i="1" dirty="0">
                <a:solidFill>
                  <a:srgbClr val="FF0000"/>
                </a:solidFill>
                <a:latin typeface="Times New Roman" panose="02020603050405020304" pitchFamily="18" charset="0"/>
              </a:rPr>
              <a:t>					                                                        </a:t>
            </a:r>
            <a:r>
              <a:rPr lang="en-US" altLang="en-US" sz="2600" i="1" dirty="0">
                <a:latin typeface="Times New Roman" panose="02020603050405020304" pitchFamily="18" charset="0"/>
              </a:rPr>
              <a:t>Theo</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Nguyễn</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Thị</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Xuyến</a:t>
            </a:r>
            <a:endParaRPr lang="en-US" altLang="en-US" sz="2600" dirty="0">
              <a:latin typeface="Times New Roman" panose="02020603050405020304" pitchFamily="18" charset="0"/>
            </a:endParaRPr>
          </a:p>
        </p:txBody>
      </p:sp>
    </p:spTree>
    <p:extLst>
      <p:ext uri="{BB962C8B-B14F-4D97-AF65-F5344CB8AC3E}">
        <p14:creationId xmlns:p14="http://schemas.microsoft.com/office/powerpoint/2010/main" val="27855145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599090" y="1936839"/>
            <a:ext cx="112918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rgbClr val="002060"/>
                </a:solidFill>
                <a:latin typeface="Times New Roman" panose="02020603050405020304" pitchFamily="18" charset="0"/>
              </a:rPr>
              <a:t>1. </a:t>
            </a:r>
            <a:r>
              <a:rPr lang="en-US" altLang="en-US" sz="2800" b="1" dirty="0" err="1">
                <a:solidFill>
                  <a:srgbClr val="002060"/>
                </a:solidFill>
                <a:latin typeface="Times New Roman" panose="02020603050405020304" pitchFamily="18" charset="0"/>
              </a:rPr>
              <a:t>Đọc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bài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văn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sau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thực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hiện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các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yêu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cầu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nêu</a:t>
            </a:r>
            <a:r>
              <a:rPr lang="en-US" altLang="en-US" sz="2800" b="1" dirty="0">
                <a:solidFill>
                  <a:srgbClr val="002060"/>
                </a:solidFill>
                <a:latin typeface="Times New Roman" panose="02020603050405020304" pitchFamily="18" charset="0"/>
              </a:rPr>
              <a:t> ở </a:t>
            </a:r>
            <a:r>
              <a:rPr lang="en-US" altLang="en-US" sz="2800" b="1" dirty="0" err="1">
                <a:solidFill>
                  <a:srgbClr val="002060"/>
                </a:solidFill>
                <a:latin typeface="Times New Roman" panose="02020603050405020304" pitchFamily="18" charset="0"/>
              </a:rPr>
              <a:t>bên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dưới</a:t>
            </a:r>
            <a:r>
              <a:rPr lang="en-US" altLang="en-US" sz="2800" b="1" dirty="0">
                <a:solidFill>
                  <a:srgbClr val="002060"/>
                </a:solidFill>
                <a:latin typeface="Times New Roman" panose="02020603050405020304" pitchFamily="18" charset="0"/>
              </a:rPr>
              <a:t>:</a:t>
            </a:r>
          </a:p>
        </p:txBody>
      </p:sp>
      <p:sp>
        <p:nvSpPr>
          <p:cNvPr id="5" name="Rectangle 4"/>
          <p:cNvSpPr>
            <a:spLocks noChangeArrowheads="1"/>
          </p:cNvSpPr>
          <p:nvPr/>
        </p:nvSpPr>
        <p:spPr bwMode="auto">
          <a:xfrm>
            <a:off x="758599" y="2692819"/>
            <a:ext cx="90554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0033CC"/>
              </a:buClr>
              <a:buFont typeface="Times New Roman" panose="02020603050405020304" pitchFamily="18" charset="0"/>
              <a:buAutoNum type="alphaLcParenR"/>
            </a:pPr>
            <a:r>
              <a:rPr lang="en-US" altLang="en-US" sz="2800" b="1" dirty="0">
                <a:latin typeface="Times New Roman" panose="02020603050405020304" pitchFamily="18" charset="0"/>
              </a:rPr>
              <a:t> </a:t>
            </a:r>
            <a:r>
              <a:rPr lang="en-US" altLang="en-US" sz="2800" b="1" dirty="0" err="1">
                <a:solidFill>
                  <a:srgbClr val="0070C0"/>
                </a:solidFill>
                <a:latin typeface="Times New Roman" panose="02020603050405020304" pitchFamily="18" charset="0"/>
              </a:rPr>
              <a:t>Xác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định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các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đoạn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của</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bài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văn</a:t>
            </a:r>
            <a:r>
              <a:rPr lang="en-US" altLang="en-US" sz="2800" b="1" dirty="0">
                <a:solidFill>
                  <a:srgbClr val="0070C0"/>
                </a:solidFill>
                <a:latin typeface="Times New Roman" panose="02020603050405020304" pitchFamily="18" charset="0"/>
              </a:rPr>
              <a:t>.</a:t>
            </a:r>
          </a:p>
        </p:txBody>
      </p:sp>
      <p:sp>
        <p:nvSpPr>
          <p:cNvPr id="6" name="Rectangle 5"/>
          <p:cNvSpPr>
            <a:spLocks noChangeArrowheads="1"/>
          </p:cNvSpPr>
          <p:nvPr/>
        </p:nvSpPr>
        <p:spPr bwMode="auto">
          <a:xfrm>
            <a:off x="758599" y="3283037"/>
            <a:ext cx="10972799"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nSpc>
                <a:spcPct val="150000"/>
              </a:lnSpc>
            </a:pPr>
            <a:r>
              <a:rPr lang="en-US" altLang="en-US" sz="2800" b="1" dirty="0">
                <a:solidFill>
                  <a:srgbClr val="FF0000"/>
                </a:solidFill>
                <a:latin typeface="Times New Roman" panose="02020603050405020304" pitchFamily="18" charset="0"/>
              </a:rPr>
              <a:t>b) </a:t>
            </a:r>
            <a:r>
              <a:rPr lang="en-US" altLang="en-US" sz="2800" b="1" dirty="0" err="1">
                <a:solidFill>
                  <a:srgbClr val="FF0000"/>
                </a:solidFill>
                <a:latin typeface="Times New Roman" panose="02020603050405020304" pitchFamily="18" charset="0"/>
              </a:rPr>
              <a:t>Nêu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nội</a:t>
            </a:r>
            <a:r>
              <a:rPr lang="en-US" altLang="en-US" sz="2800" b="1" dirty="0">
                <a:solidFill>
                  <a:srgbClr val="FF0000"/>
                </a:solidFill>
                <a:latin typeface="Times New Roman" panose="02020603050405020304" pitchFamily="18" charset="0"/>
              </a:rPr>
              <a:t> dung </a:t>
            </a:r>
            <a:r>
              <a:rPr lang="en-US" altLang="en-US" sz="2800" b="1" dirty="0" err="1">
                <a:solidFill>
                  <a:srgbClr val="FF0000"/>
                </a:solidFill>
                <a:latin typeface="Times New Roman" panose="02020603050405020304" pitchFamily="18" charset="0"/>
              </a:rPr>
              <a:t>chính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từng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đoạn</a:t>
            </a:r>
            <a:r>
              <a:rPr lang="en-US" altLang="en-US" sz="2800" b="1" dirty="0">
                <a:solidFill>
                  <a:srgbClr val="FF0000"/>
                </a:solidFill>
                <a:latin typeface="Times New Roman" panose="02020603050405020304" pitchFamily="18" charset="0"/>
              </a:rPr>
              <a:t>.</a:t>
            </a:r>
          </a:p>
          <a:p>
            <a:pPr>
              <a:lnSpc>
                <a:spcPct val="150000"/>
              </a:lnSpc>
            </a:pPr>
            <a:r>
              <a:rPr lang="en-US" altLang="en-US" sz="2800" b="1" dirty="0">
                <a:solidFill>
                  <a:srgbClr val="7030A0"/>
                </a:solidFill>
                <a:latin typeface="Times New Roman" panose="02020603050405020304" pitchFamily="18" charset="0"/>
              </a:rPr>
              <a:t>c) </a:t>
            </a:r>
            <a:r>
              <a:rPr lang="en-US" altLang="en-US" sz="2800" b="1" dirty="0" err="1">
                <a:solidFill>
                  <a:srgbClr val="7030A0"/>
                </a:solidFill>
                <a:latin typeface="Times New Roman" panose="02020603050405020304" pitchFamily="18" charset="0"/>
              </a:rPr>
              <a:t>Tìm</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những</a:t>
            </a:r>
            <a:r>
              <a:rPr lang="en-US" altLang="en-US" sz="2800" b="1" dirty="0">
                <a:solidFill>
                  <a:srgbClr val="7030A0"/>
                </a:solidFill>
                <a:latin typeface="Times New Roman" panose="02020603050405020304" pitchFamily="18" charset="0"/>
              </a:rPr>
              <a:t> chi </a:t>
            </a:r>
            <a:r>
              <a:rPr lang="en-US" altLang="en-US" sz="2800" b="1" dirty="0" err="1">
                <a:solidFill>
                  <a:srgbClr val="7030A0"/>
                </a:solidFill>
                <a:latin typeface="Times New Roman" panose="02020603050405020304" pitchFamily="18" charset="0"/>
              </a:rPr>
              <a:t>tiết</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tả</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hoạt</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động</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của</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bác</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Tâm</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trong</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bài</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văn</a:t>
            </a:r>
            <a:r>
              <a:rPr lang="en-US" altLang="en-US" sz="2800" b="1" dirty="0">
                <a:solidFill>
                  <a:srgbClr val="7030A0"/>
                </a:solidFill>
                <a:latin typeface="Times New Roman" panose="02020603050405020304" pitchFamily="18" charset="0"/>
              </a:rPr>
              <a:t>.</a:t>
            </a:r>
          </a:p>
        </p:txBody>
      </p:sp>
      <p:sp>
        <p:nvSpPr>
          <p:cNvPr id="8" name="TextBox 7">
            <a:extLst>
              <a:ext uri="{FF2B5EF4-FFF2-40B4-BE49-F238E27FC236}">
                <a16:creationId xmlns:a16="http://schemas.microsoft.com/office/drawing/2014/main" id="{E1F6DC00-EA0F-4D26-AF03-BD2595D51818}"/>
              </a:ext>
            </a:extLst>
          </p:cNvPr>
          <p:cNvSpPr txBox="1"/>
          <p:nvPr/>
        </p:nvSpPr>
        <p:spPr bwMode="auto">
          <a:xfrm>
            <a:off x="1727730" y="640713"/>
            <a:ext cx="76440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en-US" sz="2800" b="1" u="sng" dirty="0" err="1" smtClean="0">
                <a:solidFill>
                  <a:srgbClr val="0000FF"/>
                </a:solidFill>
                <a:latin typeface="Times New Roman" pitchFamily="18" charset="0"/>
                <a:cs typeface="Times New Roman" pitchFamily="18" charset="0"/>
              </a:rPr>
              <a:t>Tập</a:t>
            </a:r>
            <a:r>
              <a:rPr lang="en-US" sz="2800" b="1" u="sng" dirty="0" smtClean="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làm</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văn</a:t>
            </a:r>
            <a:endParaRPr lang="en-US" sz="2800" b="1" u="sng" dirty="0">
              <a:solidFill>
                <a:srgbClr val="0000FF"/>
              </a:solidFill>
              <a:latin typeface="Times New Roman" pitchFamily="18" charset="0"/>
              <a:cs typeface="Times New Roman" pitchFamily="18" charset="0"/>
            </a:endParaRPr>
          </a:p>
          <a:p>
            <a:pPr algn="ctr"/>
            <a:r>
              <a:rPr lang="en-US" altLang="en-US" sz="2800" b="1" dirty="0" err="1">
                <a:solidFill>
                  <a:srgbClr val="FF0000"/>
                </a:solidFill>
                <a:latin typeface="Times New Roman" panose="02020603050405020304" pitchFamily="18" charset="0"/>
              </a:rPr>
              <a:t>Luyện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tập</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tả</a:t>
            </a:r>
            <a:r>
              <a:rPr lang="en-US" altLang="en-US" sz="2800" b="1" dirty="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người</a:t>
            </a:r>
            <a:endParaRPr lang="en-US" sz="2800" i="1" dirty="0">
              <a:solidFill>
                <a:srgbClr val="0070C0"/>
              </a:solidFill>
              <a:latin typeface="Times New Roman" pitchFamily="18" charset="0"/>
              <a:ea typeface="SimSun" pitchFamily="2" charset="-122"/>
            </a:endParaRPr>
          </a:p>
        </p:txBody>
      </p:sp>
    </p:spTree>
    <p:extLst>
      <p:ext uri="{BB962C8B-B14F-4D97-AF65-F5344CB8AC3E}">
        <p14:creationId xmlns:p14="http://schemas.microsoft.com/office/powerpoint/2010/main" val="17158256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44138510"/>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true,&quot;HasAutoStop&quot;:true,&quot;HasMinimizeMode&quot;:false,&quot;TimerValue&quot;:&quot;00:30&quot;,&quot;HasAutoStart&quot;:false,&quot;HasCorrectAnswers&quot;:true,&quot;McqAnswers&quot;:[&quot;A&quot;],&quot;ActivityId&quot;:&quot;&quot;,&quot;IaMcqCompetition&quot;:true,&quot;IsAnonymous&quot;:false,&quot;AutoAdvance&quot;:false,&quot;IsCompetitionMode&quot;:tru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true,&quot;HasAutoStop&quot;:true,&quot;HasMinimizeMode&quot;:false,&quot;TimerValue&quot;:&quot;00:30&quot;,&quot;HasAutoStart&quot;:false,&quot;HasCorrectAnswers&quot;:true,&quot;McqAnswers&quot;:[&quot;B&quot;],&quot;ActivityId&quot;:&quot;&quot;,&quot;IaMcqCompetition&quot;:true,&quot;IsAnonymous&quot;:false,&quot;AutoAdvance&quot;:false,&quot;IsCompetitionMode&quot;:true}"/>
</p:tagLst>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489</TotalTime>
  <Words>2531</Words>
  <Application>Microsoft Office PowerPoint</Application>
  <PresentationFormat>Widescreen</PresentationFormat>
  <Paragraphs>123</Paragraphs>
  <Slides>27</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SimSun</vt:lpstr>
      <vt:lpstr>Calibri</vt:lpstr>
      <vt:lpstr>Corbel</vt:lpstr>
      <vt:lpstr>Tahoma</vt:lpstr>
      <vt:lpstr>Times New Roman</vt:lpstr>
      <vt:lpstr>Verdana</vt:lpstr>
      <vt:lpstr>Basis</vt:lpstr>
      <vt:lpstr>Tập làm văn</vt:lpstr>
      <vt:lpstr>PowerPoint Presentation</vt:lpstr>
      <vt:lpstr>PowerPoint Presentation</vt:lpstr>
      <vt:lpstr>PowerPoint Presentation</vt:lpstr>
      <vt:lpstr>Tập làm văn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làm văn</dc:title>
  <dc:creator>Hiền Đồng</dc:creator>
  <cp:lastModifiedBy>Admin</cp:lastModifiedBy>
  <cp:revision>27</cp:revision>
  <dcterms:created xsi:type="dcterms:W3CDTF">2021-11-30T13:15:08Z</dcterms:created>
  <dcterms:modified xsi:type="dcterms:W3CDTF">2021-12-15T04:17:41Z</dcterms:modified>
</cp:coreProperties>
</file>