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7" r:id="rId4"/>
    <p:sldId id="269" r:id="rId5"/>
    <p:sldId id="259" r:id="rId6"/>
    <p:sldId id="270" r:id="rId7"/>
    <p:sldId id="261" r:id="rId8"/>
    <p:sldId id="272" r:id="rId9"/>
    <p:sldId id="271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FFFFFF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8" autoAdjust="0"/>
    <p:restoredTop sz="94660"/>
  </p:normalViewPr>
  <p:slideViewPr>
    <p:cSldViewPr snapToGrid="0">
      <p:cViewPr varScale="1">
        <p:scale>
          <a:sx n="80" d="100"/>
          <a:sy n="80" d="100"/>
        </p:scale>
        <p:origin x="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1A52-E735-4B55-9B14-22A3B16F0A38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63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1A52-E735-4B55-9B14-22A3B16F0A38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0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1A52-E735-4B55-9B14-22A3B16F0A38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5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1A52-E735-4B55-9B14-22A3B16F0A38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3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1A52-E735-4B55-9B14-22A3B16F0A38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71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1A52-E735-4B55-9B14-22A3B16F0A38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4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1A52-E735-4B55-9B14-22A3B16F0A38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3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1A52-E735-4B55-9B14-22A3B16F0A38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59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1A52-E735-4B55-9B14-22A3B16F0A38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0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1A52-E735-4B55-9B14-22A3B16F0A38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9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11A52-E735-4B55-9B14-22A3B16F0A38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5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11A52-E735-4B55-9B14-22A3B16F0A38}" type="datetimeFigureOut">
              <a:rPr lang="en-US" smtClean="0"/>
              <a:t>11/14/2021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AD5C3-9ACE-437D-8CE0-1AD0DFC49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8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image_upload_without%20result_default.png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file:///C:\Program%20Files\Inknoe%20ClassPoint\Images\slide_annotate_without%20result_default.png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file:///C:\Program%20Files\Inknoe%20ClassPoint\Images\image_upload_without%20result_default.png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6404"/>
            <a:ext cx="12210757" cy="6884876"/>
            <a:chOff x="0" y="-6404"/>
            <a:chExt cx="12210757" cy="68848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b="9731"/>
            <a:stretch/>
          </p:blipFill>
          <p:spPr>
            <a:xfrm>
              <a:off x="0" y="0"/>
              <a:ext cx="7620000" cy="687847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r="39754" b="9731"/>
            <a:stretch/>
          </p:blipFill>
          <p:spPr>
            <a:xfrm>
              <a:off x="7620000" y="-6404"/>
              <a:ext cx="4590757" cy="6878472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1671371" y="365265"/>
            <a:ext cx="9132872" cy="412778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15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2021</a:t>
            </a:r>
          </a:p>
          <a:p>
            <a:pPr algn="ctr"/>
            <a:r>
              <a:rPr lang="en-US" sz="6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lang="en-US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95883" y="2753949"/>
            <a:ext cx="3283848" cy="11846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5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2890F3-71B0-7349-AC68-1695BEBBDF40}"/>
              </a:ext>
            </a:extLst>
          </p:cNvPr>
          <p:cNvSpPr txBox="1"/>
          <p:nvPr/>
        </p:nvSpPr>
        <p:spPr>
          <a:xfrm>
            <a:off x="7751597" y="3788165"/>
            <a:ext cx="6105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52)</a:t>
            </a:r>
            <a:endParaRPr lang="x-none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37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247" y="0"/>
            <a:ext cx="12168554" cy="6865034"/>
            <a:chOff x="0" y="0"/>
            <a:chExt cx="12168554" cy="6865034"/>
          </a:xfrm>
        </p:grpSpPr>
        <p:pic>
          <p:nvPicPr>
            <p:cNvPr id="1026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153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00"/>
            <a:stretch/>
          </p:blipFill>
          <p:spPr bwMode="auto">
            <a:xfrm>
              <a:off x="7713260" y="0"/>
              <a:ext cx="4455294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149"/>
            <a:stretch/>
          </p:blipFill>
          <p:spPr bwMode="auto">
            <a:xfrm>
              <a:off x="0" y="4572000"/>
              <a:ext cx="8115300" cy="2279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00" b="49846"/>
            <a:stretch/>
          </p:blipFill>
          <p:spPr bwMode="auto">
            <a:xfrm>
              <a:off x="7713260" y="4572000"/>
              <a:ext cx="4455294" cy="2293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-226619" y="167251"/>
            <a:ext cx="3507475" cy="709684"/>
            <a:chOff x="321606" y="1060537"/>
            <a:chExt cx="3507475" cy="709684"/>
          </a:xfrm>
        </p:grpSpPr>
        <p:sp>
          <p:nvSpPr>
            <p:cNvPr id="10" name="Rounded Rectangle 9"/>
            <p:cNvSpPr/>
            <p:nvPr/>
          </p:nvSpPr>
          <p:spPr>
            <a:xfrm>
              <a:off x="712925" y="1089124"/>
              <a:ext cx="3071421" cy="67441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21606" y="1060537"/>
              <a:ext cx="3507475" cy="7096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LUYỆN TẬP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96153" y="1044186"/>
            <a:ext cx="10999694" cy="521228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0841" y="1747996"/>
            <a:ext cx="6141536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a) 15,32 + 41,69 + 8,44</a:t>
            </a: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  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1284" y="1318301"/>
            <a:ext cx="2253822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60020" algn="just"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en-US" sz="3000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07296" y="1632727"/>
            <a:ext cx="6141536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b) 27,05 + 9,38 + 11,23</a:t>
            </a: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  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03652F-6D5B-1D4D-83F9-22EED28B4131}"/>
              </a:ext>
            </a:extLst>
          </p:cNvPr>
          <p:cNvSpPr txBox="1"/>
          <p:nvPr/>
        </p:nvSpPr>
        <p:spPr>
          <a:xfrm>
            <a:off x="2506884" y="2809668"/>
            <a:ext cx="1563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15,32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E0C0B4-93AA-8D4C-94F9-9F9BA083665E}"/>
              </a:ext>
            </a:extLst>
          </p:cNvPr>
          <p:cNvSpPr txBox="1"/>
          <p:nvPr/>
        </p:nvSpPr>
        <p:spPr>
          <a:xfrm>
            <a:off x="2082512" y="3372340"/>
            <a:ext cx="602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+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522104-3EAA-8643-A4A7-AE9B1A8376FC}"/>
              </a:ext>
            </a:extLst>
          </p:cNvPr>
          <p:cNvSpPr txBox="1"/>
          <p:nvPr/>
        </p:nvSpPr>
        <p:spPr>
          <a:xfrm>
            <a:off x="2516028" y="3383262"/>
            <a:ext cx="1563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41,69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74ACBA-C871-7343-8CC9-94F628F146A5}"/>
              </a:ext>
            </a:extLst>
          </p:cNvPr>
          <p:cNvSpPr txBox="1"/>
          <p:nvPr/>
        </p:nvSpPr>
        <p:spPr>
          <a:xfrm>
            <a:off x="2734577" y="3958319"/>
            <a:ext cx="1563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8,44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8F4666-AA09-E24D-9B4F-574DAA2631D1}"/>
              </a:ext>
            </a:extLst>
          </p:cNvPr>
          <p:cNvCxnSpPr>
            <a:cxnSpLocks/>
          </p:cNvCxnSpPr>
          <p:nvPr/>
        </p:nvCxnSpPr>
        <p:spPr>
          <a:xfrm>
            <a:off x="2252546" y="4517333"/>
            <a:ext cx="14632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BB8C2A5-6919-2447-AC19-ECD31A8C1C7C}"/>
              </a:ext>
            </a:extLst>
          </p:cNvPr>
          <p:cNvSpPr txBox="1"/>
          <p:nvPr/>
        </p:nvSpPr>
        <p:spPr>
          <a:xfrm>
            <a:off x="2506884" y="4659631"/>
            <a:ext cx="1563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65,45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F853D1-7DC1-E847-9C9B-A207114EA768}"/>
              </a:ext>
            </a:extLst>
          </p:cNvPr>
          <p:cNvSpPr txBox="1"/>
          <p:nvPr/>
        </p:nvSpPr>
        <p:spPr>
          <a:xfrm>
            <a:off x="8263014" y="2807321"/>
            <a:ext cx="1563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27,05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1304C4-6BB1-6B44-BC9B-D81B1DCD615C}"/>
              </a:ext>
            </a:extLst>
          </p:cNvPr>
          <p:cNvSpPr txBox="1"/>
          <p:nvPr/>
        </p:nvSpPr>
        <p:spPr>
          <a:xfrm>
            <a:off x="7838642" y="3369993"/>
            <a:ext cx="6021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+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10F70B-57DE-3B49-BEC4-B94FA7CFDCFE}"/>
              </a:ext>
            </a:extLst>
          </p:cNvPr>
          <p:cNvSpPr txBox="1"/>
          <p:nvPr/>
        </p:nvSpPr>
        <p:spPr>
          <a:xfrm>
            <a:off x="8478076" y="3380313"/>
            <a:ext cx="1563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9,38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D76BC3-9BD9-D849-ABF2-266A8C60DDD3}"/>
              </a:ext>
            </a:extLst>
          </p:cNvPr>
          <p:cNvSpPr txBox="1"/>
          <p:nvPr/>
        </p:nvSpPr>
        <p:spPr>
          <a:xfrm>
            <a:off x="8301032" y="3955008"/>
            <a:ext cx="1563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11,23</a:t>
            </a:r>
            <a:endParaRPr lang="x-none" sz="2800" b="1" dirty="0">
              <a:solidFill>
                <a:srgbClr val="FF0000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7865DC-ECF9-A042-B616-FC063A321E31}"/>
              </a:ext>
            </a:extLst>
          </p:cNvPr>
          <p:cNvCxnSpPr>
            <a:cxnSpLocks/>
          </p:cNvCxnSpPr>
          <p:nvPr/>
        </p:nvCxnSpPr>
        <p:spPr>
          <a:xfrm>
            <a:off x="8008676" y="4514986"/>
            <a:ext cx="14632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473E901-7AA7-6F4F-821C-18544B85F761}"/>
              </a:ext>
            </a:extLst>
          </p:cNvPr>
          <p:cNvSpPr txBox="1"/>
          <p:nvPr/>
        </p:nvSpPr>
        <p:spPr>
          <a:xfrm>
            <a:off x="8296467" y="4657284"/>
            <a:ext cx="15634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47,66</a:t>
            </a:r>
            <a:endParaRPr lang="x-non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753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17" grpId="0"/>
      <p:bldP spid="19" grpId="0"/>
      <p:bldP spid="22" grpId="0"/>
      <p:bldP spid="23" grpId="0"/>
      <p:bldP spid="26" grpId="0"/>
      <p:bldP spid="29" grpId="0"/>
      <p:bldP spid="30" grpId="0"/>
      <p:bldP spid="31" grpId="0"/>
      <p:bldP spid="32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247" y="0"/>
            <a:ext cx="12168554" cy="6865034"/>
            <a:chOff x="0" y="0"/>
            <a:chExt cx="12168554" cy="6865034"/>
          </a:xfrm>
        </p:grpSpPr>
        <p:pic>
          <p:nvPicPr>
            <p:cNvPr id="1026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153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00"/>
            <a:stretch/>
          </p:blipFill>
          <p:spPr bwMode="auto">
            <a:xfrm>
              <a:off x="7713260" y="0"/>
              <a:ext cx="4455294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149"/>
            <a:stretch/>
          </p:blipFill>
          <p:spPr bwMode="auto">
            <a:xfrm>
              <a:off x="0" y="4572000"/>
              <a:ext cx="8115300" cy="2279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00" b="49846"/>
            <a:stretch/>
          </p:blipFill>
          <p:spPr bwMode="auto">
            <a:xfrm>
              <a:off x="7713260" y="4572000"/>
              <a:ext cx="4455294" cy="2293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09435" y="184888"/>
            <a:ext cx="4222304" cy="709684"/>
            <a:chOff x="757660" y="1078174"/>
            <a:chExt cx="4222304" cy="709684"/>
          </a:xfrm>
        </p:grpSpPr>
        <p:sp>
          <p:nvSpPr>
            <p:cNvPr id="10" name="Rounded Rectangle 9"/>
            <p:cNvSpPr/>
            <p:nvPr/>
          </p:nvSpPr>
          <p:spPr>
            <a:xfrm>
              <a:off x="757660" y="1078174"/>
              <a:ext cx="4222304" cy="67441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35284" y="1078174"/>
              <a:ext cx="3507475" cy="7096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44546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LUYỆN TẬP</a:t>
              </a:r>
              <a:endParaRPr lang="en-US" sz="2000" b="1" dirty="0">
                <a:solidFill>
                  <a:srgbClr val="44546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49426" y="901812"/>
            <a:ext cx="11361093" cy="57803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9584" y="1430143"/>
            <a:ext cx="6141536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0020"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a) 4,68 + 6,03 + 3,97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  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endParaRPr lang="en-US" sz="28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1227" y="1004385"/>
            <a:ext cx="699069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60020" algn="just"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3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000" b="1" dirty="0">
              <a:solidFill>
                <a:srgbClr val="70AD47">
                  <a:lumMod val="50000"/>
                </a:srgbClr>
              </a:solidFill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20159" y="153017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6,9 + 8,4 + 3,1 + 0,2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07468" y="4068861"/>
            <a:ext cx="3111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3,49 + 5,7 + 1,51 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6386699" y="4176582"/>
            <a:ext cx="3603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d) 4,2 + 3,5 + 4,5 + 6,8</a:t>
            </a:r>
            <a:endParaRPr lang="en-US" sz="3600" dirty="0"/>
          </a:p>
        </p:txBody>
      </p:sp>
      <p:pic>
        <p:nvPicPr>
          <p:cNvPr id="20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06" y="5075139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247" y="0"/>
            <a:ext cx="12168554" cy="6865034"/>
            <a:chOff x="0" y="0"/>
            <a:chExt cx="12168554" cy="6865034"/>
          </a:xfrm>
        </p:grpSpPr>
        <p:pic>
          <p:nvPicPr>
            <p:cNvPr id="1026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153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00"/>
            <a:stretch/>
          </p:blipFill>
          <p:spPr bwMode="auto">
            <a:xfrm>
              <a:off x="7713260" y="0"/>
              <a:ext cx="4455294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149"/>
            <a:stretch/>
          </p:blipFill>
          <p:spPr bwMode="auto">
            <a:xfrm>
              <a:off x="0" y="4572000"/>
              <a:ext cx="8115300" cy="2279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00" b="49846"/>
            <a:stretch/>
          </p:blipFill>
          <p:spPr bwMode="auto">
            <a:xfrm>
              <a:off x="7713260" y="4572000"/>
              <a:ext cx="4455294" cy="2293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09435" y="184888"/>
            <a:ext cx="4222304" cy="709684"/>
            <a:chOff x="757660" y="1078174"/>
            <a:chExt cx="4222304" cy="709684"/>
          </a:xfrm>
        </p:grpSpPr>
        <p:sp>
          <p:nvSpPr>
            <p:cNvPr id="10" name="Rounded Rectangle 9"/>
            <p:cNvSpPr/>
            <p:nvPr/>
          </p:nvSpPr>
          <p:spPr>
            <a:xfrm>
              <a:off x="757660" y="1078174"/>
              <a:ext cx="4222304" cy="67441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35284" y="1078174"/>
              <a:ext cx="3507475" cy="7096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44546A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LUYỆN TẬP</a:t>
              </a:r>
              <a:endParaRPr lang="en-US" sz="2000" b="1" dirty="0">
                <a:solidFill>
                  <a:srgbClr val="44546A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549426" y="901812"/>
            <a:ext cx="11361093" cy="57803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9584" y="1430143"/>
            <a:ext cx="6141536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0020" algn="just">
              <a:lnSpc>
                <a:spcPct val="15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a) 4,68 + 6,03 + 3,97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         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	</a:t>
            </a:r>
            <a:endParaRPr lang="en-US" sz="28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indent="160020" algn="just">
              <a:lnSpc>
                <a:spcPct val="200000"/>
              </a:lnSpc>
              <a:spcAft>
                <a:spcPts val="1000"/>
              </a:spcAft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endParaRPr lang="en-US" sz="28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21227" y="1004385"/>
            <a:ext cx="699069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60020" algn="just"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3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tiện</a:t>
            </a:r>
            <a:r>
              <a:rPr lang="en-US" sz="30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000" b="1" dirty="0">
              <a:solidFill>
                <a:srgbClr val="70AD47">
                  <a:lumMod val="50000"/>
                </a:srgbClr>
              </a:solidFill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20159" y="153017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6,9 + 8,4 + 3,1 + 0,2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6965" y="1946186"/>
            <a:ext cx="4288353" cy="1951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(6,9 + 3,1) + (8,4 + 0,2) </a:t>
            </a:r>
          </a:p>
          <a:p>
            <a:pPr lvl="0"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        10        +        8,6 </a:t>
            </a:r>
          </a:p>
          <a:p>
            <a:pPr lvl="0"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                 18,6</a:t>
            </a:r>
          </a:p>
        </p:txBody>
      </p:sp>
      <p:sp>
        <p:nvSpPr>
          <p:cNvPr id="9" name="Rectangle 8"/>
          <p:cNvSpPr/>
          <p:nvPr/>
        </p:nvSpPr>
        <p:spPr>
          <a:xfrm>
            <a:off x="1107468" y="2037536"/>
            <a:ext cx="6096000" cy="195136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4,68  + (6,03 + 3,97) </a:t>
            </a:r>
          </a:p>
          <a:p>
            <a:pPr lvl="0"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  4,68 + 10 </a:t>
            </a:r>
          </a:p>
          <a:p>
            <a:pPr lvl="0"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=        14,68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07468" y="4068861"/>
            <a:ext cx="3111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3,49 + 5,7 + 1,51 </a:t>
            </a:r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973617" y="4558142"/>
            <a:ext cx="3542958" cy="1951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(3,49 + 1,51) + 5,7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     5    +     5,7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        10,7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86699" y="4176582"/>
            <a:ext cx="3603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d) 4,2 + 3,5 + 4,5 + 6,8</a:t>
            </a:r>
            <a:endParaRPr lang="en-US" sz="3600" dirty="0"/>
          </a:p>
        </p:txBody>
      </p:sp>
      <p:sp>
        <p:nvSpPr>
          <p:cNvPr id="19" name="Rectangle 18"/>
          <p:cNvSpPr/>
          <p:nvPr/>
        </p:nvSpPr>
        <p:spPr>
          <a:xfrm>
            <a:off x="6302907" y="4642547"/>
            <a:ext cx="4221669" cy="1951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spc="-2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(4,2 + 6,8) + (3,5 + 4,5) </a:t>
            </a:r>
          </a:p>
          <a:p>
            <a:pPr algn="just">
              <a:lnSpc>
                <a:spcPct val="150000"/>
              </a:lnSpc>
            </a:pPr>
            <a:r>
              <a:rPr lang="en-US" sz="2800" b="1" spc="-2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          11   +     8 </a:t>
            </a:r>
          </a:p>
          <a:p>
            <a:pPr algn="just">
              <a:lnSpc>
                <a:spcPct val="150000"/>
              </a:lnSpc>
            </a:pPr>
            <a:r>
              <a:rPr lang="en-US" sz="2800" b="1" spc="-20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                 19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01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554" cy="6865034"/>
            <a:chOff x="0" y="0"/>
            <a:chExt cx="12168554" cy="6865034"/>
          </a:xfrm>
        </p:grpSpPr>
        <p:pic>
          <p:nvPicPr>
            <p:cNvPr id="1026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153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00"/>
            <a:stretch/>
          </p:blipFill>
          <p:spPr bwMode="auto">
            <a:xfrm>
              <a:off x="7713260" y="0"/>
              <a:ext cx="4455294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149"/>
            <a:stretch/>
          </p:blipFill>
          <p:spPr bwMode="auto">
            <a:xfrm>
              <a:off x="0" y="4572000"/>
              <a:ext cx="8115300" cy="2279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00" b="49846"/>
            <a:stretch/>
          </p:blipFill>
          <p:spPr bwMode="auto">
            <a:xfrm>
              <a:off x="7713260" y="4572000"/>
              <a:ext cx="4455294" cy="2293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ounded Rectangle 7"/>
          <p:cNvSpPr/>
          <p:nvPr/>
        </p:nvSpPr>
        <p:spPr>
          <a:xfrm>
            <a:off x="452774" y="355098"/>
            <a:ext cx="11300347" cy="6073253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0845" y="179041"/>
            <a:ext cx="3565419" cy="709684"/>
            <a:chOff x="749070" y="1072327"/>
            <a:chExt cx="3565419" cy="709684"/>
          </a:xfrm>
        </p:grpSpPr>
        <p:sp>
          <p:nvSpPr>
            <p:cNvPr id="10" name="Rounded Rectangle 9"/>
            <p:cNvSpPr/>
            <p:nvPr/>
          </p:nvSpPr>
          <p:spPr>
            <a:xfrm>
              <a:off x="757660" y="1078174"/>
              <a:ext cx="3556829" cy="67441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49070" y="1072327"/>
              <a:ext cx="3507475" cy="7096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LUYỆN TẬP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82600" y="1498484"/>
            <a:ext cx="2543966" cy="57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60020" algn="just"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&gt;, &lt;, =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21075" y="2390234"/>
            <a:ext cx="3490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Cambria" panose="02040503050406030204" pitchFamily="18" charset="0"/>
                <a:ea typeface="Times New Roman" panose="02020603050405020304" pitchFamily="18" charset="0"/>
              </a:rPr>
              <a:t>3,6 + 5,8 ……….. 8,9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04540" y="2454039"/>
            <a:ext cx="3717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32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5,7 + 8,8 ……….. 14,5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97859" y="3801250"/>
            <a:ext cx="3238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7,56 …… 4,2 + 3,4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60270" y="3870179"/>
            <a:ext cx="3448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0,5 …….. 0,08 + 0,4</a:t>
            </a:r>
            <a:endParaRPr lang="en-US" sz="4000" dirty="0">
              <a:latin typeface="Cambria" panose="02040503050406030204" pitchFamily="18" charset="0"/>
            </a:endParaRPr>
          </a:p>
        </p:txBody>
      </p:sp>
      <p:pic>
        <p:nvPicPr>
          <p:cNvPr id="9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290" y="635103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9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554" cy="6865034"/>
            <a:chOff x="0" y="0"/>
            <a:chExt cx="12168554" cy="6865034"/>
          </a:xfrm>
        </p:grpSpPr>
        <p:pic>
          <p:nvPicPr>
            <p:cNvPr id="1026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153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00"/>
            <a:stretch/>
          </p:blipFill>
          <p:spPr bwMode="auto">
            <a:xfrm>
              <a:off x="7713260" y="0"/>
              <a:ext cx="4455294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149"/>
            <a:stretch/>
          </p:blipFill>
          <p:spPr bwMode="auto">
            <a:xfrm>
              <a:off x="0" y="4572000"/>
              <a:ext cx="8115300" cy="2279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00" b="49846"/>
            <a:stretch/>
          </p:blipFill>
          <p:spPr bwMode="auto">
            <a:xfrm>
              <a:off x="7713260" y="4572000"/>
              <a:ext cx="4455294" cy="2293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ounded Rectangle 7"/>
          <p:cNvSpPr/>
          <p:nvPr/>
        </p:nvSpPr>
        <p:spPr>
          <a:xfrm>
            <a:off x="452774" y="355098"/>
            <a:ext cx="11300347" cy="6073253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0845" y="179041"/>
            <a:ext cx="3565419" cy="709684"/>
            <a:chOff x="749070" y="1072327"/>
            <a:chExt cx="3565419" cy="709684"/>
          </a:xfrm>
        </p:grpSpPr>
        <p:sp>
          <p:nvSpPr>
            <p:cNvPr id="10" name="Rounded Rectangle 9"/>
            <p:cNvSpPr/>
            <p:nvPr/>
          </p:nvSpPr>
          <p:spPr>
            <a:xfrm>
              <a:off x="757660" y="1078174"/>
              <a:ext cx="3556829" cy="67441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49070" y="1072327"/>
              <a:ext cx="3507475" cy="7096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LUYỆN TẬP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82600" y="1498484"/>
            <a:ext cx="2543966" cy="577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60020" algn="just"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&gt;, &lt;, = </a:t>
            </a:r>
          </a:p>
        </p:txBody>
      </p:sp>
      <p:sp>
        <p:nvSpPr>
          <p:cNvPr id="3" name="Rectangle 2"/>
          <p:cNvSpPr/>
          <p:nvPr/>
        </p:nvSpPr>
        <p:spPr>
          <a:xfrm>
            <a:off x="1621075" y="2390234"/>
            <a:ext cx="34900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latin typeface="Cambria" panose="02040503050406030204" pitchFamily="18" charset="0"/>
                <a:ea typeface="Times New Roman" panose="02020603050405020304" pitchFamily="18" charset="0"/>
              </a:rPr>
              <a:t>3,6 + 5,8 ……….. 8,9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04540" y="2454039"/>
            <a:ext cx="3717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32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5,7 + 8,8 ……….. 14,5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97859" y="3801250"/>
            <a:ext cx="3238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7,56 …… 4,2 + 3,4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60270" y="3870179"/>
            <a:ext cx="3448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>
                <a:solidFill>
                  <a:prstClr val="black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0,5 …….. 0,08 + 0,4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75073" y="3025407"/>
            <a:ext cx="766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9,4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66264" y="4427993"/>
            <a:ext cx="766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7,6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01407" y="3011568"/>
            <a:ext cx="1010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fr-FR" sz="3200" b="1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14,5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63382" y="4427993"/>
            <a:ext cx="10102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0,48</a:t>
            </a:r>
            <a:endParaRPr lang="en-US" sz="32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70755" y="2286000"/>
            <a:ext cx="458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&gt;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68755" y="2390234"/>
            <a:ext cx="458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=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869494" y="3709842"/>
            <a:ext cx="458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&lt;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40973" y="3773892"/>
            <a:ext cx="4587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&gt;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4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554" cy="6865034"/>
            <a:chOff x="0" y="0"/>
            <a:chExt cx="12168554" cy="6865034"/>
          </a:xfrm>
        </p:grpSpPr>
        <p:pic>
          <p:nvPicPr>
            <p:cNvPr id="1026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153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00"/>
            <a:stretch/>
          </p:blipFill>
          <p:spPr bwMode="auto">
            <a:xfrm>
              <a:off x="7713260" y="0"/>
              <a:ext cx="4455294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149"/>
            <a:stretch/>
          </p:blipFill>
          <p:spPr bwMode="auto">
            <a:xfrm>
              <a:off x="0" y="4572000"/>
              <a:ext cx="8115300" cy="2279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00" b="49846"/>
            <a:stretch/>
          </p:blipFill>
          <p:spPr bwMode="auto">
            <a:xfrm>
              <a:off x="7713260" y="4572000"/>
              <a:ext cx="4455294" cy="2293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ounded Rectangle 7"/>
          <p:cNvSpPr/>
          <p:nvPr/>
        </p:nvSpPr>
        <p:spPr>
          <a:xfrm>
            <a:off x="533679" y="341994"/>
            <a:ext cx="11300347" cy="6073253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09435" y="184888"/>
            <a:ext cx="3785099" cy="709684"/>
            <a:chOff x="757660" y="1078174"/>
            <a:chExt cx="3785099" cy="709684"/>
          </a:xfrm>
        </p:grpSpPr>
        <p:sp>
          <p:nvSpPr>
            <p:cNvPr id="10" name="Rounded Rectangle 9"/>
            <p:cNvSpPr/>
            <p:nvPr/>
          </p:nvSpPr>
          <p:spPr>
            <a:xfrm>
              <a:off x="757660" y="1078174"/>
              <a:ext cx="3785099" cy="67441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35284" y="1078174"/>
              <a:ext cx="3172947" cy="7096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LUYỆN TẬP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87059" y="1163276"/>
            <a:ext cx="1109799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0020" algn="just"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thợ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dệt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dệt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28,4m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dệt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2,2m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dệt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ngàu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1,5m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dệt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831107" y="3147288"/>
            <a:ext cx="3507475" cy="7096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1" y="4607274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68554" cy="6865034"/>
            <a:chOff x="0" y="0"/>
            <a:chExt cx="12168554" cy="6865034"/>
          </a:xfrm>
        </p:grpSpPr>
        <p:pic>
          <p:nvPicPr>
            <p:cNvPr id="1026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15300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00"/>
            <a:stretch/>
          </p:blipFill>
          <p:spPr bwMode="auto">
            <a:xfrm>
              <a:off x="7713260" y="0"/>
              <a:ext cx="4455294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149"/>
            <a:stretch/>
          </p:blipFill>
          <p:spPr bwMode="auto">
            <a:xfrm>
              <a:off x="0" y="4572000"/>
              <a:ext cx="8115300" cy="2279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00" b="49846"/>
            <a:stretch/>
          </p:blipFill>
          <p:spPr bwMode="auto">
            <a:xfrm>
              <a:off x="7713260" y="4572000"/>
              <a:ext cx="4455294" cy="2293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ounded Rectangle 7"/>
          <p:cNvSpPr/>
          <p:nvPr/>
        </p:nvSpPr>
        <p:spPr>
          <a:xfrm>
            <a:off x="533679" y="341994"/>
            <a:ext cx="11300347" cy="6073253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09435" y="184888"/>
            <a:ext cx="3785099" cy="709684"/>
            <a:chOff x="757660" y="1078174"/>
            <a:chExt cx="3785099" cy="709684"/>
          </a:xfrm>
        </p:grpSpPr>
        <p:sp>
          <p:nvSpPr>
            <p:cNvPr id="10" name="Rounded Rectangle 9"/>
            <p:cNvSpPr/>
            <p:nvPr/>
          </p:nvSpPr>
          <p:spPr>
            <a:xfrm>
              <a:off x="757660" y="1078174"/>
              <a:ext cx="3785099" cy="67441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035284" y="1078174"/>
              <a:ext cx="3172947" cy="70968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2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LUYỆN TẬP</a:t>
              </a:r>
              <a:endParaRPr lang="en-US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86697" y="1163276"/>
            <a:ext cx="1197160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60020" algn="just"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thợ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dệt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dệt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28,4m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dệt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2,2m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dệt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ngàu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1,5m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dệt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b="1" dirty="0" err="1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r>
              <a:rPr lang="en-US" sz="3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831107" y="3012117"/>
            <a:ext cx="3507475" cy="7096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giải</a:t>
            </a:r>
            <a:endParaRPr lang="en-US" sz="20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49503" y="3635934"/>
            <a:ext cx="78498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ngư­ời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đư­ợc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28,4 + 2,2 = 30,6 (m)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ngư­ời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đ­ược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30,6 + 1,5 = 32,1 (m)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ng­ười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đư­ợc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28,4 + 30,6 + 32,1 = 91,1 (m)</a:t>
            </a:r>
          </a:p>
          <a:p>
            <a:pPr algn="ctr"/>
            <a:r>
              <a:rPr lang="fr-FR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fr-FR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fr-FR" sz="2800" b="1" dirty="0">
                <a:solidFill>
                  <a:srgbClr val="FF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91,1 m</a:t>
            </a:r>
            <a:endParaRPr lang="en-US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472962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6,&quot;OptionCount&quot;:4,&quot;WcOptionCount&quot;:10,&quot;HasMultipleSubmission&quot;:false,&quot;HasAutoStop&quot;:tru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4,&quot;OptionCount&quot;:4,&quot;WcOptionCount&quot;:10,&quot;HasMultipleSubmission&quot;:false,&quot;HasAutoStop&quot;:true,&quot;HasMinimizeMode&quot;:false,&quot;TimerValue&quot;:&quot;01:00&quot;,&quot;HasAutoStart&quot;:false,&quot;HasCorrectAnswers&quot;:false,&quot;McqAnswers&quot;:[],&quot;ActivityId&quot;:&quot;&quot;,&quot;IaMcqCompetition&quot;:false,&quot;IsAnonymous&quot;:false,&quot;AutoAdvance&quot;:false,&quot;IsCompetition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427</Words>
  <Application>Microsoft Office PowerPoint</Application>
  <PresentationFormat>Widescreen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Phuong Thao</dc:creator>
  <cp:lastModifiedBy>Admin</cp:lastModifiedBy>
  <cp:revision>35</cp:revision>
  <dcterms:created xsi:type="dcterms:W3CDTF">2018-08-27T10:58:17Z</dcterms:created>
  <dcterms:modified xsi:type="dcterms:W3CDTF">2021-11-14T11:54:05Z</dcterms:modified>
</cp:coreProperties>
</file>