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7" r:id="rId2"/>
  </p:sldMasterIdLst>
  <p:notesMasterIdLst>
    <p:notesMasterId r:id="rId41"/>
  </p:notesMasterIdLst>
  <p:handoutMasterIdLst>
    <p:handoutMasterId r:id="rId42"/>
  </p:handoutMasterIdLst>
  <p:sldIdLst>
    <p:sldId id="617" r:id="rId3"/>
    <p:sldId id="682" r:id="rId4"/>
    <p:sldId id="681" r:id="rId5"/>
    <p:sldId id="656" r:id="rId6"/>
    <p:sldId id="659" r:id="rId7"/>
    <p:sldId id="683" r:id="rId8"/>
    <p:sldId id="680" r:id="rId9"/>
    <p:sldId id="684" r:id="rId10"/>
    <p:sldId id="685" r:id="rId11"/>
    <p:sldId id="690" r:id="rId12"/>
    <p:sldId id="718" r:id="rId13"/>
    <p:sldId id="691" r:id="rId14"/>
    <p:sldId id="657" r:id="rId15"/>
    <p:sldId id="695" r:id="rId16"/>
    <p:sldId id="696" r:id="rId17"/>
    <p:sldId id="697" r:id="rId18"/>
    <p:sldId id="702" r:id="rId19"/>
    <p:sldId id="698" r:id="rId20"/>
    <p:sldId id="703" r:id="rId21"/>
    <p:sldId id="704" r:id="rId22"/>
    <p:sldId id="705" r:id="rId23"/>
    <p:sldId id="706" r:id="rId24"/>
    <p:sldId id="699" r:id="rId25"/>
    <p:sldId id="701" r:id="rId26"/>
    <p:sldId id="700" r:id="rId27"/>
    <p:sldId id="710" r:id="rId28"/>
    <p:sldId id="709" r:id="rId29"/>
    <p:sldId id="708" r:id="rId30"/>
    <p:sldId id="713" r:id="rId31"/>
    <p:sldId id="720" r:id="rId32"/>
    <p:sldId id="719" r:id="rId33"/>
    <p:sldId id="715" r:id="rId34"/>
    <p:sldId id="717" r:id="rId35"/>
    <p:sldId id="716" r:id="rId36"/>
    <p:sldId id="714" r:id="rId37"/>
    <p:sldId id="673" r:id="rId38"/>
    <p:sldId id="693" r:id="rId39"/>
    <p:sldId id="712" r:id="rId40"/>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375"/>
    <a:srgbClr val="C42F4B"/>
    <a:srgbClr val="387F5A"/>
    <a:srgbClr val="87BCB5"/>
    <a:srgbClr val="AA8F62"/>
    <a:srgbClr val="FFFFFF"/>
    <a:srgbClr val="585558"/>
    <a:srgbClr val="203336"/>
    <a:srgbClr val="1F5FA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51" d="100"/>
          <a:sy n="51" d="100"/>
        </p:scale>
        <p:origin x="48"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90031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panose="020B0503020204020204" charset="-122"/>
                <a:ea typeface="Microsoft YaHei"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panose="020B0503020204020204" charset="-122"/>
                <a:ea typeface="Microsoft YaHei" panose="020B0503020204020204" charset="-122"/>
              </a:defRPr>
            </a:lvl1pPr>
          </a:lstStyle>
          <a:p>
            <a:fld id="{7F25A8C7-CC1A-4A08-9B4B-31F43B054C7F}" type="datetimeFigureOut">
              <a:rPr lang="zh-CN" altLang="en-US" smtClean="0"/>
              <a:t>2021/11/15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panose="020B0503020204020204" charset="-122"/>
                <a:ea typeface="Microsoft YaHei"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panose="020B0503020204020204" charset="-122"/>
                <a:ea typeface="Microsoft YaHei" panose="020B0503020204020204" charset="-122"/>
              </a:defRPr>
            </a:lvl1pPr>
          </a:lstStyle>
          <a:p>
            <a:fld id="{F9E1B693-632D-4080-9CF6-EA28B66DC801}" type="slidenum">
              <a:rPr lang="zh-CN" altLang="en-US" smtClean="0"/>
              <a:t>‹#›</a:t>
            </a:fld>
            <a:endParaRPr lang="zh-CN" altLang="en-US"/>
          </a:p>
        </p:txBody>
      </p:sp>
    </p:spTree>
    <p:extLst>
      <p:ext uri="{BB962C8B-B14F-4D97-AF65-F5344CB8AC3E}">
        <p14:creationId xmlns:p14="http://schemas.microsoft.com/office/powerpoint/2010/main" val="311642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1pPr>
    <a:lvl2pPr marL="4572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2pPr>
    <a:lvl3pPr marL="9144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3pPr>
    <a:lvl4pPr marL="13716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4pPr>
    <a:lvl5pPr marL="18288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2021/11/15</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2021/11/15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514436">
            <a:off x="6300718" y="-2601021"/>
            <a:ext cx="8977380" cy="5533714"/>
          </a:xfrm>
          <a:prstGeom prst="rect">
            <a:avLst/>
          </a:prstGeom>
        </p:spPr>
      </p:pic>
      <p:pic>
        <p:nvPicPr>
          <p:cNvPr id="4" name="图片 3"/>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514436">
            <a:off x="-3474272" y="5204830"/>
            <a:ext cx="8977380" cy="553371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3" name="矩形 2"/>
          <p:cNvSpPr/>
          <p:nvPr userDrawn="1"/>
        </p:nvSpPr>
        <p:spPr>
          <a:xfrm>
            <a:off x="337499" y="279742"/>
            <a:ext cx="11517001" cy="629883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等腰三角形 5"/>
          <p:cNvSpPr>
            <a:spLocks noChangeAspect="1"/>
          </p:cNvSpPr>
          <p:nvPr userDrawn="1"/>
        </p:nvSpPr>
        <p:spPr>
          <a:xfrm flipV="1">
            <a:off x="5916046" y="279742"/>
            <a:ext cx="359906" cy="31028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crush"/>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6756213" y="0"/>
            <a:ext cx="5435788" cy="6858003"/>
          </a:xfrm>
          <a:custGeom>
            <a:avLst/>
            <a:gdLst>
              <a:gd name="connsiteX0" fmla="*/ 2130130 w 5435788"/>
              <a:gd name="connsiteY0" fmla="*/ 0 h 6858002"/>
              <a:gd name="connsiteX1" fmla="*/ 5435788 w 5435788"/>
              <a:gd name="connsiteY1" fmla="*/ 0 h 6858002"/>
              <a:gd name="connsiteX2" fmla="*/ 5435788 w 5435788"/>
              <a:gd name="connsiteY2" fmla="*/ 6858002 h 6858002"/>
              <a:gd name="connsiteX3" fmla="*/ 0 w 5435788"/>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435788" h="6858002">
                <a:moveTo>
                  <a:pt x="2130130" y="0"/>
                </a:moveTo>
                <a:lnTo>
                  <a:pt x="5435788" y="0"/>
                </a:lnTo>
                <a:lnTo>
                  <a:pt x="5435788" y="6858002"/>
                </a:lnTo>
                <a:lnTo>
                  <a:pt x="0" y="6858002"/>
                </a:lnTo>
                <a:close/>
              </a:path>
            </a:pathLst>
          </a:custGeom>
        </p:spPr>
        <p:txBody>
          <a:bodyPr wrap="square" lIns="68580" tIns="34290" rIns="68580" bIns="34290">
            <a:noAutofit/>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Tm="5000"/>
    </mc:Choice>
    <mc:Fallback xmlns="">
      <p:transition spd="slow"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userDrawn="1"/>
        </p:nvSpPr>
        <p:spPr>
          <a:xfrm flipH="1">
            <a:off x="0" y="0"/>
            <a:ext cx="12192000" cy="6858000"/>
          </a:xfrm>
          <a:prstGeom prst="rect">
            <a:avLst/>
          </a:prstGeom>
          <a:gradFill>
            <a:gsLst>
              <a:gs pos="31000">
                <a:schemeClr val="accent1">
                  <a:lumMod val="5000"/>
                  <a:lumOff val="95000"/>
                  <a:alpha val="19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advClick="0" advTm="1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仅标题">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2021/11/15</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4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967749"/>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3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800919"/>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2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202469"/>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1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578440"/>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0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0228"/>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9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123475"/>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8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662679"/>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7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566380"/>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6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212765"/>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5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861212"/>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2021/11/15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4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066871"/>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3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408068"/>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2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461010"/>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1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587981"/>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0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88324"/>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9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540014"/>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8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789833"/>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177244"/>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6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921772"/>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773428"/>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2021/11/15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767581"/>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21104"/>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475501"/>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仅标题">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自定义版式">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标题幻灯片">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0EEE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D69B6FBA-93C9-489C-B97A-A1464B06CAEC}" type="datetimeFigureOut">
              <a:rPr lang="zh-CN" altLang="en-US" smtClean="0"/>
              <a:t>2021/11/15</a:t>
            </a:fld>
            <a:endParaRPr lang="zh-CN" altLang="en-US"/>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0"/>
            <a:ext cx="2743200" cy="365125"/>
          </a:xfrm>
        </p:spPr>
        <p:txBody>
          <a:bodyPr/>
          <a:lstStyle/>
          <a:p>
            <a:fld id="{0FC10CF4-85E5-4A21-A25F-47720A09ADC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p:spPr>
        <p:txBody>
          <a:bodyPr/>
          <a:lstStyle/>
          <a:p>
            <a:r>
              <a:rPr lang="zh-CN" altLang="en-US" noProof="1"/>
              <a:t>单击此处编辑母版标题样式</a:t>
            </a:r>
          </a:p>
        </p:txBody>
      </p:sp>
      <p:sp>
        <p:nvSpPr>
          <p:cNvPr id="7" name="日期占位符 3"/>
          <p:cNvSpPr>
            <a:spLocks noGrp="1" noChangeArrowheads="1"/>
          </p:cNvSpPr>
          <p:nvPr>
            <p:ph type="dt" sz="half" idx="2"/>
          </p:nvPr>
        </p:nvSpPr>
        <p:spPr bwMode="auto">
          <a:xfrm>
            <a:off x="609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D39127F-6635-499E-867A-C68E6CFBA9A4}" type="datetime1">
              <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rPr>
              <a:t>2021/11/15</a:t>
            </a:fld>
            <a:endPar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endParaRPr>
          </a:p>
        </p:txBody>
      </p:sp>
      <p:sp>
        <p:nvSpPr>
          <p:cNvPr id="8" name="页脚占位符 4"/>
          <p:cNvSpPr>
            <a:spLocks noGrp="1" noChangeArrowheads="1"/>
          </p:cNvSpPr>
          <p:nvPr>
            <p:ph type="ftr" sz="quarter" idx="3"/>
          </p:nvPr>
        </p:nvSpPr>
        <p:spPr bwMode="auto">
          <a:xfrm>
            <a:off x="4165600" y="6356351"/>
            <a:ext cx="3860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737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D4AF0A-2064-42D4-8961-EA46D070B136}" type="slidenum">
              <a:rPr kumimoji="0" lang="zh-CN" altLang="en-US" sz="1200" b="0" i="0" u="none" strike="noStrike" kern="1200" cap="none" spc="0" normalizeH="0" baseline="0" noProof="1">
                <a:ln>
                  <a:noFill/>
                </a:ln>
                <a:solidFill>
                  <a:srgbClr val="FFFFFF"/>
                </a:solidFill>
                <a:effectLst/>
                <a:uLnTx/>
                <a:uFillTx/>
                <a:latin typeface="Arial" panose="020B0604020202020204" pitchFamily="34" charset="0"/>
                <a:ea typeface="SimSun" panose="02010600030101010101" pitchFamily="2" charset="-122"/>
                <a:cs typeface="+mn-ea"/>
              </a:rPr>
              <a:t>‹#›</a:t>
            </a:fld>
            <a:endParaRPr kumimoji="0" lang="zh-CN" altLang="en-US" sz="1200" b="0" i="0" u="none" strike="noStrike" kern="1200" cap="none" spc="0" normalizeH="0" baseline="0" noProof="1">
              <a:ln>
                <a:noFill/>
              </a:ln>
              <a:solidFill>
                <a:srgbClr val="FFFFFF"/>
              </a:solidFill>
              <a:effectLst/>
              <a:uLnTx/>
              <a:uFillTx/>
              <a:latin typeface="Arial" panose="020B0604020202020204" pitchFamily="34" charset="0"/>
              <a:ea typeface="SimSun" panose="02010600030101010101" pitchFamily="2"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2021/11/15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内容页">
    <p:spTree>
      <p:nvGrpSpPr>
        <p:cNvPr id="1" name=""/>
        <p:cNvGrpSpPr/>
        <p:nvPr/>
      </p:nvGrpSpPr>
      <p:grpSpPr>
        <a:xfrm>
          <a:off x="0" y="0"/>
          <a:ext cx="0" cy="0"/>
          <a:chOff x="0" y="0"/>
          <a:chExt cx="0" cy="0"/>
        </a:xfrm>
      </p:grpSpPr>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2021/11/15</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2021/11/15</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6302383"/>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2021/11/15</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66330304"/>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2021/11/15</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87559268"/>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2021/11/15</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05449153"/>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2021/11/15</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47940797"/>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2021/11/15</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9294828"/>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2021/11/15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2021/11/15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2021/11/15</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8" Type="http://schemas.openxmlformats.org/officeDocument/2006/relationships/slideLayout" Target="../slideLayouts/slideLayout26.xml"/><Relationship Id="rId3"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20"/>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21"/>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Microsoft YaHei" panose="020B0503020204020204" charset="-122"/>
                <a:ea typeface="Microsoft YaHei" panose="020B0503020204020204" charset="-122"/>
              </a:defRPr>
            </a:lvl1pPr>
          </a:lstStyle>
          <a:p>
            <a:fld id="{D997B5FA-0921-464F-AAE1-844C04324D75}" type="datetimeFigureOut">
              <a:rPr lang="zh-CN" altLang="en-US" smtClean="0"/>
              <a:t>2021/11/15</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Microsoft YaHei" panose="020B0503020204020204" charset="-122"/>
                <a:ea typeface="Microsoft YaHei" panose="020B0503020204020204"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Microsoft YaHei" panose="020B0503020204020204" charset="-122"/>
                <a:ea typeface="Microsoft YaHei" panose="020B0503020204020204"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EEE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696" r:id="rId12"/>
    <p:sldLayoutId id="2147483695" r:id="rId13"/>
    <p:sldLayoutId id="2147483694" r:id="rId14"/>
    <p:sldLayoutId id="2147483693" r:id="rId15"/>
    <p:sldLayoutId id="2147483692" r:id="rId16"/>
    <p:sldLayoutId id="2147483691" r:id="rId17"/>
    <p:sldLayoutId id="2147483690" r:id="rId18"/>
    <p:sldLayoutId id="2147483689" r:id="rId19"/>
    <p:sldLayoutId id="2147483683" r:id="rId20"/>
    <p:sldLayoutId id="2147483681" r:id="rId21"/>
    <p:sldLayoutId id="2147483680" r:id="rId22"/>
    <p:sldLayoutId id="2147483679" r:id="rId23"/>
    <p:sldLayoutId id="2147483678" r:id="rId24"/>
    <p:sldLayoutId id="2147483669" r:id="rId25"/>
    <p:sldLayoutId id="2147483670" r:id="rId26"/>
    <p:sldLayoutId id="2147483671" r:id="rId27"/>
    <p:sldLayoutId id="2147483672" r:id="rId28"/>
    <p:sldLayoutId id="2147483673" r:id="rId29"/>
    <p:sldLayoutId id="2147483674" r:id="rId30"/>
    <p:sldLayoutId id="2147483675" r:id="rId31"/>
    <p:sldLayoutId id="2147483676" r:id="rId32"/>
    <p:sldLayoutId id="2147483677" r:id="rId33"/>
    <p:sldLayoutId id="2147483688" r:id="rId34"/>
    <p:sldLayoutId id="2147483687" r:id="rId35"/>
    <p:sldLayoutId id="2147483686" r:id="rId36"/>
    <p:sldLayoutId id="2147483685" r:id="rId37"/>
    <p:sldLayoutId id="2147483684" r:id="rId38"/>
    <p:sldLayoutId id="2147483682" r:id="rId39"/>
  </p:sldLayoutIdLst>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1.xml"/><Relationship Id="rId1" Type="http://schemas.openxmlformats.org/officeDocument/2006/relationships/tags" Target="../tags/tag1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9.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3.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3.xml"/><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slideLayout" Target="../slideLayouts/slideLayout19.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1.xml"/><Relationship Id="rId1" Type="http://schemas.openxmlformats.org/officeDocument/2006/relationships/tags" Target="../tags/tag1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0968" name="Text Box 9"/>
          <p:cNvSpPr txBox="1">
            <a:spLocks noChangeArrowheads="1"/>
          </p:cNvSpPr>
          <p:nvPr/>
        </p:nvSpPr>
        <p:spPr bwMode="auto">
          <a:xfrm>
            <a:off x="3512344" y="2870994"/>
            <a:ext cx="5475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endParaRPr lang="vi-VN" altLang="en-US" sz="3200">
              <a:solidFill>
                <a:srgbClr val="FF0000"/>
              </a:solidFill>
              <a:cs typeface="Times New Roman" panose="02020603050405020304" pitchFamily="18" charset="0"/>
            </a:endParaRPr>
          </a:p>
        </p:txBody>
      </p:sp>
      <p:sp>
        <p:nvSpPr>
          <p:cNvPr id="18" name="Rectangle 4"/>
          <p:cNvSpPr>
            <a:spLocks noChangeArrowheads="1"/>
          </p:cNvSpPr>
          <p:nvPr/>
        </p:nvSpPr>
        <p:spPr bwMode="auto">
          <a:xfrm>
            <a:off x="1926749" y="2116295"/>
            <a:ext cx="8153400" cy="129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r>
              <a:rPr lang="en-US" altLang="en-US" sz="3200" b="1" u="sng" dirty="0" err="1"/>
              <a:t>Khởi</a:t>
            </a:r>
            <a:r>
              <a:rPr lang="en-US" altLang="en-US" sz="3200" b="1" u="sng" dirty="0"/>
              <a:t> </a:t>
            </a:r>
            <a:r>
              <a:rPr lang="vi-VN" altLang="en-US" sz="3200" b="1" u="sng" dirty="0"/>
              <a:t>động</a:t>
            </a:r>
            <a:r>
              <a:rPr lang="en-US" altLang="en-US" sz="3200" b="1" dirty="0"/>
              <a:t>:</a:t>
            </a:r>
          </a:p>
          <a:p>
            <a:pPr eaLnBrk="1" hangingPunct="1"/>
            <a:r>
              <a:rPr lang="en-US" altLang="en-US" sz="3200" b="1" dirty="0" err="1"/>
              <a:t>Em</a:t>
            </a:r>
            <a:r>
              <a:rPr lang="en-US" altLang="en-US" sz="3200" b="1" dirty="0"/>
              <a:t> </a:t>
            </a:r>
            <a:r>
              <a:rPr lang="en-US" altLang="en-US" sz="3200" b="1" dirty="0" err="1"/>
              <a:t>đã</a:t>
            </a:r>
            <a:r>
              <a:rPr lang="en-US" altLang="en-US" sz="3200" b="1" dirty="0"/>
              <a:t> </a:t>
            </a:r>
            <a:r>
              <a:rPr lang="en-US" altLang="en-US" sz="3200" b="1" dirty="0" err="1"/>
              <a:t>được</a:t>
            </a:r>
            <a:r>
              <a:rPr lang="en-US" altLang="en-US" sz="3200" b="1" dirty="0"/>
              <a:t> </a:t>
            </a:r>
            <a:r>
              <a:rPr lang="en-US" altLang="en-US" sz="3200" b="1" dirty="0" err="1"/>
              <a:t>học</a:t>
            </a:r>
            <a:r>
              <a:rPr lang="en-US" altLang="en-US" sz="3200" b="1" dirty="0"/>
              <a:t> </a:t>
            </a:r>
            <a:r>
              <a:rPr lang="en-US" altLang="en-US" sz="3200" b="1" dirty="0" err="1"/>
              <a:t>những</a:t>
            </a:r>
            <a:r>
              <a:rPr lang="en-US" altLang="en-US" sz="3200" b="1" dirty="0"/>
              <a:t> </a:t>
            </a:r>
            <a:r>
              <a:rPr lang="en-US" altLang="en-US" sz="3200" b="1" dirty="0" err="1"/>
              <a:t>chủ</a:t>
            </a:r>
            <a:r>
              <a:rPr lang="en-US" altLang="en-US" sz="3200" b="1" dirty="0"/>
              <a:t> </a:t>
            </a:r>
            <a:r>
              <a:rPr lang="en-US" altLang="en-US" sz="3200" b="1" dirty="0" err="1"/>
              <a:t>điểm</a:t>
            </a:r>
            <a:r>
              <a:rPr lang="en-US" altLang="en-US" sz="3200" b="1" dirty="0"/>
              <a:t> </a:t>
            </a:r>
            <a:r>
              <a:rPr lang="en-US" altLang="en-US" sz="3200" b="1" dirty="0" err="1"/>
              <a:t>nào</a:t>
            </a:r>
            <a:r>
              <a:rPr lang="en-US" altLang="en-US" sz="3200" b="1" dirty="0"/>
              <a:t> ?</a:t>
            </a:r>
          </a:p>
        </p:txBody>
      </p:sp>
      <p:sp>
        <p:nvSpPr>
          <p:cNvPr id="19" name="Rectangle 6"/>
          <p:cNvSpPr>
            <a:spLocks noChangeArrowheads="1"/>
          </p:cNvSpPr>
          <p:nvPr/>
        </p:nvSpPr>
        <p:spPr bwMode="auto">
          <a:xfrm>
            <a:off x="2993549" y="3450749"/>
            <a:ext cx="7086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20000"/>
              </a:spcBef>
              <a:buFontTx/>
              <a:buChar char="-"/>
            </a:pPr>
            <a:r>
              <a:rPr lang="en-US" altLang="en-US" sz="3600" b="1" dirty="0">
                <a:solidFill>
                  <a:srgbClr val="0000FF"/>
                </a:solidFill>
              </a:rPr>
              <a:t> </a:t>
            </a:r>
            <a:r>
              <a:rPr lang="en-US" altLang="en-US" sz="3600" b="1" dirty="0" err="1">
                <a:solidFill>
                  <a:srgbClr val="0000FF"/>
                </a:solidFill>
              </a:rPr>
              <a:t>Việt</a:t>
            </a:r>
            <a:r>
              <a:rPr lang="en-US" altLang="en-US" sz="3600" b="1" dirty="0">
                <a:solidFill>
                  <a:srgbClr val="0000FF"/>
                </a:solidFill>
              </a:rPr>
              <a:t> Nam – </a:t>
            </a:r>
            <a:r>
              <a:rPr lang="en-US" altLang="en-US" sz="3600" b="1" dirty="0" err="1">
                <a:solidFill>
                  <a:srgbClr val="0000FF"/>
                </a:solidFill>
              </a:rPr>
              <a:t>Tổ</a:t>
            </a:r>
            <a:r>
              <a:rPr lang="en-US" altLang="en-US" sz="3600" b="1" dirty="0">
                <a:solidFill>
                  <a:srgbClr val="0000FF"/>
                </a:solidFill>
              </a:rPr>
              <a:t> </a:t>
            </a:r>
            <a:r>
              <a:rPr lang="en-US" altLang="en-US" sz="3600" b="1" dirty="0" err="1">
                <a:solidFill>
                  <a:srgbClr val="0000FF"/>
                </a:solidFill>
              </a:rPr>
              <a:t>quốc</a:t>
            </a:r>
            <a:r>
              <a:rPr lang="en-US" altLang="en-US" sz="3600" b="1" dirty="0">
                <a:solidFill>
                  <a:srgbClr val="0000FF"/>
                </a:solidFill>
              </a:rPr>
              <a:t> </a:t>
            </a:r>
            <a:r>
              <a:rPr lang="en-US" altLang="en-US" sz="3600" b="1" dirty="0" err="1">
                <a:solidFill>
                  <a:srgbClr val="0000FF"/>
                </a:solidFill>
              </a:rPr>
              <a:t>em</a:t>
            </a:r>
            <a:r>
              <a:rPr lang="en-US" altLang="en-US" sz="3600" b="1" dirty="0">
                <a:solidFill>
                  <a:srgbClr val="0000FF"/>
                </a:solidFill>
              </a:rPr>
              <a:t>.</a:t>
            </a:r>
          </a:p>
          <a:p>
            <a:pPr algn="l" eaLnBrk="1" hangingPunct="1">
              <a:spcBef>
                <a:spcPct val="20000"/>
              </a:spcBef>
              <a:buFontTx/>
              <a:buChar char="-"/>
            </a:pPr>
            <a:r>
              <a:rPr lang="en-US" altLang="en-US" sz="3600" b="1" dirty="0">
                <a:solidFill>
                  <a:srgbClr val="0000FF"/>
                </a:solidFill>
              </a:rPr>
              <a:t> </a:t>
            </a:r>
            <a:r>
              <a:rPr lang="en-US" altLang="en-US" sz="3600" b="1" dirty="0" err="1">
                <a:solidFill>
                  <a:srgbClr val="0000FF"/>
                </a:solidFill>
              </a:rPr>
              <a:t>Cánh</a:t>
            </a:r>
            <a:r>
              <a:rPr lang="en-US" altLang="en-US" sz="3600" b="1" dirty="0">
                <a:solidFill>
                  <a:srgbClr val="0000FF"/>
                </a:solidFill>
              </a:rPr>
              <a:t> </a:t>
            </a:r>
            <a:r>
              <a:rPr lang="en-US" altLang="en-US" sz="3600" b="1" dirty="0" err="1">
                <a:solidFill>
                  <a:srgbClr val="0000FF"/>
                </a:solidFill>
              </a:rPr>
              <a:t>chim</a:t>
            </a:r>
            <a:r>
              <a:rPr lang="en-US" altLang="en-US" sz="3600" b="1" dirty="0">
                <a:solidFill>
                  <a:srgbClr val="0000FF"/>
                </a:solidFill>
              </a:rPr>
              <a:t> </a:t>
            </a:r>
            <a:r>
              <a:rPr lang="en-US" altLang="en-US" sz="3600" b="1" dirty="0" err="1">
                <a:solidFill>
                  <a:srgbClr val="0000FF"/>
                </a:solidFill>
              </a:rPr>
              <a:t>hoà</a:t>
            </a:r>
            <a:r>
              <a:rPr lang="en-US" altLang="en-US" sz="3600" b="1" dirty="0">
                <a:solidFill>
                  <a:srgbClr val="0000FF"/>
                </a:solidFill>
              </a:rPr>
              <a:t> </a:t>
            </a:r>
            <a:r>
              <a:rPr lang="en-US" altLang="en-US" sz="3600" b="1" dirty="0" err="1">
                <a:solidFill>
                  <a:srgbClr val="0000FF"/>
                </a:solidFill>
              </a:rPr>
              <a:t>bình</a:t>
            </a:r>
            <a:r>
              <a:rPr lang="en-US" altLang="en-US" sz="3600" b="1" dirty="0">
                <a:solidFill>
                  <a:srgbClr val="0000FF"/>
                </a:solidFill>
              </a:rPr>
              <a:t>.</a:t>
            </a:r>
          </a:p>
          <a:p>
            <a:pPr algn="l" eaLnBrk="1" hangingPunct="1">
              <a:spcBef>
                <a:spcPct val="20000"/>
              </a:spcBef>
            </a:pPr>
            <a:r>
              <a:rPr lang="en-US" altLang="en-US" sz="3600" b="1" dirty="0">
                <a:solidFill>
                  <a:srgbClr val="0000FF"/>
                </a:solidFill>
              </a:rPr>
              <a:t>- Con </a:t>
            </a:r>
            <a:r>
              <a:rPr lang="en-US" altLang="en-US" sz="3600" b="1" dirty="0" err="1">
                <a:solidFill>
                  <a:srgbClr val="0000FF"/>
                </a:solidFill>
              </a:rPr>
              <a:t>người</a:t>
            </a:r>
            <a:r>
              <a:rPr lang="en-US" altLang="en-US" sz="3600" b="1" dirty="0">
                <a:solidFill>
                  <a:srgbClr val="0000FF"/>
                </a:solidFill>
              </a:rPr>
              <a:t> </a:t>
            </a:r>
            <a:r>
              <a:rPr lang="en-US" altLang="en-US" sz="3600" b="1" dirty="0" err="1">
                <a:solidFill>
                  <a:srgbClr val="0000FF"/>
                </a:solidFill>
              </a:rPr>
              <a:t>với</a:t>
            </a:r>
            <a:r>
              <a:rPr lang="en-US" altLang="en-US" sz="3600" b="1" dirty="0">
                <a:solidFill>
                  <a:srgbClr val="0000FF"/>
                </a:solidFill>
              </a:rPr>
              <a:t> </a:t>
            </a:r>
            <a:r>
              <a:rPr lang="en-US" altLang="en-US" sz="3600" b="1" dirty="0" err="1">
                <a:solidFill>
                  <a:srgbClr val="0000FF"/>
                </a:solidFill>
              </a:rPr>
              <a:t>thiên</a:t>
            </a:r>
            <a:r>
              <a:rPr lang="en-US" altLang="en-US" sz="3600" b="1" dirty="0">
                <a:solidFill>
                  <a:srgbClr val="0000FF"/>
                </a:solidFill>
              </a:rPr>
              <a:t> </a:t>
            </a:r>
            <a:r>
              <a:rPr lang="en-US" altLang="en-US" sz="3600" b="1" dirty="0" err="1">
                <a:solidFill>
                  <a:srgbClr val="0000FF"/>
                </a:solidFill>
              </a:rPr>
              <a:t>nhiên</a:t>
            </a:r>
            <a:r>
              <a:rPr lang="en-US" altLang="en-US" sz="3600" b="1" dirty="0">
                <a:solidFill>
                  <a:srgbClr val="0000FF"/>
                </a:solidFill>
              </a:rPr>
              <a:t>.</a:t>
            </a:r>
            <a:endParaRPr lang="en-US" altLang="en-US" sz="3200" b="1" dirty="0">
              <a:solidFill>
                <a:srgbClr val="0000FF"/>
              </a:solidFill>
            </a:endParaRPr>
          </a:p>
        </p:txBody>
      </p:sp>
      <p:sp>
        <p:nvSpPr>
          <p:cNvPr id="40978" name="Rectangle 4"/>
          <p:cNvSpPr>
            <a:spLocks noChangeArrowheads="1"/>
          </p:cNvSpPr>
          <p:nvPr/>
        </p:nvSpPr>
        <p:spPr bwMode="auto">
          <a:xfrm>
            <a:off x="2122329" y="1232694"/>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1" hangingPunct="1"/>
            <a:r>
              <a:rPr lang="en-US" altLang="en-US" sz="4000" b="1" dirty="0" err="1">
                <a:cs typeface="Times New Roman" panose="02020603050405020304" pitchFamily="18" charset="0"/>
              </a:rPr>
              <a:t>Thứ</a:t>
            </a:r>
            <a:r>
              <a:rPr lang="en-US" altLang="en-US" sz="4000" b="1" dirty="0">
                <a:cs typeface="Times New Roman" panose="02020603050405020304" pitchFamily="18" charset="0"/>
              </a:rPr>
              <a:t> </a:t>
            </a:r>
            <a:r>
              <a:rPr lang="en-US" altLang="en-US" sz="4000" b="1" dirty="0" err="1">
                <a:cs typeface="Times New Roman" panose="02020603050405020304" pitchFamily="18" charset="0"/>
              </a:rPr>
              <a:t>hai</a:t>
            </a:r>
            <a:r>
              <a:rPr lang="en-US" altLang="en-US" sz="4000" b="1" dirty="0">
                <a:cs typeface="Times New Roman" panose="02020603050405020304" pitchFamily="18" charset="0"/>
              </a:rPr>
              <a:t> </a:t>
            </a:r>
            <a:r>
              <a:rPr lang="en-US" altLang="en-US" sz="4000" b="1" dirty="0" err="1">
                <a:cs typeface="Times New Roman" panose="02020603050405020304" pitchFamily="18" charset="0"/>
              </a:rPr>
              <a:t>ngày</a:t>
            </a:r>
            <a:r>
              <a:rPr lang="en-US" altLang="en-US" sz="4000" b="1" dirty="0">
                <a:cs typeface="Times New Roman" panose="02020603050405020304" pitchFamily="18" charset="0"/>
              </a:rPr>
              <a:t> </a:t>
            </a:r>
            <a:r>
              <a:rPr lang="en-US" altLang="en-US" sz="4000" b="1" dirty="0" smtClean="0">
                <a:cs typeface="Times New Roman" panose="02020603050405020304" pitchFamily="18" charset="0"/>
              </a:rPr>
              <a:t>15  </a:t>
            </a:r>
            <a:r>
              <a:rPr lang="en-US" altLang="en-US" sz="4000" b="1" dirty="0" err="1">
                <a:cs typeface="Times New Roman" panose="02020603050405020304" pitchFamily="18" charset="0"/>
              </a:rPr>
              <a:t>tháng</a:t>
            </a:r>
            <a:r>
              <a:rPr lang="en-US" altLang="en-US" sz="4000" b="1" dirty="0">
                <a:cs typeface="Times New Roman" panose="02020603050405020304" pitchFamily="18" charset="0"/>
              </a:rPr>
              <a:t> 11 n</a:t>
            </a:r>
            <a:r>
              <a:rPr lang="vi-VN" altLang="en-US" sz="4000" b="1" dirty="0">
                <a:cs typeface="Times New Roman" panose="02020603050405020304" pitchFamily="18" charset="0"/>
              </a:rPr>
              <a:t>ă</a:t>
            </a:r>
            <a:r>
              <a:rPr lang="en-US" altLang="en-US" sz="4000" b="1" dirty="0">
                <a:cs typeface="Times New Roman" panose="02020603050405020304" pitchFamily="18" charset="0"/>
              </a:rPr>
              <a:t>m 2021    </a:t>
            </a:r>
          </a:p>
          <a:p>
            <a:pPr eaLnBrk="1" hangingPunct="1"/>
            <a:r>
              <a:rPr lang="en-US" altLang="en-US" sz="4000" b="1" dirty="0" err="1">
                <a:cs typeface="Times New Roman" panose="02020603050405020304" pitchFamily="18" charset="0"/>
              </a:rPr>
              <a:t>Tập</a:t>
            </a:r>
            <a:r>
              <a:rPr lang="en-US" altLang="en-US" sz="4000" b="1" dirty="0">
                <a:cs typeface="Times New Roman" panose="02020603050405020304" pitchFamily="18" charset="0"/>
              </a:rPr>
              <a:t> </a:t>
            </a:r>
            <a:r>
              <a:rPr lang="vi-VN" altLang="en-US" sz="4000" b="1" dirty="0">
                <a:cs typeface="Times New Roman" panose="02020603050405020304" pitchFamily="18" charset="0"/>
              </a:rPr>
              <a:t>đọc</a:t>
            </a:r>
            <a:endParaRPr lang="en-US" altLang="en-US" sz="4000" dirty="0">
              <a:cs typeface="Times New Roman" panose="02020603050405020304" pitchFamily="18"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5E2F6CA2-5673-4822-8D7C-8684693F2867}"/>
              </a:ext>
            </a:extLst>
          </p:cNvPr>
          <p:cNvSpPr txBox="1">
            <a:spLocks noChangeArrowheads="1"/>
          </p:cNvSpPr>
          <p:nvPr/>
        </p:nvSpPr>
        <p:spPr bwMode="auto">
          <a:xfrm>
            <a:off x="1759572" y="1062004"/>
            <a:ext cx="2987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spcBef>
                <a:spcPct val="50000"/>
              </a:spcBef>
            </a:pPr>
            <a:r>
              <a:rPr lang="en-US" altLang="en-US" sz="3200" b="1" dirty="0">
                <a:solidFill>
                  <a:srgbClr val="7030A0"/>
                </a:solidFill>
              </a:rPr>
              <a:t>* </a:t>
            </a:r>
            <a:r>
              <a:rPr lang="en-US" altLang="en-US" sz="3200" b="1" u="sng" dirty="0" err="1">
                <a:solidFill>
                  <a:srgbClr val="7030A0"/>
                </a:solidFill>
              </a:rPr>
              <a:t>Luyện</a:t>
            </a:r>
            <a:r>
              <a:rPr lang="en-US" altLang="en-US" sz="3200" b="1" u="sng" dirty="0">
                <a:solidFill>
                  <a:srgbClr val="7030A0"/>
                </a:solidFill>
              </a:rPr>
              <a:t> </a:t>
            </a:r>
            <a:r>
              <a:rPr lang="en-US" altLang="en-US" sz="3200" b="1" u="sng" dirty="0" err="1">
                <a:solidFill>
                  <a:srgbClr val="7030A0"/>
                </a:solidFill>
              </a:rPr>
              <a:t>đọc</a:t>
            </a:r>
            <a:r>
              <a:rPr lang="en-US" altLang="en-US" sz="3200" b="1" u="sng" dirty="0">
                <a:solidFill>
                  <a:srgbClr val="7030A0"/>
                </a:solidFill>
              </a:rPr>
              <a:t>:</a:t>
            </a:r>
          </a:p>
        </p:txBody>
      </p:sp>
      <p:sp>
        <p:nvSpPr>
          <p:cNvPr id="8" name="Text Box 7">
            <a:extLst>
              <a:ext uri="{FF2B5EF4-FFF2-40B4-BE49-F238E27FC236}">
                <a16:creationId xmlns:a16="http://schemas.microsoft.com/office/drawing/2014/main" id="{2B3BF487-D9C4-4AA0-B5D1-87F2ABF5F9E5}"/>
              </a:ext>
            </a:extLst>
          </p:cNvPr>
          <p:cNvSpPr txBox="1">
            <a:spLocks noChangeArrowheads="1"/>
          </p:cNvSpPr>
          <p:nvPr/>
        </p:nvSpPr>
        <p:spPr bwMode="auto">
          <a:xfrm>
            <a:off x="5821018" y="2146111"/>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a:t>
            </a:r>
            <a:r>
              <a:rPr lang="en-US" altLang="en-US" sz="3200" b="1" dirty="0" err="1"/>
              <a:t>ngọ</a:t>
            </a:r>
            <a:r>
              <a:rPr lang="en-US" altLang="en-US" sz="3200" b="1" dirty="0"/>
              <a:t> </a:t>
            </a:r>
            <a:r>
              <a:rPr lang="en-US" altLang="en-US" sz="3200" b="1" dirty="0" err="1"/>
              <a:t>nguậy</a:t>
            </a:r>
            <a:endParaRPr lang="en-US" altLang="en-US" sz="3200" b="1" dirty="0"/>
          </a:p>
        </p:txBody>
      </p:sp>
      <p:sp>
        <p:nvSpPr>
          <p:cNvPr id="9" name="Text Box 8">
            <a:extLst>
              <a:ext uri="{FF2B5EF4-FFF2-40B4-BE49-F238E27FC236}">
                <a16:creationId xmlns:a16="http://schemas.microsoft.com/office/drawing/2014/main" id="{402A9AD1-B8CE-4C55-9C5C-FAD15419D749}"/>
              </a:ext>
            </a:extLst>
          </p:cNvPr>
          <p:cNvSpPr txBox="1">
            <a:spLocks noChangeArrowheads="1"/>
          </p:cNvSpPr>
          <p:nvPr/>
        </p:nvSpPr>
        <p:spPr bwMode="auto">
          <a:xfrm>
            <a:off x="3102666" y="3660408"/>
            <a:ext cx="2057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a:t>
            </a:r>
            <a:r>
              <a:rPr lang="en-US" altLang="en-US" sz="3200" b="1" dirty="0" err="1"/>
              <a:t>săm</a:t>
            </a:r>
            <a:r>
              <a:rPr lang="en-US" altLang="en-US" sz="3200" b="1" dirty="0"/>
              <a:t> </a:t>
            </a:r>
            <a:r>
              <a:rPr lang="en-US" altLang="en-US" sz="3200" b="1" dirty="0" err="1"/>
              <a:t>soi</a:t>
            </a:r>
            <a:endParaRPr lang="en-US" altLang="en-US" sz="3200" b="1" dirty="0"/>
          </a:p>
        </p:txBody>
      </p:sp>
      <p:sp>
        <p:nvSpPr>
          <p:cNvPr id="10" name="Text Box 6">
            <a:extLst>
              <a:ext uri="{FF2B5EF4-FFF2-40B4-BE49-F238E27FC236}">
                <a16:creationId xmlns:a16="http://schemas.microsoft.com/office/drawing/2014/main" id="{14A84D0E-6424-4489-97C1-205C685BD2A8}"/>
              </a:ext>
            </a:extLst>
          </p:cNvPr>
          <p:cNvSpPr txBox="1">
            <a:spLocks noChangeArrowheads="1"/>
          </p:cNvSpPr>
          <p:nvPr/>
        </p:nvSpPr>
        <p:spPr bwMode="auto">
          <a:xfrm>
            <a:off x="3102666" y="2903260"/>
            <a:ext cx="2209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a:t>
            </a:r>
            <a:r>
              <a:rPr lang="en-US" altLang="en-US" sz="3200" b="1" dirty="0" err="1"/>
              <a:t>rủ</a:t>
            </a:r>
            <a:r>
              <a:rPr lang="en-US" altLang="en-US" sz="3200" b="1" dirty="0"/>
              <a:t> </a:t>
            </a:r>
            <a:r>
              <a:rPr lang="en-US" altLang="en-US" sz="3200" b="1" dirty="0" err="1"/>
              <a:t>rỉ</a:t>
            </a:r>
            <a:endParaRPr lang="en-US" altLang="en-US" sz="3200" b="1" dirty="0"/>
          </a:p>
        </p:txBody>
      </p:sp>
      <p:sp>
        <p:nvSpPr>
          <p:cNvPr id="11" name="Text Box 6">
            <a:extLst>
              <a:ext uri="{FF2B5EF4-FFF2-40B4-BE49-F238E27FC236}">
                <a16:creationId xmlns:a16="http://schemas.microsoft.com/office/drawing/2014/main" id="{45F8978D-10FA-43FB-897A-B60F7E686A1B}"/>
              </a:ext>
            </a:extLst>
          </p:cNvPr>
          <p:cNvSpPr txBox="1">
            <a:spLocks noChangeArrowheads="1"/>
          </p:cNvSpPr>
          <p:nvPr/>
        </p:nvSpPr>
        <p:spPr bwMode="auto">
          <a:xfrm>
            <a:off x="3102666" y="2146112"/>
            <a:ext cx="2209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khoái</a:t>
            </a:r>
            <a:endParaRPr lang="en-US" altLang="en-US" sz="3200" b="1" dirty="0"/>
          </a:p>
        </p:txBody>
      </p:sp>
      <p:sp>
        <p:nvSpPr>
          <p:cNvPr id="12" name="Text Box 6">
            <a:extLst>
              <a:ext uri="{FF2B5EF4-FFF2-40B4-BE49-F238E27FC236}">
                <a16:creationId xmlns:a16="http://schemas.microsoft.com/office/drawing/2014/main" id="{D0B03BFB-AB17-462F-9F1D-578C1A79AA47}"/>
              </a:ext>
            </a:extLst>
          </p:cNvPr>
          <p:cNvSpPr txBox="1">
            <a:spLocks noChangeArrowheads="1"/>
          </p:cNvSpPr>
          <p:nvPr/>
        </p:nvSpPr>
        <p:spPr bwMode="auto">
          <a:xfrm>
            <a:off x="5867401" y="2903260"/>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nhọn hoắt</a:t>
            </a:r>
            <a:endParaRPr lang="en-US" altLang="en-US" sz="3200" b="1" dirty="0"/>
          </a:p>
        </p:txBody>
      </p:sp>
    </p:spTree>
    <p:extLst>
      <p:ext uri="{BB962C8B-B14F-4D97-AF65-F5344CB8AC3E}">
        <p14:creationId xmlns:p14="http://schemas.microsoft.com/office/powerpoint/2010/main" val="73227326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Content Placeholder 103"/>
          <p:cNvPicPr>
            <a:picLocks noGrp="1"/>
          </p:cNvPicPr>
          <p:nvPr>
            <p:ph idx="1"/>
          </p:nvPr>
        </p:nvPicPr>
        <p:blipFill>
          <a:blip r:embed="rId3">
            <a:extLst>
              <a:ext uri="{BEBA8EAE-BF5A-486C-A8C5-ECC9F3942E4B}">
                <a14:imgProps xmlns:a14="http://schemas.microsoft.com/office/drawing/2010/main">
                  <a14:imgLayer r:embed="rId4">
                    <a14:imgEffect>
                      <a14:backgroundRemoval t="735" b="99706" l="1000" r="96111">
                        <a14:foregroundMark x1="23222" y1="1618" x2="23889" y2="20882"/>
                        <a14:foregroundMark x1="27222" y1="23824" x2="27000" y2="28088"/>
                        <a14:foregroundMark x1="23000" y1="57353" x2="26667" y2="64706"/>
                        <a14:foregroundMark x1="13556" y1="47353" x2="14778" y2="48235"/>
                        <a14:foregroundMark x1="8111" y1="43088" x2="6444" y2="51618"/>
                        <a14:foregroundMark x1="10667" y1="59559" x2="15222" y2="62206"/>
                        <a14:foregroundMark x1="34444" y1="59853" x2="39333" y2="60147"/>
                        <a14:foregroundMark x1="39667" y1="36912" x2="39667" y2="36912"/>
                        <a14:foregroundMark x1="4889" y1="82059" x2="4667" y2="85147"/>
                        <a14:foregroundMark x1="8111" y1="95441" x2="12444" y2="99706"/>
                        <a14:foregroundMark x1="1000" y1="90000" x2="1000" y2="90000"/>
                        <a14:foregroundMark x1="17333" y1="77206" x2="24444" y2="86912"/>
                        <a14:foregroundMark x1="21333" y1="76618" x2="29556" y2="82941"/>
                        <a14:foregroundMark x1="15889" y1="76618" x2="18111" y2="84412"/>
                        <a14:foregroundMark x1="14444" y1="78088" x2="15000" y2="82353"/>
                        <a14:foregroundMark x1="38444" y1="73529" x2="46000" y2="83529"/>
                        <a14:foregroundMark x1="8333" y1="94559" x2="36778" y2="97206"/>
                        <a14:foregroundMark x1="36778" y1="97206" x2="42556" y2="96618"/>
                        <a14:foregroundMark x1="72222" y1="1029" x2="90111" y2="97500"/>
                        <a14:foregroundMark x1="91556" y1="52206" x2="91556" y2="53971"/>
                        <a14:foregroundMark x1="96111" y1="55000" x2="96111" y2="55000"/>
                        <a14:foregroundMark x1="59111" y1="84118" x2="69889" y2="84412"/>
                        <a14:foregroundMark x1="69889" y1="84412" x2="72778" y2="83529"/>
                        <a14:foregroundMark x1="88000" y1="85441" x2="92111" y2="88971"/>
                        <a14:foregroundMark x1="88111" y1="95147" x2="90667" y2="97941"/>
                        <a14:foregroundMark x1="65667" y1="93971" x2="71778" y2="97500"/>
                        <a14:foregroundMark x1="71778" y1="97500" x2="78667" y2="96765"/>
                        <a14:foregroundMark x1="78667" y1="96765" x2="84556" y2="98529"/>
                        <a14:foregroundMark x1="57889" y1="95735" x2="63444" y2="98235"/>
                        <a14:foregroundMark x1="92000" y1="96912" x2="94667" y2="97941"/>
                        <a14:foregroundMark x1="56444" y1="99412" x2="56444" y2="99412"/>
                        <a14:foregroundMark x1="7889" y1="95441" x2="7889" y2="99706"/>
                        <a14:foregroundMark x1="7778" y1="60441" x2="9556" y2="61324"/>
                        <a14:foregroundMark x1="3556" y1="94853" x2="5889" y2="98235"/>
                        <a14:foregroundMark x1="42000" y1="59853" x2="43000" y2="60735"/>
                        <a14:foregroundMark x1="56778" y1="60441" x2="65778" y2="62206"/>
                        <a14:foregroundMark x1="86333" y1="60735" x2="92889" y2="61029"/>
                      </a14:backgroundRemoval>
                    </a14:imgEffect>
                  </a14:imgLayer>
                </a14:imgProps>
              </a:ext>
            </a:extLst>
          </a:blip>
          <a:stretch>
            <a:fillRect/>
          </a:stretch>
        </p:blipFill>
        <p:spPr>
          <a:xfrm>
            <a:off x="2660553" y="2181391"/>
            <a:ext cx="6870893" cy="4351655"/>
          </a:xfrm>
          <a:prstGeom prst="rect">
            <a:avLst/>
          </a:prstGeom>
          <a:noFill/>
          <a:ln w="9525">
            <a:solidFill>
              <a:schemeClr val="accent1"/>
            </a:solidFill>
          </a:ln>
        </p:spPr>
      </p:pic>
      <p:sp>
        <p:nvSpPr>
          <p:cNvPr id="3" name="PA-文本框 10">
            <a:extLst>
              <a:ext uri="{FF2B5EF4-FFF2-40B4-BE49-F238E27FC236}">
                <a16:creationId xmlns:a16="http://schemas.microsoft.com/office/drawing/2014/main" id="{E1008E91-9046-4B87-92F6-3CF7BC6E5A6E}"/>
              </a:ext>
            </a:extLst>
          </p:cNvPr>
          <p:cNvSpPr txBox="1"/>
          <p:nvPr>
            <p:custDataLst>
              <p:tags r:id="rId1"/>
            </p:custDataLst>
          </p:nvPr>
        </p:nvSpPr>
        <p:spPr>
          <a:xfrm>
            <a:off x="3426703" y="582494"/>
            <a:ext cx="5973110" cy="1015663"/>
          </a:xfrm>
          <a:prstGeom prst="rect">
            <a:avLst/>
          </a:prstGeom>
          <a:noFill/>
        </p:spPr>
        <p:txBody>
          <a:bodyPr wrap="none" rtlCol="0">
            <a:spAutoFit/>
            <a:scene3d>
              <a:camera prst="orthographicFront"/>
              <a:lightRig rig="threePt" dir="t"/>
            </a:scene3d>
            <a:sp3d contourW="12700"/>
          </a:bodyPr>
          <a:lstStyle/>
          <a:p>
            <a:pPr lvl="0" algn="l">
              <a:defRPr/>
            </a:pP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Luyện</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đọc</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nối</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tiếp</a:t>
            </a:r>
            <a:endPar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3230742291"/>
      </p:ext>
    </p:extLst>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advTm="15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5E2F6CA2-5673-4822-8D7C-8684693F2867}"/>
              </a:ext>
            </a:extLst>
          </p:cNvPr>
          <p:cNvSpPr txBox="1">
            <a:spLocks noChangeArrowheads="1"/>
          </p:cNvSpPr>
          <p:nvPr/>
        </p:nvSpPr>
        <p:spPr bwMode="auto">
          <a:xfrm>
            <a:off x="1421477" y="777190"/>
            <a:ext cx="40614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baseline="0" noProof="0" dirty="0" err="1" smtClean="0">
                <a:ln>
                  <a:noFill/>
                </a:ln>
                <a:solidFill>
                  <a:srgbClr val="7030A0"/>
                </a:solidFill>
                <a:effectLst/>
                <a:uLnTx/>
                <a:uFillTx/>
                <a:latin typeface="Times New Roman" panose="02020603050405020304" pitchFamily="18" charset="0"/>
                <a:ea typeface="微软雅黑"/>
                <a:cs typeface="+mn-cs"/>
              </a:rPr>
              <a:t>Giải</a:t>
            </a:r>
            <a:r>
              <a:rPr kumimoji="0" lang="en-US" altLang="en-US" sz="3200" b="1" i="0" u="sng" strike="noStrike" kern="1200" cap="none" spc="0" normalizeH="0" noProof="0" dirty="0" smtClean="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noProof="0" dirty="0" err="1" smtClean="0">
                <a:ln>
                  <a:noFill/>
                </a:ln>
                <a:solidFill>
                  <a:srgbClr val="7030A0"/>
                </a:solidFill>
                <a:effectLst/>
                <a:uLnTx/>
                <a:uFillTx/>
                <a:latin typeface="Times New Roman" panose="02020603050405020304" pitchFamily="18" charset="0"/>
                <a:ea typeface="微软雅黑"/>
                <a:cs typeface="+mn-cs"/>
              </a:rPr>
              <a:t>nghĩa</a:t>
            </a:r>
            <a:r>
              <a:rPr kumimoji="0" lang="en-US" altLang="en-US" sz="3200" b="1" i="0" u="sng" strike="noStrike" kern="1200" cap="none" spc="0" normalizeH="0" noProof="0" dirty="0" smtClean="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noProof="0" dirty="0" err="1" smtClean="0">
                <a:ln>
                  <a:noFill/>
                </a:ln>
                <a:solidFill>
                  <a:srgbClr val="7030A0"/>
                </a:solidFill>
                <a:effectLst/>
                <a:uLnTx/>
                <a:uFillTx/>
                <a:latin typeface="Times New Roman" panose="02020603050405020304" pitchFamily="18" charset="0"/>
                <a:ea typeface="微软雅黑"/>
                <a:cs typeface="+mn-cs"/>
              </a:rPr>
              <a:t>từ</a:t>
            </a:r>
            <a:r>
              <a:rPr lang="en-US" altLang="en-US" sz="3200" b="1" u="sng" dirty="0" smtClean="0">
                <a:solidFill>
                  <a:srgbClr val="7030A0"/>
                </a:solidFill>
                <a:ea typeface="微软雅黑"/>
              </a:rPr>
              <a:t>:</a:t>
            </a:r>
            <a:endParaRPr kumimoji="0" lang="en-US" altLang="en-US" sz="3200" b="1" i="0" u="sng"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endParaRPr>
          </a:p>
        </p:txBody>
      </p:sp>
      <p:sp>
        <p:nvSpPr>
          <p:cNvPr id="13" name="Text Box 4">
            <a:extLst>
              <a:ext uri="{FF2B5EF4-FFF2-40B4-BE49-F238E27FC236}">
                <a16:creationId xmlns:a16="http://schemas.microsoft.com/office/drawing/2014/main" id="{2FF14460-8C00-4FE4-9E7D-8FAFFC7AD06A}"/>
              </a:ext>
            </a:extLst>
          </p:cNvPr>
          <p:cNvSpPr txBox="1">
            <a:spLocks noChangeArrowheads="1"/>
          </p:cNvSpPr>
          <p:nvPr/>
        </p:nvSpPr>
        <p:spPr bwMode="auto">
          <a:xfrm>
            <a:off x="907087" y="2553428"/>
            <a:ext cx="976981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50000"/>
              </a:lnSpc>
              <a:spcBef>
                <a:spcPct val="50000"/>
              </a:spcBef>
            </a:pPr>
            <a:r>
              <a:rPr lang="en-US" altLang="en-US" sz="2800" b="1" dirty="0"/>
              <a:t>      </a:t>
            </a:r>
            <a:r>
              <a:rPr lang="en-US" altLang="en-US" sz="2800" b="1" dirty="0" smtClean="0"/>
              <a:t> </a:t>
            </a:r>
            <a:r>
              <a:rPr lang="en-US" altLang="en-US" sz="2800" b="1" dirty="0" err="1" smtClean="0"/>
              <a:t>Cây</a:t>
            </a:r>
            <a:r>
              <a:rPr lang="en-US" altLang="en-US" sz="2800" b="1" dirty="0" smtClean="0"/>
              <a:t> </a:t>
            </a:r>
            <a:r>
              <a:rPr lang="en-US" altLang="en-US" sz="2800" b="1" dirty="0" err="1"/>
              <a:t>hoa</a:t>
            </a:r>
            <a:r>
              <a:rPr lang="en-US" altLang="en-US" sz="2800" b="1" dirty="0"/>
              <a:t> </a:t>
            </a:r>
            <a:r>
              <a:rPr lang="en-US" altLang="en-US" sz="2800" b="1" dirty="0" err="1"/>
              <a:t>ti</a:t>
            </a:r>
            <a:r>
              <a:rPr lang="en-US" altLang="en-US" sz="2800" b="1" dirty="0"/>
              <a:t> </a:t>
            </a:r>
            <a:r>
              <a:rPr lang="en-US" altLang="en-US" sz="2800" b="1" dirty="0" err="1"/>
              <a:t>gôn</a:t>
            </a:r>
            <a:r>
              <a:rPr lang="en-US" altLang="en-US" sz="2800" b="1" dirty="0"/>
              <a:t> </a:t>
            </a:r>
            <a:r>
              <a:rPr lang="en-US" altLang="en-US" sz="2800" b="1" dirty="0" err="1"/>
              <a:t>thích</a:t>
            </a:r>
            <a:r>
              <a:rPr lang="en-US" altLang="en-US" sz="2800" b="1" dirty="0"/>
              <a:t> </a:t>
            </a:r>
            <a:r>
              <a:rPr lang="en-US" altLang="en-US" sz="2800" b="1" dirty="0" err="1"/>
              <a:t>leo</a:t>
            </a:r>
            <a:r>
              <a:rPr lang="en-US" altLang="en-US" sz="2800" b="1" dirty="0"/>
              <a:t> </a:t>
            </a:r>
            <a:r>
              <a:rPr lang="en-US" altLang="en-US" sz="2800" b="1" dirty="0" err="1"/>
              <a:t>trèo</a:t>
            </a:r>
            <a:r>
              <a:rPr lang="en-US" altLang="en-US" sz="2800" b="1" dirty="0"/>
              <a:t>, c</a:t>
            </a:r>
            <a:r>
              <a:rPr lang="en-GB" altLang="en-US" sz="2800" b="1" dirty="0"/>
              <a:t>ứ </a:t>
            </a:r>
            <a:r>
              <a:rPr lang="en-GB" altLang="en-US" sz="2800" b="1" dirty="0" err="1"/>
              <a:t>thò</a:t>
            </a:r>
            <a:r>
              <a:rPr lang="en-GB" altLang="en-US" sz="2800" b="1" dirty="0"/>
              <a:t> </a:t>
            </a:r>
            <a:r>
              <a:rPr lang="en-GB" altLang="en-US" sz="2800" b="1" dirty="0" err="1"/>
              <a:t>những</a:t>
            </a:r>
            <a:r>
              <a:rPr lang="en-GB" altLang="en-US" sz="2800" b="1" dirty="0"/>
              <a:t> </a:t>
            </a:r>
            <a:r>
              <a:rPr lang="en-GB" altLang="en-US" sz="2800" b="1" dirty="0" err="1"/>
              <a:t>cái</a:t>
            </a:r>
            <a:r>
              <a:rPr lang="en-GB" altLang="en-US" sz="2800" b="1" dirty="0"/>
              <a:t> </a:t>
            </a:r>
            <a:r>
              <a:rPr lang="en-GB" altLang="en-US" sz="2800" b="1" dirty="0" err="1"/>
              <a:t>râu</a:t>
            </a:r>
            <a:r>
              <a:rPr lang="en-GB" altLang="en-US" sz="2800" b="1" dirty="0"/>
              <a:t> </a:t>
            </a:r>
            <a:r>
              <a:rPr lang="en-GB" altLang="en-US" sz="2800" b="1" dirty="0" err="1"/>
              <a:t>ra</a:t>
            </a:r>
            <a:r>
              <a:rPr lang="en-GB" altLang="en-US" sz="2800" b="1" dirty="0"/>
              <a:t>, </a:t>
            </a:r>
            <a:r>
              <a:rPr lang="en-GB" altLang="en-US" sz="2800" b="1" dirty="0" err="1"/>
              <a:t>theo</a:t>
            </a:r>
            <a:r>
              <a:rPr lang="en-GB" altLang="en-US" sz="2800" b="1" dirty="0"/>
              <a:t> </a:t>
            </a:r>
            <a:r>
              <a:rPr lang="en-GB" altLang="en-US" sz="2800" b="1" dirty="0" err="1"/>
              <a:t>gió</a:t>
            </a:r>
            <a:r>
              <a:rPr lang="en-GB" altLang="en-US" sz="2800" b="1" dirty="0"/>
              <a:t> </a:t>
            </a:r>
            <a:r>
              <a:rPr lang="en-GB" altLang="en-US" sz="2800" b="1" dirty="0" err="1"/>
              <a:t>mà</a:t>
            </a:r>
            <a:r>
              <a:rPr lang="en-GB" altLang="en-US" sz="2800" b="1" dirty="0"/>
              <a:t> </a:t>
            </a:r>
            <a:r>
              <a:rPr lang="en-GB" altLang="en-US" sz="2800" b="1" dirty="0" err="1"/>
              <a:t>ngọ</a:t>
            </a:r>
            <a:r>
              <a:rPr lang="en-GB" altLang="en-US" sz="2800" b="1" dirty="0"/>
              <a:t> </a:t>
            </a:r>
            <a:r>
              <a:rPr lang="en-GB" altLang="en-US" sz="2800" b="1" dirty="0" err="1"/>
              <a:t>nguậy</a:t>
            </a:r>
            <a:r>
              <a:rPr lang="en-GB" altLang="en-US" sz="2800" b="1" dirty="0"/>
              <a:t> </a:t>
            </a:r>
            <a:r>
              <a:rPr lang="en-GB" altLang="en-US" sz="2800" b="1" dirty="0" err="1"/>
              <a:t>nh</a:t>
            </a:r>
            <a:r>
              <a:rPr lang="vi-VN" altLang="en-US" sz="2800" b="1" dirty="0"/>
              <a:t>ư</a:t>
            </a:r>
            <a:r>
              <a:rPr lang="en-GB" altLang="en-US" sz="2800" b="1" dirty="0"/>
              <a:t> </a:t>
            </a:r>
            <a:r>
              <a:rPr lang="en-GB" altLang="en-US" sz="2800" b="1" dirty="0" err="1"/>
              <a:t>những</a:t>
            </a:r>
            <a:r>
              <a:rPr lang="en-GB" altLang="en-US" sz="2800" b="1" dirty="0"/>
              <a:t> </a:t>
            </a:r>
            <a:r>
              <a:rPr lang="en-GB" altLang="en-US" sz="2800" b="1" dirty="0" err="1"/>
              <a:t>cái</a:t>
            </a:r>
            <a:r>
              <a:rPr lang="en-GB" altLang="en-US" sz="2800" b="1" dirty="0"/>
              <a:t> </a:t>
            </a:r>
            <a:r>
              <a:rPr lang="en-GB" altLang="en-US" sz="2800" b="1" dirty="0" err="1"/>
              <a:t>vòi</a:t>
            </a:r>
            <a:r>
              <a:rPr lang="en-GB" altLang="en-US" sz="2800" b="1" dirty="0"/>
              <a:t> </a:t>
            </a:r>
            <a:r>
              <a:rPr lang="en-GB" altLang="en-US" sz="2800" b="1" dirty="0" err="1"/>
              <a:t>voi</a:t>
            </a:r>
            <a:r>
              <a:rPr lang="en-GB" altLang="en-US" sz="2800" b="1" dirty="0"/>
              <a:t> </a:t>
            </a:r>
            <a:r>
              <a:rPr lang="en-GB" altLang="en-US" sz="2800" b="1" dirty="0" err="1"/>
              <a:t>bé</a:t>
            </a:r>
            <a:r>
              <a:rPr lang="en-GB" altLang="en-US" sz="2800" b="1" dirty="0"/>
              <a:t> </a:t>
            </a:r>
            <a:r>
              <a:rPr lang="en-GB" altLang="en-US" sz="2800" b="1" dirty="0" err="1"/>
              <a:t>xíu</a:t>
            </a:r>
            <a:r>
              <a:rPr lang="en-GB" altLang="en-US" sz="2800" b="1" dirty="0"/>
              <a:t>.</a:t>
            </a:r>
            <a:endParaRPr lang="en-US" altLang="en-US" sz="2800" b="1" u="sng" dirty="0"/>
          </a:p>
        </p:txBody>
      </p:sp>
      <p:cxnSp>
        <p:nvCxnSpPr>
          <p:cNvPr id="15" name="Straight Connector 14">
            <a:extLst>
              <a:ext uri="{FF2B5EF4-FFF2-40B4-BE49-F238E27FC236}">
                <a16:creationId xmlns:a16="http://schemas.microsoft.com/office/drawing/2014/main" id="{B811BA6C-47F5-42B7-805D-B770B00059DA}"/>
              </a:ext>
            </a:extLst>
          </p:cNvPr>
          <p:cNvCxnSpPr/>
          <p:nvPr/>
        </p:nvCxnSpPr>
        <p:spPr>
          <a:xfrm flipH="1">
            <a:off x="3654775" y="3438340"/>
            <a:ext cx="119269" cy="3710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4">
            <a:extLst>
              <a:ext uri="{FF2B5EF4-FFF2-40B4-BE49-F238E27FC236}">
                <a16:creationId xmlns:a16="http://schemas.microsoft.com/office/drawing/2014/main" id="{5E2F6CA2-5673-4822-8D7C-8684693F2867}"/>
              </a:ext>
            </a:extLst>
          </p:cNvPr>
          <p:cNvSpPr txBox="1">
            <a:spLocks noChangeArrowheads="1"/>
          </p:cNvSpPr>
          <p:nvPr/>
        </p:nvSpPr>
        <p:spPr bwMode="auto">
          <a:xfrm>
            <a:off x="1421477" y="1496719"/>
            <a:ext cx="40614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mn-cs"/>
              </a:rPr>
              <a:t>Luyện</a:t>
            </a:r>
            <a:r>
              <a:rPr kumimoji="0" lang="en-US" altLang="en-US" sz="3200" b="1" i="0" u="sng"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mn-cs"/>
              </a:rPr>
              <a:t>đọc</a:t>
            </a:r>
            <a:r>
              <a:rPr kumimoji="0" lang="en-US" altLang="en-US" sz="3200" b="1" i="0" u="sng"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rPr>
              <a:t> </a:t>
            </a:r>
            <a:r>
              <a:rPr lang="en-US" altLang="en-US" sz="3200" b="1" u="sng" dirty="0" err="1">
                <a:solidFill>
                  <a:srgbClr val="7030A0"/>
                </a:solidFill>
                <a:ea typeface="微软雅黑"/>
              </a:rPr>
              <a:t>câu</a:t>
            </a:r>
            <a:r>
              <a:rPr lang="en-US" altLang="en-US" sz="3200" b="1" u="sng" dirty="0">
                <a:solidFill>
                  <a:srgbClr val="7030A0"/>
                </a:solidFill>
                <a:ea typeface="微软雅黑"/>
              </a:rPr>
              <a:t> </a:t>
            </a:r>
            <a:r>
              <a:rPr lang="en-US" altLang="en-US" sz="3200" b="1" u="sng" dirty="0" err="1">
                <a:solidFill>
                  <a:srgbClr val="7030A0"/>
                </a:solidFill>
                <a:ea typeface="微软雅黑"/>
              </a:rPr>
              <a:t>dài</a:t>
            </a:r>
            <a:r>
              <a:rPr lang="en-US" altLang="en-US" sz="3200" b="1" u="sng" dirty="0">
                <a:solidFill>
                  <a:srgbClr val="7030A0"/>
                </a:solidFill>
                <a:ea typeface="微软雅黑"/>
              </a:rPr>
              <a:t>:</a:t>
            </a:r>
            <a:endParaRPr kumimoji="0" lang="en-US" altLang="en-US" sz="3200" b="1" i="0" u="sng"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endParaRPr>
          </a:p>
        </p:txBody>
      </p:sp>
    </p:spTree>
    <p:extLst>
      <p:ext uri="{BB962C8B-B14F-4D97-AF65-F5344CB8AC3E}">
        <p14:creationId xmlns:p14="http://schemas.microsoft.com/office/powerpoint/2010/main" val="9007245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0" y="2714172"/>
            <a:ext cx="3686629" cy="1429658"/>
            <a:chOff x="0" y="2714172"/>
            <a:chExt cx="3686629" cy="1429658"/>
          </a:xfrm>
        </p:grpSpPr>
        <p:sp>
          <p:nvSpPr>
            <p:cNvPr id="6" name="五边形 5"/>
            <p:cNvSpPr/>
            <p:nvPr/>
          </p:nvSpPr>
          <p:spPr>
            <a:xfrm>
              <a:off x="0" y="2714172"/>
              <a:ext cx="3686629" cy="1429658"/>
            </a:xfrm>
            <a:prstGeom prst="homePlate">
              <a:avLst>
                <a:gd name="adj" fmla="val 2389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0" y="342900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5400" b="1" dirty="0">
                  <a:solidFill>
                    <a:schemeClr val="tx1"/>
                  </a:solidFill>
                </a:rPr>
                <a:t>2</a:t>
              </a:r>
              <a:endParaRPr lang="zh-CN" altLang="en-US" sz="5400" b="1" dirty="0">
                <a:solidFill>
                  <a:schemeClr val="tx1"/>
                </a:solidFill>
              </a:endParaRPr>
            </a:p>
          </p:txBody>
        </p:sp>
      </p:grpSp>
      <p:sp>
        <p:nvSpPr>
          <p:cNvPr id="11" name="文本框 10"/>
          <p:cNvSpPr txBox="1"/>
          <p:nvPr/>
        </p:nvSpPr>
        <p:spPr>
          <a:xfrm>
            <a:off x="3994202" y="2904250"/>
            <a:ext cx="4511171" cy="1107996"/>
          </a:xfrm>
          <a:prstGeom prst="rect">
            <a:avLst/>
          </a:prstGeom>
          <a:noFill/>
        </p:spPr>
        <p:txBody>
          <a:bodyPr wrap="none" rtlCol="0">
            <a:spAutoFit/>
            <a:scene3d>
              <a:camera prst="orthographicFront"/>
              <a:lightRig rig="threePt" dir="t"/>
            </a:scene3d>
            <a:sp3d contourW="12700"/>
          </a:bodyPr>
          <a:lstStyle/>
          <a:p>
            <a:pPr lvl="0">
              <a:defRPr/>
            </a:pPr>
            <a:r>
              <a:rPr lang="en-GB" altLang="zh-CN" sz="66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Tìm</a:t>
            </a:r>
            <a:r>
              <a:rPr lang="en-GB" altLang="zh-CN" sz="66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6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hiểu</a:t>
            </a:r>
            <a:r>
              <a:rPr lang="en-GB" altLang="zh-CN" sz="66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6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bài</a:t>
            </a:r>
            <a:endParaRPr lang="zh-CN" altLang="en-US" sz="66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cxnSp>
        <p:nvCxnSpPr>
          <p:cNvPr id="12" name="直接连接符 11"/>
          <p:cNvCxnSpPr/>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DB125E-EA06-4C4C-8305-6C4F799C3792}"/>
              </a:ext>
            </a:extLst>
          </p:cNvPr>
          <p:cNvSpPr txBox="1"/>
          <p:nvPr/>
        </p:nvSpPr>
        <p:spPr>
          <a:xfrm>
            <a:off x="2392015" y="1055116"/>
            <a:ext cx="7712765" cy="584775"/>
          </a:xfrm>
          <a:prstGeom prst="rect">
            <a:avLst/>
          </a:prstGeom>
          <a:noFill/>
        </p:spPr>
        <p:txBody>
          <a:bodyPr wrap="square" rtlCol="0">
            <a:spAutoFit/>
          </a:bodyPr>
          <a:lstStyle/>
          <a:p>
            <a:r>
              <a:rPr lang="en-US" sz="3200" b="1" dirty="0" err="1">
                <a:solidFill>
                  <a:schemeClr val="accent6">
                    <a:lumMod val="50000"/>
                  </a:schemeClr>
                </a:solidFill>
              </a:rPr>
              <a:t>Bé</a:t>
            </a:r>
            <a:r>
              <a:rPr lang="en-US" sz="3200" b="1" dirty="0">
                <a:solidFill>
                  <a:schemeClr val="accent6">
                    <a:lumMod val="50000"/>
                  </a:schemeClr>
                </a:solidFill>
              </a:rPr>
              <a:t> Thu </a:t>
            </a:r>
            <a:r>
              <a:rPr lang="en-US" sz="3200" b="1" dirty="0" err="1">
                <a:solidFill>
                  <a:schemeClr val="accent6">
                    <a:lumMod val="50000"/>
                  </a:schemeClr>
                </a:solidFill>
              </a:rPr>
              <a:t>thích</a:t>
            </a:r>
            <a:r>
              <a:rPr lang="en-US" sz="3200" b="1" dirty="0">
                <a:solidFill>
                  <a:schemeClr val="accent6">
                    <a:lumMod val="50000"/>
                  </a:schemeClr>
                </a:solidFill>
              </a:rPr>
              <a:t> ra ban </a:t>
            </a:r>
            <a:r>
              <a:rPr lang="en-US" sz="3200" b="1" dirty="0" err="1">
                <a:solidFill>
                  <a:schemeClr val="accent6">
                    <a:lumMod val="50000"/>
                  </a:schemeClr>
                </a:solidFill>
              </a:rPr>
              <a:t>công</a:t>
            </a:r>
            <a:r>
              <a:rPr lang="en-US" sz="3200" b="1" dirty="0">
                <a:solidFill>
                  <a:schemeClr val="accent6">
                    <a:lumMod val="50000"/>
                  </a:schemeClr>
                </a:solidFill>
              </a:rPr>
              <a:t> </a:t>
            </a:r>
            <a:r>
              <a:rPr lang="en-US" sz="3200" b="1" dirty="0" err="1">
                <a:solidFill>
                  <a:schemeClr val="accent6">
                    <a:lumMod val="50000"/>
                  </a:schemeClr>
                </a:solidFill>
              </a:rPr>
              <a:t>để</a:t>
            </a:r>
            <a:r>
              <a:rPr lang="en-US" sz="3200" b="1" dirty="0">
                <a:solidFill>
                  <a:schemeClr val="accent6">
                    <a:lumMod val="50000"/>
                  </a:schemeClr>
                </a:solidFill>
              </a:rPr>
              <a:t> </a:t>
            </a:r>
            <a:r>
              <a:rPr lang="en-US" sz="3200" b="1" dirty="0" err="1">
                <a:solidFill>
                  <a:schemeClr val="accent6">
                    <a:lumMod val="50000"/>
                  </a:schemeClr>
                </a:solidFill>
              </a:rPr>
              <a:t>làm</a:t>
            </a:r>
            <a:r>
              <a:rPr lang="en-US" sz="3200" b="1" dirty="0">
                <a:solidFill>
                  <a:schemeClr val="accent6">
                    <a:lumMod val="50000"/>
                  </a:schemeClr>
                </a:solidFill>
              </a:rPr>
              <a:t> </a:t>
            </a:r>
            <a:r>
              <a:rPr lang="en-US" sz="3200" b="1" dirty="0" err="1">
                <a:solidFill>
                  <a:schemeClr val="accent6">
                    <a:lumMod val="50000"/>
                  </a:schemeClr>
                </a:solidFill>
              </a:rPr>
              <a:t>gì</a:t>
            </a:r>
            <a:r>
              <a:rPr lang="en-US" sz="3200" b="1" dirty="0">
                <a:solidFill>
                  <a:schemeClr val="accent6">
                    <a:lumMod val="50000"/>
                  </a:schemeClr>
                </a:solidFill>
              </a:rPr>
              <a:t> ?</a:t>
            </a:r>
            <a:endParaRPr lang="en-GB" sz="3200" dirty="0">
              <a:solidFill>
                <a:schemeClr val="accent6">
                  <a:lumMod val="50000"/>
                </a:schemeClr>
              </a:solidFill>
            </a:endParaRPr>
          </a:p>
        </p:txBody>
      </p:sp>
      <p:sp>
        <p:nvSpPr>
          <p:cNvPr id="3" name="Rectangle 2">
            <a:extLst>
              <a:ext uri="{FF2B5EF4-FFF2-40B4-BE49-F238E27FC236}">
                <a16:creationId xmlns:a16="http://schemas.microsoft.com/office/drawing/2014/main" id="{9403A8E7-4559-448B-87A0-19BE5332C48C}"/>
              </a:ext>
            </a:extLst>
          </p:cNvPr>
          <p:cNvSpPr/>
          <p:nvPr/>
        </p:nvSpPr>
        <p:spPr>
          <a:xfrm>
            <a:off x="1643268" y="1952896"/>
            <a:ext cx="9210260" cy="1305165"/>
          </a:xfrm>
          <a:prstGeom prst="rect">
            <a:avLst/>
          </a:prstGeom>
        </p:spPr>
        <p:txBody>
          <a:bodyPr wrap="square">
            <a:spAutoFit/>
          </a:bodyPr>
          <a:lstStyle/>
          <a:p>
            <a:pPr>
              <a:lnSpc>
                <a:spcPct val="150000"/>
              </a:lnSpc>
            </a:pPr>
            <a:r>
              <a:rPr lang="en-US" altLang="en-US" sz="2800" b="1" dirty="0">
                <a:cs typeface="Arial" panose="020B0604020202020204" pitchFamily="34" charset="0"/>
              </a:rPr>
              <a:t>Thu </a:t>
            </a:r>
            <a:r>
              <a:rPr lang="en-US" altLang="en-US" sz="2800" b="1" dirty="0" err="1">
                <a:cs typeface="Arial" panose="020B0604020202020204" pitchFamily="34" charset="0"/>
              </a:rPr>
              <a:t>thích</a:t>
            </a:r>
            <a:r>
              <a:rPr lang="en-US" altLang="en-US" sz="2800" b="1" dirty="0">
                <a:cs typeface="Arial" panose="020B0604020202020204" pitchFamily="34" charset="0"/>
              </a:rPr>
              <a:t> ra ban </a:t>
            </a:r>
            <a:r>
              <a:rPr lang="en-US" altLang="en-US" sz="2800" b="1" dirty="0" err="1">
                <a:cs typeface="Arial" panose="020B0604020202020204" pitchFamily="34" charset="0"/>
              </a:rPr>
              <a:t>công</a:t>
            </a:r>
            <a:r>
              <a:rPr lang="en-US" altLang="en-US" sz="2800" b="1" dirty="0">
                <a:cs typeface="Arial" panose="020B0604020202020204" pitchFamily="34" charset="0"/>
              </a:rPr>
              <a:t> </a:t>
            </a:r>
            <a:r>
              <a:rPr lang="en-US" altLang="en-US" sz="2800" b="1" dirty="0" err="1">
                <a:cs typeface="Arial" panose="020B0604020202020204" pitchFamily="34" charset="0"/>
              </a:rPr>
              <a:t>ngồi</a:t>
            </a:r>
            <a:r>
              <a:rPr lang="en-US" altLang="en-US" sz="2800" b="1" dirty="0">
                <a:cs typeface="Arial" panose="020B0604020202020204" pitchFamily="34" charset="0"/>
              </a:rPr>
              <a:t> </a:t>
            </a:r>
            <a:r>
              <a:rPr lang="en-US" altLang="en-US" sz="2800" b="1" dirty="0" err="1">
                <a:cs typeface="Arial" panose="020B0604020202020204" pitchFamily="34" charset="0"/>
              </a:rPr>
              <a:t>với</a:t>
            </a:r>
            <a:r>
              <a:rPr lang="en-US" altLang="en-US" sz="2800" b="1" dirty="0">
                <a:cs typeface="Arial" panose="020B0604020202020204" pitchFamily="34" charset="0"/>
              </a:rPr>
              <a:t> </a:t>
            </a:r>
            <a:r>
              <a:rPr lang="en-US" altLang="en-US" sz="2800" b="1" dirty="0" err="1">
                <a:cs typeface="Arial" panose="020B0604020202020204" pitchFamily="34" charset="0"/>
              </a:rPr>
              <a:t>ông</a:t>
            </a:r>
            <a:r>
              <a:rPr lang="en-US" altLang="en-US" sz="2800" b="1" dirty="0">
                <a:cs typeface="Arial" panose="020B0604020202020204" pitchFamily="34" charset="0"/>
              </a:rPr>
              <a:t> </a:t>
            </a:r>
            <a:r>
              <a:rPr lang="en-US" altLang="en-US" sz="2800" b="1" dirty="0" err="1">
                <a:cs typeface="Arial" panose="020B0604020202020204" pitchFamily="34" charset="0"/>
              </a:rPr>
              <a:t>nội</a:t>
            </a:r>
            <a:r>
              <a:rPr lang="en-US" altLang="en-US" sz="2800" b="1" dirty="0">
                <a:cs typeface="Arial" panose="020B0604020202020204" pitchFamily="34" charset="0"/>
              </a:rPr>
              <a:t>, </a:t>
            </a:r>
            <a:r>
              <a:rPr lang="en-US" altLang="en-US" sz="2800" b="1" dirty="0" err="1">
                <a:cs typeface="Arial" panose="020B0604020202020204" pitchFamily="34" charset="0"/>
              </a:rPr>
              <a:t>nghe</a:t>
            </a:r>
            <a:r>
              <a:rPr lang="en-US" altLang="en-US" sz="2800" b="1" dirty="0">
                <a:cs typeface="Arial" panose="020B0604020202020204" pitchFamily="34" charset="0"/>
              </a:rPr>
              <a:t> </a:t>
            </a:r>
            <a:r>
              <a:rPr lang="en-US" altLang="en-US" sz="2800" b="1" dirty="0" err="1">
                <a:cs typeface="Arial" panose="020B0604020202020204" pitchFamily="34" charset="0"/>
              </a:rPr>
              <a:t>ông</a:t>
            </a:r>
            <a:r>
              <a:rPr lang="en-US" altLang="en-US" sz="2800" b="1" dirty="0">
                <a:cs typeface="Arial" panose="020B0604020202020204" pitchFamily="34" charset="0"/>
              </a:rPr>
              <a:t> </a:t>
            </a:r>
            <a:r>
              <a:rPr lang="en-US" altLang="en-US" sz="2800" b="1" dirty="0" err="1">
                <a:cs typeface="Arial" panose="020B0604020202020204" pitchFamily="34" charset="0"/>
              </a:rPr>
              <a:t>rủ</a:t>
            </a:r>
            <a:r>
              <a:rPr lang="en-US" altLang="en-US" sz="2800" b="1" dirty="0">
                <a:cs typeface="Arial" panose="020B0604020202020204" pitchFamily="34" charset="0"/>
              </a:rPr>
              <a:t> </a:t>
            </a:r>
            <a:r>
              <a:rPr lang="en-US" altLang="en-US" sz="2800" b="1" dirty="0" err="1">
                <a:cs typeface="Arial" panose="020B0604020202020204" pitchFamily="34" charset="0"/>
              </a:rPr>
              <a:t>rỉ</a:t>
            </a:r>
            <a:r>
              <a:rPr lang="en-US" altLang="en-US" sz="2800" b="1" dirty="0">
                <a:cs typeface="Arial" panose="020B0604020202020204" pitchFamily="34" charset="0"/>
              </a:rPr>
              <a:t> </a:t>
            </a:r>
            <a:r>
              <a:rPr lang="en-US" altLang="en-US" sz="2800" b="1" dirty="0" err="1">
                <a:cs typeface="Arial" panose="020B0604020202020204" pitchFamily="34" charset="0"/>
              </a:rPr>
              <a:t>giảng</a:t>
            </a:r>
            <a:r>
              <a:rPr lang="en-US" altLang="en-US" sz="2800" b="1" dirty="0">
                <a:cs typeface="Arial" panose="020B0604020202020204" pitchFamily="34" charset="0"/>
              </a:rPr>
              <a:t> </a:t>
            </a:r>
            <a:r>
              <a:rPr lang="en-US" altLang="en-US" sz="2800" b="1" dirty="0" err="1">
                <a:cs typeface="Arial" panose="020B0604020202020204" pitchFamily="34" charset="0"/>
              </a:rPr>
              <a:t>về</a:t>
            </a:r>
            <a:r>
              <a:rPr lang="en-US" altLang="en-US" sz="2800" b="1" dirty="0">
                <a:cs typeface="Arial" panose="020B0604020202020204" pitchFamily="34" charset="0"/>
              </a:rPr>
              <a:t> </a:t>
            </a:r>
            <a:r>
              <a:rPr lang="en-US" altLang="en-US" sz="2800" b="1" dirty="0" err="1">
                <a:cs typeface="Arial" panose="020B0604020202020204" pitchFamily="34" charset="0"/>
              </a:rPr>
              <a:t>từng</a:t>
            </a:r>
            <a:r>
              <a:rPr lang="en-US" altLang="en-US" sz="2800" b="1" dirty="0">
                <a:cs typeface="Arial" panose="020B0604020202020204" pitchFamily="34" charset="0"/>
              </a:rPr>
              <a:t> </a:t>
            </a:r>
            <a:r>
              <a:rPr lang="en-US" altLang="en-US" sz="2800" b="1" dirty="0" err="1">
                <a:cs typeface="Arial" panose="020B0604020202020204" pitchFamily="34" charset="0"/>
              </a:rPr>
              <a:t>loại</a:t>
            </a:r>
            <a:r>
              <a:rPr lang="en-US" altLang="en-US" sz="2800" b="1" dirty="0">
                <a:cs typeface="Arial" panose="020B0604020202020204" pitchFamily="34" charset="0"/>
              </a:rPr>
              <a:t> </a:t>
            </a:r>
            <a:r>
              <a:rPr lang="en-US" altLang="en-US" sz="2800" b="1" dirty="0" err="1">
                <a:cs typeface="Arial" panose="020B0604020202020204" pitchFamily="34" charset="0"/>
              </a:rPr>
              <a:t>cây</a:t>
            </a:r>
            <a:r>
              <a:rPr lang="en-US" altLang="en-US" sz="2800" b="1" dirty="0">
                <a:cs typeface="Arial" panose="020B0604020202020204" pitchFamily="34" charset="0"/>
              </a:rPr>
              <a:t>. </a:t>
            </a:r>
          </a:p>
        </p:txBody>
      </p:sp>
      <p:pic>
        <p:nvPicPr>
          <p:cNvPr id="10" name="Picture 6">
            <a:extLst>
              <a:ext uri="{FF2B5EF4-FFF2-40B4-BE49-F238E27FC236}">
                <a16:creationId xmlns:a16="http://schemas.microsoft.com/office/drawing/2014/main" id="{C96DCF82-7895-4CC2-ACE0-44EE7E201B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398" y="3078480"/>
            <a:ext cx="5207000" cy="377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1">
            <a:extLst>
              <a:ext uri="{FF2B5EF4-FFF2-40B4-BE49-F238E27FC236}">
                <a16:creationId xmlns:a16="http://schemas.microsoft.com/office/drawing/2014/main" id="{9E1F3A18-B0A1-4C04-B22C-3429A36E1F36}"/>
              </a:ext>
            </a:extLst>
          </p:cNvPr>
          <p:cNvSpPr>
            <a:spLocks noChangeShapeType="1"/>
          </p:cNvSpPr>
          <p:nvPr/>
        </p:nvSpPr>
        <p:spPr bwMode="auto">
          <a:xfrm>
            <a:off x="3825806" y="2578905"/>
            <a:ext cx="1594333" cy="527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nchor="ctr"/>
          <a:lstStyle/>
          <a:p>
            <a:endParaRPr lang="en-GB"/>
          </a:p>
        </p:txBody>
      </p:sp>
    </p:spTree>
    <p:extLst>
      <p:ext uri="{BB962C8B-B14F-4D97-AF65-F5344CB8AC3E}">
        <p14:creationId xmlns:p14="http://schemas.microsoft.com/office/powerpoint/2010/main" val="108631949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146" name="Picture 2" descr="Thiết kế ban công chung cư đẹp | 9 mẫu thiết kế ban công đẹp ngất ngây">
            <a:extLst>
              <a:ext uri="{FF2B5EF4-FFF2-40B4-BE49-F238E27FC236}">
                <a16:creationId xmlns:a16="http://schemas.microsoft.com/office/drawing/2014/main" id="{A54A3062-64E3-4237-9B59-4C99E261F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CEECA2F-72DA-484D-AE1E-3417D2550548}"/>
              </a:ext>
            </a:extLst>
          </p:cNvPr>
          <p:cNvSpPr/>
          <p:nvPr/>
        </p:nvSpPr>
        <p:spPr>
          <a:xfrm>
            <a:off x="4628290" y="5715000"/>
            <a:ext cx="2935419"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5400" b="1" dirty="0">
                <a:ln w="11430"/>
                <a:solidFill>
                  <a:srgbClr val="FF0000"/>
                </a:solidFill>
                <a:effectLst>
                  <a:outerShdw blurRad="80000" dist="40000" dir="5040000" algn="tl">
                    <a:srgbClr val="000000">
                      <a:alpha val="30000"/>
                    </a:srgbClr>
                  </a:outerShdw>
                </a:effectLst>
              </a:rPr>
              <a:t>Ban </a:t>
            </a:r>
            <a:r>
              <a:rPr lang="en-US" sz="5400" b="1" dirty="0" err="1">
                <a:ln w="11430"/>
                <a:solidFill>
                  <a:srgbClr val="FF0000"/>
                </a:solidFill>
                <a:effectLst>
                  <a:outerShdw blurRad="80000" dist="40000" dir="5040000" algn="tl">
                    <a:srgbClr val="000000">
                      <a:alpha val="30000"/>
                    </a:srgbClr>
                  </a:outerShdw>
                </a:effectLst>
              </a:rPr>
              <a:t>công</a:t>
            </a:r>
            <a:endParaRPr lang="en-US" sz="5400" b="1" dirty="0">
              <a:ln w="11430"/>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417458949"/>
      </p:ext>
    </p:extLst>
  </p:cSld>
  <p:clrMapOvr>
    <a:masterClrMapping/>
  </p:clrMapOvr>
  <p:transition spd="slow">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50C14E-62C3-4B9D-A33A-0815D73137B1}"/>
              </a:ext>
            </a:extLst>
          </p:cNvPr>
          <p:cNvSpPr/>
          <p:nvPr/>
        </p:nvSpPr>
        <p:spPr>
          <a:xfrm>
            <a:off x="2203819" y="2515464"/>
            <a:ext cx="8550161" cy="523220"/>
          </a:xfrm>
          <a:prstGeom prst="rect">
            <a:avLst/>
          </a:prstGeom>
        </p:spPr>
        <p:txBody>
          <a:bodyPr wrap="none">
            <a:spAutoFit/>
          </a:bodyPr>
          <a:lstStyle/>
          <a:p>
            <a:r>
              <a:rPr lang="en-US" altLang="en-US" sz="2800" b="1" dirty="0" err="1">
                <a:solidFill>
                  <a:schemeClr val="accent6">
                    <a:lumMod val="50000"/>
                  </a:schemeClr>
                </a:solidFill>
              </a:rPr>
              <a:t>Trên</a:t>
            </a:r>
            <a:r>
              <a:rPr lang="en-US" altLang="en-US" sz="2800" b="1" dirty="0">
                <a:solidFill>
                  <a:schemeClr val="accent6">
                    <a:lumMod val="50000"/>
                  </a:schemeClr>
                </a:solidFill>
              </a:rPr>
              <a:t> ban </a:t>
            </a:r>
            <a:r>
              <a:rPr lang="en-US" altLang="en-US" sz="2800" b="1" dirty="0" err="1">
                <a:solidFill>
                  <a:schemeClr val="accent6">
                    <a:lumMod val="50000"/>
                  </a:schemeClr>
                </a:solidFill>
              </a:rPr>
              <a:t>công</a:t>
            </a:r>
            <a:r>
              <a:rPr lang="en-US" altLang="en-US" sz="2800" b="1" dirty="0">
                <a:solidFill>
                  <a:schemeClr val="accent6">
                    <a:lumMod val="50000"/>
                  </a:schemeClr>
                </a:solidFill>
              </a:rPr>
              <a:t> </a:t>
            </a:r>
            <a:r>
              <a:rPr lang="en-US" altLang="en-US" sz="2800" b="1" dirty="0" err="1">
                <a:solidFill>
                  <a:schemeClr val="accent6">
                    <a:lumMod val="50000"/>
                  </a:schemeClr>
                </a:solidFill>
              </a:rPr>
              <a:t>nhà</a:t>
            </a:r>
            <a:r>
              <a:rPr lang="en-US" altLang="en-US" sz="2800" b="1" dirty="0">
                <a:solidFill>
                  <a:schemeClr val="accent6">
                    <a:lumMod val="50000"/>
                  </a:schemeClr>
                </a:solidFill>
              </a:rPr>
              <a:t> Thu </a:t>
            </a:r>
            <a:r>
              <a:rPr lang="en-US" altLang="en-US" sz="2800" b="1" dirty="0" err="1">
                <a:solidFill>
                  <a:schemeClr val="accent6">
                    <a:lumMod val="50000"/>
                  </a:schemeClr>
                </a:solidFill>
              </a:rPr>
              <a:t>trồng</a:t>
            </a:r>
            <a:r>
              <a:rPr lang="en-US" altLang="en-US" sz="2800" b="1" dirty="0">
                <a:solidFill>
                  <a:schemeClr val="accent6">
                    <a:lumMod val="50000"/>
                  </a:schemeClr>
                </a:solidFill>
              </a:rPr>
              <a:t> </a:t>
            </a:r>
            <a:r>
              <a:rPr lang="en-US" altLang="en-US" sz="2800" b="1" dirty="0" err="1">
                <a:solidFill>
                  <a:schemeClr val="accent6">
                    <a:lumMod val="50000"/>
                  </a:schemeClr>
                </a:solidFill>
              </a:rPr>
              <a:t>những</a:t>
            </a:r>
            <a:r>
              <a:rPr lang="en-US" altLang="en-US" sz="2800" b="1" dirty="0">
                <a:solidFill>
                  <a:schemeClr val="accent6">
                    <a:lumMod val="50000"/>
                  </a:schemeClr>
                </a:solidFill>
              </a:rPr>
              <a:t> </a:t>
            </a:r>
            <a:r>
              <a:rPr lang="en-US" altLang="en-US" sz="2800" b="1" dirty="0" err="1">
                <a:solidFill>
                  <a:schemeClr val="accent6">
                    <a:lumMod val="50000"/>
                  </a:schemeClr>
                </a:solidFill>
              </a:rPr>
              <a:t>loại</a:t>
            </a:r>
            <a:r>
              <a:rPr lang="en-US" altLang="en-US" sz="2800" b="1" dirty="0">
                <a:solidFill>
                  <a:schemeClr val="accent6">
                    <a:lumMod val="50000"/>
                  </a:schemeClr>
                </a:solidFill>
              </a:rPr>
              <a:t> </a:t>
            </a:r>
            <a:r>
              <a:rPr lang="en-US" altLang="en-US" sz="2800" b="1" dirty="0" err="1">
                <a:solidFill>
                  <a:schemeClr val="accent6">
                    <a:lumMod val="50000"/>
                  </a:schemeClr>
                </a:solidFill>
              </a:rPr>
              <a:t>cây</a:t>
            </a:r>
            <a:r>
              <a:rPr lang="en-US" altLang="en-US" sz="2800" b="1" dirty="0">
                <a:solidFill>
                  <a:schemeClr val="accent6">
                    <a:lumMod val="50000"/>
                  </a:schemeClr>
                </a:solidFill>
              </a:rPr>
              <a:t> </a:t>
            </a:r>
            <a:r>
              <a:rPr lang="en-US" altLang="en-US" sz="2800" b="1" dirty="0" err="1">
                <a:solidFill>
                  <a:schemeClr val="accent6">
                    <a:lumMod val="50000"/>
                  </a:schemeClr>
                </a:solidFill>
              </a:rPr>
              <a:t>gì</a:t>
            </a:r>
            <a:r>
              <a:rPr lang="en-US" altLang="en-US" sz="2800" b="1" dirty="0">
                <a:solidFill>
                  <a:schemeClr val="accent6">
                    <a:lumMod val="50000"/>
                  </a:schemeClr>
                </a:solidFill>
              </a:rPr>
              <a:t>?</a:t>
            </a:r>
            <a:r>
              <a:rPr lang="en-US" altLang="en-US" sz="2800" b="1" i="1" dirty="0">
                <a:solidFill>
                  <a:schemeClr val="accent6">
                    <a:lumMod val="50000"/>
                  </a:schemeClr>
                </a:solidFill>
              </a:rPr>
              <a:t> </a:t>
            </a:r>
            <a:endParaRPr lang="en-GB" sz="2800" dirty="0">
              <a:solidFill>
                <a:schemeClr val="accent6">
                  <a:lumMod val="50000"/>
                </a:schemeClr>
              </a:solidFill>
            </a:endParaRPr>
          </a:p>
        </p:txBody>
      </p:sp>
    </p:spTree>
    <p:extLst>
      <p:ext uri="{BB962C8B-B14F-4D97-AF65-F5344CB8AC3E}">
        <p14:creationId xmlns:p14="http://schemas.microsoft.com/office/powerpoint/2010/main" val="2647925918"/>
      </p:ext>
    </p:extLst>
  </p:cSld>
  <p:clrMapOvr>
    <a:masterClrMapping/>
  </p:clrMapOvr>
  <p:transition spd="slow">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ây hoa quỳnh - Cách trồng và chăm sóc hoa quỳnh để hoa tinh khôi">
            <a:extLst>
              <a:ext uri="{FF2B5EF4-FFF2-40B4-BE49-F238E27FC236}">
                <a16:creationId xmlns:a16="http://schemas.microsoft.com/office/drawing/2014/main" id="{E4A7B0D9-A7FA-423F-A185-DB7118BC3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05"/>
            <a:ext cx="4253948" cy="321882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ự tích hoa Tigôn - Loài hoa &amp;quot;tim vỡ&amp;quot; xuất hiện trong nhạc vàng">
            <a:extLst>
              <a:ext uri="{FF2B5EF4-FFF2-40B4-BE49-F238E27FC236}">
                <a16:creationId xmlns:a16="http://schemas.microsoft.com/office/drawing/2014/main" id="{5891E8A6-3D3E-4F95-ABAD-D87D5B121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922" y="-26506"/>
            <a:ext cx="4916823" cy="321882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oa giấy&amp;quot; trong Tiếng Anh là gì: Định Nghĩa, Ví Dụ Anh Việt">
            <a:extLst>
              <a:ext uri="{FF2B5EF4-FFF2-40B4-BE49-F238E27FC236}">
                <a16:creationId xmlns:a16="http://schemas.microsoft.com/office/drawing/2014/main" id="{9CD8BA14-9956-4056-BB0F-6D3F26F92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18821"/>
            <a:ext cx="5091229" cy="368410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ây Da Ấn Độ - Chuyên thiết kế, thi công cảnh quan, tiểu cảnh, sân vườn tại  Tp.HCM">
            <a:extLst>
              <a:ext uri="{FF2B5EF4-FFF2-40B4-BE49-F238E27FC236}">
                <a16:creationId xmlns:a16="http://schemas.microsoft.com/office/drawing/2014/main" id="{E8D826B3-17EF-47F9-AE13-FD1877D96F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8016" y="3167271"/>
            <a:ext cx="3690729" cy="36907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CD932DC-4A9D-4EC0-9B48-0755723FF9B7}"/>
              </a:ext>
            </a:extLst>
          </p:cNvPr>
          <p:cNvSpPr/>
          <p:nvPr/>
        </p:nvSpPr>
        <p:spPr>
          <a:xfrm>
            <a:off x="4234068" y="2663687"/>
            <a:ext cx="1815548" cy="528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Cây</a:t>
            </a:r>
            <a:r>
              <a:rPr lang="en-GB" sz="2400" b="1" dirty="0"/>
              <a:t> </a:t>
            </a:r>
            <a:r>
              <a:rPr lang="en-GB" sz="2400" b="1" dirty="0" err="1"/>
              <a:t>quỳnh</a:t>
            </a:r>
            <a:endParaRPr lang="en-GB" sz="2400" b="1" dirty="0"/>
          </a:p>
        </p:txBody>
      </p:sp>
      <p:sp>
        <p:nvSpPr>
          <p:cNvPr id="7" name="Rectangle 6">
            <a:extLst>
              <a:ext uri="{FF2B5EF4-FFF2-40B4-BE49-F238E27FC236}">
                <a16:creationId xmlns:a16="http://schemas.microsoft.com/office/drawing/2014/main" id="{88EBD3E1-1ABC-40C6-865C-039A80B5C3D5}"/>
              </a:ext>
            </a:extLst>
          </p:cNvPr>
          <p:cNvSpPr/>
          <p:nvPr/>
        </p:nvSpPr>
        <p:spPr>
          <a:xfrm>
            <a:off x="3823251" y="6344878"/>
            <a:ext cx="2226365" cy="528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Cây</a:t>
            </a:r>
            <a:r>
              <a:rPr lang="en-GB" sz="2400" b="1" dirty="0"/>
              <a:t> </a:t>
            </a:r>
            <a:r>
              <a:rPr lang="en-GB" sz="2400" b="1" dirty="0" err="1"/>
              <a:t>hoa</a:t>
            </a:r>
            <a:r>
              <a:rPr lang="en-GB" sz="2400" b="1" dirty="0"/>
              <a:t> </a:t>
            </a:r>
            <a:r>
              <a:rPr lang="en-GB" sz="2400" b="1" dirty="0" err="1"/>
              <a:t>giấy</a:t>
            </a:r>
            <a:endParaRPr lang="en-GB" sz="2400" b="1" dirty="0"/>
          </a:p>
        </p:txBody>
      </p:sp>
      <p:sp>
        <p:nvSpPr>
          <p:cNvPr id="8" name="Rectangle 7">
            <a:extLst>
              <a:ext uri="{FF2B5EF4-FFF2-40B4-BE49-F238E27FC236}">
                <a16:creationId xmlns:a16="http://schemas.microsoft.com/office/drawing/2014/main" id="{0CD3D58C-28ED-4C3E-9591-80051F6EB52B}"/>
              </a:ext>
            </a:extLst>
          </p:cNvPr>
          <p:cNvSpPr/>
          <p:nvPr/>
        </p:nvSpPr>
        <p:spPr>
          <a:xfrm>
            <a:off x="6688115" y="6323544"/>
            <a:ext cx="2226365" cy="528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Cây</a:t>
            </a:r>
            <a:r>
              <a:rPr lang="en-GB" sz="2400" b="1" dirty="0"/>
              <a:t> </a:t>
            </a:r>
            <a:r>
              <a:rPr lang="en-GB" sz="2400" b="1" dirty="0" err="1"/>
              <a:t>đa</a:t>
            </a:r>
            <a:r>
              <a:rPr lang="en-GB" sz="2400" b="1" dirty="0"/>
              <a:t> </a:t>
            </a:r>
            <a:r>
              <a:rPr lang="en-GB" sz="2400" b="1" dirty="0" err="1"/>
              <a:t>Ấn</a:t>
            </a:r>
            <a:r>
              <a:rPr lang="en-GB" sz="2400" b="1" dirty="0"/>
              <a:t> </a:t>
            </a:r>
            <a:r>
              <a:rPr lang="en-GB" sz="2400" b="1" dirty="0" err="1"/>
              <a:t>Độ</a:t>
            </a:r>
            <a:endParaRPr lang="en-GB" sz="2400" b="1" dirty="0"/>
          </a:p>
        </p:txBody>
      </p:sp>
      <p:sp>
        <p:nvSpPr>
          <p:cNvPr id="9" name="Rectangle 8">
            <a:extLst>
              <a:ext uri="{FF2B5EF4-FFF2-40B4-BE49-F238E27FC236}">
                <a16:creationId xmlns:a16="http://schemas.microsoft.com/office/drawing/2014/main" id="{93F66462-C2E1-4AE7-BA77-ECE7BC8F9D4E}"/>
              </a:ext>
            </a:extLst>
          </p:cNvPr>
          <p:cNvSpPr/>
          <p:nvPr/>
        </p:nvSpPr>
        <p:spPr>
          <a:xfrm>
            <a:off x="6688115" y="2663687"/>
            <a:ext cx="2524540" cy="528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Cây</a:t>
            </a:r>
            <a:r>
              <a:rPr lang="en-GB" sz="2400" b="1" dirty="0"/>
              <a:t> </a:t>
            </a:r>
            <a:r>
              <a:rPr lang="en-GB" sz="2400" b="1" dirty="0" err="1"/>
              <a:t>hoa</a:t>
            </a:r>
            <a:r>
              <a:rPr lang="en-GB" sz="2400" b="1" dirty="0"/>
              <a:t> </a:t>
            </a:r>
            <a:r>
              <a:rPr lang="en-GB" sz="2400" b="1" dirty="0" err="1"/>
              <a:t>ti</a:t>
            </a:r>
            <a:r>
              <a:rPr lang="en-GB" sz="2400" b="1" dirty="0"/>
              <a:t> </a:t>
            </a:r>
            <a:r>
              <a:rPr lang="en-GB" sz="2400" b="1" dirty="0" err="1"/>
              <a:t>gôn</a:t>
            </a:r>
            <a:endParaRPr lang="en-GB" sz="2400" b="1" dirty="0"/>
          </a:p>
        </p:txBody>
      </p:sp>
    </p:spTree>
    <p:extLst>
      <p:ext uri="{BB962C8B-B14F-4D97-AF65-F5344CB8AC3E}">
        <p14:creationId xmlns:p14="http://schemas.microsoft.com/office/powerpoint/2010/main" val="42606400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220"/>
                                        </p:tgtEl>
                                        <p:attrNameLst>
                                          <p:attrName>style.visibility</p:attrName>
                                        </p:attrNameLst>
                                      </p:cBhvr>
                                      <p:to>
                                        <p:strVal val="visible"/>
                                      </p:to>
                                    </p:set>
                                    <p:animEffect transition="in" filter="fade">
                                      <p:cBhvr>
                                        <p:cTn id="18" dur="1000"/>
                                        <p:tgtEl>
                                          <p:spTgt spid="9220"/>
                                        </p:tgtEl>
                                      </p:cBhvr>
                                    </p:animEffect>
                                    <p:anim calcmode="lin" valueType="num">
                                      <p:cBhvr>
                                        <p:cTn id="19" dur="1000" fill="hold"/>
                                        <p:tgtEl>
                                          <p:spTgt spid="9220"/>
                                        </p:tgtEl>
                                        <p:attrNameLst>
                                          <p:attrName>ppt_x</p:attrName>
                                        </p:attrNameLst>
                                      </p:cBhvr>
                                      <p:tavLst>
                                        <p:tav tm="0">
                                          <p:val>
                                            <p:strVal val="#ppt_x"/>
                                          </p:val>
                                        </p:tav>
                                        <p:tav tm="100000">
                                          <p:val>
                                            <p:strVal val="#ppt_x"/>
                                          </p:val>
                                        </p:tav>
                                      </p:tavLst>
                                    </p:anim>
                                    <p:anim calcmode="lin" valueType="num">
                                      <p:cBhvr>
                                        <p:cTn id="20"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222"/>
                                        </p:tgtEl>
                                        <p:attrNameLst>
                                          <p:attrName>style.visibility</p:attrName>
                                        </p:attrNameLst>
                                      </p:cBhvr>
                                      <p:to>
                                        <p:strVal val="visible"/>
                                      </p:to>
                                    </p:set>
                                    <p:animEffect transition="in" filter="fade">
                                      <p:cBhvr>
                                        <p:cTn id="30" dur="1000"/>
                                        <p:tgtEl>
                                          <p:spTgt spid="9222"/>
                                        </p:tgtEl>
                                      </p:cBhvr>
                                    </p:animEffect>
                                    <p:anim calcmode="lin" valueType="num">
                                      <p:cBhvr>
                                        <p:cTn id="31" dur="1000" fill="hold"/>
                                        <p:tgtEl>
                                          <p:spTgt spid="9222"/>
                                        </p:tgtEl>
                                        <p:attrNameLst>
                                          <p:attrName>ppt_x</p:attrName>
                                        </p:attrNameLst>
                                      </p:cBhvr>
                                      <p:tavLst>
                                        <p:tav tm="0">
                                          <p:val>
                                            <p:strVal val="#ppt_x"/>
                                          </p:val>
                                        </p:tav>
                                        <p:tav tm="100000">
                                          <p:val>
                                            <p:strVal val="#ppt_x"/>
                                          </p:val>
                                        </p:tav>
                                      </p:tavLst>
                                    </p:anim>
                                    <p:anim calcmode="lin" valueType="num">
                                      <p:cBhvr>
                                        <p:cTn id="32"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224"/>
                                        </p:tgtEl>
                                        <p:attrNameLst>
                                          <p:attrName>style.visibility</p:attrName>
                                        </p:attrNameLst>
                                      </p:cBhvr>
                                      <p:to>
                                        <p:strVal val="visible"/>
                                      </p:to>
                                    </p:set>
                                    <p:animEffect transition="in" filter="fade">
                                      <p:cBhvr>
                                        <p:cTn id="42" dur="1000"/>
                                        <p:tgtEl>
                                          <p:spTgt spid="9224"/>
                                        </p:tgtEl>
                                      </p:cBhvr>
                                    </p:animEffect>
                                    <p:anim calcmode="lin" valueType="num">
                                      <p:cBhvr>
                                        <p:cTn id="43" dur="1000" fill="hold"/>
                                        <p:tgtEl>
                                          <p:spTgt spid="9224"/>
                                        </p:tgtEl>
                                        <p:attrNameLst>
                                          <p:attrName>ppt_x</p:attrName>
                                        </p:attrNameLst>
                                      </p:cBhvr>
                                      <p:tavLst>
                                        <p:tav tm="0">
                                          <p:val>
                                            <p:strVal val="#ppt_x"/>
                                          </p:val>
                                        </p:tav>
                                        <p:tav tm="100000">
                                          <p:val>
                                            <p:strVal val="#ppt_x"/>
                                          </p:val>
                                        </p:tav>
                                      </p:tavLst>
                                    </p:anim>
                                    <p:anim calcmode="lin" valueType="num">
                                      <p:cBhvr>
                                        <p:cTn id="44"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F9AEFE-879B-4529-A8BC-024E78790CEC}"/>
              </a:ext>
            </a:extLst>
          </p:cNvPr>
          <p:cNvSpPr/>
          <p:nvPr/>
        </p:nvSpPr>
        <p:spPr>
          <a:xfrm>
            <a:off x="1510749" y="2269608"/>
            <a:ext cx="10084904" cy="1305165"/>
          </a:xfrm>
          <a:prstGeom prst="rect">
            <a:avLst/>
          </a:prstGeom>
        </p:spPr>
        <p:txBody>
          <a:bodyPr wrap="square">
            <a:spAutoFit/>
          </a:bodyPr>
          <a:lstStyle/>
          <a:p>
            <a:pPr algn="just">
              <a:lnSpc>
                <a:spcPct val="150000"/>
              </a:lnSpc>
            </a:pPr>
            <a:r>
              <a:rPr lang="en-US" altLang="en-US" sz="2800" b="1" dirty="0">
                <a:solidFill>
                  <a:schemeClr val="accent6">
                    <a:lumMod val="50000"/>
                  </a:schemeClr>
                </a:solidFill>
              </a:rPr>
              <a:t>     </a:t>
            </a:r>
            <a:r>
              <a:rPr lang="en-US" altLang="en-US" sz="2800" b="1" dirty="0" err="1">
                <a:solidFill>
                  <a:schemeClr val="accent6">
                    <a:lumMod val="50000"/>
                  </a:schemeClr>
                </a:solidFill>
              </a:rPr>
              <a:t>Mỗi</a:t>
            </a:r>
            <a:r>
              <a:rPr lang="en-US" altLang="en-US" sz="2800" b="1" dirty="0">
                <a:solidFill>
                  <a:schemeClr val="accent6">
                    <a:lumMod val="50000"/>
                  </a:schemeClr>
                </a:solidFill>
              </a:rPr>
              <a:t> </a:t>
            </a:r>
            <a:r>
              <a:rPr lang="en-US" altLang="en-US" sz="2800" b="1" dirty="0" err="1">
                <a:solidFill>
                  <a:schemeClr val="accent6">
                    <a:lumMod val="50000"/>
                  </a:schemeClr>
                </a:solidFill>
              </a:rPr>
              <a:t>loài</a:t>
            </a:r>
            <a:r>
              <a:rPr lang="en-US" altLang="en-US" sz="2800" b="1" dirty="0">
                <a:solidFill>
                  <a:schemeClr val="accent6">
                    <a:lumMod val="50000"/>
                  </a:schemeClr>
                </a:solidFill>
              </a:rPr>
              <a:t> </a:t>
            </a:r>
            <a:r>
              <a:rPr lang="en-US" altLang="en-US" sz="2800" b="1" dirty="0" err="1">
                <a:solidFill>
                  <a:schemeClr val="accent6">
                    <a:lumMod val="50000"/>
                  </a:schemeClr>
                </a:solidFill>
              </a:rPr>
              <a:t>cây</a:t>
            </a:r>
            <a:r>
              <a:rPr lang="en-US" altLang="en-US" sz="2800" b="1" dirty="0">
                <a:solidFill>
                  <a:schemeClr val="accent6">
                    <a:lumMod val="50000"/>
                  </a:schemeClr>
                </a:solidFill>
              </a:rPr>
              <a:t> </a:t>
            </a:r>
            <a:r>
              <a:rPr lang="en-US" altLang="en-US" sz="2800" b="1" dirty="0" err="1">
                <a:solidFill>
                  <a:schemeClr val="accent6">
                    <a:lumMod val="50000"/>
                  </a:schemeClr>
                </a:solidFill>
              </a:rPr>
              <a:t>trên</a:t>
            </a:r>
            <a:r>
              <a:rPr lang="en-US" altLang="en-US" sz="2800" b="1" dirty="0">
                <a:solidFill>
                  <a:schemeClr val="accent6">
                    <a:lumMod val="50000"/>
                  </a:schemeClr>
                </a:solidFill>
              </a:rPr>
              <a:t> ban </a:t>
            </a:r>
            <a:r>
              <a:rPr lang="en-US" altLang="en-US" sz="2800" b="1" dirty="0" err="1">
                <a:solidFill>
                  <a:schemeClr val="accent6">
                    <a:lumMod val="50000"/>
                  </a:schemeClr>
                </a:solidFill>
              </a:rPr>
              <a:t>công</a:t>
            </a:r>
            <a:r>
              <a:rPr lang="en-US" altLang="en-US" sz="2800" b="1" dirty="0">
                <a:solidFill>
                  <a:schemeClr val="accent6">
                    <a:lumMod val="50000"/>
                  </a:schemeClr>
                </a:solidFill>
              </a:rPr>
              <a:t> </a:t>
            </a:r>
            <a:r>
              <a:rPr lang="en-US" altLang="en-US" sz="2800" b="1" dirty="0" err="1">
                <a:solidFill>
                  <a:schemeClr val="accent6">
                    <a:lumMod val="50000"/>
                  </a:schemeClr>
                </a:solidFill>
              </a:rPr>
              <a:t>nhà</a:t>
            </a:r>
            <a:r>
              <a:rPr lang="en-US" altLang="en-US" sz="2800" b="1" dirty="0">
                <a:solidFill>
                  <a:schemeClr val="accent6">
                    <a:lumMod val="50000"/>
                  </a:schemeClr>
                </a:solidFill>
              </a:rPr>
              <a:t> </a:t>
            </a:r>
            <a:r>
              <a:rPr lang="en-US" altLang="en-US" sz="2800" b="1" dirty="0" err="1">
                <a:solidFill>
                  <a:schemeClr val="accent6">
                    <a:lumMod val="50000"/>
                  </a:schemeClr>
                </a:solidFill>
              </a:rPr>
              <a:t>bé</a:t>
            </a:r>
            <a:r>
              <a:rPr lang="en-US" altLang="en-US" sz="2800" b="1" dirty="0">
                <a:solidFill>
                  <a:schemeClr val="accent6">
                    <a:lumMod val="50000"/>
                  </a:schemeClr>
                </a:solidFill>
              </a:rPr>
              <a:t> Thu </a:t>
            </a:r>
            <a:r>
              <a:rPr lang="en-US" altLang="en-US" sz="2800" b="1" dirty="0" err="1">
                <a:solidFill>
                  <a:schemeClr val="accent6">
                    <a:lumMod val="50000"/>
                  </a:schemeClr>
                </a:solidFill>
              </a:rPr>
              <a:t>có</a:t>
            </a:r>
            <a:r>
              <a:rPr lang="en-US" altLang="en-US" sz="2800" b="1" dirty="0">
                <a:solidFill>
                  <a:schemeClr val="accent6">
                    <a:lumMod val="50000"/>
                  </a:schemeClr>
                </a:solidFill>
              </a:rPr>
              <a:t> </a:t>
            </a:r>
            <a:r>
              <a:rPr lang="en-US" altLang="en-US" sz="2800" b="1" dirty="0" err="1">
                <a:solidFill>
                  <a:schemeClr val="accent6">
                    <a:lumMod val="50000"/>
                  </a:schemeClr>
                </a:solidFill>
              </a:rPr>
              <a:t>những</a:t>
            </a:r>
            <a:r>
              <a:rPr lang="en-US" altLang="en-US" sz="2800" b="1" dirty="0">
                <a:solidFill>
                  <a:schemeClr val="accent6">
                    <a:lumMod val="50000"/>
                  </a:schemeClr>
                </a:solidFill>
              </a:rPr>
              <a:t> </a:t>
            </a:r>
            <a:r>
              <a:rPr lang="en-US" altLang="en-US" sz="2800" b="1" dirty="0" err="1">
                <a:solidFill>
                  <a:schemeClr val="accent6">
                    <a:lumMod val="50000"/>
                  </a:schemeClr>
                </a:solidFill>
              </a:rPr>
              <a:t>đặc</a:t>
            </a:r>
            <a:r>
              <a:rPr lang="en-US" altLang="en-US" sz="2800" b="1" dirty="0">
                <a:solidFill>
                  <a:schemeClr val="accent6">
                    <a:lumMod val="50000"/>
                  </a:schemeClr>
                </a:solidFill>
              </a:rPr>
              <a:t> </a:t>
            </a:r>
            <a:r>
              <a:rPr lang="en-US" altLang="en-US" sz="2800" b="1" dirty="0" err="1">
                <a:solidFill>
                  <a:schemeClr val="accent6">
                    <a:lumMod val="50000"/>
                  </a:schemeClr>
                </a:solidFill>
              </a:rPr>
              <a:t>điểm</a:t>
            </a:r>
            <a:r>
              <a:rPr lang="en-US" altLang="en-US" sz="2800" b="1" dirty="0">
                <a:solidFill>
                  <a:schemeClr val="accent6">
                    <a:lumMod val="50000"/>
                  </a:schemeClr>
                </a:solidFill>
              </a:rPr>
              <a:t> </a:t>
            </a:r>
            <a:r>
              <a:rPr lang="en-US" altLang="en-US" sz="2800" b="1" dirty="0" err="1">
                <a:solidFill>
                  <a:schemeClr val="accent6">
                    <a:lumMod val="50000"/>
                  </a:schemeClr>
                </a:solidFill>
              </a:rPr>
              <a:t>gì</a:t>
            </a:r>
            <a:r>
              <a:rPr lang="en-US" altLang="en-US" sz="2800" b="1" dirty="0">
                <a:solidFill>
                  <a:schemeClr val="accent6">
                    <a:lumMod val="50000"/>
                  </a:schemeClr>
                </a:solidFill>
              </a:rPr>
              <a:t> </a:t>
            </a:r>
            <a:r>
              <a:rPr lang="en-US" altLang="en-US" sz="2800" b="1" dirty="0" err="1">
                <a:solidFill>
                  <a:schemeClr val="accent6">
                    <a:lumMod val="50000"/>
                  </a:schemeClr>
                </a:solidFill>
              </a:rPr>
              <a:t>nổi</a:t>
            </a:r>
            <a:r>
              <a:rPr lang="en-US" altLang="en-US" sz="2800" b="1" dirty="0">
                <a:solidFill>
                  <a:schemeClr val="accent6">
                    <a:lumMod val="50000"/>
                  </a:schemeClr>
                </a:solidFill>
              </a:rPr>
              <a:t> </a:t>
            </a:r>
            <a:r>
              <a:rPr lang="en-US" altLang="en-US" sz="2800" b="1" dirty="0" err="1">
                <a:solidFill>
                  <a:schemeClr val="accent6">
                    <a:lumMod val="50000"/>
                  </a:schemeClr>
                </a:solidFill>
              </a:rPr>
              <a:t>bật</a:t>
            </a:r>
            <a:r>
              <a:rPr lang="en-US" altLang="en-US" sz="2800" b="1" dirty="0">
                <a:solidFill>
                  <a:schemeClr val="accent6">
                    <a:lumMod val="50000"/>
                  </a:schemeClr>
                </a:solidFill>
              </a:rPr>
              <a:t> ? </a:t>
            </a:r>
            <a:endParaRPr lang="en-GB" sz="2800" dirty="0">
              <a:solidFill>
                <a:schemeClr val="accent6">
                  <a:lumMod val="50000"/>
                </a:schemeClr>
              </a:solidFill>
            </a:endParaRPr>
          </a:p>
        </p:txBody>
      </p:sp>
    </p:spTree>
    <p:extLst>
      <p:ext uri="{BB962C8B-B14F-4D97-AF65-F5344CB8AC3E}">
        <p14:creationId xmlns:p14="http://schemas.microsoft.com/office/powerpoint/2010/main" val="4034420230"/>
      </p:ext>
    </p:extLst>
  </p:cSld>
  <p:clrMapOvr>
    <a:masterClrMapping/>
  </p:clrMapOvr>
  <p:transition spd="slow">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ách trồng cây hoa quỳnh">
            <a:extLst>
              <a:ext uri="{FF2B5EF4-FFF2-40B4-BE49-F238E27FC236}">
                <a16:creationId xmlns:a16="http://schemas.microsoft.com/office/drawing/2014/main" id="{8362FA2A-AAE9-431C-9200-1A5E94ABF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409" y="914399"/>
            <a:ext cx="8648817" cy="479739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a:extLst>
              <a:ext uri="{FF2B5EF4-FFF2-40B4-BE49-F238E27FC236}">
                <a16:creationId xmlns:a16="http://schemas.microsoft.com/office/drawing/2014/main" id="{B42053D8-BD5D-4717-A94A-BFB256863E85}"/>
              </a:ext>
            </a:extLst>
          </p:cNvPr>
          <p:cNvSpPr txBox="1">
            <a:spLocks noChangeArrowheads="1"/>
          </p:cNvSpPr>
          <p:nvPr/>
        </p:nvSpPr>
        <p:spPr bwMode="auto">
          <a:xfrm>
            <a:off x="3733800" y="6095999"/>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dirty="0" err="1"/>
              <a:t>Lá</a:t>
            </a:r>
            <a:r>
              <a:rPr lang="en-US" altLang="en-US" sz="3200" b="1" dirty="0"/>
              <a:t> </a:t>
            </a:r>
            <a:r>
              <a:rPr lang="en-US" altLang="en-US" sz="3200" b="1" dirty="0" err="1"/>
              <a:t>dày</a:t>
            </a:r>
            <a:r>
              <a:rPr lang="en-US" altLang="en-US" sz="3200" b="1" dirty="0"/>
              <a:t>, </a:t>
            </a:r>
            <a:r>
              <a:rPr lang="en-US" altLang="en-US" sz="3200" b="1" dirty="0" err="1"/>
              <a:t>giữ</a:t>
            </a:r>
            <a:r>
              <a:rPr lang="en-US" altLang="en-US" sz="3200" b="1" dirty="0"/>
              <a:t> </a:t>
            </a:r>
            <a:r>
              <a:rPr lang="en-US" altLang="en-US" sz="3200" b="1" dirty="0" err="1"/>
              <a:t>được</a:t>
            </a:r>
            <a:r>
              <a:rPr lang="en-US" altLang="en-US" sz="3200" b="1" dirty="0"/>
              <a:t> </a:t>
            </a:r>
            <a:r>
              <a:rPr lang="en-US" altLang="en-US" sz="3200" b="1" dirty="0" err="1"/>
              <a:t>nước</a:t>
            </a:r>
            <a:endParaRPr lang="en-US" altLang="en-US" sz="3200" b="1" dirty="0"/>
          </a:p>
        </p:txBody>
      </p:sp>
      <p:sp>
        <p:nvSpPr>
          <p:cNvPr id="4" name="Line 7">
            <a:extLst>
              <a:ext uri="{FF2B5EF4-FFF2-40B4-BE49-F238E27FC236}">
                <a16:creationId xmlns:a16="http://schemas.microsoft.com/office/drawing/2014/main" id="{56CA6482-4EBE-4643-8EE1-6B2D07A1A178}"/>
              </a:ext>
            </a:extLst>
          </p:cNvPr>
          <p:cNvSpPr>
            <a:spLocks noChangeShapeType="1"/>
          </p:cNvSpPr>
          <p:nvPr/>
        </p:nvSpPr>
        <p:spPr bwMode="auto">
          <a:xfrm flipH="1">
            <a:off x="6692348" y="3170582"/>
            <a:ext cx="2289312" cy="2925417"/>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 name="Text Box 8">
            <a:extLst>
              <a:ext uri="{FF2B5EF4-FFF2-40B4-BE49-F238E27FC236}">
                <a16:creationId xmlns:a16="http://schemas.microsoft.com/office/drawing/2014/main" id="{EEE92B99-D9F9-4905-A101-EDEB33ED81F0}"/>
              </a:ext>
            </a:extLst>
          </p:cNvPr>
          <p:cNvSpPr txBox="1">
            <a:spLocks noChangeArrowheads="1"/>
          </p:cNvSpPr>
          <p:nvPr/>
        </p:nvSpPr>
        <p:spPr bwMode="auto">
          <a:xfrm>
            <a:off x="4114800" y="60323"/>
            <a:ext cx="39624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4000" b="1" dirty="0" err="1">
                <a:solidFill>
                  <a:srgbClr val="FF0066"/>
                </a:solidFill>
              </a:rPr>
              <a:t>Cây</a:t>
            </a:r>
            <a:r>
              <a:rPr lang="en-US" altLang="en-US" sz="4000" b="1" dirty="0">
                <a:solidFill>
                  <a:srgbClr val="FF0066"/>
                </a:solidFill>
              </a:rPr>
              <a:t> </a:t>
            </a:r>
            <a:r>
              <a:rPr lang="en-US" altLang="en-US" sz="4000" b="1" dirty="0" err="1">
                <a:solidFill>
                  <a:srgbClr val="FF0066"/>
                </a:solidFill>
              </a:rPr>
              <a:t>quỳnh</a:t>
            </a:r>
            <a:endParaRPr lang="en-US" altLang="en-US" sz="4000" b="1" dirty="0">
              <a:solidFill>
                <a:srgbClr val="FF0066"/>
              </a:solidFill>
            </a:endParaRPr>
          </a:p>
        </p:txBody>
      </p:sp>
    </p:spTree>
    <p:extLst>
      <p:ext uri="{BB962C8B-B14F-4D97-AF65-F5344CB8AC3E}">
        <p14:creationId xmlns:p14="http://schemas.microsoft.com/office/powerpoint/2010/main" val="219214415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530" y="635"/>
            <a:ext cx="600202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495040" y="148749"/>
            <a:ext cx="5715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1" hangingPunct="1"/>
            <a:r>
              <a:rPr lang="en-US" altLang="en-US" sz="3600" b="1" dirty="0" err="1">
                <a:solidFill>
                  <a:schemeClr val="tx1"/>
                </a:solidFill>
              </a:rPr>
              <a:t>Giữ</a:t>
            </a:r>
            <a:r>
              <a:rPr lang="en-US" altLang="en-US" sz="3600" b="1" dirty="0">
                <a:solidFill>
                  <a:schemeClr val="tx1"/>
                </a:solidFill>
              </a:rPr>
              <a:t> </a:t>
            </a:r>
            <a:r>
              <a:rPr lang="en-US" altLang="en-US" sz="3600" b="1" dirty="0" err="1">
                <a:solidFill>
                  <a:schemeClr val="tx1"/>
                </a:solidFill>
              </a:rPr>
              <a:t>lấy</a:t>
            </a:r>
            <a:r>
              <a:rPr lang="en-US" altLang="en-US" sz="3600" b="1" dirty="0">
                <a:solidFill>
                  <a:schemeClr val="tx1"/>
                </a:solidFill>
              </a:rPr>
              <a:t> </a:t>
            </a:r>
            <a:r>
              <a:rPr lang="en-US" altLang="en-US" sz="3600" b="1" dirty="0" err="1">
                <a:solidFill>
                  <a:schemeClr val="tx1"/>
                </a:solidFill>
              </a:rPr>
              <a:t>màu</a:t>
            </a:r>
            <a:r>
              <a:rPr lang="en-US" altLang="en-US" sz="3600" b="1" dirty="0">
                <a:solidFill>
                  <a:schemeClr val="tx1"/>
                </a:solidFill>
              </a:rPr>
              <a:t> </a:t>
            </a:r>
            <a:r>
              <a:rPr lang="en-US" altLang="en-US" sz="3600" b="1" dirty="0" err="1">
                <a:solidFill>
                  <a:schemeClr val="tx1"/>
                </a:solidFill>
              </a:rPr>
              <a:t>xanh</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ây hoa tigôn màu tím hồng - trắng trồng leo giàn">
            <a:extLst>
              <a:ext uri="{FF2B5EF4-FFF2-40B4-BE49-F238E27FC236}">
                <a16:creationId xmlns:a16="http://schemas.microsoft.com/office/drawing/2014/main" id="{82F03182-A099-467A-AA05-E0D1B9E77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270" y="574373"/>
            <a:ext cx="5446643" cy="479772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a:extLst>
              <a:ext uri="{FF2B5EF4-FFF2-40B4-BE49-F238E27FC236}">
                <a16:creationId xmlns:a16="http://schemas.microsoft.com/office/drawing/2014/main" id="{73A88881-2467-4D5A-9752-BC08B4328F9E}"/>
              </a:ext>
            </a:extLst>
          </p:cNvPr>
          <p:cNvSpPr txBox="1">
            <a:spLocks noChangeArrowheads="1"/>
          </p:cNvSpPr>
          <p:nvPr/>
        </p:nvSpPr>
        <p:spPr bwMode="auto">
          <a:xfrm>
            <a:off x="1066800" y="2271561"/>
            <a:ext cx="388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vi-VN" altLang="en-US" sz="4000" b="1" dirty="0">
                <a:solidFill>
                  <a:srgbClr val="FF0066"/>
                </a:solidFill>
              </a:rPr>
              <a:t>Cây hoa ti gôn</a:t>
            </a:r>
            <a:endParaRPr lang="en-US" altLang="en-US" sz="4000" b="1" dirty="0">
              <a:solidFill>
                <a:srgbClr val="FF0066"/>
              </a:solidFill>
            </a:endParaRPr>
          </a:p>
        </p:txBody>
      </p:sp>
      <p:sp>
        <p:nvSpPr>
          <p:cNvPr id="4" name="Line 6">
            <a:extLst>
              <a:ext uri="{FF2B5EF4-FFF2-40B4-BE49-F238E27FC236}">
                <a16:creationId xmlns:a16="http://schemas.microsoft.com/office/drawing/2014/main" id="{2E995603-CBFA-40B1-A6CD-9F4FB12E35C5}"/>
              </a:ext>
            </a:extLst>
          </p:cNvPr>
          <p:cNvSpPr>
            <a:spLocks noChangeShapeType="1"/>
          </p:cNvSpPr>
          <p:nvPr/>
        </p:nvSpPr>
        <p:spPr bwMode="auto">
          <a:xfrm flipV="1">
            <a:off x="5943599" y="2107096"/>
            <a:ext cx="1507437" cy="3836504"/>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 name="Text Box 7">
            <a:extLst>
              <a:ext uri="{FF2B5EF4-FFF2-40B4-BE49-F238E27FC236}">
                <a16:creationId xmlns:a16="http://schemas.microsoft.com/office/drawing/2014/main" id="{DC73527A-6BBE-45F5-A270-FF37204E5D54}"/>
              </a:ext>
            </a:extLst>
          </p:cNvPr>
          <p:cNvSpPr txBox="1">
            <a:spLocks noChangeArrowheads="1"/>
          </p:cNvSpPr>
          <p:nvPr/>
        </p:nvSpPr>
        <p:spPr bwMode="auto">
          <a:xfrm>
            <a:off x="304799" y="5886450"/>
            <a:ext cx="11529391" cy="885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600" b="1" dirty="0" err="1"/>
              <a:t>Thích</a:t>
            </a:r>
            <a:r>
              <a:rPr lang="en-US" altLang="en-US" sz="2600" b="1" dirty="0"/>
              <a:t> </a:t>
            </a:r>
            <a:r>
              <a:rPr lang="en-US" altLang="en-US" sz="2600" b="1" dirty="0" err="1"/>
              <a:t>leo</a:t>
            </a:r>
            <a:r>
              <a:rPr lang="en-US" altLang="en-US" sz="2600" b="1" dirty="0"/>
              <a:t> </a:t>
            </a:r>
            <a:r>
              <a:rPr lang="en-US" altLang="en-US" sz="2600" b="1" dirty="0" err="1"/>
              <a:t>trèo</a:t>
            </a:r>
            <a:r>
              <a:rPr lang="en-US" altLang="en-US" sz="2600" b="1" dirty="0"/>
              <a:t>, </a:t>
            </a:r>
            <a:r>
              <a:rPr lang="en-US" altLang="en-US" sz="2600" b="1" dirty="0" err="1"/>
              <a:t>cứ</a:t>
            </a:r>
            <a:r>
              <a:rPr lang="en-US" altLang="en-US" sz="2600" b="1" dirty="0"/>
              <a:t> </a:t>
            </a:r>
            <a:r>
              <a:rPr lang="en-US" altLang="en-US" sz="2600" b="1" dirty="0" err="1"/>
              <a:t>thò</a:t>
            </a:r>
            <a:r>
              <a:rPr lang="en-US" altLang="en-US" sz="2600" b="1" dirty="0"/>
              <a:t> </a:t>
            </a:r>
            <a:r>
              <a:rPr lang="en-US" altLang="en-US" sz="2600" b="1" dirty="0" err="1"/>
              <a:t>những</a:t>
            </a:r>
            <a:r>
              <a:rPr lang="en-US" altLang="en-US" sz="2600" b="1" dirty="0"/>
              <a:t> </a:t>
            </a:r>
            <a:r>
              <a:rPr lang="en-US" altLang="en-US" sz="2600" b="1" dirty="0" err="1"/>
              <a:t>cái</a:t>
            </a:r>
            <a:r>
              <a:rPr lang="en-US" altLang="en-US" sz="2600" b="1" dirty="0"/>
              <a:t> </a:t>
            </a:r>
            <a:r>
              <a:rPr lang="en-US" altLang="en-US" sz="2600" b="1" dirty="0" err="1"/>
              <a:t>râu</a:t>
            </a:r>
            <a:r>
              <a:rPr lang="en-US" altLang="en-US" sz="2600" b="1" dirty="0"/>
              <a:t> ra, </a:t>
            </a:r>
            <a:r>
              <a:rPr lang="en-US" altLang="en-US" sz="2600" b="1" dirty="0" err="1"/>
              <a:t>theo</a:t>
            </a:r>
            <a:r>
              <a:rPr lang="en-US" altLang="en-US" sz="2600" b="1" dirty="0"/>
              <a:t> </a:t>
            </a:r>
            <a:r>
              <a:rPr lang="en-US" altLang="en-US" sz="2600" b="1" dirty="0" err="1"/>
              <a:t>gió</a:t>
            </a:r>
            <a:r>
              <a:rPr lang="en-US" altLang="en-US" sz="2600" b="1" dirty="0"/>
              <a:t> </a:t>
            </a:r>
            <a:r>
              <a:rPr lang="en-US" altLang="en-US" sz="2600" b="1" dirty="0" err="1"/>
              <a:t>ngọ</a:t>
            </a:r>
            <a:r>
              <a:rPr lang="en-US" altLang="en-US" sz="2600" b="1" dirty="0"/>
              <a:t> </a:t>
            </a:r>
            <a:r>
              <a:rPr lang="en-US" altLang="en-US" sz="2600" b="1" dirty="0" err="1"/>
              <a:t>nguậy</a:t>
            </a:r>
            <a:r>
              <a:rPr lang="en-US" altLang="en-US" sz="2600" b="1" dirty="0"/>
              <a:t> </a:t>
            </a:r>
            <a:r>
              <a:rPr lang="en-US" altLang="en-US" sz="2600" b="1" dirty="0" err="1"/>
              <a:t>như</a:t>
            </a:r>
            <a:r>
              <a:rPr lang="en-US" altLang="en-US" sz="2600" b="1" dirty="0"/>
              <a:t> </a:t>
            </a:r>
            <a:r>
              <a:rPr lang="en-US" altLang="en-US" sz="2600" b="1" dirty="0" err="1"/>
              <a:t>những</a:t>
            </a:r>
            <a:r>
              <a:rPr lang="en-US" altLang="en-US" sz="2600" b="1" dirty="0"/>
              <a:t> </a:t>
            </a:r>
            <a:r>
              <a:rPr lang="en-US" altLang="en-US" sz="2600" b="1" dirty="0" err="1"/>
              <a:t>cái</a:t>
            </a:r>
            <a:r>
              <a:rPr lang="en-US" altLang="en-US" sz="2600" b="1" dirty="0"/>
              <a:t> </a:t>
            </a:r>
            <a:r>
              <a:rPr lang="en-US" altLang="en-US" sz="2600" b="1" dirty="0" err="1"/>
              <a:t>vòi</a:t>
            </a:r>
            <a:r>
              <a:rPr lang="en-US" altLang="en-US" sz="2600" b="1" dirty="0"/>
              <a:t> </a:t>
            </a:r>
            <a:r>
              <a:rPr lang="en-US" altLang="en-US" sz="2600" b="1" dirty="0" err="1"/>
              <a:t>voi</a:t>
            </a:r>
            <a:r>
              <a:rPr lang="en-US" altLang="en-US" sz="2600" b="1" dirty="0"/>
              <a:t> </a:t>
            </a:r>
            <a:r>
              <a:rPr lang="en-US" altLang="en-US" sz="2600" b="1" dirty="0" err="1"/>
              <a:t>bé</a:t>
            </a:r>
            <a:r>
              <a:rPr lang="en-US" altLang="en-US" sz="2600" b="1" dirty="0"/>
              <a:t> </a:t>
            </a:r>
            <a:r>
              <a:rPr lang="en-US" altLang="en-US" sz="2600" b="1" dirty="0" err="1"/>
              <a:t>xíu</a:t>
            </a:r>
            <a:r>
              <a:rPr lang="en-US" altLang="en-US" sz="2600" b="1" dirty="0"/>
              <a:t>.</a:t>
            </a:r>
            <a:endParaRPr lang="en-US" altLang="en-US" sz="2600" b="1" dirty="0">
              <a:solidFill>
                <a:srgbClr val="6600CC"/>
              </a:solidFill>
            </a:endParaRPr>
          </a:p>
        </p:txBody>
      </p:sp>
    </p:spTree>
    <p:extLst>
      <p:ext uri="{BB962C8B-B14F-4D97-AF65-F5344CB8AC3E}">
        <p14:creationId xmlns:p14="http://schemas.microsoft.com/office/powerpoint/2010/main" val="139130706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oagiay1">
            <a:extLst>
              <a:ext uri="{FF2B5EF4-FFF2-40B4-BE49-F238E27FC236}">
                <a16:creationId xmlns:a16="http://schemas.microsoft.com/office/drawing/2014/main" id="{F9A354D7-8511-4841-A0AA-2D9B073EC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983" y="1020762"/>
            <a:ext cx="77690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a:extLst>
              <a:ext uri="{FF2B5EF4-FFF2-40B4-BE49-F238E27FC236}">
                <a16:creationId xmlns:a16="http://schemas.microsoft.com/office/drawing/2014/main" id="{8A25996F-14C1-4977-AD15-41F0B2748305}"/>
              </a:ext>
            </a:extLst>
          </p:cNvPr>
          <p:cNvSpPr>
            <a:spLocks noChangeArrowheads="1"/>
          </p:cNvSpPr>
          <p:nvPr/>
        </p:nvSpPr>
        <p:spPr bwMode="auto">
          <a:xfrm>
            <a:off x="4310270" y="76200"/>
            <a:ext cx="327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r>
              <a:rPr lang="en-US" altLang="en-US" sz="4000" b="1" dirty="0" err="1">
                <a:solidFill>
                  <a:srgbClr val="FF0066"/>
                </a:solidFill>
              </a:rPr>
              <a:t>Cây</a:t>
            </a:r>
            <a:r>
              <a:rPr lang="en-US" altLang="en-US" sz="4000" b="1" dirty="0">
                <a:solidFill>
                  <a:srgbClr val="FF0066"/>
                </a:solidFill>
              </a:rPr>
              <a:t> </a:t>
            </a:r>
            <a:r>
              <a:rPr lang="en-US" altLang="en-US" sz="4000" b="1" dirty="0" err="1">
                <a:solidFill>
                  <a:srgbClr val="FF0066"/>
                </a:solidFill>
              </a:rPr>
              <a:t>hoa</a:t>
            </a:r>
            <a:r>
              <a:rPr lang="en-US" altLang="en-US" sz="4000" b="1" dirty="0">
                <a:solidFill>
                  <a:srgbClr val="FF0066"/>
                </a:solidFill>
              </a:rPr>
              <a:t> </a:t>
            </a:r>
            <a:r>
              <a:rPr lang="en-US" altLang="en-US" sz="4000" b="1" dirty="0" err="1">
                <a:solidFill>
                  <a:srgbClr val="FF0066"/>
                </a:solidFill>
              </a:rPr>
              <a:t>giấy</a:t>
            </a:r>
            <a:endParaRPr lang="en-US" altLang="en-US" sz="4000" b="1" dirty="0">
              <a:solidFill>
                <a:srgbClr val="FF0066"/>
              </a:solidFill>
            </a:endParaRPr>
          </a:p>
        </p:txBody>
      </p:sp>
      <p:sp>
        <p:nvSpPr>
          <p:cNvPr id="5" name="Text Box 10">
            <a:extLst>
              <a:ext uri="{FF2B5EF4-FFF2-40B4-BE49-F238E27FC236}">
                <a16:creationId xmlns:a16="http://schemas.microsoft.com/office/drawing/2014/main" id="{EE4AD318-C12B-4A6B-99EE-06D859633212}"/>
              </a:ext>
            </a:extLst>
          </p:cNvPr>
          <p:cNvSpPr txBox="1">
            <a:spLocks noChangeArrowheads="1"/>
          </p:cNvSpPr>
          <p:nvPr/>
        </p:nvSpPr>
        <p:spPr bwMode="auto">
          <a:xfrm>
            <a:off x="3511826" y="6290915"/>
            <a:ext cx="434340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600" b="1" dirty="0" err="1"/>
              <a:t>Bị</a:t>
            </a:r>
            <a:r>
              <a:rPr lang="en-US" altLang="en-US" sz="2600" b="1" dirty="0"/>
              <a:t> </a:t>
            </a:r>
            <a:r>
              <a:rPr lang="en-US" altLang="en-US" sz="2600" b="1" dirty="0" err="1"/>
              <a:t>vòi</a:t>
            </a:r>
            <a:r>
              <a:rPr lang="en-US" altLang="en-US" sz="2600" b="1" dirty="0"/>
              <a:t> </a:t>
            </a:r>
            <a:r>
              <a:rPr lang="en-US" altLang="en-US" sz="2600" b="1" dirty="0" err="1"/>
              <a:t>ti</a:t>
            </a:r>
            <a:r>
              <a:rPr lang="en-US" altLang="en-US" sz="2600" b="1" dirty="0"/>
              <a:t> </a:t>
            </a:r>
            <a:r>
              <a:rPr lang="en-US" altLang="en-US" sz="2600" b="1" dirty="0" err="1"/>
              <a:t>gôn</a:t>
            </a:r>
            <a:r>
              <a:rPr lang="en-US" altLang="en-US" sz="2600" b="1" dirty="0"/>
              <a:t> </a:t>
            </a:r>
            <a:r>
              <a:rPr lang="en-US" altLang="en-US" sz="2600" b="1" dirty="0" err="1"/>
              <a:t>quấn</a:t>
            </a:r>
            <a:r>
              <a:rPr lang="en-US" altLang="en-US" sz="2600" b="1" dirty="0"/>
              <a:t> </a:t>
            </a:r>
            <a:r>
              <a:rPr lang="en-US" altLang="en-US" sz="2600" b="1" dirty="0" err="1"/>
              <a:t>nhiều</a:t>
            </a:r>
            <a:r>
              <a:rPr lang="en-US" altLang="en-US" sz="2600" b="1" dirty="0"/>
              <a:t> </a:t>
            </a:r>
            <a:r>
              <a:rPr lang="en-US" altLang="en-US" sz="2600" b="1" dirty="0" err="1"/>
              <a:t>vòng</a:t>
            </a:r>
            <a:endParaRPr lang="en-US" altLang="en-US" sz="2600" b="1" dirty="0"/>
          </a:p>
        </p:txBody>
      </p:sp>
    </p:spTree>
    <p:extLst>
      <p:ext uri="{BB962C8B-B14F-4D97-AF65-F5344CB8AC3E}">
        <p14:creationId xmlns:p14="http://schemas.microsoft.com/office/powerpoint/2010/main" val="268909501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10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a bup do">
            <a:extLst>
              <a:ext uri="{FF2B5EF4-FFF2-40B4-BE49-F238E27FC236}">
                <a16:creationId xmlns:a16="http://schemas.microsoft.com/office/drawing/2014/main" id="{2311C32E-4617-4605-B162-36CE9EF88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073" y="918369"/>
            <a:ext cx="765644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a:extLst>
              <a:ext uri="{FF2B5EF4-FFF2-40B4-BE49-F238E27FC236}">
                <a16:creationId xmlns:a16="http://schemas.microsoft.com/office/drawing/2014/main" id="{4D4FD58B-E21B-40A4-B42F-82A304D8B625}"/>
              </a:ext>
            </a:extLst>
          </p:cNvPr>
          <p:cNvSpPr txBox="1">
            <a:spLocks noChangeArrowheads="1"/>
          </p:cNvSpPr>
          <p:nvPr/>
        </p:nvSpPr>
        <p:spPr bwMode="auto">
          <a:xfrm>
            <a:off x="450573" y="5484813"/>
            <a:ext cx="11529391"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800" b="1" dirty="0" err="1"/>
              <a:t>Bật</a:t>
            </a:r>
            <a:r>
              <a:rPr lang="en-US" altLang="en-US" sz="2800" b="1" dirty="0"/>
              <a:t> ra </a:t>
            </a:r>
            <a:r>
              <a:rPr lang="en-US" altLang="en-US" sz="2800" b="1" dirty="0" err="1"/>
              <a:t>búp</a:t>
            </a:r>
            <a:r>
              <a:rPr lang="en-US" altLang="en-US" sz="2800" b="1" dirty="0">
                <a:solidFill>
                  <a:srgbClr val="6600CC"/>
                </a:solidFill>
              </a:rPr>
              <a:t> </a:t>
            </a:r>
            <a:r>
              <a:rPr lang="en-US" altLang="en-US" sz="2800" b="1" dirty="0" err="1">
                <a:solidFill>
                  <a:srgbClr val="FF0066"/>
                </a:solidFill>
              </a:rPr>
              <a:t>đỏ</a:t>
            </a:r>
            <a:r>
              <a:rPr lang="en-US" altLang="en-US" sz="2800" b="1" dirty="0">
                <a:solidFill>
                  <a:srgbClr val="FF0066"/>
                </a:solidFill>
              </a:rPr>
              <a:t> </a:t>
            </a:r>
            <a:r>
              <a:rPr lang="en-US" altLang="en-US" sz="2800" b="1" dirty="0" err="1">
                <a:solidFill>
                  <a:srgbClr val="FF0066"/>
                </a:solidFill>
              </a:rPr>
              <a:t>hồng</a:t>
            </a:r>
            <a:r>
              <a:rPr lang="en-US" altLang="en-US" sz="2800" b="1" dirty="0">
                <a:solidFill>
                  <a:srgbClr val="FF0066"/>
                </a:solidFill>
              </a:rPr>
              <a:t>, </a:t>
            </a:r>
            <a:r>
              <a:rPr lang="en-US" altLang="en-US" sz="2800" b="1" dirty="0" err="1">
                <a:solidFill>
                  <a:srgbClr val="FF0066"/>
                </a:solidFill>
              </a:rPr>
              <a:t>nhọn</a:t>
            </a:r>
            <a:r>
              <a:rPr lang="en-US" altLang="en-US" sz="2800" b="1" dirty="0">
                <a:solidFill>
                  <a:srgbClr val="FF0066"/>
                </a:solidFill>
              </a:rPr>
              <a:t> </a:t>
            </a:r>
            <a:r>
              <a:rPr lang="en-US" altLang="en-US" sz="2800" b="1" dirty="0" err="1">
                <a:solidFill>
                  <a:srgbClr val="FF0066"/>
                </a:solidFill>
              </a:rPr>
              <a:t>hoắt</a:t>
            </a:r>
            <a:r>
              <a:rPr lang="en-US" altLang="en-US" sz="2800" b="1" dirty="0"/>
              <a:t>;</a:t>
            </a:r>
            <a:r>
              <a:rPr lang="en-US" altLang="en-US" sz="2800" b="1" dirty="0">
                <a:solidFill>
                  <a:srgbClr val="6600CC"/>
                </a:solidFill>
              </a:rPr>
              <a:t> </a:t>
            </a:r>
            <a:r>
              <a:rPr lang="en-US" altLang="en-US" sz="2800" b="1" dirty="0" err="1"/>
              <a:t>nó</a:t>
            </a:r>
            <a:r>
              <a:rPr lang="en-US" altLang="en-US" sz="2800" b="1" dirty="0"/>
              <a:t> </a:t>
            </a:r>
            <a:r>
              <a:rPr lang="en-US" altLang="en-US" sz="2800" b="1" dirty="0" err="1"/>
              <a:t>xoè</a:t>
            </a:r>
            <a:r>
              <a:rPr lang="en-US" altLang="en-US" sz="2800" b="1" dirty="0"/>
              <a:t> ra </a:t>
            </a:r>
            <a:r>
              <a:rPr lang="en-US" altLang="en-US" sz="2800" b="1" dirty="0" err="1"/>
              <a:t>chiếc</a:t>
            </a:r>
            <a:r>
              <a:rPr lang="en-US" altLang="en-US" sz="2800" b="1" dirty="0"/>
              <a:t> </a:t>
            </a:r>
            <a:r>
              <a:rPr lang="en-US" altLang="en-US" sz="2800" b="1" dirty="0" err="1"/>
              <a:t>lá</a:t>
            </a:r>
            <a:r>
              <a:rPr lang="en-US" altLang="en-US" sz="2800" b="1" dirty="0"/>
              <a:t> </a:t>
            </a:r>
            <a:r>
              <a:rPr lang="en-US" altLang="en-US" sz="2800" b="1" dirty="0" err="1"/>
              <a:t>nâu</a:t>
            </a:r>
            <a:r>
              <a:rPr lang="en-US" altLang="en-US" sz="2800" b="1" dirty="0"/>
              <a:t> </a:t>
            </a:r>
            <a:r>
              <a:rPr lang="en-US" altLang="en-US" sz="2800" b="1" dirty="0" err="1"/>
              <a:t>rõ</a:t>
            </a:r>
            <a:r>
              <a:rPr lang="en-US" altLang="en-US" sz="2800" b="1" dirty="0"/>
              <a:t> to, ở </a:t>
            </a:r>
            <a:r>
              <a:rPr lang="en-US" altLang="en-US" sz="2800" b="1" dirty="0" err="1"/>
              <a:t>trong</a:t>
            </a:r>
            <a:r>
              <a:rPr lang="en-US" altLang="en-US" sz="2800" b="1" dirty="0"/>
              <a:t> </a:t>
            </a:r>
            <a:r>
              <a:rPr lang="en-US" altLang="en-US" sz="2800" b="1" dirty="0" err="1"/>
              <a:t>lại</a:t>
            </a:r>
            <a:r>
              <a:rPr lang="en-US" altLang="en-US" sz="2800" b="1" dirty="0"/>
              <a:t> </a:t>
            </a:r>
            <a:r>
              <a:rPr lang="en-US" altLang="en-US" sz="2800" b="1" dirty="0" err="1"/>
              <a:t>hiện</a:t>
            </a:r>
            <a:r>
              <a:rPr lang="en-US" altLang="en-US" sz="2800" b="1" dirty="0"/>
              <a:t> ra </a:t>
            </a:r>
            <a:r>
              <a:rPr lang="en-US" altLang="en-US" sz="2800" b="1" dirty="0" err="1"/>
              <a:t>cái</a:t>
            </a:r>
            <a:r>
              <a:rPr lang="en-US" altLang="en-US" sz="2800" b="1" dirty="0"/>
              <a:t> </a:t>
            </a:r>
            <a:r>
              <a:rPr lang="en-US" altLang="en-US" sz="2800" b="1" dirty="0" err="1"/>
              <a:t>búp</a:t>
            </a:r>
            <a:r>
              <a:rPr lang="en-US" altLang="en-US" sz="2800" b="1" dirty="0"/>
              <a:t> </a:t>
            </a:r>
            <a:r>
              <a:rPr lang="en-US" altLang="en-US" sz="2800" b="1" dirty="0" err="1"/>
              <a:t>đa</a:t>
            </a:r>
            <a:r>
              <a:rPr lang="en-US" altLang="en-US" sz="2800" b="1" dirty="0"/>
              <a:t> </a:t>
            </a:r>
            <a:r>
              <a:rPr lang="en-US" altLang="en-US" sz="2800" b="1" dirty="0" err="1"/>
              <a:t>mới</a:t>
            </a:r>
            <a:r>
              <a:rPr lang="en-US" altLang="en-US" sz="2800" b="1" dirty="0"/>
              <a:t> </a:t>
            </a:r>
            <a:r>
              <a:rPr lang="en-US" altLang="en-US" sz="2800" b="1" dirty="0" err="1"/>
              <a:t>nhọn</a:t>
            </a:r>
            <a:r>
              <a:rPr lang="en-US" altLang="en-US" sz="2800" b="1" dirty="0"/>
              <a:t> </a:t>
            </a:r>
            <a:r>
              <a:rPr lang="en-US" altLang="en-US" sz="2800" b="1" dirty="0" err="1"/>
              <a:t>hoắt</a:t>
            </a:r>
            <a:r>
              <a:rPr lang="en-US" altLang="en-US" sz="2800" b="1" dirty="0"/>
              <a:t>, </a:t>
            </a:r>
            <a:r>
              <a:rPr lang="en-US" altLang="en-US" sz="2800" b="1" dirty="0" err="1"/>
              <a:t>đỏ</a:t>
            </a:r>
            <a:r>
              <a:rPr lang="en-US" altLang="en-US" sz="2800" b="1" dirty="0"/>
              <a:t> </a:t>
            </a:r>
            <a:r>
              <a:rPr lang="en-US" altLang="en-US" sz="2800" b="1" dirty="0" err="1"/>
              <a:t>hồng</a:t>
            </a:r>
            <a:r>
              <a:rPr lang="en-US" altLang="en-US" sz="2800" b="1" dirty="0"/>
              <a:t>…</a:t>
            </a:r>
          </a:p>
        </p:txBody>
      </p:sp>
      <p:sp>
        <p:nvSpPr>
          <p:cNvPr id="4" name="Line 6">
            <a:extLst>
              <a:ext uri="{FF2B5EF4-FFF2-40B4-BE49-F238E27FC236}">
                <a16:creationId xmlns:a16="http://schemas.microsoft.com/office/drawing/2014/main" id="{F8979732-D153-4AAA-8B59-ECFF26354D9E}"/>
              </a:ext>
            </a:extLst>
          </p:cNvPr>
          <p:cNvSpPr>
            <a:spLocks noChangeShapeType="1"/>
          </p:cNvSpPr>
          <p:nvPr/>
        </p:nvSpPr>
        <p:spPr bwMode="auto">
          <a:xfrm flipV="1">
            <a:off x="6165574" y="3438525"/>
            <a:ext cx="1530016" cy="2209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 name="Rectangle 7">
            <a:extLst>
              <a:ext uri="{FF2B5EF4-FFF2-40B4-BE49-F238E27FC236}">
                <a16:creationId xmlns:a16="http://schemas.microsoft.com/office/drawing/2014/main" id="{D53D5D0E-096C-4F79-B1FB-3DEF0CA154D6}"/>
              </a:ext>
            </a:extLst>
          </p:cNvPr>
          <p:cNvSpPr>
            <a:spLocks noChangeArrowheads="1"/>
          </p:cNvSpPr>
          <p:nvPr/>
        </p:nvSpPr>
        <p:spPr bwMode="auto">
          <a:xfrm>
            <a:off x="5330687" y="85725"/>
            <a:ext cx="27686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dirty="0" err="1">
                <a:solidFill>
                  <a:srgbClr val="FF0066"/>
                </a:solidFill>
              </a:rPr>
              <a:t>Cây</a:t>
            </a:r>
            <a:r>
              <a:rPr lang="en-US" altLang="en-US" sz="3200" b="1" dirty="0">
                <a:solidFill>
                  <a:srgbClr val="FF0066"/>
                </a:solidFill>
              </a:rPr>
              <a:t> </a:t>
            </a:r>
            <a:r>
              <a:rPr lang="en-US" altLang="en-US" sz="3200" b="1" dirty="0" err="1">
                <a:solidFill>
                  <a:srgbClr val="FF0066"/>
                </a:solidFill>
              </a:rPr>
              <a:t>đa</a:t>
            </a:r>
            <a:r>
              <a:rPr lang="en-US" altLang="en-US" sz="3200" b="1" dirty="0">
                <a:solidFill>
                  <a:srgbClr val="FF0066"/>
                </a:solidFill>
              </a:rPr>
              <a:t> </a:t>
            </a:r>
            <a:r>
              <a:rPr lang="en-US" altLang="en-US" sz="3200" b="1" dirty="0" err="1">
                <a:solidFill>
                  <a:srgbClr val="FF0066"/>
                </a:solidFill>
              </a:rPr>
              <a:t>Ấn</a:t>
            </a:r>
            <a:r>
              <a:rPr lang="en-US" altLang="en-US" sz="3200" b="1" dirty="0">
                <a:solidFill>
                  <a:srgbClr val="FF0066"/>
                </a:solidFill>
              </a:rPr>
              <a:t> </a:t>
            </a:r>
            <a:r>
              <a:rPr lang="en-US" altLang="en-US" sz="3200" b="1" dirty="0" err="1">
                <a:solidFill>
                  <a:srgbClr val="FF0066"/>
                </a:solidFill>
              </a:rPr>
              <a:t>Độ</a:t>
            </a:r>
            <a:endParaRPr lang="en-US" altLang="en-US" sz="3200" b="1" dirty="0">
              <a:solidFill>
                <a:srgbClr val="FF0066"/>
              </a:solidFill>
            </a:endParaRPr>
          </a:p>
        </p:txBody>
      </p:sp>
    </p:spTree>
    <p:extLst>
      <p:ext uri="{BB962C8B-B14F-4D97-AF65-F5344CB8AC3E}">
        <p14:creationId xmlns:p14="http://schemas.microsoft.com/office/powerpoint/2010/main" val="59045474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BDEF7C-85E7-433A-AAED-5466C14E2A9C}"/>
              </a:ext>
            </a:extLst>
          </p:cNvPr>
          <p:cNvSpPr/>
          <p:nvPr/>
        </p:nvSpPr>
        <p:spPr>
          <a:xfrm>
            <a:off x="3498173" y="1945623"/>
            <a:ext cx="5195653" cy="523220"/>
          </a:xfrm>
          <a:prstGeom prst="rect">
            <a:avLst/>
          </a:prstGeom>
        </p:spPr>
        <p:txBody>
          <a:bodyPr wrap="none">
            <a:spAutoFit/>
          </a:bodyPr>
          <a:lstStyle/>
          <a:p>
            <a:r>
              <a:rPr lang="en-US" altLang="en-US" sz="2800" b="1" dirty="0">
                <a:solidFill>
                  <a:schemeClr val="accent6">
                    <a:lumMod val="50000"/>
                  </a:schemeClr>
                </a:solidFill>
              </a:rPr>
              <a:t>B</a:t>
            </a:r>
            <a:r>
              <a:rPr lang="vi-VN" altLang="en-US" sz="2800" b="1" dirty="0">
                <a:solidFill>
                  <a:schemeClr val="accent6">
                    <a:lumMod val="50000"/>
                  </a:schemeClr>
                </a:solidFill>
              </a:rPr>
              <a:t>ạn</a:t>
            </a:r>
            <a:r>
              <a:rPr lang="en-US" altLang="en-US" sz="2800" b="1" dirty="0">
                <a:solidFill>
                  <a:schemeClr val="accent6">
                    <a:lumMod val="50000"/>
                  </a:schemeClr>
                </a:solidFill>
              </a:rPr>
              <a:t> Thu </a:t>
            </a:r>
            <a:r>
              <a:rPr lang="en-US" altLang="en-US" sz="2800" b="1" dirty="0" err="1">
                <a:solidFill>
                  <a:schemeClr val="accent6">
                    <a:lumMod val="50000"/>
                  </a:schemeClr>
                </a:solidFill>
              </a:rPr>
              <a:t>ch</a:t>
            </a:r>
            <a:r>
              <a:rPr lang="vi-VN" altLang="en-US" sz="2800" b="1" dirty="0">
                <a:solidFill>
                  <a:schemeClr val="accent6">
                    <a:lumMod val="50000"/>
                  </a:schemeClr>
                </a:solidFill>
              </a:rPr>
              <a:t>ư</a:t>
            </a:r>
            <a:r>
              <a:rPr lang="en-US" altLang="en-US" sz="2800" b="1" dirty="0">
                <a:solidFill>
                  <a:schemeClr val="accent6">
                    <a:lumMod val="50000"/>
                  </a:schemeClr>
                </a:solidFill>
              </a:rPr>
              <a:t>a </a:t>
            </a:r>
            <a:r>
              <a:rPr lang="en-US" altLang="en-US" sz="2800" b="1" dirty="0" err="1">
                <a:solidFill>
                  <a:schemeClr val="accent6">
                    <a:lumMod val="50000"/>
                  </a:schemeClr>
                </a:solidFill>
              </a:rPr>
              <a:t>vui</a:t>
            </a:r>
            <a:r>
              <a:rPr lang="en-US" altLang="en-US" sz="2800" b="1" dirty="0">
                <a:solidFill>
                  <a:schemeClr val="accent6">
                    <a:lumMod val="50000"/>
                  </a:schemeClr>
                </a:solidFill>
              </a:rPr>
              <a:t> v</a:t>
            </a:r>
            <a:r>
              <a:rPr lang="vi-VN" altLang="en-US" sz="2800" b="1" dirty="0">
                <a:solidFill>
                  <a:schemeClr val="accent6">
                    <a:lumMod val="50000"/>
                  </a:schemeClr>
                </a:solidFill>
              </a:rPr>
              <a:t>ì</a:t>
            </a:r>
            <a:r>
              <a:rPr lang="en-US" altLang="en-US" sz="2800" b="1" dirty="0">
                <a:solidFill>
                  <a:schemeClr val="accent6">
                    <a:lumMod val="50000"/>
                  </a:schemeClr>
                </a:solidFill>
              </a:rPr>
              <a:t> </a:t>
            </a:r>
            <a:r>
              <a:rPr lang="vi-VN" altLang="en-US" sz="2800" b="1" dirty="0">
                <a:solidFill>
                  <a:schemeClr val="accent6">
                    <a:lumMod val="50000"/>
                  </a:schemeClr>
                </a:solidFill>
              </a:rPr>
              <a:t>đ</a:t>
            </a:r>
            <a:r>
              <a:rPr lang="en-US" altLang="en-US" sz="2800" b="1" dirty="0" err="1">
                <a:solidFill>
                  <a:schemeClr val="accent6">
                    <a:lumMod val="50000"/>
                  </a:schemeClr>
                </a:solidFill>
              </a:rPr>
              <a:t>i</a:t>
            </a:r>
            <a:r>
              <a:rPr lang="vi-VN" altLang="en-US" sz="2800" b="1" dirty="0">
                <a:solidFill>
                  <a:schemeClr val="accent6">
                    <a:lumMod val="50000"/>
                  </a:schemeClr>
                </a:solidFill>
              </a:rPr>
              <a:t>ều gì? </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66282D35-715C-4834-8697-981740C8FD38}"/>
              </a:ext>
            </a:extLst>
          </p:cNvPr>
          <p:cNvSpPr/>
          <p:nvPr/>
        </p:nvSpPr>
        <p:spPr>
          <a:xfrm>
            <a:off x="1722783" y="2867298"/>
            <a:ext cx="9276522" cy="1305165"/>
          </a:xfrm>
          <a:prstGeom prst="rect">
            <a:avLst/>
          </a:prstGeom>
        </p:spPr>
        <p:txBody>
          <a:bodyPr wrap="square">
            <a:spAutoFit/>
          </a:bodyPr>
          <a:lstStyle/>
          <a:p>
            <a:pPr algn="just">
              <a:lnSpc>
                <a:spcPct val="150000"/>
              </a:lnSpc>
            </a:pPr>
            <a:r>
              <a:rPr lang="en-US" altLang="en-US" sz="2800" b="1" dirty="0"/>
              <a:t>      </a:t>
            </a:r>
            <a:r>
              <a:rPr lang="en-US" altLang="en-US" sz="2800" b="1" dirty="0" err="1"/>
              <a:t>Vì</a:t>
            </a:r>
            <a:r>
              <a:rPr lang="en-US" altLang="en-US" sz="2800" b="1" dirty="0"/>
              <a:t> </a:t>
            </a:r>
            <a:r>
              <a:rPr lang="en-US" altLang="en-US" sz="2800" b="1" dirty="0" err="1"/>
              <a:t>bạn</a:t>
            </a:r>
            <a:r>
              <a:rPr lang="en-US" altLang="en-US" sz="2800" b="1" dirty="0"/>
              <a:t> </a:t>
            </a:r>
            <a:r>
              <a:rPr lang="en-US" altLang="en-US" sz="2800" b="1" dirty="0" err="1"/>
              <a:t>Hằng</a:t>
            </a:r>
            <a:r>
              <a:rPr lang="en-US" altLang="en-US" sz="2800" b="1" dirty="0"/>
              <a:t> ở </a:t>
            </a:r>
            <a:r>
              <a:rPr lang="en-US" altLang="en-US" sz="2800" b="1" dirty="0" err="1"/>
              <a:t>nhà</a:t>
            </a:r>
            <a:r>
              <a:rPr lang="en-US" altLang="en-US" sz="2800" b="1" dirty="0"/>
              <a:t> </a:t>
            </a:r>
            <a:r>
              <a:rPr lang="en-US" altLang="en-US" sz="2800" b="1" dirty="0" err="1"/>
              <a:t>dưới</a:t>
            </a:r>
            <a:r>
              <a:rPr lang="en-US" altLang="en-US" sz="2800" b="1" dirty="0"/>
              <a:t> </a:t>
            </a:r>
            <a:r>
              <a:rPr lang="en-US" altLang="en-US" sz="2800" b="1" dirty="0" err="1"/>
              <a:t>cứ</a:t>
            </a:r>
            <a:r>
              <a:rPr lang="en-US" altLang="en-US" sz="2800" b="1" dirty="0"/>
              <a:t> </a:t>
            </a:r>
            <a:r>
              <a:rPr lang="en-US" altLang="en-US" sz="2800" b="1" dirty="0" err="1"/>
              <a:t>bảo</a:t>
            </a:r>
            <a:r>
              <a:rPr lang="en-US" altLang="en-US" sz="2800" b="1" dirty="0"/>
              <a:t> ban </a:t>
            </a:r>
            <a:r>
              <a:rPr lang="en-US" altLang="en-US" sz="2800" b="1" dirty="0" err="1"/>
              <a:t>công</a:t>
            </a:r>
            <a:r>
              <a:rPr lang="en-US" altLang="en-US" sz="2800" b="1" dirty="0"/>
              <a:t> </a:t>
            </a:r>
            <a:r>
              <a:rPr lang="en-US" altLang="en-US" sz="2800" b="1" dirty="0" err="1"/>
              <a:t>nhà</a:t>
            </a:r>
            <a:r>
              <a:rPr lang="en-US" altLang="en-US" sz="2800" b="1" dirty="0"/>
              <a:t> Thu </a:t>
            </a:r>
            <a:r>
              <a:rPr lang="en-US" altLang="en-US" sz="2800" b="1" dirty="0" err="1"/>
              <a:t>không</a:t>
            </a:r>
            <a:r>
              <a:rPr lang="en-US" altLang="en-US" sz="2800" b="1" dirty="0"/>
              <a:t> </a:t>
            </a:r>
            <a:r>
              <a:rPr lang="en-US" altLang="en-US" sz="2800" b="1" dirty="0" err="1"/>
              <a:t>phải</a:t>
            </a:r>
            <a:r>
              <a:rPr lang="en-US" altLang="en-US" sz="2800" b="1" dirty="0"/>
              <a:t> </a:t>
            </a:r>
            <a:r>
              <a:rPr lang="en-US" altLang="en-US" sz="2800" b="1" dirty="0" err="1"/>
              <a:t>là</a:t>
            </a:r>
            <a:r>
              <a:rPr lang="en-US" altLang="en-US" sz="2800" b="1" dirty="0"/>
              <a:t> </a:t>
            </a:r>
            <a:r>
              <a:rPr lang="en-US" altLang="en-US" sz="2800" b="1" dirty="0" err="1"/>
              <a:t>vườn</a:t>
            </a:r>
            <a:r>
              <a:rPr lang="en-US" altLang="en-US" sz="2800" b="1" dirty="0"/>
              <a:t>.</a:t>
            </a:r>
          </a:p>
        </p:txBody>
      </p:sp>
    </p:spTree>
    <p:extLst>
      <p:ext uri="{BB962C8B-B14F-4D97-AF65-F5344CB8AC3E}">
        <p14:creationId xmlns:p14="http://schemas.microsoft.com/office/powerpoint/2010/main" val="356036692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8B91D2-DBE9-4231-8BE2-F88ACF7EC5A5}"/>
              </a:ext>
            </a:extLst>
          </p:cNvPr>
          <p:cNvSpPr/>
          <p:nvPr/>
        </p:nvSpPr>
        <p:spPr>
          <a:xfrm>
            <a:off x="1863906" y="1401467"/>
            <a:ext cx="9445214" cy="523220"/>
          </a:xfrm>
          <a:prstGeom prst="rect">
            <a:avLst/>
          </a:prstGeom>
        </p:spPr>
        <p:txBody>
          <a:bodyPr wrap="none">
            <a:spAutoFit/>
          </a:bodyPr>
          <a:lstStyle/>
          <a:p>
            <a:r>
              <a:rPr lang="en-US" altLang="en-US" sz="2800" b="1" dirty="0" err="1">
                <a:solidFill>
                  <a:schemeClr val="accent6">
                    <a:lumMod val="50000"/>
                  </a:schemeClr>
                </a:solidFill>
              </a:rPr>
              <a:t>Một</a:t>
            </a:r>
            <a:r>
              <a:rPr lang="en-US" altLang="en-US" sz="2800" b="1" dirty="0">
                <a:solidFill>
                  <a:schemeClr val="accent6">
                    <a:lumMod val="50000"/>
                  </a:schemeClr>
                </a:solidFill>
              </a:rPr>
              <a:t> </a:t>
            </a:r>
            <a:r>
              <a:rPr lang="en-US" altLang="en-US" sz="2800" b="1" dirty="0" err="1">
                <a:solidFill>
                  <a:schemeClr val="accent6">
                    <a:lumMod val="50000"/>
                  </a:schemeClr>
                </a:solidFill>
              </a:rPr>
              <a:t>sớm</a:t>
            </a:r>
            <a:r>
              <a:rPr lang="en-US" altLang="en-US" sz="2800" b="1" dirty="0">
                <a:solidFill>
                  <a:schemeClr val="accent6">
                    <a:lumMod val="50000"/>
                  </a:schemeClr>
                </a:solidFill>
              </a:rPr>
              <a:t> </a:t>
            </a:r>
            <a:r>
              <a:rPr lang="en-US" altLang="en-US" sz="2800" b="1" dirty="0" err="1">
                <a:solidFill>
                  <a:schemeClr val="accent6">
                    <a:lumMod val="50000"/>
                  </a:schemeClr>
                </a:solidFill>
              </a:rPr>
              <a:t>chủ</a:t>
            </a:r>
            <a:r>
              <a:rPr lang="en-US" altLang="en-US" sz="2800" b="1" dirty="0">
                <a:solidFill>
                  <a:schemeClr val="accent6">
                    <a:lumMod val="50000"/>
                  </a:schemeClr>
                </a:solidFill>
              </a:rPr>
              <a:t> </a:t>
            </a:r>
            <a:r>
              <a:rPr lang="en-US" altLang="en-US" sz="2800" b="1" dirty="0" err="1">
                <a:solidFill>
                  <a:schemeClr val="accent6">
                    <a:lumMod val="50000"/>
                  </a:schemeClr>
                </a:solidFill>
              </a:rPr>
              <a:t>nhật</a:t>
            </a:r>
            <a:r>
              <a:rPr lang="en-US" altLang="en-US" sz="2800" b="1" dirty="0">
                <a:solidFill>
                  <a:schemeClr val="accent6">
                    <a:lumMod val="50000"/>
                  </a:schemeClr>
                </a:solidFill>
              </a:rPr>
              <a:t> </a:t>
            </a:r>
            <a:r>
              <a:rPr lang="en-US" altLang="en-US" sz="2800" b="1" dirty="0" err="1">
                <a:solidFill>
                  <a:schemeClr val="accent6">
                    <a:lumMod val="50000"/>
                  </a:schemeClr>
                </a:solidFill>
              </a:rPr>
              <a:t>đầu</a:t>
            </a:r>
            <a:r>
              <a:rPr lang="en-US" altLang="en-US" sz="2800" b="1" dirty="0">
                <a:solidFill>
                  <a:schemeClr val="accent6">
                    <a:lumMod val="50000"/>
                  </a:schemeClr>
                </a:solidFill>
              </a:rPr>
              <a:t> </a:t>
            </a:r>
            <a:r>
              <a:rPr lang="en-US" altLang="en-US" sz="2800" b="1" dirty="0" err="1">
                <a:solidFill>
                  <a:schemeClr val="accent6">
                    <a:lumMod val="50000"/>
                  </a:schemeClr>
                </a:solidFill>
              </a:rPr>
              <a:t>xuân</a:t>
            </a:r>
            <a:r>
              <a:rPr lang="en-US" altLang="en-US" sz="2800" b="1" dirty="0">
                <a:solidFill>
                  <a:schemeClr val="accent6">
                    <a:lumMod val="50000"/>
                  </a:schemeClr>
                </a:solidFill>
              </a:rPr>
              <a:t> Thu </a:t>
            </a:r>
            <a:r>
              <a:rPr lang="en-US" altLang="en-US" sz="2800" b="1" dirty="0" err="1">
                <a:solidFill>
                  <a:schemeClr val="accent6">
                    <a:lumMod val="50000"/>
                  </a:schemeClr>
                </a:solidFill>
              </a:rPr>
              <a:t>phát</a:t>
            </a:r>
            <a:r>
              <a:rPr lang="en-US" altLang="en-US" sz="2800" b="1" dirty="0">
                <a:solidFill>
                  <a:schemeClr val="accent6">
                    <a:lumMod val="50000"/>
                  </a:schemeClr>
                </a:solidFill>
              </a:rPr>
              <a:t> </a:t>
            </a:r>
            <a:r>
              <a:rPr lang="en-US" altLang="en-US" sz="2800" b="1" dirty="0" err="1">
                <a:solidFill>
                  <a:schemeClr val="accent6">
                    <a:lumMod val="50000"/>
                  </a:schemeClr>
                </a:solidFill>
              </a:rPr>
              <a:t>hiện</a:t>
            </a:r>
            <a:r>
              <a:rPr lang="en-US" altLang="en-US" sz="2800" b="1" dirty="0">
                <a:solidFill>
                  <a:schemeClr val="accent6">
                    <a:lumMod val="50000"/>
                  </a:schemeClr>
                </a:solidFill>
              </a:rPr>
              <a:t> ra </a:t>
            </a:r>
            <a:r>
              <a:rPr lang="en-US" altLang="en-US" sz="2800" b="1" dirty="0" err="1">
                <a:solidFill>
                  <a:schemeClr val="accent6">
                    <a:lumMod val="50000"/>
                  </a:schemeClr>
                </a:solidFill>
              </a:rPr>
              <a:t>điều</a:t>
            </a:r>
            <a:r>
              <a:rPr lang="en-US" altLang="en-US" sz="2800" b="1" dirty="0">
                <a:solidFill>
                  <a:schemeClr val="accent6">
                    <a:lumMod val="50000"/>
                  </a:schemeClr>
                </a:solidFill>
              </a:rPr>
              <a:t> </a:t>
            </a:r>
            <a:r>
              <a:rPr lang="en-US" altLang="en-US" sz="2800" b="1" dirty="0" err="1">
                <a:solidFill>
                  <a:schemeClr val="accent6">
                    <a:lumMod val="50000"/>
                  </a:schemeClr>
                </a:solidFill>
              </a:rPr>
              <a:t>gì</a:t>
            </a:r>
            <a:r>
              <a:rPr lang="vi-VN" altLang="en-US" sz="2800" b="1" dirty="0">
                <a:solidFill>
                  <a:schemeClr val="accent6">
                    <a:lumMod val="50000"/>
                  </a:schemeClr>
                </a:solidFill>
              </a:rPr>
              <a:t>? </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65BA795E-E93C-430C-9580-744E11C26294}"/>
              </a:ext>
            </a:extLst>
          </p:cNvPr>
          <p:cNvSpPr/>
          <p:nvPr/>
        </p:nvSpPr>
        <p:spPr>
          <a:xfrm>
            <a:off x="1391661" y="2264970"/>
            <a:ext cx="9727096" cy="1951496"/>
          </a:xfrm>
          <a:prstGeom prst="rect">
            <a:avLst/>
          </a:prstGeom>
        </p:spPr>
        <p:txBody>
          <a:bodyPr wrap="square">
            <a:spAutoFit/>
          </a:bodyPr>
          <a:lstStyle/>
          <a:p>
            <a:pPr algn="just">
              <a:lnSpc>
                <a:spcPct val="150000"/>
              </a:lnSpc>
            </a:pPr>
            <a:r>
              <a:rPr lang="en-US" altLang="en-US" sz="2800" b="1" dirty="0"/>
              <a:t>     Thu </a:t>
            </a:r>
            <a:r>
              <a:rPr lang="en-US" altLang="en-US" sz="2800" b="1" dirty="0" err="1"/>
              <a:t>phát</a:t>
            </a:r>
            <a:r>
              <a:rPr lang="en-US" altLang="en-US" sz="2800" b="1" dirty="0"/>
              <a:t> </a:t>
            </a:r>
            <a:r>
              <a:rPr lang="en-US" altLang="en-US" sz="2800" b="1" dirty="0" err="1"/>
              <a:t>hiện</a:t>
            </a:r>
            <a:r>
              <a:rPr lang="en-US" altLang="en-US" sz="2800" b="1" dirty="0"/>
              <a:t> ra </a:t>
            </a:r>
            <a:r>
              <a:rPr lang="en-US" altLang="en-US" sz="2800" b="1" dirty="0" err="1"/>
              <a:t>chú</a:t>
            </a:r>
            <a:r>
              <a:rPr lang="en-US" altLang="en-US" sz="2800" b="1" dirty="0"/>
              <a:t> </a:t>
            </a:r>
            <a:r>
              <a:rPr lang="en-US" altLang="en-US" sz="2800" b="1" dirty="0" err="1"/>
              <a:t>chim</a:t>
            </a:r>
            <a:r>
              <a:rPr lang="en-US" altLang="en-US" sz="2800" b="1" dirty="0"/>
              <a:t> </a:t>
            </a:r>
            <a:r>
              <a:rPr lang="en-US" altLang="en-US" sz="2800" b="1" dirty="0" err="1"/>
              <a:t>lông</a:t>
            </a:r>
            <a:r>
              <a:rPr lang="en-US" altLang="en-US" sz="2800" b="1" dirty="0"/>
              <a:t> </a:t>
            </a:r>
            <a:r>
              <a:rPr lang="en-US" altLang="en-US" sz="2800" b="1" dirty="0" err="1"/>
              <a:t>xanh</a:t>
            </a:r>
            <a:r>
              <a:rPr lang="en-US" altLang="en-US" sz="2800" b="1" dirty="0"/>
              <a:t> </a:t>
            </a:r>
            <a:r>
              <a:rPr lang="en-US" altLang="en-US" sz="2800" b="1" dirty="0" err="1"/>
              <a:t>biếc</a:t>
            </a:r>
            <a:r>
              <a:rPr lang="en-US" altLang="en-US" sz="2800" b="1" dirty="0"/>
              <a:t> </a:t>
            </a:r>
            <a:r>
              <a:rPr lang="en-US" altLang="en-US" sz="2800" b="1" dirty="0" err="1"/>
              <a:t>đậu</a:t>
            </a:r>
            <a:r>
              <a:rPr lang="en-US" altLang="en-US" sz="2800" b="1" dirty="0"/>
              <a:t> </a:t>
            </a:r>
            <a:r>
              <a:rPr lang="en-US" altLang="en-US" sz="2800" b="1" dirty="0" err="1"/>
              <a:t>xuống</a:t>
            </a:r>
            <a:r>
              <a:rPr lang="en-US" altLang="en-US" sz="2800" b="1" dirty="0"/>
              <a:t> </a:t>
            </a:r>
            <a:r>
              <a:rPr lang="en-US" altLang="en-US" sz="2800" b="1" dirty="0" err="1"/>
              <a:t>cành</a:t>
            </a:r>
            <a:r>
              <a:rPr lang="en-US" altLang="en-US" sz="2800" b="1" dirty="0"/>
              <a:t> </a:t>
            </a:r>
            <a:r>
              <a:rPr lang="en-US" altLang="en-US" sz="2800" b="1" dirty="0" err="1"/>
              <a:t>lựu</a:t>
            </a:r>
            <a:r>
              <a:rPr lang="en-US" altLang="en-US" sz="2800" b="1" dirty="0"/>
              <a:t>. </a:t>
            </a:r>
            <a:r>
              <a:rPr lang="en-US" altLang="en-US" sz="2800" b="1" dirty="0" err="1"/>
              <a:t>Nó</a:t>
            </a:r>
            <a:r>
              <a:rPr lang="en-US" altLang="en-US" sz="2800" b="1" dirty="0"/>
              <a:t> </a:t>
            </a:r>
            <a:r>
              <a:rPr lang="en-US" altLang="en-US" sz="2800" b="1" dirty="0" err="1"/>
              <a:t>săm</a:t>
            </a:r>
            <a:r>
              <a:rPr lang="en-US" altLang="en-US" sz="2800" b="1" dirty="0"/>
              <a:t> </a:t>
            </a:r>
            <a:r>
              <a:rPr lang="en-US" altLang="en-US" sz="2800" b="1" dirty="0" err="1"/>
              <a:t>soi</a:t>
            </a:r>
            <a:r>
              <a:rPr lang="en-US" altLang="en-US" sz="2800" b="1" dirty="0"/>
              <a:t> </a:t>
            </a:r>
            <a:r>
              <a:rPr lang="en-US" altLang="en-US" sz="2800" b="1" dirty="0" err="1"/>
              <a:t>mổ</a:t>
            </a:r>
            <a:r>
              <a:rPr lang="en-US" altLang="en-US" sz="2800" b="1" dirty="0"/>
              <a:t> </a:t>
            </a:r>
            <a:r>
              <a:rPr lang="en-US" altLang="en-US" sz="2800" b="1" dirty="0" err="1"/>
              <a:t>mổ</a:t>
            </a:r>
            <a:r>
              <a:rPr lang="en-US" altLang="en-US" sz="2800" b="1" dirty="0"/>
              <a:t> </a:t>
            </a:r>
            <a:r>
              <a:rPr lang="en-US" altLang="en-US" sz="2800" b="1" dirty="0" err="1"/>
              <a:t>mấy</a:t>
            </a:r>
            <a:r>
              <a:rPr lang="en-US" altLang="en-US" sz="2800" b="1" dirty="0"/>
              <a:t> con </a:t>
            </a:r>
            <a:r>
              <a:rPr lang="en-US" altLang="en-US" sz="2800" b="1" dirty="0" err="1"/>
              <a:t>sâu</a:t>
            </a:r>
            <a:r>
              <a:rPr lang="en-US" altLang="en-US" sz="2800" b="1" dirty="0"/>
              <a:t> </a:t>
            </a:r>
            <a:r>
              <a:rPr lang="en-US" altLang="en-US" sz="2800" b="1" dirty="0" err="1"/>
              <a:t>rồi</a:t>
            </a:r>
            <a:r>
              <a:rPr lang="en-US" altLang="en-US" sz="2800" b="1" dirty="0"/>
              <a:t> </a:t>
            </a:r>
            <a:r>
              <a:rPr lang="en-US" altLang="en-US" sz="2800" b="1" dirty="0" err="1"/>
              <a:t>thản</a:t>
            </a:r>
            <a:r>
              <a:rPr lang="en-US" altLang="en-US" sz="2800" b="1" dirty="0"/>
              <a:t> </a:t>
            </a:r>
            <a:r>
              <a:rPr lang="en-US" altLang="en-US" sz="2800" b="1" dirty="0" err="1"/>
              <a:t>nhiên</a:t>
            </a:r>
            <a:r>
              <a:rPr lang="en-US" altLang="en-US" sz="2800" b="1" dirty="0"/>
              <a:t> </a:t>
            </a:r>
            <a:r>
              <a:rPr lang="en-US" altLang="en-US" sz="2800" b="1" dirty="0" err="1"/>
              <a:t>rỉa</a:t>
            </a:r>
            <a:r>
              <a:rPr lang="en-US" altLang="en-US" sz="2800" b="1" dirty="0"/>
              <a:t> </a:t>
            </a:r>
            <a:r>
              <a:rPr lang="en-US" altLang="en-US" sz="2800" b="1" dirty="0" err="1"/>
              <a:t>cánh</a:t>
            </a:r>
            <a:r>
              <a:rPr lang="en-US" altLang="en-US" sz="2800" b="1" dirty="0"/>
              <a:t> </a:t>
            </a:r>
            <a:r>
              <a:rPr lang="en-US" altLang="en-US" sz="2800" b="1" dirty="0" err="1"/>
              <a:t>hót</a:t>
            </a:r>
            <a:r>
              <a:rPr lang="en-US" altLang="en-US" sz="2800" b="1" dirty="0"/>
              <a:t> </a:t>
            </a:r>
            <a:r>
              <a:rPr lang="en-US" altLang="en-US" sz="2800" b="1" dirty="0" err="1"/>
              <a:t>lên</a:t>
            </a:r>
            <a:r>
              <a:rPr lang="en-US" altLang="en-US" sz="2800" b="1" dirty="0"/>
              <a:t> </a:t>
            </a:r>
            <a:r>
              <a:rPr lang="en-US" altLang="en-US" sz="2800" b="1" dirty="0" err="1"/>
              <a:t>mấy</a:t>
            </a:r>
            <a:r>
              <a:rPr lang="en-US" altLang="en-US" sz="2800" b="1" dirty="0"/>
              <a:t> </a:t>
            </a:r>
            <a:r>
              <a:rPr lang="en-US" altLang="en-US" sz="2800" b="1" dirty="0" err="1"/>
              <a:t>tiếng</a:t>
            </a:r>
            <a:r>
              <a:rPr lang="en-US" altLang="en-US" sz="2800" b="1" dirty="0"/>
              <a:t> </a:t>
            </a:r>
            <a:r>
              <a:rPr lang="en-US" altLang="en-US" sz="2800" b="1" dirty="0" err="1"/>
              <a:t>líu</a:t>
            </a:r>
            <a:r>
              <a:rPr lang="en-US" altLang="en-US" sz="2800" b="1" dirty="0"/>
              <a:t> </a:t>
            </a:r>
            <a:r>
              <a:rPr lang="en-US" altLang="en-US" sz="2800" b="1" dirty="0" err="1"/>
              <a:t>ríu</a:t>
            </a:r>
            <a:r>
              <a:rPr lang="en-US" altLang="en-US" sz="2800" b="1" dirty="0"/>
              <a:t>.</a:t>
            </a:r>
          </a:p>
        </p:txBody>
      </p:sp>
      <p:sp>
        <p:nvSpPr>
          <p:cNvPr id="4" name="Line 11">
            <a:extLst>
              <a:ext uri="{FF2B5EF4-FFF2-40B4-BE49-F238E27FC236}">
                <a16:creationId xmlns:a16="http://schemas.microsoft.com/office/drawing/2014/main" id="{0C56A81D-0F8C-40B2-8A33-B71371B85ADB}"/>
              </a:ext>
            </a:extLst>
          </p:cNvPr>
          <p:cNvSpPr>
            <a:spLocks noChangeShapeType="1"/>
          </p:cNvSpPr>
          <p:nvPr/>
        </p:nvSpPr>
        <p:spPr bwMode="auto">
          <a:xfrm>
            <a:off x="4028661" y="3468756"/>
            <a:ext cx="1404730" cy="2650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nchor="ctr"/>
          <a:lstStyle/>
          <a:p>
            <a:endParaRPr lang="en-GB"/>
          </a:p>
        </p:txBody>
      </p:sp>
    </p:spTree>
    <p:extLst>
      <p:ext uri="{BB962C8B-B14F-4D97-AF65-F5344CB8AC3E}">
        <p14:creationId xmlns:p14="http://schemas.microsoft.com/office/powerpoint/2010/main" val="278970519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A66F93-8AB3-4EFC-B157-6FF66CAE64E4}"/>
              </a:ext>
            </a:extLst>
          </p:cNvPr>
          <p:cNvSpPr/>
          <p:nvPr/>
        </p:nvSpPr>
        <p:spPr>
          <a:xfrm>
            <a:off x="1550505" y="1104756"/>
            <a:ext cx="9687339" cy="1305165"/>
          </a:xfrm>
          <a:prstGeom prst="rect">
            <a:avLst/>
          </a:prstGeom>
        </p:spPr>
        <p:txBody>
          <a:bodyPr wrap="square">
            <a:spAutoFit/>
          </a:bodyPr>
          <a:lstStyle/>
          <a:p>
            <a:pPr>
              <a:lnSpc>
                <a:spcPct val="150000"/>
              </a:lnSpc>
            </a:pPr>
            <a:r>
              <a:rPr lang="en-US" altLang="en-US" sz="2800" b="1" dirty="0">
                <a:solidFill>
                  <a:schemeClr val="accent6">
                    <a:lumMod val="50000"/>
                  </a:schemeClr>
                </a:solidFill>
              </a:rPr>
              <a:t>   </a:t>
            </a:r>
            <a:r>
              <a:rPr lang="en-US" altLang="en-US" sz="2800" b="1" dirty="0" err="1">
                <a:solidFill>
                  <a:schemeClr val="accent6">
                    <a:lumMod val="50000"/>
                  </a:schemeClr>
                </a:solidFill>
              </a:rPr>
              <a:t>Vì</a:t>
            </a:r>
            <a:r>
              <a:rPr lang="en-US" altLang="en-US" sz="2800" b="1" dirty="0">
                <a:solidFill>
                  <a:schemeClr val="accent6">
                    <a:lumMod val="50000"/>
                  </a:schemeClr>
                </a:solidFill>
              </a:rPr>
              <a:t> </a:t>
            </a:r>
            <a:r>
              <a:rPr lang="en-US" altLang="en-US" sz="2800" b="1" dirty="0" err="1">
                <a:solidFill>
                  <a:schemeClr val="accent6">
                    <a:lumMod val="50000"/>
                  </a:schemeClr>
                </a:solidFill>
              </a:rPr>
              <a:t>sao</a:t>
            </a:r>
            <a:r>
              <a:rPr lang="en-US" altLang="en-US" sz="2800" b="1" dirty="0">
                <a:solidFill>
                  <a:schemeClr val="accent6">
                    <a:lumMod val="50000"/>
                  </a:schemeClr>
                </a:solidFill>
              </a:rPr>
              <a:t> </a:t>
            </a:r>
            <a:r>
              <a:rPr lang="en-US" altLang="en-US" sz="2800" b="1" dirty="0" err="1">
                <a:solidFill>
                  <a:schemeClr val="accent6">
                    <a:lumMod val="50000"/>
                  </a:schemeClr>
                </a:solidFill>
              </a:rPr>
              <a:t>khi</a:t>
            </a:r>
            <a:r>
              <a:rPr lang="en-US" altLang="en-US" sz="2800" b="1" dirty="0">
                <a:solidFill>
                  <a:schemeClr val="accent6">
                    <a:lumMod val="50000"/>
                  </a:schemeClr>
                </a:solidFill>
              </a:rPr>
              <a:t> </a:t>
            </a:r>
            <a:r>
              <a:rPr lang="en-US" altLang="en-US" sz="2800" b="1" dirty="0" err="1">
                <a:solidFill>
                  <a:schemeClr val="accent6">
                    <a:lumMod val="50000"/>
                  </a:schemeClr>
                </a:solidFill>
              </a:rPr>
              <a:t>thấy</a:t>
            </a:r>
            <a:r>
              <a:rPr lang="en-US" altLang="en-US" sz="2800" b="1" dirty="0">
                <a:solidFill>
                  <a:schemeClr val="accent6">
                    <a:lumMod val="50000"/>
                  </a:schemeClr>
                </a:solidFill>
              </a:rPr>
              <a:t> </a:t>
            </a:r>
            <a:r>
              <a:rPr lang="en-US" altLang="en-US" sz="2800" b="1" dirty="0" err="1">
                <a:solidFill>
                  <a:schemeClr val="accent6">
                    <a:lumMod val="50000"/>
                  </a:schemeClr>
                </a:solidFill>
              </a:rPr>
              <a:t>chim</a:t>
            </a:r>
            <a:r>
              <a:rPr lang="en-US" altLang="en-US" sz="2800" b="1" dirty="0">
                <a:solidFill>
                  <a:schemeClr val="accent6">
                    <a:lumMod val="50000"/>
                  </a:schemeClr>
                </a:solidFill>
              </a:rPr>
              <a:t> </a:t>
            </a:r>
            <a:r>
              <a:rPr lang="en-US" altLang="en-US" sz="2800" b="1" dirty="0" err="1">
                <a:solidFill>
                  <a:schemeClr val="accent6">
                    <a:lumMod val="50000"/>
                  </a:schemeClr>
                </a:solidFill>
              </a:rPr>
              <a:t>về</a:t>
            </a:r>
            <a:r>
              <a:rPr lang="en-US" altLang="en-US" sz="2800" b="1" dirty="0">
                <a:solidFill>
                  <a:schemeClr val="accent6">
                    <a:lumMod val="50000"/>
                  </a:schemeClr>
                </a:solidFill>
              </a:rPr>
              <a:t> </a:t>
            </a:r>
            <a:r>
              <a:rPr lang="en-US" altLang="en-US" sz="2800" b="1" dirty="0" err="1">
                <a:solidFill>
                  <a:schemeClr val="accent6">
                    <a:lumMod val="50000"/>
                  </a:schemeClr>
                </a:solidFill>
              </a:rPr>
              <a:t>đậu</a:t>
            </a:r>
            <a:r>
              <a:rPr lang="en-US" altLang="en-US" sz="2800" b="1" dirty="0">
                <a:solidFill>
                  <a:schemeClr val="accent6">
                    <a:lumMod val="50000"/>
                  </a:schemeClr>
                </a:solidFill>
              </a:rPr>
              <a:t> ở ban </a:t>
            </a:r>
            <a:r>
              <a:rPr lang="en-US" altLang="en-US" sz="2800" b="1" dirty="0" err="1">
                <a:solidFill>
                  <a:schemeClr val="accent6">
                    <a:lumMod val="50000"/>
                  </a:schemeClr>
                </a:solidFill>
              </a:rPr>
              <a:t>công</a:t>
            </a:r>
            <a:r>
              <a:rPr lang="en-US" altLang="en-US" sz="2800" b="1" dirty="0">
                <a:solidFill>
                  <a:schemeClr val="accent6">
                    <a:lumMod val="50000"/>
                  </a:schemeClr>
                </a:solidFill>
              </a:rPr>
              <a:t>, Thu </a:t>
            </a:r>
            <a:r>
              <a:rPr lang="en-US" altLang="en-US" sz="2800" b="1" dirty="0" err="1">
                <a:solidFill>
                  <a:schemeClr val="accent6">
                    <a:lumMod val="50000"/>
                  </a:schemeClr>
                </a:solidFill>
              </a:rPr>
              <a:t>muốn</a:t>
            </a:r>
            <a:r>
              <a:rPr lang="en-US" altLang="en-US" sz="2800" b="1" dirty="0">
                <a:solidFill>
                  <a:schemeClr val="accent6">
                    <a:lumMod val="50000"/>
                  </a:schemeClr>
                </a:solidFill>
              </a:rPr>
              <a:t> </a:t>
            </a:r>
            <a:r>
              <a:rPr lang="en-US" altLang="en-US" sz="2800" b="1" dirty="0" err="1">
                <a:solidFill>
                  <a:schemeClr val="accent6">
                    <a:lumMod val="50000"/>
                  </a:schemeClr>
                </a:solidFill>
              </a:rPr>
              <a:t>báo</a:t>
            </a:r>
            <a:r>
              <a:rPr lang="en-US" altLang="en-US" sz="2800" b="1" dirty="0">
                <a:solidFill>
                  <a:schemeClr val="accent6">
                    <a:lumMod val="50000"/>
                  </a:schemeClr>
                </a:solidFill>
              </a:rPr>
              <a:t> </a:t>
            </a:r>
            <a:r>
              <a:rPr lang="en-US" altLang="en-US" sz="2800" b="1" dirty="0" err="1">
                <a:solidFill>
                  <a:schemeClr val="accent6">
                    <a:lumMod val="50000"/>
                  </a:schemeClr>
                </a:solidFill>
              </a:rPr>
              <a:t>ngay</a:t>
            </a:r>
            <a:r>
              <a:rPr lang="en-US" altLang="en-US" sz="2800" b="1" dirty="0">
                <a:solidFill>
                  <a:schemeClr val="accent6">
                    <a:lumMod val="50000"/>
                  </a:schemeClr>
                </a:solidFill>
              </a:rPr>
              <a:t> </a:t>
            </a:r>
            <a:r>
              <a:rPr lang="en-US" altLang="en-US" sz="2800" b="1" dirty="0" err="1">
                <a:solidFill>
                  <a:schemeClr val="accent6">
                    <a:lumMod val="50000"/>
                  </a:schemeClr>
                </a:solidFill>
              </a:rPr>
              <a:t>cho</a:t>
            </a:r>
            <a:r>
              <a:rPr lang="en-US" altLang="en-US" sz="2800" b="1" dirty="0">
                <a:solidFill>
                  <a:schemeClr val="accent6">
                    <a:lumMod val="50000"/>
                  </a:schemeClr>
                </a:solidFill>
              </a:rPr>
              <a:t> </a:t>
            </a:r>
            <a:r>
              <a:rPr lang="en-US" altLang="en-US" sz="2800" b="1" dirty="0" err="1">
                <a:solidFill>
                  <a:schemeClr val="accent6">
                    <a:lumMod val="50000"/>
                  </a:schemeClr>
                </a:solidFill>
              </a:rPr>
              <a:t>Hằng</a:t>
            </a:r>
            <a:r>
              <a:rPr lang="en-US" altLang="en-US" sz="2800" b="1" dirty="0">
                <a:solidFill>
                  <a:schemeClr val="accent6">
                    <a:lumMod val="50000"/>
                  </a:schemeClr>
                </a:solidFill>
              </a:rPr>
              <a:t> </a:t>
            </a:r>
            <a:r>
              <a:rPr lang="en-US" altLang="en-US" sz="2800" b="1" dirty="0" err="1">
                <a:solidFill>
                  <a:schemeClr val="accent6">
                    <a:lumMod val="50000"/>
                  </a:schemeClr>
                </a:solidFill>
              </a:rPr>
              <a:t>biết</a:t>
            </a:r>
            <a:r>
              <a:rPr lang="en-US" altLang="en-US" sz="2800" b="1" dirty="0">
                <a:solidFill>
                  <a:schemeClr val="accent6">
                    <a:lumMod val="50000"/>
                  </a:schemeClr>
                </a:solidFill>
              </a:rPr>
              <a:t> ?</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91A1A7DE-A73A-4368-92F5-4FF1C34C4AE0}"/>
              </a:ext>
            </a:extLst>
          </p:cNvPr>
          <p:cNvSpPr/>
          <p:nvPr/>
        </p:nvSpPr>
        <p:spPr>
          <a:xfrm>
            <a:off x="1550505" y="2951946"/>
            <a:ext cx="9581321" cy="1305165"/>
          </a:xfrm>
          <a:prstGeom prst="rect">
            <a:avLst/>
          </a:prstGeom>
        </p:spPr>
        <p:txBody>
          <a:bodyPr wrap="square">
            <a:spAutoFit/>
          </a:bodyPr>
          <a:lstStyle/>
          <a:p>
            <a:pPr algn="just">
              <a:lnSpc>
                <a:spcPct val="150000"/>
              </a:lnSpc>
            </a:pPr>
            <a:r>
              <a:rPr lang="en-US" altLang="en-US" sz="2800" b="1" dirty="0"/>
              <a:t>   </a:t>
            </a:r>
            <a:r>
              <a:rPr lang="en-US" altLang="en-US" sz="2800" b="1" dirty="0" err="1"/>
              <a:t>Vì</a:t>
            </a:r>
            <a:r>
              <a:rPr lang="en-US" altLang="en-US" sz="2800" b="1" dirty="0"/>
              <a:t> Thu </a:t>
            </a:r>
            <a:r>
              <a:rPr lang="en-US" altLang="en-US" sz="2800" b="1" dirty="0" err="1"/>
              <a:t>muốn</a:t>
            </a:r>
            <a:r>
              <a:rPr lang="en-US" altLang="en-US" sz="2800" b="1" dirty="0"/>
              <a:t> </a:t>
            </a:r>
            <a:r>
              <a:rPr lang="en-US" altLang="en-US" sz="2800" b="1" dirty="0" err="1"/>
              <a:t>Hằng</a:t>
            </a:r>
            <a:r>
              <a:rPr lang="en-US" altLang="en-US" sz="2800" b="1" dirty="0"/>
              <a:t> </a:t>
            </a:r>
            <a:r>
              <a:rPr lang="en-US" altLang="en-US" sz="2800" b="1" dirty="0" err="1"/>
              <a:t>công</a:t>
            </a:r>
            <a:r>
              <a:rPr lang="en-US" altLang="en-US" sz="2800" b="1" dirty="0"/>
              <a:t> </a:t>
            </a:r>
            <a:r>
              <a:rPr lang="en-US" altLang="en-US" sz="2800" b="1" dirty="0" err="1"/>
              <a:t>nhận</a:t>
            </a:r>
            <a:r>
              <a:rPr lang="en-US" altLang="en-US" sz="2800" b="1" dirty="0"/>
              <a:t> ban </a:t>
            </a:r>
            <a:r>
              <a:rPr lang="en-US" altLang="en-US" sz="2800" b="1" dirty="0" err="1"/>
              <a:t>công</a:t>
            </a:r>
            <a:r>
              <a:rPr lang="en-US" altLang="en-US" sz="2800" b="1" dirty="0"/>
              <a:t> </a:t>
            </a:r>
            <a:r>
              <a:rPr lang="en-US" altLang="en-US" sz="2800" b="1" dirty="0" err="1"/>
              <a:t>nhà</a:t>
            </a:r>
            <a:r>
              <a:rPr lang="en-US" altLang="en-US" sz="2800" b="1" dirty="0"/>
              <a:t> </a:t>
            </a:r>
            <a:r>
              <a:rPr lang="en-US" altLang="en-US" sz="2800" b="1" dirty="0" err="1"/>
              <a:t>mình</a:t>
            </a:r>
            <a:r>
              <a:rPr lang="en-US" altLang="en-US" sz="2800" b="1" dirty="0"/>
              <a:t> </a:t>
            </a:r>
            <a:r>
              <a:rPr lang="en-US" altLang="en-US" sz="2800" b="1" dirty="0" err="1"/>
              <a:t>cũng</a:t>
            </a:r>
            <a:r>
              <a:rPr lang="en-US" altLang="en-US" sz="2800" b="1" dirty="0"/>
              <a:t> </a:t>
            </a:r>
            <a:r>
              <a:rPr lang="en-US" altLang="en-US" sz="2800" b="1" dirty="0" err="1"/>
              <a:t>là</a:t>
            </a:r>
            <a:r>
              <a:rPr lang="en-US" altLang="en-US" sz="2800" b="1" dirty="0"/>
              <a:t> </a:t>
            </a:r>
            <a:r>
              <a:rPr lang="en-US" altLang="en-US" sz="2800" b="1" dirty="0" err="1"/>
              <a:t>vườn</a:t>
            </a:r>
            <a:r>
              <a:rPr lang="en-US" altLang="en-US" sz="2800" b="1" dirty="0"/>
              <a:t>. </a:t>
            </a:r>
          </a:p>
        </p:txBody>
      </p:sp>
    </p:spTree>
    <p:extLst>
      <p:ext uri="{BB962C8B-B14F-4D97-AF65-F5344CB8AC3E}">
        <p14:creationId xmlns:p14="http://schemas.microsoft.com/office/powerpoint/2010/main" val="295822025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B84F73-82CB-48B9-8D77-A073EE10247A}"/>
              </a:ext>
            </a:extLst>
          </p:cNvPr>
          <p:cNvSpPr/>
          <p:nvPr/>
        </p:nvSpPr>
        <p:spPr>
          <a:xfrm>
            <a:off x="3521321" y="1654073"/>
            <a:ext cx="5355953" cy="523220"/>
          </a:xfrm>
          <a:prstGeom prst="rect">
            <a:avLst/>
          </a:prstGeom>
        </p:spPr>
        <p:txBody>
          <a:bodyPr wrap="none">
            <a:spAutoFit/>
          </a:bodyPr>
          <a:lstStyle/>
          <a:p>
            <a:r>
              <a:rPr lang="en-US" altLang="en-US" sz="2800" b="1" dirty="0" err="1">
                <a:solidFill>
                  <a:schemeClr val="accent6">
                    <a:lumMod val="50000"/>
                  </a:schemeClr>
                </a:solidFill>
              </a:rPr>
              <a:t>Vì</a:t>
            </a:r>
            <a:r>
              <a:rPr lang="en-US" altLang="en-US" sz="2800" b="1" dirty="0">
                <a:solidFill>
                  <a:schemeClr val="accent6">
                    <a:lumMod val="50000"/>
                  </a:schemeClr>
                </a:solidFill>
              </a:rPr>
              <a:t> </a:t>
            </a:r>
            <a:r>
              <a:rPr lang="en-US" altLang="en-US" sz="2800" b="1" dirty="0" err="1">
                <a:solidFill>
                  <a:schemeClr val="accent6">
                    <a:lumMod val="50000"/>
                  </a:schemeClr>
                </a:solidFill>
              </a:rPr>
              <a:t>sao</a:t>
            </a:r>
            <a:r>
              <a:rPr lang="en-US" altLang="en-US" sz="2800" b="1" dirty="0">
                <a:solidFill>
                  <a:schemeClr val="accent6">
                    <a:lumMod val="50000"/>
                  </a:schemeClr>
                </a:solidFill>
              </a:rPr>
              <a:t> Thu </a:t>
            </a:r>
            <a:r>
              <a:rPr lang="en-US" altLang="en-US" sz="2800" b="1" dirty="0" err="1">
                <a:solidFill>
                  <a:schemeClr val="accent6">
                    <a:lumMod val="50000"/>
                  </a:schemeClr>
                </a:solidFill>
              </a:rPr>
              <a:t>phải</a:t>
            </a:r>
            <a:r>
              <a:rPr lang="en-US" altLang="en-US" sz="2800" b="1" dirty="0">
                <a:solidFill>
                  <a:schemeClr val="accent6">
                    <a:lumMod val="50000"/>
                  </a:schemeClr>
                </a:solidFill>
              </a:rPr>
              <a:t> </a:t>
            </a:r>
            <a:r>
              <a:rPr lang="en-US" altLang="en-US" sz="2800" b="1" dirty="0" err="1">
                <a:solidFill>
                  <a:schemeClr val="accent6">
                    <a:lumMod val="50000"/>
                  </a:schemeClr>
                </a:solidFill>
              </a:rPr>
              <a:t>cầu</a:t>
            </a:r>
            <a:r>
              <a:rPr lang="en-US" altLang="en-US" sz="2800" b="1" dirty="0">
                <a:solidFill>
                  <a:schemeClr val="accent6">
                    <a:lumMod val="50000"/>
                  </a:schemeClr>
                </a:solidFill>
              </a:rPr>
              <a:t> </a:t>
            </a:r>
            <a:r>
              <a:rPr lang="en-US" altLang="en-US" sz="2800" b="1" dirty="0" err="1">
                <a:solidFill>
                  <a:schemeClr val="accent6">
                    <a:lumMod val="50000"/>
                  </a:schemeClr>
                </a:solidFill>
              </a:rPr>
              <a:t>viện</a:t>
            </a:r>
            <a:r>
              <a:rPr lang="en-US" altLang="en-US" sz="2800" b="1" dirty="0">
                <a:solidFill>
                  <a:schemeClr val="accent6">
                    <a:lumMod val="50000"/>
                  </a:schemeClr>
                </a:solidFill>
              </a:rPr>
              <a:t> </a:t>
            </a:r>
            <a:r>
              <a:rPr lang="en-US" altLang="en-US" sz="2800" b="1" dirty="0" err="1">
                <a:solidFill>
                  <a:schemeClr val="accent6">
                    <a:lumMod val="50000"/>
                  </a:schemeClr>
                </a:solidFill>
              </a:rPr>
              <a:t>ông</a:t>
            </a:r>
            <a:r>
              <a:rPr lang="en-US" altLang="en-US" sz="2800" b="1" dirty="0">
                <a:solidFill>
                  <a:schemeClr val="accent6">
                    <a:lumMod val="50000"/>
                  </a:schemeClr>
                </a:solidFill>
              </a:rPr>
              <a:t>?</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A60A368F-0283-4C57-B019-BDA7CB2BA0B9}"/>
              </a:ext>
            </a:extLst>
          </p:cNvPr>
          <p:cNvSpPr/>
          <p:nvPr/>
        </p:nvSpPr>
        <p:spPr>
          <a:xfrm>
            <a:off x="1285461" y="2776417"/>
            <a:ext cx="10124661" cy="1305165"/>
          </a:xfrm>
          <a:prstGeom prst="rect">
            <a:avLst/>
          </a:prstGeom>
        </p:spPr>
        <p:txBody>
          <a:bodyPr wrap="square">
            <a:spAutoFit/>
          </a:bodyPr>
          <a:lstStyle/>
          <a:p>
            <a:pPr algn="just">
              <a:lnSpc>
                <a:spcPct val="150000"/>
              </a:lnSpc>
            </a:pPr>
            <a:r>
              <a:rPr lang="en-US" altLang="en-US" sz="2800" b="1" dirty="0"/>
              <a:t>    </a:t>
            </a:r>
            <a:r>
              <a:rPr lang="en-US" altLang="en-US" sz="2800" b="1" dirty="0" err="1"/>
              <a:t>Vì</a:t>
            </a:r>
            <a:r>
              <a:rPr lang="en-US" altLang="en-US" sz="2800" b="1" dirty="0"/>
              <a:t> </a:t>
            </a:r>
            <a:r>
              <a:rPr lang="en-US" altLang="en-US" sz="2800" b="1" dirty="0" err="1"/>
              <a:t>khi</a:t>
            </a:r>
            <a:r>
              <a:rPr lang="en-US" altLang="en-US" sz="2800" b="1" dirty="0"/>
              <a:t> </a:t>
            </a:r>
            <a:r>
              <a:rPr lang="en-US" altLang="en-US" sz="2800" b="1" dirty="0" err="1"/>
              <a:t>Hằng</a:t>
            </a:r>
            <a:r>
              <a:rPr lang="en-US" altLang="en-US" sz="2800" b="1" dirty="0"/>
              <a:t> </a:t>
            </a:r>
            <a:r>
              <a:rPr lang="en-US" altLang="en-US" sz="2800" b="1" dirty="0" err="1"/>
              <a:t>lên</a:t>
            </a:r>
            <a:r>
              <a:rPr lang="en-US" altLang="en-US" sz="2800" b="1" dirty="0"/>
              <a:t> </a:t>
            </a:r>
            <a:r>
              <a:rPr lang="en-US" altLang="en-US" sz="2800" b="1" dirty="0" err="1"/>
              <a:t>thì</a:t>
            </a:r>
            <a:r>
              <a:rPr lang="en-US" altLang="en-US" sz="2800" b="1" dirty="0"/>
              <a:t> </a:t>
            </a:r>
            <a:r>
              <a:rPr lang="en-US" altLang="en-US" sz="2800" b="1" dirty="0" err="1"/>
              <a:t>chú</a:t>
            </a:r>
            <a:r>
              <a:rPr lang="en-US" altLang="en-US" sz="2800" b="1" dirty="0"/>
              <a:t> </a:t>
            </a:r>
            <a:r>
              <a:rPr lang="en-US" altLang="en-US" sz="2800" b="1" dirty="0" err="1"/>
              <a:t>chim</a:t>
            </a:r>
            <a:r>
              <a:rPr lang="en-US" altLang="en-US" sz="2800" b="1" dirty="0"/>
              <a:t> </a:t>
            </a:r>
            <a:r>
              <a:rPr lang="en-US" altLang="en-US" sz="2800" b="1" dirty="0" err="1"/>
              <a:t>đã</a:t>
            </a:r>
            <a:r>
              <a:rPr lang="en-US" altLang="en-US" sz="2800" b="1" dirty="0"/>
              <a:t> bay </a:t>
            </a:r>
            <a:r>
              <a:rPr lang="en-US" altLang="en-US" sz="2800" b="1" dirty="0" err="1"/>
              <a:t>đi</a:t>
            </a:r>
            <a:r>
              <a:rPr lang="en-US" altLang="en-US" sz="2800" b="1" dirty="0"/>
              <a:t>, Thu </a:t>
            </a:r>
            <a:r>
              <a:rPr lang="en-US" altLang="en-US" sz="2800" b="1" dirty="0" err="1"/>
              <a:t>sợ</a:t>
            </a:r>
            <a:r>
              <a:rPr lang="en-US" altLang="en-US" sz="2800" b="1" dirty="0"/>
              <a:t> </a:t>
            </a:r>
            <a:r>
              <a:rPr lang="en-US" altLang="en-US" sz="2800" b="1" dirty="0" err="1"/>
              <a:t>Hằng</a:t>
            </a:r>
            <a:r>
              <a:rPr lang="en-US" altLang="en-US" sz="2800" b="1" dirty="0"/>
              <a:t> </a:t>
            </a:r>
            <a:r>
              <a:rPr lang="en-US" altLang="en-US" sz="2800" b="1" dirty="0" err="1"/>
              <a:t>không</a:t>
            </a:r>
            <a:r>
              <a:rPr lang="en-US" altLang="en-US" sz="2800" b="1" dirty="0"/>
              <a:t> tin </a:t>
            </a:r>
            <a:r>
              <a:rPr lang="en-US" altLang="en-US" sz="2800" b="1" dirty="0" err="1"/>
              <a:t>lời</a:t>
            </a:r>
            <a:r>
              <a:rPr lang="en-US" altLang="en-US" sz="2800" b="1" dirty="0"/>
              <a:t> </a:t>
            </a:r>
            <a:r>
              <a:rPr lang="en-US" altLang="en-US" sz="2800" b="1" dirty="0" err="1"/>
              <a:t>mình</a:t>
            </a:r>
            <a:r>
              <a:rPr lang="en-US" altLang="en-US" sz="2800" b="1" dirty="0"/>
              <a:t>.</a:t>
            </a:r>
          </a:p>
        </p:txBody>
      </p:sp>
      <p:cxnSp>
        <p:nvCxnSpPr>
          <p:cNvPr id="4" name="Straight Connector 3">
            <a:extLst>
              <a:ext uri="{FF2B5EF4-FFF2-40B4-BE49-F238E27FC236}">
                <a16:creationId xmlns:a16="http://schemas.microsoft.com/office/drawing/2014/main" id="{C82482CB-0C1B-4427-B1BA-0B6234ABE890}"/>
              </a:ext>
            </a:extLst>
          </p:cNvPr>
          <p:cNvCxnSpPr/>
          <p:nvPr/>
        </p:nvCxnSpPr>
        <p:spPr bwMode="auto">
          <a:xfrm>
            <a:off x="6364357" y="2177293"/>
            <a:ext cx="1371600" cy="0"/>
          </a:xfrm>
          <a:prstGeom prst="line">
            <a:avLst/>
          </a:prstGeom>
          <a:ln w="38100">
            <a:solidFill>
              <a:srgbClr val="FF0000"/>
            </a:solidFill>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8401403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D87E57-23F3-409B-A0D1-E191C5F5385B}"/>
              </a:ext>
            </a:extLst>
          </p:cNvPr>
          <p:cNvSpPr/>
          <p:nvPr/>
        </p:nvSpPr>
        <p:spPr>
          <a:xfrm>
            <a:off x="3451218" y="1905864"/>
            <a:ext cx="5614037" cy="523220"/>
          </a:xfrm>
          <a:prstGeom prst="rect">
            <a:avLst/>
          </a:prstGeom>
        </p:spPr>
        <p:txBody>
          <a:bodyPr wrap="none">
            <a:spAutoFit/>
          </a:bodyPr>
          <a:lstStyle/>
          <a:p>
            <a:r>
              <a:rPr lang="en-US" altLang="en-US" sz="2800" b="1" dirty="0" err="1">
                <a:solidFill>
                  <a:schemeClr val="accent6">
                    <a:lumMod val="50000"/>
                  </a:schemeClr>
                </a:solidFill>
              </a:rPr>
              <a:t>Khi</a:t>
            </a:r>
            <a:r>
              <a:rPr lang="en-US" altLang="en-US" sz="2800" b="1" dirty="0">
                <a:solidFill>
                  <a:schemeClr val="accent6">
                    <a:lumMod val="50000"/>
                  </a:schemeClr>
                </a:solidFill>
              </a:rPr>
              <a:t> Thu </a:t>
            </a:r>
            <a:r>
              <a:rPr lang="en-US" altLang="en-US" sz="2800" b="1" dirty="0" err="1">
                <a:solidFill>
                  <a:schemeClr val="accent6">
                    <a:lumMod val="50000"/>
                  </a:schemeClr>
                </a:solidFill>
              </a:rPr>
              <a:t>cầu</a:t>
            </a:r>
            <a:r>
              <a:rPr lang="en-US" altLang="en-US" sz="2800" b="1" dirty="0">
                <a:solidFill>
                  <a:schemeClr val="accent6">
                    <a:lumMod val="50000"/>
                  </a:schemeClr>
                </a:solidFill>
              </a:rPr>
              <a:t> </a:t>
            </a:r>
            <a:r>
              <a:rPr lang="en-US" altLang="en-US" sz="2800" b="1" dirty="0" err="1">
                <a:solidFill>
                  <a:schemeClr val="accent6">
                    <a:lumMod val="50000"/>
                  </a:schemeClr>
                </a:solidFill>
              </a:rPr>
              <a:t>viện</a:t>
            </a:r>
            <a:r>
              <a:rPr lang="en-US" altLang="en-US" sz="2800" b="1" dirty="0">
                <a:solidFill>
                  <a:schemeClr val="accent6">
                    <a:lumMod val="50000"/>
                  </a:schemeClr>
                </a:solidFill>
              </a:rPr>
              <a:t> </a:t>
            </a:r>
            <a:r>
              <a:rPr lang="en-US" altLang="en-US" sz="2800" b="1" dirty="0" err="1">
                <a:solidFill>
                  <a:schemeClr val="accent6">
                    <a:lumMod val="50000"/>
                  </a:schemeClr>
                </a:solidFill>
              </a:rPr>
              <a:t>ông</a:t>
            </a:r>
            <a:r>
              <a:rPr lang="en-US" altLang="en-US" sz="2800" b="1" dirty="0">
                <a:solidFill>
                  <a:schemeClr val="accent6">
                    <a:lumMod val="50000"/>
                  </a:schemeClr>
                </a:solidFill>
              </a:rPr>
              <a:t> </a:t>
            </a:r>
            <a:r>
              <a:rPr lang="en-US" altLang="en-US" sz="2800" b="1" dirty="0" err="1">
                <a:solidFill>
                  <a:schemeClr val="accent6">
                    <a:lumMod val="50000"/>
                  </a:schemeClr>
                </a:solidFill>
              </a:rPr>
              <a:t>đã</a:t>
            </a:r>
            <a:r>
              <a:rPr lang="en-US" altLang="en-US" sz="2800" b="1" dirty="0">
                <a:solidFill>
                  <a:schemeClr val="accent6">
                    <a:lumMod val="50000"/>
                  </a:schemeClr>
                </a:solidFill>
              </a:rPr>
              <a:t> </a:t>
            </a:r>
            <a:r>
              <a:rPr lang="en-US" altLang="en-US" sz="2800" b="1" dirty="0" err="1">
                <a:solidFill>
                  <a:schemeClr val="accent6">
                    <a:lumMod val="50000"/>
                  </a:schemeClr>
                </a:solidFill>
              </a:rPr>
              <a:t>nói</a:t>
            </a:r>
            <a:r>
              <a:rPr lang="en-US" altLang="en-US" sz="2800" b="1" dirty="0">
                <a:solidFill>
                  <a:schemeClr val="accent6">
                    <a:lumMod val="50000"/>
                  </a:schemeClr>
                </a:solidFill>
              </a:rPr>
              <a:t> </a:t>
            </a:r>
            <a:r>
              <a:rPr lang="en-US" altLang="en-US" sz="2800" b="1" dirty="0" err="1">
                <a:solidFill>
                  <a:schemeClr val="accent6">
                    <a:lumMod val="50000"/>
                  </a:schemeClr>
                </a:solidFill>
              </a:rPr>
              <a:t>gì</a:t>
            </a:r>
            <a:r>
              <a:rPr lang="en-US" altLang="en-US" sz="2800" b="1" dirty="0">
                <a:solidFill>
                  <a:schemeClr val="accent6">
                    <a:lumMod val="50000"/>
                  </a:schemeClr>
                </a:solidFill>
              </a:rPr>
              <a:t>?</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5C413303-8FAC-4E6E-9073-13517D3DDB26}"/>
              </a:ext>
            </a:extLst>
          </p:cNvPr>
          <p:cNvSpPr/>
          <p:nvPr/>
        </p:nvSpPr>
        <p:spPr>
          <a:xfrm>
            <a:off x="1582585" y="2905780"/>
            <a:ext cx="9597499" cy="523220"/>
          </a:xfrm>
          <a:prstGeom prst="rect">
            <a:avLst/>
          </a:prstGeom>
        </p:spPr>
        <p:txBody>
          <a:bodyPr wrap="none">
            <a:spAutoFit/>
          </a:bodyPr>
          <a:lstStyle/>
          <a:p>
            <a:r>
              <a:rPr lang="en-US" altLang="en-US" sz="2800" b="1" i="1" dirty="0"/>
              <a:t>“Ừ, </a:t>
            </a:r>
            <a:r>
              <a:rPr lang="en-US" altLang="en-US" sz="2800" b="1" i="1" dirty="0" err="1"/>
              <a:t>đúng</a:t>
            </a:r>
            <a:r>
              <a:rPr lang="en-US" altLang="en-US" sz="2800" b="1" i="1" dirty="0"/>
              <a:t> </a:t>
            </a:r>
            <a:r>
              <a:rPr lang="en-US" altLang="en-US" sz="2800" b="1" i="1" dirty="0" err="1"/>
              <a:t>rồi</a:t>
            </a:r>
            <a:r>
              <a:rPr lang="en-US" altLang="en-US" sz="2800" b="1" i="1" dirty="0"/>
              <a:t> ! </a:t>
            </a:r>
            <a:r>
              <a:rPr lang="en-US" altLang="en-US" sz="2800" b="1" i="1" dirty="0" err="1"/>
              <a:t>Đất</a:t>
            </a:r>
            <a:r>
              <a:rPr lang="en-US" altLang="en-US" sz="2800" b="1" i="1" dirty="0"/>
              <a:t> </a:t>
            </a:r>
            <a:r>
              <a:rPr lang="en-US" altLang="en-US" sz="2800" b="1" i="1" dirty="0" err="1"/>
              <a:t>lành</a:t>
            </a:r>
            <a:r>
              <a:rPr lang="en-US" altLang="en-US" sz="2800" b="1" i="1" dirty="0"/>
              <a:t> </a:t>
            </a:r>
            <a:r>
              <a:rPr lang="en-US" altLang="en-US" sz="2800" b="1" i="1" dirty="0" err="1"/>
              <a:t>chim</a:t>
            </a:r>
            <a:r>
              <a:rPr lang="en-US" altLang="en-US" sz="2800" b="1" i="1" dirty="0"/>
              <a:t> </a:t>
            </a:r>
            <a:r>
              <a:rPr lang="en-US" altLang="en-US" sz="2800" b="1" i="1" dirty="0" err="1"/>
              <a:t>đậu</a:t>
            </a:r>
            <a:r>
              <a:rPr lang="en-US" altLang="en-US" sz="2800" b="1" i="1" dirty="0"/>
              <a:t> </a:t>
            </a:r>
            <a:r>
              <a:rPr lang="en-US" altLang="en-US" sz="2800" b="1" i="1" dirty="0" err="1"/>
              <a:t>có</a:t>
            </a:r>
            <a:r>
              <a:rPr lang="en-US" altLang="en-US" sz="2800" b="1" i="1" dirty="0"/>
              <a:t> </a:t>
            </a:r>
            <a:r>
              <a:rPr lang="en-US" altLang="en-US" sz="2800" b="1" i="1" dirty="0" err="1"/>
              <a:t>gì</a:t>
            </a:r>
            <a:r>
              <a:rPr lang="en-US" altLang="en-US" sz="2800" b="1" i="1" dirty="0"/>
              <a:t> </a:t>
            </a:r>
            <a:r>
              <a:rPr lang="en-US" altLang="en-US" sz="2800" b="1" i="1" dirty="0" err="1"/>
              <a:t>lạ</a:t>
            </a:r>
            <a:r>
              <a:rPr lang="en-US" altLang="en-US" sz="2800" b="1" i="1" dirty="0"/>
              <a:t> </a:t>
            </a:r>
            <a:r>
              <a:rPr lang="en-US" altLang="en-US" sz="2800" b="1" i="1" dirty="0" err="1"/>
              <a:t>đâu</a:t>
            </a:r>
            <a:r>
              <a:rPr lang="en-US" altLang="en-US" sz="2800" b="1" i="1" dirty="0"/>
              <a:t> </a:t>
            </a:r>
            <a:r>
              <a:rPr lang="en-US" altLang="en-US" sz="2800" b="1" i="1" dirty="0" err="1"/>
              <a:t>hả</a:t>
            </a:r>
            <a:r>
              <a:rPr lang="en-US" altLang="en-US" sz="2800" b="1" i="1" dirty="0"/>
              <a:t> </a:t>
            </a:r>
            <a:r>
              <a:rPr lang="en-US" altLang="en-US" sz="2800" b="1" i="1" dirty="0" err="1"/>
              <a:t>cháu</a:t>
            </a:r>
            <a:r>
              <a:rPr lang="en-US" altLang="en-US" sz="2800" b="1" i="1" dirty="0"/>
              <a:t>?”</a:t>
            </a:r>
            <a:endParaRPr lang="en-GB" sz="2800" i="1" dirty="0"/>
          </a:p>
        </p:txBody>
      </p:sp>
    </p:spTree>
    <p:extLst>
      <p:ext uri="{BB962C8B-B14F-4D97-AF65-F5344CB8AC3E}">
        <p14:creationId xmlns:p14="http://schemas.microsoft.com/office/powerpoint/2010/main" val="253465811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13BA33-9ADF-422C-A734-BE055492B8BA}"/>
              </a:ext>
            </a:extLst>
          </p:cNvPr>
          <p:cNvSpPr/>
          <p:nvPr/>
        </p:nvSpPr>
        <p:spPr>
          <a:xfrm>
            <a:off x="2733062" y="1415534"/>
            <a:ext cx="7231467" cy="523220"/>
          </a:xfrm>
          <a:prstGeom prst="rect">
            <a:avLst/>
          </a:prstGeom>
        </p:spPr>
        <p:txBody>
          <a:bodyPr wrap="none">
            <a:spAutoFit/>
          </a:bodyPr>
          <a:lstStyle/>
          <a:p>
            <a:r>
              <a:rPr lang="en-US" altLang="en-US" sz="2800" b="1" dirty="0" err="1">
                <a:solidFill>
                  <a:schemeClr val="accent6">
                    <a:lumMod val="50000"/>
                  </a:schemeClr>
                </a:solidFill>
              </a:rPr>
              <a:t>Em</a:t>
            </a:r>
            <a:r>
              <a:rPr lang="en-US" altLang="en-US" sz="2800" b="1" dirty="0">
                <a:solidFill>
                  <a:schemeClr val="accent6">
                    <a:lumMod val="50000"/>
                  </a:schemeClr>
                </a:solidFill>
              </a:rPr>
              <a:t> </a:t>
            </a:r>
            <a:r>
              <a:rPr lang="en-US" altLang="en-US" sz="2800" b="1" dirty="0" err="1">
                <a:solidFill>
                  <a:schemeClr val="accent6">
                    <a:lumMod val="50000"/>
                  </a:schemeClr>
                </a:solidFill>
              </a:rPr>
              <a:t>hiểu</a:t>
            </a:r>
            <a:r>
              <a:rPr lang="en-US" altLang="en-US" sz="2800" b="1" dirty="0">
                <a:solidFill>
                  <a:schemeClr val="accent6">
                    <a:lumMod val="50000"/>
                  </a:schemeClr>
                </a:solidFill>
              </a:rPr>
              <a:t> </a:t>
            </a:r>
            <a:r>
              <a:rPr lang="en-US" altLang="en-US" sz="2800" b="1" i="1" dirty="0">
                <a:solidFill>
                  <a:schemeClr val="accent6">
                    <a:lumMod val="50000"/>
                  </a:schemeClr>
                </a:solidFill>
              </a:rPr>
              <a:t>“</a:t>
            </a:r>
            <a:r>
              <a:rPr lang="en-US" altLang="en-US" sz="2800" b="1" i="1" dirty="0" err="1">
                <a:solidFill>
                  <a:schemeClr val="accent6">
                    <a:lumMod val="50000"/>
                  </a:schemeClr>
                </a:solidFill>
              </a:rPr>
              <a:t>Đất</a:t>
            </a:r>
            <a:r>
              <a:rPr lang="en-US" altLang="en-US" sz="2800" b="1" i="1" dirty="0">
                <a:solidFill>
                  <a:schemeClr val="accent6">
                    <a:lumMod val="50000"/>
                  </a:schemeClr>
                </a:solidFill>
              </a:rPr>
              <a:t> </a:t>
            </a:r>
            <a:r>
              <a:rPr lang="en-US" altLang="en-US" sz="2800" b="1" i="1" dirty="0" err="1">
                <a:solidFill>
                  <a:schemeClr val="accent6">
                    <a:lumMod val="50000"/>
                  </a:schemeClr>
                </a:solidFill>
              </a:rPr>
              <a:t>lành</a:t>
            </a:r>
            <a:r>
              <a:rPr lang="en-US" altLang="en-US" sz="2800" b="1" i="1" dirty="0">
                <a:solidFill>
                  <a:schemeClr val="accent6">
                    <a:lumMod val="50000"/>
                  </a:schemeClr>
                </a:solidFill>
              </a:rPr>
              <a:t> </a:t>
            </a:r>
            <a:r>
              <a:rPr lang="en-US" altLang="en-US" sz="2800" b="1" i="1" dirty="0" err="1">
                <a:solidFill>
                  <a:schemeClr val="accent6">
                    <a:lumMod val="50000"/>
                  </a:schemeClr>
                </a:solidFill>
              </a:rPr>
              <a:t>chim</a:t>
            </a:r>
            <a:r>
              <a:rPr lang="en-US" altLang="en-US" sz="2800" b="1" i="1" dirty="0">
                <a:solidFill>
                  <a:schemeClr val="accent6">
                    <a:lumMod val="50000"/>
                  </a:schemeClr>
                </a:solidFill>
              </a:rPr>
              <a:t> </a:t>
            </a:r>
            <a:r>
              <a:rPr lang="en-US" altLang="en-US" sz="2800" b="1" i="1" dirty="0" err="1">
                <a:solidFill>
                  <a:schemeClr val="accent6">
                    <a:lumMod val="50000"/>
                  </a:schemeClr>
                </a:solidFill>
              </a:rPr>
              <a:t>đậu</a:t>
            </a:r>
            <a:r>
              <a:rPr lang="en-US" altLang="en-US" sz="2800" b="1" i="1" dirty="0">
                <a:solidFill>
                  <a:schemeClr val="accent6">
                    <a:lumMod val="50000"/>
                  </a:schemeClr>
                </a:solidFill>
              </a:rPr>
              <a:t>” </a:t>
            </a:r>
            <a:r>
              <a:rPr lang="en-US" altLang="en-US" sz="2800" b="1" dirty="0" err="1">
                <a:solidFill>
                  <a:schemeClr val="accent6">
                    <a:lumMod val="50000"/>
                  </a:schemeClr>
                </a:solidFill>
              </a:rPr>
              <a:t>là</a:t>
            </a:r>
            <a:r>
              <a:rPr lang="en-US" altLang="en-US" sz="2800" b="1" dirty="0">
                <a:solidFill>
                  <a:schemeClr val="accent6">
                    <a:lumMod val="50000"/>
                  </a:schemeClr>
                </a:solidFill>
              </a:rPr>
              <a:t> </a:t>
            </a:r>
            <a:r>
              <a:rPr lang="en-US" altLang="en-US" sz="2800" b="1" dirty="0" err="1">
                <a:solidFill>
                  <a:schemeClr val="accent6">
                    <a:lumMod val="50000"/>
                  </a:schemeClr>
                </a:solidFill>
              </a:rPr>
              <a:t>thế</a:t>
            </a:r>
            <a:r>
              <a:rPr lang="en-US" altLang="en-US" sz="2800" b="1" dirty="0">
                <a:solidFill>
                  <a:schemeClr val="accent6">
                    <a:lumMod val="50000"/>
                  </a:schemeClr>
                </a:solidFill>
              </a:rPr>
              <a:t> </a:t>
            </a:r>
            <a:r>
              <a:rPr lang="en-US" altLang="en-US" sz="2800" b="1" dirty="0" err="1">
                <a:solidFill>
                  <a:schemeClr val="accent6">
                    <a:lumMod val="50000"/>
                  </a:schemeClr>
                </a:solidFill>
              </a:rPr>
              <a:t>nào</a:t>
            </a:r>
            <a:r>
              <a:rPr lang="en-US" altLang="en-US" sz="2800" b="1" dirty="0">
                <a:solidFill>
                  <a:schemeClr val="accent6">
                    <a:lumMod val="50000"/>
                  </a:schemeClr>
                </a:solidFill>
              </a:rPr>
              <a:t> ?</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E88D52A0-DF61-4C4C-8DB2-21C6F7CE58B4}"/>
              </a:ext>
            </a:extLst>
          </p:cNvPr>
          <p:cNvSpPr/>
          <p:nvPr/>
        </p:nvSpPr>
        <p:spPr>
          <a:xfrm>
            <a:off x="1590260" y="2689791"/>
            <a:ext cx="9714847" cy="1478418"/>
          </a:xfrm>
          <a:prstGeom prst="rect">
            <a:avLst/>
          </a:prstGeom>
        </p:spPr>
        <p:txBody>
          <a:bodyPr wrap="square">
            <a:spAutoFit/>
          </a:bodyPr>
          <a:lstStyle/>
          <a:p>
            <a:pPr algn="just">
              <a:lnSpc>
                <a:spcPct val="150000"/>
              </a:lnSpc>
            </a:pPr>
            <a:r>
              <a:rPr lang="en-US" altLang="en-US" sz="3200" b="1" dirty="0"/>
              <a:t>   </a:t>
            </a:r>
            <a:r>
              <a:rPr lang="en-US" altLang="en-US" sz="3200" b="1" dirty="0" err="1"/>
              <a:t>Nơi</a:t>
            </a:r>
            <a:r>
              <a:rPr lang="en-US" altLang="en-US" sz="3200" b="1" dirty="0"/>
              <a:t> </a:t>
            </a:r>
            <a:r>
              <a:rPr lang="en-US" altLang="en-US" sz="3200" b="1" dirty="0" err="1"/>
              <a:t>tốt</a:t>
            </a:r>
            <a:r>
              <a:rPr lang="en-US" altLang="en-US" sz="3200" b="1" dirty="0"/>
              <a:t> </a:t>
            </a:r>
            <a:r>
              <a:rPr lang="en-US" altLang="en-US" sz="3200" b="1" dirty="0" err="1"/>
              <a:t>đẹp</a:t>
            </a:r>
            <a:r>
              <a:rPr lang="en-US" altLang="en-US" sz="3200" b="1" dirty="0"/>
              <a:t>, </a:t>
            </a:r>
            <a:r>
              <a:rPr lang="en-US" altLang="en-US" sz="3200" b="1" dirty="0" err="1"/>
              <a:t>thanh</a:t>
            </a:r>
            <a:r>
              <a:rPr lang="en-US" altLang="en-US" sz="3200" b="1" dirty="0"/>
              <a:t> </a:t>
            </a:r>
            <a:r>
              <a:rPr lang="en-US" altLang="en-US" sz="3200" b="1" dirty="0" err="1"/>
              <a:t>bình</a:t>
            </a:r>
            <a:r>
              <a:rPr lang="en-US" altLang="en-US" sz="3200" b="1" dirty="0"/>
              <a:t> </a:t>
            </a:r>
            <a:r>
              <a:rPr lang="en-US" altLang="en-US" sz="3200" b="1" dirty="0" err="1"/>
              <a:t>sẽ</a:t>
            </a:r>
            <a:r>
              <a:rPr lang="en-US" altLang="en-US" sz="3200" b="1" dirty="0"/>
              <a:t> </a:t>
            </a:r>
            <a:r>
              <a:rPr lang="en-US" altLang="en-US" sz="3200" b="1" dirty="0" err="1"/>
              <a:t>có</a:t>
            </a:r>
            <a:r>
              <a:rPr lang="en-US" altLang="en-US" sz="3200" b="1" dirty="0"/>
              <a:t> </a:t>
            </a:r>
            <a:r>
              <a:rPr lang="en-US" altLang="en-US" sz="3200" b="1" dirty="0" err="1"/>
              <a:t>chim</a:t>
            </a:r>
            <a:r>
              <a:rPr lang="en-US" altLang="en-US" sz="3200" b="1" dirty="0"/>
              <a:t> </a:t>
            </a:r>
            <a:r>
              <a:rPr lang="en-US" altLang="en-US" sz="3200" b="1" dirty="0" err="1"/>
              <a:t>về</a:t>
            </a:r>
            <a:r>
              <a:rPr lang="en-US" altLang="en-US" sz="3200" b="1" dirty="0"/>
              <a:t> </a:t>
            </a:r>
            <a:r>
              <a:rPr lang="en-US" altLang="en-US" sz="3200" b="1" dirty="0" err="1"/>
              <a:t>đậu</a:t>
            </a:r>
            <a:r>
              <a:rPr lang="en-US" altLang="en-US" sz="3200" b="1" dirty="0"/>
              <a:t>, </a:t>
            </a:r>
            <a:r>
              <a:rPr lang="en-US" altLang="en-US" sz="3200" b="1" dirty="0" err="1"/>
              <a:t>sẽ</a:t>
            </a:r>
            <a:r>
              <a:rPr lang="en-US" altLang="en-US" sz="3200" b="1" dirty="0"/>
              <a:t> </a:t>
            </a:r>
            <a:r>
              <a:rPr lang="en-US" altLang="en-US" sz="3200" b="1" dirty="0" err="1"/>
              <a:t>có</a:t>
            </a:r>
            <a:r>
              <a:rPr lang="en-US" altLang="en-US" sz="3200" b="1" dirty="0"/>
              <a:t> </a:t>
            </a:r>
            <a:r>
              <a:rPr lang="en-US" altLang="en-US" sz="3200" b="1" dirty="0" err="1"/>
              <a:t>người</a:t>
            </a:r>
            <a:r>
              <a:rPr lang="en-US" altLang="en-US" sz="3200" b="1" dirty="0"/>
              <a:t> </a:t>
            </a:r>
            <a:r>
              <a:rPr lang="en-US" altLang="en-US" sz="3200" b="1" dirty="0" err="1"/>
              <a:t>tìm</a:t>
            </a:r>
            <a:r>
              <a:rPr lang="en-US" altLang="en-US" sz="3200" b="1" dirty="0"/>
              <a:t> </a:t>
            </a:r>
            <a:r>
              <a:rPr lang="en-US" altLang="en-US" sz="3200" b="1" dirty="0" err="1"/>
              <a:t>đến</a:t>
            </a:r>
            <a:r>
              <a:rPr lang="en-US" altLang="en-US" sz="3200" b="1" dirty="0"/>
              <a:t> </a:t>
            </a:r>
            <a:r>
              <a:rPr lang="en-US" altLang="en-US" sz="3200" b="1" dirty="0" err="1"/>
              <a:t>để</a:t>
            </a:r>
            <a:r>
              <a:rPr lang="en-US" altLang="en-US" sz="3200" b="1" dirty="0"/>
              <a:t> </a:t>
            </a:r>
            <a:r>
              <a:rPr lang="en-US" altLang="en-US" sz="3200" b="1" dirty="0" err="1"/>
              <a:t>làm</a:t>
            </a:r>
            <a:r>
              <a:rPr lang="en-US" altLang="en-US" sz="3200" b="1" dirty="0"/>
              <a:t> </a:t>
            </a:r>
            <a:r>
              <a:rPr lang="en-US" altLang="en-US" sz="3200" b="1" dirty="0" err="1"/>
              <a:t>ăn</a:t>
            </a:r>
            <a:r>
              <a:rPr lang="en-US" altLang="en-US" sz="3200" b="1" dirty="0"/>
              <a:t>.</a:t>
            </a:r>
            <a:endParaRPr lang="en-GB" sz="3200" dirty="0"/>
          </a:p>
        </p:txBody>
      </p:sp>
    </p:spTree>
    <p:extLst>
      <p:ext uri="{BB962C8B-B14F-4D97-AF65-F5344CB8AC3E}">
        <p14:creationId xmlns:p14="http://schemas.microsoft.com/office/powerpoint/2010/main" val="220091539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4D1B03-3826-4903-9F20-2E0C75C6BEDF}"/>
              </a:ext>
            </a:extLst>
          </p:cNvPr>
          <p:cNvSpPr/>
          <p:nvPr/>
        </p:nvSpPr>
        <p:spPr>
          <a:xfrm>
            <a:off x="2500834" y="1601064"/>
            <a:ext cx="7667484" cy="523220"/>
          </a:xfrm>
          <a:prstGeom prst="rect">
            <a:avLst/>
          </a:prstGeom>
        </p:spPr>
        <p:txBody>
          <a:bodyPr wrap="none">
            <a:spAutoFit/>
          </a:bodyPr>
          <a:lstStyle/>
          <a:p>
            <a:r>
              <a:rPr lang="en-US" altLang="en-US" sz="2800" b="1" dirty="0">
                <a:solidFill>
                  <a:schemeClr val="accent6">
                    <a:lumMod val="50000"/>
                  </a:schemeClr>
                </a:solidFill>
              </a:rPr>
              <a:t>Hai </a:t>
            </a:r>
            <a:r>
              <a:rPr lang="en-US" altLang="en-US" sz="2800" b="1" dirty="0" err="1">
                <a:solidFill>
                  <a:schemeClr val="accent6">
                    <a:lumMod val="50000"/>
                  </a:schemeClr>
                </a:solidFill>
              </a:rPr>
              <a:t>ông</a:t>
            </a:r>
            <a:r>
              <a:rPr lang="en-US" altLang="en-US" sz="2800" b="1" dirty="0">
                <a:solidFill>
                  <a:schemeClr val="accent6">
                    <a:lumMod val="50000"/>
                  </a:schemeClr>
                </a:solidFill>
              </a:rPr>
              <a:t> </a:t>
            </a:r>
            <a:r>
              <a:rPr lang="en-US" altLang="en-US" sz="2800" b="1" dirty="0" err="1">
                <a:solidFill>
                  <a:schemeClr val="accent6">
                    <a:lumMod val="50000"/>
                  </a:schemeClr>
                </a:solidFill>
              </a:rPr>
              <a:t>cháu</a:t>
            </a:r>
            <a:r>
              <a:rPr lang="en-US" altLang="en-US" sz="2800" b="1" dirty="0">
                <a:solidFill>
                  <a:schemeClr val="accent6">
                    <a:lumMod val="50000"/>
                  </a:schemeClr>
                </a:solidFill>
              </a:rPr>
              <a:t> </a:t>
            </a:r>
            <a:r>
              <a:rPr lang="en-US" altLang="en-US" sz="2800" b="1" dirty="0" err="1">
                <a:solidFill>
                  <a:schemeClr val="accent6">
                    <a:lumMod val="50000"/>
                  </a:schemeClr>
                </a:solidFill>
              </a:rPr>
              <a:t>bé</a:t>
            </a:r>
            <a:r>
              <a:rPr lang="en-US" altLang="en-US" sz="2800" b="1" dirty="0">
                <a:solidFill>
                  <a:schemeClr val="accent6">
                    <a:lumMod val="50000"/>
                  </a:schemeClr>
                </a:solidFill>
              </a:rPr>
              <a:t> Thu </a:t>
            </a:r>
            <a:r>
              <a:rPr lang="en-US" altLang="en-US" sz="2800" b="1" dirty="0" err="1">
                <a:solidFill>
                  <a:schemeClr val="accent6">
                    <a:lumMod val="50000"/>
                  </a:schemeClr>
                </a:solidFill>
              </a:rPr>
              <a:t>là</a:t>
            </a:r>
            <a:r>
              <a:rPr lang="en-US" altLang="en-US" sz="2800" b="1" dirty="0">
                <a:solidFill>
                  <a:schemeClr val="accent6">
                    <a:lumMod val="50000"/>
                  </a:schemeClr>
                </a:solidFill>
              </a:rPr>
              <a:t> </a:t>
            </a:r>
            <a:r>
              <a:rPr lang="en-US" altLang="en-US" sz="2800" b="1" dirty="0" err="1">
                <a:solidFill>
                  <a:schemeClr val="accent6">
                    <a:lumMod val="50000"/>
                  </a:schemeClr>
                </a:solidFill>
              </a:rPr>
              <a:t>người</a:t>
            </a:r>
            <a:r>
              <a:rPr lang="en-US" altLang="en-US" sz="2800" b="1" dirty="0">
                <a:solidFill>
                  <a:schemeClr val="accent6">
                    <a:lumMod val="50000"/>
                  </a:schemeClr>
                </a:solidFill>
              </a:rPr>
              <a:t> </a:t>
            </a:r>
            <a:r>
              <a:rPr lang="en-US" altLang="en-US" sz="2800" b="1" dirty="0" err="1">
                <a:solidFill>
                  <a:schemeClr val="accent6">
                    <a:lumMod val="50000"/>
                  </a:schemeClr>
                </a:solidFill>
              </a:rPr>
              <a:t>như</a:t>
            </a:r>
            <a:r>
              <a:rPr lang="en-US" altLang="en-US" sz="2800" b="1" dirty="0">
                <a:solidFill>
                  <a:schemeClr val="accent6">
                    <a:lumMod val="50000"/>
                  </a:schemeClr>
                </a:solidFill>
              </a:rPr>
              <a:t> </a:t>
            </a:r>
            <a:r>
              <a:rPr lang="en-US" altLang="en-US" sz="2800" b="1" dirty="0" err="1">
                <a:solidFill>
                  <a:schemeClr val="accent6">
                    <a:lumMod val="50000"/>
                  </a:schemeClr>
                </a:solidFill>
              </a:rPr>
              <a:t>thế</a:t>
            </a:r>
            <a:r>
              <a:rPr lang="en-US" altLang="en-US" sz="2800" b="1" dirty="0">
                <a:solidFill>
                  <a:schemeClr val="accent6">
                    <a:lumMod val="50000"/>
                  </a:schemeClr>
                </a:solidFill>
              </a:rPr>
              <a:t> </a:t>
            </a:r>
            <a:r>
              <a:rPr lang="en-US" altLang="en-US" sz="2800" b="1" dirty="0" err="1">
                <a:solidFill>
                  <a:schemeClr val="accent6">
                    <a:lumMod val="50000"/>
                  </a:schemeClr>
                </a:solidFill>
              </a:rPr>
              <a:t>nào</a:t>
            </a:r>
            <a:r>
              <a:rPr lang="en-US" altLang="en-US" sz="2800" b="1" dirty="0">
                <a:solidFill>
                  <a:schemeClr val="accent6">
                    <a:lumMod val="50000"/>
                  </a:schemeClr>
                </a:solidFill>
              </a:rPr>
              <a:t>?</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D335FDC3-49D2-4D3D-A6A0-4F99B9B083EF}"/>
              </a:ext>
            </a:extLst>
          </p:cNvPr>
          <p:cNvSpPr/>
          <p:nvPr/>
        </p:nvSpPr>
        <p:spPr>
          <a:xfrm>
            <a:off x="1053584" y="2556517"/>
            <a:ext cx="10561983" cy="1305165"/>
          </a:xfrm>
          <a:prstGeom prst="rect">
            <a:avLst/>
          </a:prstGeom>
        </p:spPr>
        <p:txBody>
          <a:bodyPr wrap="square">
            <a:spAutoFit/>
          </a:bodyPr>
          <a:lstStyle/>
          <a:p>
            <a:pPr algn="just">
              <a:lnSpc>
                <a:spcPct val="150000"/>
              </a:lnSpc>
            </a:pPr>
            <a:r>
              <a:rPr lang="en-US" altLang="en-US" sz="2800" b="1" dirty="0"/>
              <a:t>     Hai </a:t>
            </a:r>
            <a:r>
              <a:rPr lang="en-US" altLang="en-US" sz="2800" b="1" dirty="0" err="1"/>
              <a:t>ông</a:t>
            </a:r>
            <a:r>
              <a:rPr lang="en-US" altLang="en-US" sz="2800" b="1" dirty="0"/>
              <a:t> </a:t>
            </a:r>
            <a:r>
              <a:rPr lang="en-US" altLang="en-US" sz="2800" b="1" dirty="0" err="1"/>
              <a:t>cháu</a:t>
            </a:r>
            <a:r>
              <a:rPr lang="en-US" altLang="en-US" sz="2800" b="1" dirty="0"/>
              <a:t> </a:t>
            </a:r>
            <a:r>
              <a:rPr lang="en-US" altLang="en-US" sz="2800" b="1" dirty="0" err="1"/>
              <a:t>bé</a:t>
            </a:r>
            <a:r>
              <a:rPr lang="en-US" altLang="en-US" sz="2800" b="1" dirty="0"/>
              <a:t> Thu </a:t>
            </a:r>
            <a:r>
              <a:rPr lang="en-US" altLang="en-US" sz="2800" b="1" dirty="0" err="1"/>
              <a:t>rất</a:t>
            </a:r>
            <a:r>
              <a:rPr lang="en-US" altLang="en-US" sz="2800" b="1" dirty="0"/>
              <a:t> </a:t>
            </a:r>
            <a:r>
              <a:rPr lang="en-US" altLang="en-US" sz="2800" b="1" dirty="0" err="1"/>
              <a:t>yêu</a:t>
            </a:r>
            <a:r>
              <a:rPr lang="en-US" altLang="en-US" sz="2800" b="1" dirty="0"/>
              <a:t> </a:t>
            </a:r>
            <a:r>
              <a:rPr lang="en-US" altLang="en-US" sz="2800" b="1" dirty="0" err="1"/>
              <a:t>thiên</a:t>
            </a:r>
            <a:r>
              <a:rPr lang="en-US" altLang="en-US" sz="2800" b="1" dirty="0"/>
              <a:t> </a:t>
            </a:r>
            <a:r>
              <a:rPr lang="en-US" altLang="en-US" sz="2800" b="1" dirty="0" err="1"/>
              <a:t>nhiên</a:t>
            </a:r>
            <a:r>
              <a:rPr lang="en-US" altLang="en-US" sz="2800" b="1" dirty="0"/>
              <a:t>, </a:t>
            </a:r>
            <a:r>
              <a:rPr lang="en-US" altLang="en-US" sz="2800" b="1" dirty="0" err="1"/>
              <a:t>cây</a:t>
            </a:r>
            <a:r>
              <a:rPr lang="en-US" altLang="en-US" sz="2800" b="1" dirty="0"/>
              <a:t> </a:t>
            </a:r>
            <a:r>
              <a:rPr lang="en-US" altLang="en-US" sz="2800" b="1" dirty="0" err="1"/>
              <a:t>cối</a:t>
            </a:r>
            <a:r>
              <a:rPr lang="en-US" altLang="en-US" sz="2800" b="1" dirty="0"/>
              <a:t>, </a:t>
            </a:r>
            <a:r>
              <a:rPr lang="en-US" altLang="en-US" sz="2800" b="1" dirty="0" err="1"/>
              <a:t>chim</a:t>
            </a:r>
            <a:r>
              <a:rPr lang="en-US" altLang="en-US" sz="2800" b="1" dirty="0"/>
              <a:t> </a:t>
            </a:r>
            <a:r>
              <a:rPr lang="en-US" altLang="en-US" sz="2800" b="1" dirty="0" err="1"/>
              <a:t>chóc</a:t>
            </a:r>
            <a:r>
              <a:rPr lang="en-US" altLang="en-US" sz="2800" b="1" dirty="0"/>
              <a:t>. Hai </a:t>
            </a:r>
            <a:r>
              <a:rPr lang="en-US" altLang="en-US" sz="2800" b="1" dirty="0" err="1"/>
              <a:t>ông</a:t>
            </a:r>
            <a:r>
              <a:rPr lang="en-US" altLang="en-US" sz="2800" b="1" dirty="0"/>
              <a:t> </a:t>
            </a:r>
            <a:r>
              <a:rPr lang="en-US" altLang="en-US" sz="2800" b="1" dirty="0" err="1"/>
              <a:t>cháu</a:t>
            </a:r>
            <a:r>
              <a:rPr lang="en-US" altLang="en-US" sz="2800" b="1" dirty="0"/>
              <a:t> </a:t>
            </a:r>
            <a:r>
              <a:rPr lang="en-US" altLang="en-US" sz="2800" b="1" dirty="0" err="1"/>
              <a:t>chăm</a:t>
            </a:r>
            <a:r>
              <a:rPr lang="en-US" altLang="en-US" sz="2800" b="1" dirty="0"/>
              <a:t> </a:t>
            </a:r>
            <a:r>
              <a:rPr lang="en-US" altLang="en-US" sz="2800" b="1" dirty="0" err="1"/>
              <a:t>sóc</a:t>
            </a:r>
            <a:r>
              <a:rPr lang="en-US" altLang="en-US" sz="2800" b="1" dirty="0"/>
              <a:t> </a:t>
            </a:r>
            <a:r>
              <a:rPr lang="en-US" altLang="en-US" sz="2800" b="1" dirty="0" err="1"/>
              <a:t>cho</a:t>
            </a:r>
            <a:r>
              <a:rPr lang="en-US" altLang="en-US" sz="2800" b="1" dirty="0"/>
              <a:t> </a:t>
            </a:r>
            <a:r>
              <a:rPr lang="en-US" altLang="en-US" sz="2800" b="1" dirty="0" err="1"/>
              <a:t>từng</a:t>
            </a:r>
            <a:r>
              <a:rPr lang="en-US" altLang="en-US" sz="2800" b="1" dirty="0"/>
              <a:t> </a:t>
            </a:r>
            <a:r>
              <a:rPr lang="en-US" altLang="en-US" sz="2800" b="1" dirty="0" err="1"/>
              <a:t>loài</a:t>
            </a:r>
            <a:r>
              <a:rPr lang="en-US" altLang="en-US" sz="2800" b="1" dirty="0"/>
              <a:t> </a:t>
            </a:r>
            <a:r>
              <a:rPr lang="en-US" altLang="en-US" sz="2800" b="1" dirty="0" err="1"/>
              <a:t>cây</a:t>
            </a:r>
            <a:r>
              <a:rPr lang="en-US" altLang="en-US" sz="2800" b="1" dirty="0"/>
              <a:t> </a:t>
            </a:r>
            <a:r>
              <a:rPr lang="en-US" altLang="en-US" sz="2800" b="1" dirty="0" err="1"/>
              <a:t>rất</a:t>
            </a:r>
            <a:r>
              <a:rPr lang="en-US" altLang="en-US" sz="2800" b="1" dirty="0"/>
              <a:t> </a:t>
            </a:r>
            <a:r>
              <a:rPr lang="en-US" altLang="en-US" sz="2800" b="1" dirty="0" err="1"/>
              <a:t>tỉ</a:t>
            </a:r>
            <a:r>
              <a:rPr lang="en-US" altLang="en-US" sz="2800" b="1" dirty="0"/>
              <a:t> </a:t>
            </a:r>
            <a:r>
              <a:rPr lang="en-US" altLang="en-US" sz="2800" b="1" dirty="0" err="1"/>
              <a:t>mỉ</a:t>
            </a:r>
            <a:r>
              <a:rPr lang="vi-VN" altLang="en-US" sz="2800" b="1" dirty="0"/>
              <a:t>.</a:t>
            </a:r>
            <a:endParaRPr lang="en-GB" sz="2800" dirty="0"/>
          </a:p>
        </p:txBody>
      </p:sp>
    </p:spTree>
    <p:extLst>
      <p:ext uri="{BB962C8B-B14F-4D97-AF65-F5344CB8AC3E}">
        <p14:creationId xmlns:p14="http://schemas.microsoft.com/office/powerpoint/2010/main" val="226014890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3021" name="Rectangle 5"/>
          <p:cNvSpPr>
            <a:spLocks noChangeArrowheads="1"/>
          </p:cNvSpPr>
          <p:nvPr/>
        </p:nvSpPr>
        <p:spPr bwMode="auto">
          <a:xfrm>
            <a:off x="2494281" y="1986439"/>
            <a:ext cx="67294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1" hangingPunct="1"/>
            <a:r>
              <a:rPr lang="en-US" altLang="en-US" sz="4400" b="1" dirty="0" err="1">
                <a:cs typeface="Times New Roman" panose="02020603050405020304" pitchFamily="18" charset="0"/>
              </a:rPr>
              <a:t>Tập</a:t>
            </a:r>
            <a:r>
              <a:rPr lang="en-US" altLang="en-US" sz="4400" b="1" dirty="0">
                <a:cs typeface="Times New Roman" panose="02020603050405020304" pitchFamily="18" charset="0"/>
              </a:rPr>
              <a:t> </a:t>
            </a:r>
            <a:r>
              <a:rPr lang="en-US" altLang="en-US" sz="4400" b="1" dirty="0" err="1">
                <a:cs typeface="Times New Roman" panose="02020603050405020304" pitchFamily="18" charset="0"/>
              </a:rPr>
              <a:t>đọc</a:t>
            </a:r>
          </a:p>
        </p:txBody>
      </p:sp>
      <p:sp>
        <p:nvSpPr>
          <p:cNvPr id="43022" name="Rectangle 6"/>
          <p:cNvSpPr>
            <a:spLocks noChangeArrowheads="1"/>
          </p:cNvSpPr>
          <p:nvPr/>
        </p:nvSpPr>
        <p:spPr bwMode="auto">
          <a:xfrm>
            <a:off x="1841183" y="2952591"/>
            <a:ext cx="8035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1" hangingPunct="1"/>
            <a:r>
              <a:rPr lang="en-US" altLang="en-US" sz="4000" b="1">
                <a:solidFill>
                  <a:srgbClr val="FF0000"/>
                </a:solidFill>
                <a:cs typeface="Times New Roman" panose="02020603050405020304" pitchFamily="18" charset="0"/>
              </a:rPr>
              <a:t>Chuyện một khu vườn nhỏ.</a:t>
            </a:r>
          </a:p>
          <a:p>
            <a:pPr algn="r" eaLnBrk="1" hangingPunct="1"/>
            <a:r>
              <a:rPr lang="en-US" altLang="en-US" sz="4000">
                <a:cs typeface="Times New Roman" panose="02020603050405020304" pitchFamily="18" charset="0"/>
              </a:rPr>
              <a:t>                       ( Theo Vân Long)</a:t>
            </a:r>
          </a:p>
        </p:txBody>
      </p:sp>
    </p:spTree>
  </p:cSld>
  <p:clrMapOvr>
    <a:masterClrMapping/>
  </p:clrMapOvr>
  <p:transition spd="slow">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4D1B03-3826-4903-9F20-2E0C75C6BEDF}"/>
              </a:ext>
            </a:extLst>
          </p:cNvPr>
          <p:cNvSpPr/>
          <p:nvPr/>
        </p:nvSpPr>
        <p:spPr>
          <a:xfrm>
            <a:off x="2500834" y="1632868"/>
            <a:ext cx="69268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Bài</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đọc</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muốn</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nói</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v</a:t>
            </a:r>
            <a:r>
              <a:rPr lang="en-GB" altLang="en-US" sz="2800" b="1" dirty="0" err="1">
                <a:solidFill>
                  <a:srgbClr val="E8B7B7">
                    <a:lumMod val="50000"/>
                  </a:srgbClr>
                </a:solidFill>
                <a:latin typeface="Arial"/>
                <a:ea typeface="微软雅黑"/>
              </a:rPr>
              <a:t>ới</a:t>
            </a:r>
            <a:r>
              <a:rPr lang="en-GB" altLang="en-US" sz="2800" b="1" dirty="0">
                <a:solidFill>
                  <a:srgbClr val="E8B7B7">
                    <a:lumMod val="50000"/>
                  </a:srgbClr>
                </a:solidFill>
                <a:latin typeface="Arial"/>
                <a:ea typeface="微软雅黑"/>
              </a:rPr>
              <a:t> </a:t>
            </a:r>
            <a:r>
              <a:rPr lang="en-GB" altLang="en-US" sz="2800" b="1" dirty="0" err="1">
                <a:solidFill>
                  <a:srgbClr val="E8B7B7">
                    <a:lumMod val="50000"/>
                  </a:srgbClr>
                </a:solidFill>
                <a:latin typeface="Arial"/>
                <a:ea typeface="微软雅黑"/>
              </a:rPr>
              <a:t>chúng</a:t>
            </a:r>
            <a:r>
              <a:rPr lang="en-GB" altLang="en-US" sz="2800" b="1" dirty="0">
                <a:solidFill>
                  <a:srgbClr val="E8B7B7">
                    <a:lumMod val="50000"/>
                  </a:srgbClr>
                </a:solidFill>
                <a:latin typeface="Arial"/>
                <a:ea typeface="微软雅黑"/>
              </a:rPr>
              <a:t> ta </a:t>
            </a:r>
            <a:r>
              <a:rPr lang="en-GB" altLang="en-US" sz="2800" b="1" dirty="0" err="1">
                <a:solidFill>
                  <a:srgbClr val="E8B7B7">
                    <a:lumMod val="50000"/>
                  </a:srgbClr>
                </a:solidFill>
                <a:latin typeface="Arial"/>
                <a:ea typeface="微软雅黑"/>
              </a:rPr>
              <a:t>điều</a:t>
            </a:r>
            <a:r>
              <a:rPr lang="en-GB" altLang="en-US" sz="2800" b="1" dirty="0">
                <a:solidFill>
                  <a:srgbClr val="E8B7B7">
                    <a:lumMod val="50000"/>
                  </a:srgbClr>
                </a:solidFill>
                <a:latin typeface="Arial"/>
                <a:ea typeface="微软雅黑"/>
              </a:rPr>
              <a:t> </a:t>
            </a:r>
            <a:r>
              <a:rPr lang="en-GB" altLang="en-US" sz="2800" b="1" dirty="0" err="1">
                <a:solidFill>
                  <a:srgbClr val="E8B7B7">
                    <a:lumMod val="50000"/>
                  </a:srgbClr>
                </a:solidFill>
                <a:latin typeface="Arial"/>
                <a:ea typeface="微软雅黑"/>
              </a:rPr>
              <a:t>gì</a:t>
            </a:r>
            <a:r>
              <a:rPr lang="en-GB" altLang="en-US" sz="2800" b="1" dirty="0">
                <a:solidFill>
                  <a:srgbClr val="E8B7B7">
                    <a:lumMod val="50000"/>
                  </a:srgbClr>
                </a:solidFill>
                <a:latin typeface="Arial"/>
                <a:ea typeface="微软雅黑"/>
              </a:rPr>
              <a:t>?</a:t>
            </a:r>
            <a:endParaRPr kumimoji="0" lang="en-GB" sz="2800" b="0" i="0" u="none" strike="noStrike" kern="1200" cap="none" spc="0" normalizeH="0" baseline="0" noProof="0" dirty="0">
              <a:ln>
                <a:noFill/>
              </a:ln>
              <a:solidFill>
                <a:srgbClr val="E8B7B7">
                  <a:lumMod val="50000"/>
                </a:srgbClr>
              </a:solidFill>
              <a:effectLst/>
              <a:uLnTx/>
              <a:uFillTx/>
              <a:latin typeface="Arial"/>
              <a:ea typeface="微软雅黑"/>
              <a:cs typeface="+mn-cs"/>
            </a:endParaRPr>
          </a:p>
        </p:txBody>
      </p:sp>
    </p:spTree>
    <p:extLst>
      <p:ext uri="{BB962C8B-B14F-4D97-AF65-F5344CB8AC3E}">
        <p14:creationId xmlns:p14="http://schemas.microsoft.com/office/powerpoint/2010/main" val="90549345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13180575"/>
              </p:ext>
            </p:extLst>
          </p:nvPr>
        </p:nvGraphicFramePr>
        <p:xfrm>
          <a:off x="92075" y="92075"/>
          <a:ext cx="12332228" cy="6936878"/>
        </p:xfrm>
        <a:graphic>
          <a:graphicData uri="http://schemas.openxmlformats.org/presentationml/2006/ole">
            <mc:AlternateContent xmlns:mc="http://schemas.openxmlformats.org/markup-compatibility/2006">
              <mc:Choice xmlns:v="urn:schemas-microsoft-com:vml" Requires="v">
                <p:oleObj spid="_x0000_s1028" name="Acrobat Document" r:id="rId3" imgW="6096000" imgH="3429000" progId="AcroExch.Document.11">
                  <p:embed/>
                </p:oleObj>
              </mc:Choice>
              <mc:Fallback>
                <p:oleObj name="Acrobat Document" r:id="rId3" imgW="6096000" imgH="3429000" progId="AcroExch.Document.11">
                  <p:embed/>
                  <p:pic>
                    <p:nvPicPr>
                      <p:cNvPr id="0" name=""/>
                      <p:cNvPicPr/>
                      <p:nvPr/>
                    </p:nvPicPr>
                    <p:blipFill>
                      <a:blip r:embed="rId4"/>
                      <a:stretch>
                        <a:fillRect/>
                      </a:stretch>
                    </p:blipFill>
                    <p:spPr>
                      <a:xfrm>
                        <a:off x="92075" y="92075"/>
                        <a:ext cx="12332228" cy="6936878"/>
                      </a:xfrm>
                      <a:prstGeom prst="rect">
                        <a:avLst/>
                      </a:prstGeom>
                    </p:spPr>
                  </p:pic>
                </p:oleObj>
              </mc:Fallback>
            </mc:AlternateContent>
          </a:graphicData>
        </a:graphic>
      </p:graphicFrame>
    </p:spTree>
    <p:extLst>
      <p:ext uri="{BB962C8B-B14F-4D97-AF65-F5344CB8AC3E}">
        <p14:creationId xmlns:p14="http://schemas.microsoft.com/office/powerpoint/2010/main" val="4001769657"/>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0" y="2714172"/>
            <a:ext cx="3686629" cy="1429658"/>
            <a:chOff x="0" y="2714172"/>
            <a:chExt cx="3686629" cy="1429658"/>
          </a:xfrm>
        </p:grpSpPr>
        <p:sp>
          <p:nvSpPr>
            <p:cNvPr id="6" name="五边形 5"/>
            <p:cNvSpPr/>
            <p:nvPr/>
          </p:nvSpPr>
          <p:spPr>
            <a:xfrm>
              <a:off x="0" y="2714172"/>
              <a:ext cx="3686629" cy="1429658"/>
            </a:xfrm>
            <a:prstGeom prst="homePlate">
              <a:avLst>
                <a:gd name="adj" fmla="val 2389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任意多边形 6"/>
            <p:cNvSpPr/>
            <p:nvPr/>
          </p:nvSpPr>
          <p:spPr>
            <a:xfrm>
              <a:off x="0" y="342900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六边形 7"/>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5400" b="1" dirty="0">
                  <a:solidFill>
                    <a:prstClr val="black"/>
                  </a:solidFill>
                  <a:latin typeface="Arial"/>
                  <a:ea typeface="微软雅黑"/>
                </a:rPr>
                <a:t>3</a:t>
              </a:r>
              <a:endParaRPr kumimoji="0" lang="zh-CN" altLang="en-US" sz="5400" b="1" i="0" u="none" strike="noStrike" kern="1200" cap="none" spc="0" normalizeH="0" baseline="0" noProof="0" dirty="0">
                <a:ln>
                  <a:noFill/>
                </a:ln>
                <a:solidFill>
                  <a:prstClr val="black"/>
                </a:solidFill>
                <a:effectLst/>
                <a:uLnTx/>
                <a:uFillTx/>
                <a:latin typeface="Arial"/>
                <a:ea typeface="微软雅黑"/>
                <a:cs typeface="+mn-cs"/>
              </a:endParaRPr>
            </a:p>
          </p:txBody>
        </p:sp>
      </p:grpSp>
      <p:sp>
        <p:nvSpPr>
          <p:cNvPr id="11" name="文本框 10"/>
          <p:cNvSpPr txBox="1"/>
          <p:nvPr/>
        </p:nvSpPr>
        <p:spPr>
          <a:xfrm>
            <a:off x="3821924" y="2921168"/>
            <a:ext cx="6442789"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Luyện</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đọc</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diễn</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cảm</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cxnSp>
        <p:nvCxnSpPr>
          <p:cNvPr id="12" name="直接连接符 11"/>
          <p:cNvCxnSpPr/>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22210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CEDB18C4-A9D3-4ED3-BD28-4FF6782BD13B}"/>
              </a:ext>
            </a:extLst>
          </p:cNvPr>
          <p:cNvSpPr txBox="1">
            <a:spLocks noChangeArrowheads="1"/>
          </p:cNvSpPr>
          <p:nvPr/>
        </p:nvSpPr>
        <p:spPr bwMode="auto">
          <a:xfrm>
            <a:off x="556592" y="1914939"/>
            <a:ext cx="11423374"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Một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sớm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chủ</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nhật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đầu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xuân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khi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mặt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trời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vừa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hé</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mây</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nhìn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xuống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Thu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phát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hiện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ra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chú</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xanh</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biếc</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xuống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cành</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lựu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săm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soi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mổ</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mổ</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mấy</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con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sâu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rồi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thản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nhiên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rỉa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cánh</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hót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lên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mấy</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tiếng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Thu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vội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xuống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Hằng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mời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bạn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lên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xem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để</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biết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rằng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Ban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về</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tức</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vườn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rồi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Chẳng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ngờ</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khi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hai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bạn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lên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đến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nơi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thì</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chú</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đã</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bay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Sợ</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Hằng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không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tin, Thu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cầu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viện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a:t>
            </a:r>
          </a:p>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ơi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đúng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chú</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vừa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đỗ</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ở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đây</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bắt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sâu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hót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nữa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nhỉ</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p>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hiền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quay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lại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xoa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đầu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cả</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hai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đứa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a:t>
            </a:r>
          </a:p>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 Ừ,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đúng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rồi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Đất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lành</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gì</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lạ</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đâu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hả</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cháu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p>
        </p:txBody>
      </p:sp>
      <p:sp>
        <p:nvSpPr>
          <p:cNvPr id="3" name="文本框 10">
            <a:extLst>
              <a:ext uri="{FF2B5EF4-FFF2-40B4-BE49-F238E27FC236}">
                <a16:creationId xmlns:a16="http://schemas.microsoft.com/office/drawing/2014/main" id="{41734BC3-BA08-4F66-9377-085DFEFA4C19}"/>
              </a:ext>
            </a:extLst>
          </p:cNvPr>
          <p:cNvSpPr txBox="1"/>
          <p:nvPr/>
        </p:nvSpPr>
        <p:spPr>
          <a:xfrm>
            <a:off x="3046884" y="487995"/>
            <a:ext cx="6442789"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Luyện</a:t>
            </a:r>
            <a:r>
              <a:rPr kumimoji="0" lang="en-GB" altLang="zh-CN"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đọc</a:t>
            </a:r>
            <a:r>
              <a:rPr kumimoji="0" lang="en-GB" altLang="zh-CN"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diễn</a:t>
            </a:r>
            <a:r>
              <a:rPr kumimoji="0" lang="en-GB" altLang="zh-CN"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cảm</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175571781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CEDB18C4-A9D3-4ED3-BD28-4FF6782BD13B}"/>
              </a:ext>
            </a:extLst>
          </p:cNvPr>
          <p:cNvSpPr txBox="1">
            <a:spLocks noChangeArrowheads="1"/>
          </p:cNvSpPr>
          <p:nvPr/>
        </p:nvSpPr>
        <p:spPr bwMode="auto">
          <a:xfrm>
            <a:off x="556592" y="1914939"/>
            <a:ext cx="11423374"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en-US" sz="2700" dirty="0">
                <a:solidFill>
                  <a:srgbClr val="660066"/>
                </a:solidFill>
              </a:rPr>
              <a:t>      </a:t>
            </a:r>
            <a:r>
              <a:rPr lang="en-US" altLang="en-US" sz="2700" dirty="0" err="1"/>
              <a:t>Một</a:t>
            </a:r>
            <a:r>
              <a:rPr lang="en-US" altLang="en-US" sz="2700" dirty="0"/>
              <a:t> </a:t>
            </a:r>
            <a:r>
              <a:rPr lang="en-US" altLang="en-US" sz="2700" dirty="0" err="1"/>
              <a:t>sớm</a:t>
            </a:r>
            <a:r>
              <a:rPr lang="en-US" altLang="en-US" sz="2700" dirty="0"/>
              <a:t> </a:t>
            </a:r>
            <a:r>
              <a:rPr lang="en-US" altLang="en-US" sz="2700" dirty="0" err="1"/>
              <a:t>chủ</a:t>
            </a:r>
            <a:r>
              <a:rPr lang="en-US" altLang="en-US" sz="2700" dirty="0"/>
              <a:t> </a:t>
            </a:r>
            <a:r>
              <a:rPr lang="en-US" altLang="en-US" sz="2700" dirty="0" err="1"/>
              <a:t>nhật</a:t>
            </a:r>
            <a:r>
              <a:rPr lang="en-US" altLang="en-US" sz="2700" dirty="0"/>
              <a:t> </a:t>
            </a:r>
            <a:r>
              <a:rPr lang="en-US" altLang="en-US" sz="2700" dirty="0" err="1"/>
              <a:t>đầu</a:t>
            </a:r>
            <a:r>
              <a:rPr lang="en-US" altLang="en-US" sz="2700" dirty="0"/>
              <a:t> </a:t>
            </a:r>
            <a:r>
              <a:rPr lang="en-US" altLang="en-US" sz="2700" dirty="0" err="1"/>
              <a:t>xuân</a:t>
            </a:r>
            <a:r>
              <a:rPr lang="en-US" altLang="en-US" sz="2700" dirty="0"/>
              <a:t>, </a:t>
            </a:r>
            <a:r>
              <a:rPr lang="en-US" altLang="en-US" sz="2700" dirty="0" err="1"/>
              <a:t>khi</a:t>
            </a:r>
            <a:r>
              <a:rPr lang="en-US" altLang="en-US" sz="2700" dirty="0"/>
              <a:t> </a:t>
            </a:r>
            <a:r>
              <a:rPr lang="en-US" altLang="en-US" sz="2700" dirty="0" err="1"/>
              <a:t>mặt</a:t>
            </a:r>
            <a:r>
              <a:rPr lang="en-US" altLang="en-US" sz="2700" dirty="0"/>
              <a:t> </a:t>
            </a:r>
            <a:r>
              <a:rPr lang="en-US" altLang="en-US" sz="2700" dirty="0" err="1"/>
              <a:t>trời</a:t>
            </a:r>
            <a:r>
              <a:rPr lang="en-US" altLang="en-US" sz="2700" dirty="0"/>
              <a:t> </a:t>
            </a:r>
            <a:r>
              <a:rPr lang="en-US" altLang="en-US" sz="2700" dirty="0" err="1"/>
              <a:t>vừa</a:t>
            </a:r>
            <a:r>
              <a:rPr lang="en-US" altLang="en-US" sz="2700" dirty="0"/>
              <a:t> </a:t>
            </a:r>
            <a:r>
              <a:rPr lang="en-US" altLang="en-US" sz="2700" dirty="0" err="1">
                <a:solidFill>
                  <a:srgbClr val="FF0000"/>
                </a:solidFill>
              </a:rPr>
              <a:t>hé</a:t>
            </a:r>
            <a:r>
              <a:rPr lang="en-US" altLang="en-US" sz="2700" dirty="0">
                <a:solidFill>
                  <a:srgbClr val="FF0000"/>
                </a:solidFill>
              </a:rPr>
              <a:t> </a:t>
            </a:r>
            <a:r>
              <a:rPr lang="en-US" altLang="en-US" sz="2700" dirty="0" err="1">
                <a:solidFill>
                  <a:srgbClr val="FF0000"/>
                </a:solidFill>
              </a:rPr>
              <a:t>mây</a:t>
            </a:r>
            <a:r>
              <a:rPr lang="en-US" altLang="en-US" sz="2700" dirty="0">
                <a:solidFill>
                  <a:srgbClr val="FF0000"/>
                </a:solidFill>
              </a:rPr>
              <a:t> </a:t>
            </a:r>
            <a:r>
              <a:rPr lang="en-US" altLang="en-US" sz="2700" dirty="0" err="1"/>
              <a:t>nhìn</a:t>
            </a:r>
            <a:r>
              <a:rPr lang="en-US" altLang="en-US" sz="2700" dirty="0"/>
              <a:t> </a:t>
            </a:r>
            <a:r>
              <a:rPr lang="en-US" altLang="en-US" sz="2700" dirty="0" err="1"/>
              <a:t>xuống</a:t>
            </a:r>
            <a:r>
              <a:rPr lang="en-US" altLang="en-US" sz="2700" dirty="0"/>
              <a:t>, Thu </a:t>
            </a:r>
            <a:r>
              <a:rPr lang="en-US" altLang="en-US" sz="2700" dirty="0" err="1">
                <a:solidFill>
                  <a:srgbClr val="FF0000"/>
                </a:solidFill>
              </a:rPr>
              <a:t>phát</a:t>
            </a:r>
            <a:r>
              <a:rPr lang="en-US" altLang="en-US" sz="2700" dirty="0">
                <a:solidFill>
                  <a:srgbClr val="FF0000"/>
                </a:solidFill>
              </a:rPr>
              <a:t> </a:t>
            </a:r>
            <a:r>
              <a:rPr lang="en-US" altLang="en-US" sz="2700" dirty="0" err="1">
                <a:solidFill>
                  <a:srgbClr val="FF0000"/>
                </a:solidFill>
              </a:rPr>
              <a:t>hiện</a:t>
            </a:r>
            <a:r>
              <a:rPr lang="en-US" altLang="en-US" sz="2700" dirty="0">
                <a:solidFill>
                  <a:srgbClr val="FF0000"/>
                </a:solidFill>
              </a:rPr>
              <a:t> </a:t>
            </a:r>
            <a:r>
              <a:rPr lang="en-US" altLang="en-US" sz="2700" dirty="0"/>
              <a:t>ra </a:t>
            </a:r>
            <a:r>
              <a:rPr lang="en-US" altLang="en-US" sz="2700" dirty="0" err="1"/>
              <a:t>chú</a:t>
            </a:r>
            <a:r>
              <a:rPr lang="en-US" altLang="en-US" sz="2700" dirty="0"/>
              <a:t> </a:t>
            </a:r>
            <a:r>
              <a:rPr lang="en-US" altLang="en-US" sz="2700" dirty="0" err="1"/>
              <a:t>chim</a:t>
            </a:r>
            <a:r>
              <a:rPr lang="en-US" altLang="en-US" sz="2700" dirty="0"/>
              <a:t> </a:t>
            </a:r>
            <a:r>
              <a:rPr lang="en-US" altLang="en-US" sz="2700" dirty="0" err="1"/>
              <a:t>lông</a:t>
            </a:r>
            <a:r>
              <a:rPr lang="en-US" altLang="en-US" sz="2700" dirty="0"/>
              <a:t> </a:t>
            </a:r>
            <a:r>
              <a:rPr lang="en-US" altLang="en-US" sz="2700" dirty="0" err="1">
                <a:solidFill>
                  <a:srgbClr val="FF0000"/>
                </a:solidFill>
              </a:rPr>
              <a:t>xanh</a:t>
            </a:r>
            <a:r>
              <a:rPr lang="en-US" altLang="en-US" sz="2700" dirty="0">
                <a:solidFill>
                  <a:srgbClr val="FF0000"/>
                </a:solidFill>
              </a:rPr>
              <a:t> </a:t>
            </a:r>
            <a:r>
              <a:rPr lang="en-US" altLang="en-US" sz="2700" dirty="0" err="1">
                <a:solidFill>
                  <a:srgbClr val="FF0000"/>
                </a:solidFill>
              </a:rPr>
              <a:t>biếc</a:t>
            </a:r>
            <a:r>
              <a:rPr lang="en-US" altLang="en-US" sz="2700" dirty="0">
                <a:solidFill>
                  <a:srgbClr val="FF0000"/>
                </a:solidFill>
              </a:rPr>
              <a:t> </a:t>
            </a:r>
            <a:r>
              <a:rPr lang="en-US" altLang="en-US" sz="2700" dirty="0" err="1"/>
              <a:t>sà</a:t>
            </a:r>
            <a:r>
              <a:rPr lang="en-US" altLang="en-US" sz="2700" dirty="0"/>
              <a:t> </a:t>
            </a:r>
            <a:r>
              <a:rPr lang="en-US" altLang="en-US" sz="2700" dirty="0" err="1"/>
              <a:t>xuống</a:t>
            </a:r>
            <a:r>
              <a:rPr lang="en-US" altLang="en-US" sz="2700" dirty="0"/>
              <a:t> </a:t>
            </a:r>
            <a:r>
              <a:rPr lang="en-US" altLang="en-US" sz="2700" dirty="0" err="1"/>
              <a:t>cành</a:t>
            </a:r>
            <a:r>
              <a:rPr lang="en-US" altLang="en-US" sz="2700" dirty="0"/>
              <a:t> </a:t>
            </a:r>
            <a:r>
              <a:rPr lang="en-US" altLang="en-US" sz="2700" dirty="0" err="1"/>
              <a:t>lựu</a:t>
            </a:r>
            <a:r>
              <a:rPr lang="en-US" altLang="en-US" sz="2700" dirty="0"/>
              <a:t>. </a:t>
            </a:r>
            <a:r>
              <a:rPr lang="en-US" altLang="en-US" sz="2700" dirty="0" err="1"/>
              <a:t>Nó</a:t>
            </a:r>
            <a:r>
              <a:rPr lang="en-US" altLang="en-US" sz="2700" dirty="0"/>
              <a:t> </a:t>
            </a:r>
            <a:r>
              <a:rPr lang="en-US" altLang="en-US" sz="2700" dirty="0" err="1">
                <a:solidFill>
                  <a:srgbClr val="FF0000"/>
                </a:solidFill>
              </a:rPr>
              <a:t>săm</a:t>
            </a:r>
            <a:r>
              <a:rPr lang="en-US" altLang="en-US" sz="2700" dirty="0">
                <a:solidFill>
                  <a:srgbClr val="FF0000"/>
                </a:solidFill>
              </a:rPr>
              <a:t> </a:t>
            </a:r>
            <a:r>
              <a:rPr lang="en-US" altLang="en-US" sz="2700" dirty="0" err="1">
                <a:solidFill>
                  <a:srgbClr val="FF0000"/>
                </a:solidFill>
              </a:rPr>
              <a:t>soi</a:t>
            </a:r>
            <a:r>
              <a:rPr lang="en-US" altLang="en-US" sz="2700" dirty="0"/>
              <a:t>, </a:t>
            </a:r>
            <a:r>
              <a:rPr lang="en-US" altLang="en-US" sz="2700" dirty="0" err="1">
                <a:solidFill>
                  <a:srgbClr val="FF0000"/>
                </a:solidFill>
              </a:rPr>
              <a:t>mổ</a:t>
            </a:r>
            <a:r>
              <a:rPr lang="en-US" altLang="en-US" sz="2700" dirty="0">
                <a:solidFill>
                  <a:srgbClr val="FF0000"/>
                </a:solidFill>
              </a:rPr>
              <a:t> </a:t>
            </a:r>
            <a:r>
              <a:rPr lang="en-US" altLang="en-US" sz="2700" dirty="0" err="1">
                <a:solidFill>
                  <a:srgbClr val="FF0000"/>
                </a:solidFill>
              </a:rPr>
              <a:t>mổ</a:t>
            </a:r>
            <a:r>
              <a:rPr lang="en-US" altLang="en-US" sz="2700" dirty="0">
                <a:solidFill>
                  <a:srgbClr val="FF0000"/>
                </a:solidFill>
              </a:rPr>
              <a:t> </a:t>
            </a:r>
            <a:r>
              <a:rPr lang="en-US" altLang="en-US" sz="2700" dirty="0" err="1"/>
              <a:t>mấy</a:t>
            </a:r>
            <a:r>
              <a:rPr lang="en-US" altLang="en-US" sz="2700" dirty="0"/>
              <a:t> con </a:t>
            </a:r>
            <a:r>
              <a:rPr lang="en-US" altLang="en-US" sz="2700" dirty="0" err="1"/>
              <a:t>sâu</a:t>
            </a:r>
            <a:r>
              <a:rPr lang="en-US" altLang="en-US" sz="2700" dirty="0"/>
              <a:t> </a:t>
            </a:r>
            <a:r>
              <a:rPr lang="en-US" altLang="en-US" sz="2700" dirty="0" err="1"/>
              <a:t>rồi</a:t>
            </a:r>
            <a:r>
              <a:rPr lang="en-US" altLang="en-US" sz="2700" dirty="0"/>
              <a:t> </a:t>
            </a:r>
            <a:r>
              <a:rPr lang="en-US" altLang="en-US" sz="2700" dirty="0" err="1"/>
              <a:t>thản</a:t>
            </a:r>
            <a:r>
              <a:rPr lang="en-US" altLang="en-US" sz="2700" dirty="0"/>
              <a:t> </a:t>
            </a:r>
            <a:r>
              <a:rPr lang="en-US" altLang="en-US" sz="2700" dirty="0" err="1"/>
              <a:t>nhiên</a:t>
            </a:r>
            <a:r>
              <a:rPr lang="en-US" altLang="en-US" sz="2700" dirty="0"/>
              <a:t> </a:t>
            </a:r>
            <a:r>
              <a:rPr lang="en-US" altLang="en-US" sz="2700" dirty="0" err="1">
                <a:solidFill>
                  <a:srgbClr val="FF0000"/>
                </a:solidFill>
              </a:rPr>
              <a:t>rỉa</a:t>
            </a:r>
            <a:r>
              <a:rPr lang="en-US" altLang="en-US" sz="2700" dirty="0">
                <a:solidFill>
                  <a:srgbClr val="FF0000"/>
                </a:solidFill>
              </a:rPr>
              <a:t> </a:t>
            </a:r>
            <a:r>
              <a:rPr lang="en-US" altLang="en-US" sz="2700" dirty="0" err="1">
                <a:solidFill>
                  <a:srgbClr val="FF0000"/>
                </a:solidFill>
              </a:rPr>
              <a:t>cánh</a:t>
            </a:r>
            <a:r>
              <a:rPr lang="en-US" altLang="en-US" sz="2700" dirty="0"/>
              <a:t>, </a:t>
            </a:r>
            <a:r>
              <a:rPr lang="en-US" altLang="en-US" sz="2700" dirty="0" err="1"/>
              <a:t>hót</a:t>
            </a:r>
            <a:r>
              <a:rPr lang="en-US" altLang="en-US" sz="2700" dirty="0"/>
              <a:t> </a:t>
            </a:r>
            <a:r>
              <a:rPr lang="en-US" altLang="en-US" sz="2700" dirty="0" err="1"/>
              <a:t>lên</a:t>
            </a:r>
            <a:r>
              <a:rPr lang="en-US" altLang="en-US" sz="2700" dirty="0"/>
              <a:t> </a:t>
            </a:r>
            <a:r>
              <a:rPr lang="en-US" altLang="en-US" sz="2700" dirty="0" err="1"/>
              <a:t>mấy</a:t>
            </a:r>
            <a:r>
              <a:rPr lang="en-US" altLang="en-US" sz="2700" dirty="0"/>
              <a:t> </a:t>
            </a:r>
            <a:r>
              <a:rPr lang="en-US" altLang="en-US" sz="2700" dirty="0" err="1"/>
              <a:t>tiếng</a:t>
            </a:r>
            <a:r>
              <a:rPr lang="en-US" altLang="en-US" sz="2700" dirty="0"/>
              <a:t> </a:t>
            </a:r>
            <a:r>
              <a:rPr lang="en-US" altLang="en-US" sz="2700" dirty="0" err="1"/>
              <a:t>líu</a:t>
            </a:r>
            <a:r>
              <a:rPr lang="en-US" altLang="en-US" sz="2700" dirty="0"/>
              <a:t> </a:t>
            </a:r>
            <a:r>
              <a:rPr lang="en-US" altLang="en-US" sz="2700" dirty="0" err="1"/>
              <a:t>ríu</a:t>
            </a:r>
            <a:r>
              <a:rPr lang="en-US" altLang="en-US" sz="2700" dirty="0"/>
              <a:t>. Thu </a:t>
            </a:r>
            <a:r>
              <a:rPr lang="en-US" altLang="en-US" sz="2700" dirty="0" err="1">
                <a:solidFill>
                  <a:srgbClr val="FF0000"/>
                </a:solidFill>
              </a:rPr>
              <a:t>vội</a:t>
            </a:r>
            <a:r>
              <a:rPr lang="en-US" altLang="en-US" sz="2700" dirty="0"/>
              <a:t> </a:t>
            </a:r>
            <a:r>
              <a:rPr lang="en-US" altLang="en-US" sz="2700" dirty="0" err="1"/>
              <a:t>xuống</a:t>
            </a:r>
            <a:r>
              <a:rPr lang="en-US" altLang="en-US" sz="2700" dirty="0"/>
              <a:t> </a:t>
            </a:r>
            <a:r>
              <a:rPr lang="en-US" altLang="en-US" sz="2700" dirty="0" err="1"/>
              <a:t>nhà</a:t>
            </a:r>
            <a:r>
              <a:rPr lang="en-US" altLang="en-US" sz="2700" dirty="0"/>
              <a:t> </a:t>
            </a:r>
            <a:r>
              <a:rPr lang="en-US" altLang="en-US" sz="2700" dirty="0" err="1"/>
              <a:t>Hằng</a:t>
            </a:r>
            <a:r>
              <a:rPr lang="en-US" altLang="en-US" sz="2700" dirty="0"/>
              <a:t> </a:t>
            </a:r>
            <a:r>
              <a:rPr lang="en-US" altLang="en-US" sz="2700" dirty="0" err="1"/>
              <a:t>mời</a:t>
            </a:r>
            <a:r>
              <a:rPr lang="en-US" altLang="en-US" sz="2700" dirty="0"/>
              <a:t> </a:t>
            </a:r>
            <a:r>
              <a:rPr lang="en-US" altLang="en-US" sz="2700" dirty="0" err="1"/>
              <a:t>bạn</a:t>
            </a:r>
            <a:r>
              <a:rPr lang="en-US" altLang="en-US" sz="2700" dirty="0"/>
              <a:t> </a:t>
            </a:r>
            <a:r>
              <a:rPr lang="en-US" altLang="en-US" sz="2700" dirty="0" err="1"/>
              <a:t>lên</a:t>
            </a:r>
            <a:r>
              <a:rPr lang="en-US" altLang="en-US" sz="2700" dirty="0"/>
              <a:t> </a:t>
            </a:r>
            <a:r>
              <a:rPr lang="en-US" altLang="en-US" sz="2700" dirty="0" err="1"/>
              <a:t>xem</a:t>
            </a:r>
            <a:r>
              <a:rPr lang="en-US" altLang="en-US" sz="2700" dirty="0"/>
              <a:t> </a:t>
            </a:r>
            <a:r>
              <a:rPr lang="en-US" altLang="en-US" sz="2700" dirty="0" err="1"/>
              <a:t>để</a:t>
            </a:r>
            <a:r>
              <a:rPr lang="en-US" altLang="en-US" sz="2700" dirty="0"/>
              <a:t> </a:t>
            </a:r>
            <a:r>
              <a:rPr lang="en-US" altLang="en-US" sz="2700" dirty="0" err="1"/>
              <a:t>biết</a:t>
            </a:r>
            <a:r>
              <a:rPr lang="en-US" altLang="en-US" sz="2700" dirty="0"/>
              <a:t> </a:t>
            </a:r>
            <a:r>
              <a:rPr lang="en-US" altLang="en-US" sz="2700" dirty="0" err="1"/>
              <a:t>rằng</a:t>
            </a:r>
            <a:r>
              <a:rPr lang="en-US" altLang="en-US" sz="2700" dirty="0"/>
              <a:t>: Ban </a:t>
            </a:r>
            <a:r>
              <a:rPr lang="en-US" altLang="en-US" sz="2700" dirty="0" err="1"/>
              <a:t>công</a:t>
            </a:r>
            <a:r>
              <a:rPr lang="en-US" altLang="en-US" sz="2700" dirty="0"/>
              <a:t> </a:t>
            </a:r>
            <a:r>
              <a:rPr lang="en-US" altLang="en-US" sz="2700" dirty="0" err="1"/>
              <a:t>có</a:t>
            </a:r>
            <a:r>
              <a:rPr lang="en-US" altLang="en-US" sz="2700" dirty="0"/>
              <a:t> </a:t>
            </a:r>
            <a:r>
              <a:rPr lang="en-US" altLang="en-US" sz="2700" dirty="0" err="1"/>
              <a:t>chim</a:t>
            </a:r>
            <a:r>
              <a:rPr lang="en-US" altLang="en-US" sz="2700" dirty="0"/>
              <a:t> </a:t>
            </a:r>
            <a:r>
              <a:rPr lang="en-US" altLang="en-US" sz="2700" dirty="0" err="1"/>
              <a:t>về</a:t>
            </a:r>
            <a:r>
              <a:rPr lang="en-US" altLang="en-US" sz="2700" dirty="0"/>
              <a:t> </a:t>
            </a:r>
            <a:r>
              <a:rPr lang="en-US" altLang="en-US" sz="2700" dirty="0" err="1"/>
              <a:t>đậu</a:t>
            </a:r>
            <a:r>
              <a:rPr lang="en-US" altLang="en-US" sz="2700" dirty="0"/>
              <a:t> </a:t>
            </a:r>
            <a:r>
              <a:rPr lang="en-US" altLang="en-US" sz="2700" dirty="0" err="1"/>
              <a:t>tức</a:t>
            </a:r>
            <a:r>
              <a:rPr lang="en-US" altLang="en-US" sz="2700" dirty="0"/>
              <a:t> </a:t>
            </a:r>
            <a:r>
              <a:rPr lang="en-US" altLang="en-US" sz="2700" dirty="0" err="1"/>
              <a:t>là</a:t>
            </a:r>
            <a:r>
              <a:rPr lang="en-US" altLang="en-US" sz="2700" dirty="0"/>
              <a:t> </a:t>
            </a:r>
            <a:r>
              <a:rPr lang="en-US" altLang="en-US" sz="2700" dirty="0" err="1">
                <a:solidFill>
                  <a:srgbClr val="FF0000"/>
                </a:solidFill>
              </a:rPr>
              <a:t>vườn</a:t>
            </a:r>
            <a:r>
              <a:rPr lang="en-US" altLang="en-US" sz="2700" dirty="0"/>
              <a:t> </a:t>
            </a:r>
            <a:r>
              <a:rPr lang="en-US" altLang="en-US" sz="2700" dirty="0" err="1"/>
              <a:t>rồi</a:t>
            </a:r>
            <a:r>
              <a:rPr lang="en-US" altLang="en-US" sz="2700" dirty="0"/>
              <a:t> ! </a:t>
            </a:r>
            <a:r>
              <a:rPr lang="en-US" altLang="en-US" sz="2700" dirty="0" err="1"/>
              <a:t>Chẳng</a:t>
            </a:r>
            <a:r>
              <a:rPr lang="en-US" altLang="en-US" sz="2700" dirty="0"/>
              <a:t> </a:t>
            </a:r>
            <a:r>
              <a:rPr lang="en-US" altLang="en-US" sz="2700" dirty="0" err="1"/>
              <a:t>ngờ</a:t>
            </a:r>
            <a:r>
              <a:rPr lang="en-US" altLang="en-US" sz="2700" dirty="0"/>
              <a:t>, </a:t>
            </a:r>
            <a:r>
              <a:rPr lang="en-US" altLang="en-US" sz="2700" dirty="0" err="1"/>
              <a:t>khi</a:t>
            </a:r>
            <a:r>
              <a:rPr lang="en-US" altLang="en-US" sz="2700" dirty="0"/>
              <a:t> </a:t>
            </a:r>
            <a:r>
              <a:rPr lang="en-US" altLang="en-US" sz="2700" dirty="0" err="1"/>
              <a:t>hai</a:t>
            </a:r>
            <a:r>
              <a:rPr lang="en-US" altLang="en-US" sz="2700" dirty="0"/>
              <a:t> </a:t>
            </a:r>
            <a:r>
              <a:rPr lang="en-US" altLang="en-US" sz="2700" dirty="0" err="1"/>
              <a:t>bạn</a:t>
            </a:r>
            <a:r>
              <a:rPr lang="en-US" altLang="en-US" sz="2700" dirty="0"/>
              <a:t> </a:t>
            </a:r>
            <a:r>
              <a:rPr lang="en-US" altLang="en-US" sz="2700" dirty="0" err="1"/>
              <a:t>lên</a:t>
            </a:r>
            <a:r>
              <a:rPr lang="en-US" altLang="en-US" sz="2700" dirty="0"/>
              <a:t> </a:t>
            </a:r>
            <a:r>
              <a:rPr lang="en-US" altLang="en-US" sz="2700" dirty="0" err="1"/>
              <a:t>đến</a:t>
            </a:r>
            <a:r>
              <a:rPr lang="en-US" altLang="en-US" sz="2700" dirty="0"/>
              <a:t> </a:t>
            </a:r>
            <a:r>
              <a:rPr lang="en-US" altLang="en-US" sz="2700" dirty="0" err="1"/>
              <a:t>nơi</a:t>
            </a:r>
            <a:r>
              <a:rPr lang="en-US" altLang="en-US" sz="2700" dirty="0"/>
              <a:t> </a:t>
            </a:r>
            <a:r>
              <a:rPr lang="en-US" altLang="en-US" sz="2700" dirty="0" err="1"/>
              <a:t>thì</a:t>
            </a:r>
            <a:r>
              <a:rPr lang="en-US" altLang="en-US" sz="2700" dirty="0"/>
              <a:t> </a:t>
            </a:r>
            <a:r>
              <a:rPr lang="en-US" altLang="en-US" sz="2700" dirty="0" err="1"/>
              <a:t>chú</a:t>
            </a:r>
            <a:r>
              <a:rPr lang="en-US" altLang="en-US" sz="2700" dirty="0"/>
              <a:t> </a:t>
            </a:r>
            <a:r>
              <a:rPr lang="en-US" altLang="en-US" sz="2700" dirty="0" err="1"/>
              <a:t>chim</a:t>
            </a:r>
            <a:r>
              <a:rPr lang="en-US" altLang="en-US" sz="2700" dirty="0"/>
              <a:t> </a:t>
            </a:r>
            <a:r>
              <a:rPr lang="en-US" altLang="en-US" sz="2700" dirty="0" err="1"/>
              <a:t>đã</a:t>
            </a:r>
            <a:r>
              <a:rPr lang="en-US" altLang="en-US" sz="2700" dirty="0"/>
              <a:t> bay </a:t>
            </a:r>
            <a:r>
              <a:rPr lang="en-US" altLang="en-US" sz="2700" dirty="0" err="1"/>
              <a:t>đi</a:t>
            </a:r>
            <a:r>
              <a:rPr lang="en-US" altLang="en-US" sz="2700" dirty="0"/>
              <a:t>. </a:t>
            </a:r>
            <a:r>
              <a:rPr lang="en-US" altLang="en-US" sz="2700" dirty="0" err="1"/>
              <a:t>Sợ</a:t>
            </a:r>
            <a:r>
              <a:rPr lang="en-US" altLang="en-US" sz="2700" dirty="0"/>
              <a:t> </a:t>
            </a:r>
            <a:r>
              <a:rPr lang="en-US" altLang="en-US" sz="2700" dirty="0" err="1"/>
              <a:t>Hằng</a:t>
            </a:r>
            <a:r>
              <a:rPr lang="en-US" altLang="en-US" sz="2700" dirty="0"/>
              <a:t> </a:t>
            </a:r>
            <a:r>
              <a:rPr lang="en-US" altLang="en-US" sz="2700" dirty="0" err="1"/>
              <a:t>không</a:t>
            </a:r>
            <a:r>
              <a:rPr lang="en-US" altLang="en-US" sz="2700" dirty="0"/>
              <a:t> tin, Thu </a:t>
            </a:r>
            <a:r>
              <a:rPr lang="en-US" altLang="en-US" sz="2700" dirty="0" err="1">
                <a:solidFill>
                  <a:srgbClr val="FF0000"/>
                </a:solidFill>
              </a:rPr>
              <a:t>cầu</a:t>
            </a:r>
            <a:r>
              <a:rPr lang="en-US" altLang="en-US" sz="2700" dirty="0">
                <a:solidFill>
                  <a:srgbClr val="FF0000"/>
                </a:solidFill>
              </a:rPr>
              <a:t> </a:t>
            </a:r>
            <a:r>
              <a:rPr lang="en-US" altLang="en-US" sz="2700" dirty="0" err="1">
                <a:solidFill>
                  <a:srgbClr val="FF0000"/>
                </a:solidFill>
              </a:rPr>
              <a:t>viện</a:t>
            </a:r>
            <a:r>
              <a:rPr lang="en-US" altLang="en-US" sz="2700" dirty="0"/>
              <a:t> </a:t>
            </a:r>
            <a:r>
              <a:rPr lang="en-US" altLang="en-US" sz="2700" dirty="0" err="1"/>
              <a:t>ông</a:t>
            </a:r>
            <a:r>
              <a:rPr lang="en-US" altLang="en-US" sz="2700" dirty="0"/>
              <a:t>:</a:t>
            </a:r>
          </a:p>
          <a:p>
            <a:pPr algn="just">
              <a:spcBef>
                <a:spcPct val="50000"/>
              </a:spcBef>
            </a:pPr>
            <a:r>
              <a:rPr lang="en-US" altLang="en-US" sz="2700" dirty="0"/>
              <a:t>     - </a:t>
            </a:r>
            <a:r>
              <a:rPr lang="en-US" altLang="en-US" sz="2700" dirty="0" err="1"/>
              <a:t>Ông</a:t>
            </a:r>
            <a:r>
              <a:rPr lang="en-US" altLang="en-US" sz="2700" dirty="0"/>
              <a:t> </a:t>
            </a:r>
            <a:r>
              <a:rPr lang="en-US" altLang="en-US" sz="2700" dirty="0" err="1"/>
              <a:t>ơi</a:t>
            </a:r>
            <a:r>
              <a:rPr lang="en-US" altLang="en-US" sz="2700" dirty="0"/>
              <a:t>, </a:t>
            </a:r>
            <a:r>
              <a:rPr lang="en-US" altLang="en-US" sz="2700" dirty="0" err="1">
                <a:solidFill>
                  <a:srgbClr val="FF0000"/>
                </a:solidFill>
              </a:rPr>
              <a:t>đúng</a:t>
            </a:r>
            <a:r>
              <a:rPr lang="en-US" altLang="en-US" sz="2700" dirty="0">
                <a:solidFill>
                  <a:srgbClr val="FF0000"/>
                </a:solidFill>
              </a:rPr>
              <a:t> </a:t>
            </a:r>
            <a:r>
              <a:rPr lang="en-US" altLang="en-US" sz="2700" dirty="0" err="1">
                <a:solidFill>
                  <a:srgbClr val="FF0000"/>
                </a:solidFill>
              </a:rPr>
              <a:t>là</a:t>
            </a:r>
            <a:r>
              <a:rPr lang="en-US" altLang="en-US" sz="2700" dirty="0">
                <a:solidFill>
                  <a:srgbClr val="FF0000"/>
                </a:solidFill>
              </a:rPr>
              <a:t> </a:t>
            </a:r>
            <a:r>
              <a:rPr lang="en-US" altLang="en-US" sz="2700" dirty="0" err="1"/>
              <a:t>có</a:t>
            </a:r>
            <a:r>
              <a:rPr lang="en-US" altLang="en-US" sz="2700" dirty="0"/>
              <a:t> </a:t>
            </a:r>
            <a:r>
              <a:rPr lang="en-US" altLang="en-US" sz="2700" dirty="0" err="1"/>
              <a:t>chú</a:t>
            </a:r>
            <a:r>
              <a:rPr lang="en-US" altLang="en-US" sz="2700" dirty="0"/>
              <a:t> </a:t>
            </a:r>
            <a:r>
              <a:rPr lang="en-US" altLang="en-US" sz="2700" dirty="0" err="1"/>
              <a:t>chim</a:t>
            </a:r>
            <a:r>
              <a:rPr lang="en-US" altLang="en-US" sz="2700" dirty="0"/>
              <a:t> </a:t>
            </a:r>
            <a:r>
              <a:rPr lang="en-US" altLang="en-US" sz="2700" dirty="0" err="1"/>
              <a:t>vừa</a:t>
            </a:r>
            <a:r>
              <a:rPr lang="en-US" altLang="en-US" sz="2700" dirty="0"/>
              <a:t> </a:t>
            </a:r>
            <a:r>
              <a:rPr lang="en-US" altLang="en-US" sz="2700" dirty="0" err="1"/>
              <a:t>đỗ</a:t>
            </a:r>
            <a:r>
              <a:rPr lang="en-US" altLang="en-US" sz="2700" dirty="0"/>
              <a:t> ở </a:t>
            </a:r>
            <a:r>
              <a:rPr lang="en-US" altLang="en-US" sz="2700" dirty="0" err="1"/>
              <a:t>đây</a:t>
            </a:r>
            <a:r>
              <a:rPr lang="en-US" altLang="en-US" sz="2700" dirty="0"/>
              <a:t> </a:t>
            </a:r>
            <a:r>
              <a:rPr lang="en-US" altLang="en-US" sz="2700" dirty="0" err="1"/>
              <a:t>bắt</a:t>
            </a:r>
            <a:r>
              <a:rPr lang="en-US" altLang="en-US" sz="2700" dirty="0"/>
              <a:t> </a:t>
            </a:r>
            <a:r>
              <a:rPr lang="en-US" altLang="en-US" sz="2700" dirty="0" err="1"/>
              <a:t>sâu</a:t>
            </a:r>
            <a:r>
              <a:rPr lang="en-US" altLang="en-US" sz="2700" dirty="0"/>
              <a:t> </a:t>
            </a:r>
            <a:r>
              <a:rPr lang="en-US" altLang="en-US" sz="2700" dirty="0" err="1"/>
              <a:t>và</a:t>
            </a:r>
            <a:r>
              <a:rPr lang="en-US" altLang="en-US" sz="2700" dirty="0"/>
              <a:t> </a:t>
            </a:r>
            <a:r>
              <a:rPr lang="en-US" altLang="en-US" sz="2700" dirty="0" err="1"/>
              <a:t>hót</a:t>
            </a:r>
            <a:r>
              <a:rPr lang="en-US" altLang="en-US" sz="2700" dirty="0"/>
              <a:t> </a:t>
            </a:r>
            <a:r>
              <a:rPr lang="en-US" altLang="en-US" sz="2700" dirty="0" err="1"/>
              <a:t>nữa</a:t>
            </a:r>
            <a:r>
              <a:rPr lang="en-US" altLang="en-US" sz="2700" dirty="0"/>
              <a:t> </a:t>
            </a:r>
            <a:r>
              <a:rPr lang="en-US" altLang="en-US" sz="2700" dirty="0" err="1"/>
              <a:t>ông</a:t>
            </a:r>
            <a:r>
              <a:rPr lang="en-US" altLang="en-US" sz="2700" dirty="0"/>
              <a:t> </a:t>
            </a:r>
            <a:r>
              <a:rPr lang="en-US" altLang="en-US" sz="2700" dirty="0" err="1"/>
              <a:t>nhỉ</a:t>
            </a:r>
            <a:r>
              <a:rPr lang="en-US" altLang="en-US" sz="2700" dirty="0"/>
              <a:t> !</a:t>
            </a:r>
          </a:p>
          <a:p>
            <a:pPr algn="just">
              <a:spcBef>
                <a:spcPct val="50000"/>
              </a:spcBef>
            </a:pPr>
            <a:r>
              <a:rPr lang="en-US" altLang="en-US" sz="2700" dirty="0" err="1"/>
              <a:t>Ông</a:t>
            </a:r>
            <a:r>
              <a:rPr lang="en-US" altLang="en-US" sz="2700" dirty="0"/>
              <a:t> </a:t>
            </a:r>
            <a:r>
              <a:rPr lang="en-US" altLang="en-US" sz="2700" dirty="0" err="1"/>
              <a:t>nó</a:t>
            </a:r>
            <a:r>
              <a:rPr lang="en-US" altLang="en-US" sz="2700" dirty="0"/>
              <a:t> </a:t>
            </a:r>
            <a:r>
              <a:rPr lang="en-US" altLang="en-US" sz="2700" dirty="0" err="1">
                <a:solidFill>
                  <a:srgbClr val="FF0000"/>
                </a:solidFill>
              </a:rPr>
              <a:t>hiền</a:t>
            </a:r>
            <a:r>
              <a:rPr lang="en-US" altLang="en-US" sz="2700" dirty="0">
                <a:solidFill>
                  <a:srgbClr val="FF0000"/>
                </a:solidFill>
              </a:rPr>
              <a:t> </a:t>
            </a:r>
            <a:r>
              <a:rPr lang="en-US" altLang="en-US" sz="2700" dirty="0" err="1">
                <a:solidFill>
                  <a:srgbClr val="FF0000"/>
                </a:solidFill>
              </a:rPr>
              <a:t>hậu</a:t>
            </a:r>
            <a:r>
              <a:rPr lang="en-US" altLang="en-US" sz="2700" dirty="0">
                <a:solidFill>
                  <a:srgbClr val="FF0000"/>
                </a:solidFill>
              </a:rPr>
              <a:t> </a:t>
            </a:r>
            <a:r>
              <a:rPr lang="en-US" altLang="en-US" sz="2700" dirty="0"/>
              <a:t>quay </a:t>
            </a:r>
            <a:r>
              <a:rPr lang="en-US" altLang="en-US" sz="2700" dirty="0" err="1"/>
              <a:t>lại</a:t>
            </a:r>
            <a:r>
              <a:rPr lang="en-US" altLang="en-US" sz="2700" dirty="0"/>
              <a:t> </a:t>
            </a:r>
            <a:r>
              <a:rPr lang="en-US" altLang="en-US" sz="2700" dirty="0" err="1"/>
              <a:t>xoa</a:t>
            </a:r>
            <a:r>
              <a:rPr lang="en-US" altLang="en-US" sz="2700" dirty="0"/>
              <a:t> </a:t>
            </a:r>
            <a:r>
              <a:rPr lang="en-US" altLang="en-US" sz="2700" dirty="0" err="1"/>
              <a:t>đầu</a:t>
            </a:r>
            <a:r>
              <a:rPr lang="en-US" altLang="en-US" sz="2700" dirty="0"/>
              <a:t> </a:t>
            </a:r>
            <a:r>
              <a:rPr lang="en-US" altLang="en-US" sz="2700" dirty="0" err="1"/>
              <a:t>cả</a:t>
            </a:r>
            <a:r>
              <a:rPr lang="en-US" altLang="en-US" sz="2700" dirty="0"/>
              <a:t> </a:t>
            </a:r>
            <a:r>
              <a:rPr lang="en-US" altLang="en-US" sz="2700" dirty="0" err="1"/>
              <a:t>hai</a:t>
            </a:r>
            <a:r>
              <a:rPr lang="en-US" altLang="en-US" sz="2700" dirty="0"/>
              <a:t> </a:t>
            </a:r>
            <a:r>
              <a:rPr lang="en-US" altLang="en-US" sz="2700" dirty="0" err="1"/>
              <a:t>đứa</a:t>
            </a:r>
            <a:r>
              <a:rPr lang="en-US" altLang="en-US" sz="2700" dirty="0"/>
              <a:t>:</a:t>
            </a:r>
          </a:p>
          <a:p>
            <a:pPr algn="just">
              <a:spcBef>
                <a:spcPct val="50000"/>
              </a:spcBef>
            </a:pPr>
            <a:r>
              <a:rPr lang="en-US" altLang="en-US" sz="2700" dirty="0"/>
              <a:t>    - Ừ, </a:t>
            </a:r>
            <a:r>
              <a:rPr lang="en-US" altLang="en-US" sz="2700" dirty="0" err="1">
                <a:solidFill>
                  <a:srgbClr val="FF0000"/>
                </a:solidFill>
              </a:rPr>
              <a:t>đúng</a:t>
            </a:r>
            <a:r>
              <a:rPr lang="en-US" altLang="en-US" sz="2700" dirty="0">
                <a:solidFill>
                  <a:srgbClr val="FF0000"/>
                </a:solidFill>
              </a:rPr>
              <a:t> </a:t>
            </a:r>
            <a:r>
              <a:rPr lang="en-US" altLang="en-US" sz="2700" dirty="0" err="1">
                <a:solidFill>
                  <a:srgbClr val="FF0000"/>
                </a:solidFill>
              </a:rPr>
              <a:t>rồi</a:t>
            </a:r>
            <a:r>
              <a:rPr lang="en-US" altLang="en-US" sz="2700" dirty="0">
                <a:solidFill>
                  <a:srgbClr val="FF0000"/>
                </a:solidFill>
              </a:rPr>
              <a:t> </a:t>
            </a:r>
            <a:r>
              <a:rPr lang="en-US" altLang="en-US" sz="2700" dirty="0"/>
              <a:t>! </a:t>
            </a:r>
            <a:r>
              <a:rPr lang="en-US" altLang="en-US" sz="2700" dirty="0" err="1">
                <a:solidFill>
                  <a:srgbClr val="FF0000"/>
                </a:solidFill>
              </a:rPr>
              <a:t>Đất</a:t>
            </a:r>
            <a:r>
              <a:rPr lang="en-US" altLang="en-US" sz="2700" dirty="0">
                <a:solidFill>
                  <a:srgbClr val="FF0000"/>
                </a:solidFill>
              </a:rPr>
              <a:t> </a:t>
            </a:r>
            <a:r>
              <a:rPr lang="en-US" altLang="en-US" sz="2700" dirty="0" err="1">
                <a:solidFill>
                  <a:srgbClr val="FF0000"/>
                </a:solidFill>
              </a:rPr>
              <a:t>lành</a:t>
            </a:r>
            <a:r>
              <a:rPr lang="en-US" altLang="en-US" sz="2700" dirty="0">
                <a:solidFill>
                  <a:srgbClr val="FF0000"/>
                </a:solidFill>
              </a:rPr>
              <a:t> </a:t>
            </a:r>
            <a:r>
              <a:rPr lang="en-US" altLang="en-US" sz="2700" dirty="0" err="1">
                <a:solidFill>
                  <a:srgbClr val="FF0000"/>
                </a:solidFill>
              </a:rPr>
              <a:t>chim</a:t>
            </a:r>
            <a:r>
              <a:rPr lang="en-US" altLang="en-US" sz="2700" dirty="0">
                <a:solidFill>
                  <a:srgbClr val="FF0000"/>
                </a:solidFill>
              </a:rPr>
              <a:t> </a:t>
            </a:r>
            <a:r>
              <a:rPr lang="en-US" altLang="en-US" sz="2700" dirty="0" err="1">
                <a:solidFill>
                  <a:srgbClr val="FF0000"/>
                </a:solidFill>
              </a:rPr>
              <a:t>đậu</a:t>
            </a:r>
            <a:r>
              <a:rPr lang="en-US" altLang="en-US" sz="2700" dirty="0"/>
              <a:t>, </a:t>
            </a:r>
            <a:r>
              <a:rPr lang="en-US" altLang="en-US" sz="2700" dirty="0" err="1"/>
              <a:t>có</a:t>
            </a:r>
            <a:r>
              <a:rPr lang="en-US" altLang="en-US" sz="2700" dirty="0"/>
              <a:t> </a:t>
            </a:r>
            <a:r>
              <a:rPr lang="en-US" altLang="en-US" sz="2700" dirty="0" err="1"/>
              <a:t>gì</a:t>
            </a:r>
            <a:r>
              <a:rPr lang="en-US" altLang="en-US" sz="2700" dirty="0"/>
              <a:t> </a:t>
            </a:r>
            <a:r>
              <a:rPr lang="en-US" altLang="en-US" sz="2700" dirty="0" err="1"/>
              <a:t>lạ</a:t>
            </a:r>
            <a:r>
              <a:rPr lang="en-US" altLang="en-US" sz="2700" dirty="0"/>
              <a:t> </a:t>
            </a:r>
            <a:r>
              <a:rPr lang="en-US" altLang="en-US" sz="2700" dirty="0" err="1"/>
              <a:t>đâu</a:t>
            </a:r>
            <a:r>
              <a:rPr lang="en-US" altLang="en-US" sz="2700" dirty="0"/>
              <a:t> </a:t>
            </a:r>
            <a:r>
              <a:rPr lang="en-US" altLang="en-US" sz="2700" dirty="0" err="1"/>
              <a:t>hả</a:t>
            </a:r>
            <a:r>
              <a:rPr lang="en-US" altLang="en-US" sz="2700" dirty="0"/>
              <a:t> </a:t>
            </a:r>
            <a:r>
              <a:rPr lang="en-US" altLang="en-US" sz="2700" dirty="0" err="1"/>
              <a:t>cháu</a:t>
            </a:r>
            <a:r>
              <a:rPr lang="en-US" altLang="en-US" sz="2700" dirty="0"/>
              <a:t> ?</a:t>
            </a:r>
          </a:p>
        </p:txBody>
      </p:sp>
      <p:sp>
        <p:nvSpPr>
          <p:cNvPr id="3" name="文本框 10">
            <a:extLst>
              <a:ext uri="{FF2B5EF4-FFF2-40B4-BE49-F238E27FC236}">
                <a16:creationId xmlns:a16="http://schemas.microsoft.com/office/drawing/2014/main" id="{41734BC3-BA08-4F66-9377-085DFEFA4C19}"/>
              </a:ext>
            </a:extLst>
          </p:cNvPr>
          <p:cNvSpPr txBox="1"/>
          <p:nvPr/>
        </p:nvSpPr>
        <p:spPr>
          <a:xfrm>
            <a:off x="3046884" y="487995"/>
            <a:ext cx="6442789"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Luyện</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đọc</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diễn</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cảm</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67245180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4D1B03-3826-4903-9F20-2E0C75C6BEDF}"/>
              </a:ext>
            </a:extLst>
          </p:cNvPr>
          <p:cNvSpPr/>
          <p:nvPr/>
        </p:nvSpPr>
        <p:spPr>
          <a:xfrm>
            <a:off x="2500834" y="2435950"/>
            <a:ext cx="69268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Bài</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đọc</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muốn</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nói</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v</a:t>
            </a:r>
            <a:r>
              <a:rPr lang="en-GB" altLang="en-US" sz="2800" b="1" dirty="0" err="1">
                <a:solidFill>
                  <a:srgbClr val="E8B7B7">
                    <a:lumMod val="50000"/>
                  </a:srgbClr>
                </a:solidFill>
                <a:latin typeface="Arial"/>
                <a:ea typeface="微软雅黑"/>
              </a:rPr>
              <a:t>ới</a:t>
            </a:r>
            <a:r>
              <a:rPr lang="en-GB" altLang="en-US" sz="2800" b="1" dirty="0">
                <a:solidFill>
                  <a:srgbClr val="E8B7B7">
                    <a:lumMod val="50000"/>
                  </a:srgbClr>
                </a:solidFill>
                <a:latin typeface="Arial"/>
                <a:ea typeface="微软雅黑"/>
              </a:rPr>
              <a:t> </a:t>
            </a:r>
            <a:r>
              <a:rPr lang="en-GB" altLang="en-US" sz="2800" b="1" dirty="0" err="1">
                <a:solidFill>
                  <a:srgbClr val="E8B7B7">
                    <a:lumMod val="50000"/>
                  </a:srgbClr>
                </a:solidFill>
                <a:latin typeface="Arial"/>
                <a:ea typeface="微软雅黑"/>
              </a:rPr>
              <a:t>chúng</a:t>
            </a:r>
            <a:r>
              <a:rPr lang="en-GB" altLang="en-US" sz="2800" b="1" dirty="0">
                <a:solidFill>
                  <a:srgbClr val="E8B7B7">
                    <a:lumMod val="50000"/>
                  </a:srgbClr>
                </a:solidFill>
                <a:latin typeface="Arial"/>
                <a:ea typeface="微软雅黑"/>
              </a:rPr>
              <a:t> ta </a:t>
            </a:r>
            <a:r>
              <a:rPr lang="en-GB" altLang="en-US" sz="2800" b="1" dirty="0" err="1">
                <a:solidFill>
                  <a:srgbClr val="E8B7B7">
                    <a:lumMod val="50000"/>
                  </a:srgbClr>
                </a:solidFill>
                <a:latin typeface="Arial"/>
                <a:ea typeface="微软雅黑"/>
              </a:rPr>
              <a:t>điều</a:t>
            </a:r>
            <a:r>
              <a:rPr lang="en-GB" altLang="en-US" sz="2800" b="1" dirty="0">
                <a:solidFill>
                  <a:srgbClr val="E8B7B7">
                    <a:lumMod val="50000"/>
                  </a:srgbClr>
                </a:solidFill>
                <a:latin typeface="Arial"/>
                <a:ea typeface="微软雅黑"/>
              </a:rPr>
              <a:t> </a:t>
            </a:r>
            <a:r>
              <a:rPr lang="en-GB" altLang="en-US" sz="2800" b="1" dirty="0" err="1">
                <a:solidFill>
                  <a:srgbClr val="E8B7B7">
                    <a:lumMod val="50000"/>
                  </a:srgbClr>
                </a:solidFill>
                <a:latin typeface="Arial"/>
                <a:ea typeface="微软雅黑"/>
              </a:rPr>
              <a:t>gì</a:t>
            </a:r>
            <a:r>
              <a:rPr lang="en-GB" altLang="en-US" sz="2800" b="1" dirty="0">
                <a:solidFill>
                  <a:srgbClr val="E8B7B7">
                    <a:lumMod val="50000"/>
                  </a:srgbClr>
                </a:solidFill>
                <a:latin typeface="Arial"/>
                <a:ea typeface="微软雅黑"/>
              </a:rPr>
              <a:t>?</a:t>
            </a:r>
            <a:endParaRPr kumimoji="0" lang="en-GB" sz="2800" b="0" i="0" u="none" strike="noStrike" kern="1200" cap="none" spc="0" normalizeH="0" baseline="0" noProof="0" dirty="0">
              <a:ln>
                <a:noFill/>
              </a:ln>
              <a:solidFill>
                <a:srgbClr val="E8B7B7">
                  <a:lumMod val="50000"/>
                </a:srgbClr>
              </a:solidFill>
              <a:effectLst/>
              <a:uLnTx/>
              <a:uFillTx/>
              <a:latin typeface="Arial"/>
              <a:ea typeface="微软雅黑"/>
              <a:cs typeface="+mn-cs"/>
            </a:endParaRPr>
          </a:p>
        </p:txBody>
      </p:sp>
      <p:sp>
        <p:nvSpPr>
          <p:cNvPr id="3" name="Rectangle 2">
            <a:extLst>
              <a:ext uri="{FF2B5EF4-FFF2-40B4-BE49-F238E27FC236}">
                <a16:creationId xmlns:a16="http://schemas.microsoft.com/office/drawing/2014/main" id="{D335FDC3-49D2-4D3D-A6A0-4F99B9B083EF}"/>
              </a:ext>
            </a:extLst>
          </p:cNvPr>
          <p:cNvSpPr/>
          <p:nvPr/>
        </p:nvSpPr>
        <p:spPr>
          <a:xfrm>
            <a:off x="1053584" y="3246248"/>
            <a:ext cx="10561983" cy="130516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Arial"/>
                <a:ea typeface="微软雅黑"/>
                <a:cs typeface="+mn-cs"/>
              </a:rPr>
              <a:t>         </a:t>
            </a:r>
            <a:r>
              <a:rPr kumimoji="0" lang="en-GB" altLang="en-US" sz="2800" b="1" i="0" u="none" strike="noStrike" kern="1200" cap="none" spc="0" normalizeH="0" baseline="0" noProof="0" dirty="0" err="1">
                <a:ln>
                  <a:noFill/>
                </a:ln>
                <a:solidFill>
                  <a:prstClr val="black"/>
                </a:solidFill>
                <a:effectLst/>
                <a:uLnTx/>
                <a:uFillTx/>
                <a:latin typeface="Arial"/>
                <a:ea typeface="微软雅黑"/>
                <a:cs typeface="+mn-cs"/>
              </a:rPr>
              <a:t>Mỗi</a:t>
            </a:r>
            <a:r>
              <a:rPr kumimoji="0" lang="en-GB" altLang="en-US" sz="2800" b="1" i="0" u="none" strike="noStrike" kern="1200" cap="none" spc="0" normalizeH="0" baseline="0" noProof="0" dirty="0">
                <a:ln>
                  <a:noFill/>
                </a:ln>
                <a:solidFill>
                  <a:prstClr val="black"/>
                </a:solidFill>
                <a:effectLst/>
                <a:uLnTx/>
                <a:uFillTx/>
                <a:latin typeface="Arial"/>
                <a:ea typeface="微软雅黑"/>
                <a:cs typeface="+mn-cs"/>
              </a:rPr>
              <a:t> ng</a:t>
            </a:r>
            <a:r>
              <a:rPr kumimoji="0" lang="vi-VN" altLang="en-US" sz="2800" b="1" i="0" u="none" strike="noStrike" kern="1200" cap="none" spc="0" normalizeH="0" baseline="0" noProof="0" dirty="0">
                <a:ln>
                  <a:noFill/>
                </a:ln>
                <a:solidFill>
                  <a:prstClr val="black"/>
                </a:solidFill>
                <a:effectLst/>
                <a:uLnTx/>
                <a:uFillTx/>
                <a:latin typeface="Arial"/>
                <a:ea typeface="微软雅黑"/>
                <a:cs typeface="+mn-cs"/>
              </a:rPr>
              <a:t>ư</a:t>
            </a:r>
            <a:r>
              <a:rPr lang="en-GB" altLang="en-US" sz="2800" b="1" dirty="0" err="1">
                <a:solidFill>
                  <a:prstClr val="black"/>
                </a:solidFill>
                <a:latin typeface="Arial"/>
                <a:ea typeface="微软雅黑"/>
              </a:rPr>
              <a:t>ời</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hãy</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yêu</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quý</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thiên</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nhiên</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làm</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đẹp</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môi</a:t>
            </a:r>
            <a:r>
              <a:rPr lang="en-GB" altLang="en-US" sz="2800" b="1" dirty="0">
                <a:solidFill>
                  <a:prstClr val="black"/>
                </a:solidFill>
                <a:latin typeface="Arial"/>
                <a:ea typeface="微软雅黑"/>
              </a:rPr>
              <a:t> tr</a:t>
            </a:r>
            <a:r>
              <a:rPr lang="vi-VN" altLang="en-US" sz="2800" b="1" dirty="0">
                <a:solidFill>
                  <a:prstClr val="black"/>
                </a:solidFill>
                <a:latin typeface="Arial"/>
                <a:ea typeface="微软雅黑"/>
              </a:rPr>
              <a:t>ư</a:t>
            </a:r>
            <a:r>
              <a:rPr lang="en-GB" altLang="en-US" sz="2800" b="1" dirty="0" err="1">
                <a:solidFill>
                  <a:prstClr val="black"/>
                </a:solidFill>
                <a:latin typeface="Arial"/>
                <a:ea typeface="微软雅黑"/>
              </a:rPr>
              <a:t>ờng</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sống</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trong</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gia</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đình</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và</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xung</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quanh</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mình</a:t>
            </a:r>
            <a:r>
              <a:rPr lang="en-GB" altLang="en-US" sz="2800" b="1" dirty="0">
                <a:solidFill>
                  <a:prstClr val="black"/>
                </a:solidFill>
                <a:latin typeface="Arial"/>
                <a:ea typeface="微软雅黑"/>
              </a:rPr>
              <a:t>.</a:t>
            </a:r>
            <a:endParaRPr kumimoji="0" lang="en-GB" sz="2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8" name="TextBox 7">
            <a:extLst>
              <a:ext uri="{FF2B5EF4-FFF2-40B4-BE49-F238E27FC236}">
                <a16:creationId xmlns:a16="http://schemas.microsoft.com/office/drawing/2014/main" id="{D3127AFE-8531-4C1D-80B6-87832A1195AE}"/>
              </a:ext>
            </a:extLst>
          </p:cNvPr>
          <p:cNvSpPr txBox="1"/>
          <p:nvPr/>
        </p:nvSpPr>
        <p:spPr>
          <a:xfrm>
            <a:off x="4293704" y="1139687"/>
            <a:ext cx="3644348" cy="769441"/>
          </a:xfrm>
          <a:prstGeom prst="rect">
            <a:avLst/>
          </a:prstGeom>
          <a:noFill/>
        </p:spPr>
        <p:txBody>
          <a:bodyPr wrap="square" rtlCol="0">
            <a:spAutoFit/>
          </a:bodyPr>
          <a:lstStyle/>
          <a:p>
            <a:pPr algn="ctr"/>
            <a:r>
              <a:rPr lang="en-GB" sz="4400" b="1" dirty="0">
                <a:latin typeface="+mj-lt"/>
                <a:cs typeface="Times New Roman" panose="02020603050405020304" pitchFamily="18" charset="0"/>
              </a:rPr>
              <a:t>CỦNG CỐ</a:t>
            </a:r>
          </a:p>
        </p:txBody>
      </p:sp>
    </p:spTree>
    <p:extLst>
      <p:ext uri="{BB962C8B-B14F-4D97-AF65-F5344CB8AC3E}">
        <p14:creationId xmlns:p14="http://schemas.microsoft.com/office/powerpoint/2010/main" val="325252292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文本框 13"/>
          <p:cNvSpPr txBox="1"/>
          <p:nvPr/>
        </p:nvSpPr>
        <p:spPr>
          <a:xfrm>
            <a:off x="1866060" y="2709483"/>
            <a:ext cx="8682671" cy="92333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Chúc</a:t>
            </a:r>
            <a:r>
              <a:rPr kumimoji="0" lang="en-US" altLang="zh-CN" sz="54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zh-CN" sz="5400" b="1" i="0" u="none" strike="noStrike" kern="1200" cap="none" spc="0" normalizeH="0" noProof="0" dirty="0" err="1">
                <a:ln>
                  <a:noFill/>
                </a:ln>
                <a:solidFill>
                  <a:schemeClr val="accent1"/>
                </a:solidFill>
                <a:effectLst/>
                <a:uLnTx/>
                <a:uFillTx/>
                <a:latin typeface="Times New Roman" panose="02020603050405020304" pitchFamily="18" charset="0"/>
                <a:cs typeface="Times New Roman" panose="02020603050405020304" pitchFamily="18" charset="0"/>
              </a:rPr>
              <a:t>các</a:t>
            </a:r>
            <a:r>
              <a:rPr kumimoji="0" lang="en-US" altLang="zh-CN" sz="54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con </a:t>
            </a:r>
            <a:r>
              <a:rPr kumimoji="0" lang="en-US" altLang="zh-CN" sz="5400" b="1" i="0" u="none" strike="noStrike" kern="1200" cap="none" spc="0" normalizeH="0" noProof="0" dirty="0" err="1">
                <a:ln>
                  <a:noFill/>
                </a:ln>
                <a:solidFill>
                  <a:schemeClr val="accent1"/>
                </a:solidFill>
                <a:effectLst/>
                <a:uLnTx/>
                <a:uFillTx/>
                <a:latin typeface="Times New Roman" panose="02020603050405020304" pitchFamily="18" charset="0"/>
                <a:cs typeface="Times New Roman" panose="02020603050405020304" pitchFamily="18" charset="0"/>
              </a:rPr>
              <a:t>học</a:t>
            </a:r>
            <a:r>
              <a:rPr kumimoji="0" lang="en-US" altLang="zh-CN" sz="54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zh-CN" sz="5400" b="1"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tập</a:t>
            </a:r>
            <a:r>
              <a:rPr kumimoji="0" lang="en-US" altLang="zh-CN" sz="54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zh-CN" sz="5400" b="1" i="0" u="none" strike="noStrike" kern="1200" cap="none" spc="0" normalizeH="0" noProof="0" dirty="0" err="1">
                <a:ln>
                  <a:noFill/>
                </a:ln>
                <a:solidFill>
                  <a:schemeClr val="accent1"/>
                </a:solidFill>
                <a:effectLst/>
                <a:uLnTx/>
                <a:uFillTx/>
                <a:latin typeface="Times New Roman" panose="02020603050405020304" pitchFamily="18" charset="0"/>
                <a:cs typeface="Times New Roman" panose="02020603050405020304" pitchFamily="18" charset="0"/>
              </a:rPr>
              <a:t>tốt</a:t>
            </a:r>
            <a:r>
              <a:rPr kumimoji="0" lang="en-US" altLang="zh-CN" sz="5400" b="1" i="0" u="none" strike="noStrike" kern="1200" cap="none" spc="0" normalizeH="0" noProof="0" dirty="0">
                <a:ln>
                  <a:noFill/>
                </a:ln>
                <a:solidFill>
                  <a:schemeClr val="accent1"/>
                </a:solidFill>
                <a:effectLst/>
                <a:uLnTx/>
                <a:uFillTx/>
                <a:latin typeface="Times New Roman" panose="02020603050405020304" pitchFamily="18" charset="0"/>
                <a:cs typeface="Times New Roman" panose="02020603050405020304" pitchFamily="18" charset="0"/>
              </a:rPr>
              <a:t>!</a:t>
            </a:r>
            <a:endParaRPr kumimoji="0" lang="en-US" altLang="zh-CN" sz="54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òng Giáo Dục Và Đào Tạo quận Thanh Xuân">
            <a:extLst>
              <a:ext uri="{FF2B5EF4-FFF2-40B4-BE49-F238E27FC236}">
                <a16:creationId xmlns:a16="http://schemas.microsoft.com/office/drawing/2014/main" id="{888A4B66-00B4-4926-AB63-D7EF108851C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5" b="89862" l="1385" r="95385">
                        <a14:foregroundMark x1="12615" y1="36406" x2="9538" y2="42396"/>
                        <a14:foregroundMark x1="10462" y1="55607" x2="9385" y2="63287"/>
                        <a14:foregroundMark x1="5231" y1="60522" x2="4769" y2="63748"/>
                        <a14:foregroundMark x1="5692" y1="41782" x2="1385" y2="44854"/>
                        <a14:foregroundMark x1="80769" y1="34255" x2="95385" y2="41782"/>
                        <a14:foregroundMark x1="95385" y1="41782" x2="92308" y2="58218"/>
                        <a14:foregroundMark x1="87077" y1="70814" x2="87077" y2="70814"/>
                        <a14:foregroundMark x1="85538" y1="74808" x2="85538" y2="74808"/>
                        <a14:foregroundMark x1="86462" y1="70968" x2="86462" y2="70968"/>
                        <a14:foregroundMark x1="87077" y1="67435" x2="87077" y2="67435"/>
                        <a14:foregroundMark x1="86462" y1="70507" x2="86462" y2="70507"/>
                        <a14:foregroundMark x1="86615" y1="68356" x2="86615" y2="68356"/>
                        <a14:foregroundMark x1="84000" y1="81413" x2="84000" y2="81413"/>
                        <a14:foregroundMark x1="78308" y1="81874" x2="78308" y2="81874"/>
                        <a14:foregroundMark x1="83385" y1="86175" x2="83385" y2="86175"/>
                        <a14:foregroundMark x1="83846" y1="88326" x2="83846" y2="88326"/>
                        <a14:foregroundMark x1="8000" y1="83871" x2="8000" y2="83871"/>
                        <a14:foregroundMark x1="5846" y1="72504" x2="5846" y2="72504"/>
                        <a14:foregroundMark x1="5231" y1="69278" x2="5231" y2="69278"/>
                        <a14:foregroundMark x1="13385" y1="83871" x2="13385" y2="83871"/>
                        <a14:foregroundMark x1="13385" y1="85714" x2="13385" y2="85714"/>
                      </a14:backgroundRemoval>
                    </a14:imgEffect>
                  </a14:imgLayer>
                </a14:imgProps>
              </a:ext>
              <a:ext uri="{28A0092B-C50C-407E-A947-70E740481C1C}">
                <a14:useLocalDpi xmlns:a14="http://schemas.microsoft.com/office/drawing/2010/main" val="0"/>
              </a:ext>
            </a:extLst>
          </a:blip>
          <a:srcRect/>
          <a:stretch>
            <a:fillRect/>
          </a:stretch>
        </p:blipFill>
        <p:spPr bwMode="auto">
          <a:xfrm>
            <a:off x="3000375" y="977969"/>
            <a:ext cx="6191250" cy="6200775"/>
          </a:xfrm>
          <a:prstGeom prst="rect">
            <a:avLst/>
          </a:prstGeom>
          <a:noFill/>
          <a:extLst>
            <a:ext uri="{909E8E84-426E-40DD-AFC4-6F175D3DCCD1}">
              <a14:hiddenFill xmlns:a14="http://schemas.microsoft.com/office/drawing/2010/main">
                <a:solidFill>
                  <a:srgbClr val="FFFFFF"/>
                </a:solidFill>
              </a14:hiddenFill>
            </a:ext>
          </a:extLst>
        </p:spPr>
      </p:pic>
      <p:sp>
        <p:nvSpPr>
          <p:cNvPr id="4" name="PA-文本框 10">
            <a:extLst>
              <a:ext uri="{FF2B5EF4-FFF2-40B4-BE49-F238E27FC236}">
                <a16:creationId xmlns:a16="http://schemas.microsoft.com/office/drawing/2014/main" id="{4AD194F1-28CB-4F4C-B418-5DF19014C6DE}"/>
              </a:ext>
            </a:extLst>
          </p:cNvPr>
          <p:cNvSpPr txBox="1"/>
          <p:nvPr>
            <p:custDataLst>
              <p:tags r:id="rId1"/>
            </p:custDataLst>
          </p:nvPr>
        </p:nvSpPr>
        <p:spPr>
          <a:xfrm>
            <a:off x="3426703" y="582494"/>
            <a:ext cx="5397631" cy="1015663"/>
          </a:xfrm>
          <a:prstGeom prst="rect">
            <a:avLst/>
          </a:prstGeom>
          <a:noFill/>
        </p:spPr>
        <p:txBody>
          <a:bodyPr wrap="none" rtlCol="0">
            <a:spAutoFit/>
            <a:scene3d>
              <a:camera prst="orthographicFront"/>
              <a:lightRig rig="threePt" dir="t"/>
            </a:scene3d>
            <a:sp3d contourW="12700"/>
          </a:bodyPr>
          <a:lstStyle/>
          <a:p>
            <a:pPr lvl="0" algn="l">
              <a:defRPr/>
            </a:pP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Luyện</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đọc</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nhóm</a:t>
            </a:r>
            <a:endPar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375757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1000"/>
                                        <p:tgtEl>
                                          <p:spTgt spid="1028"/>
                                        </p:tgtEl>
                                      </p:cBhvr>
                                    </p:animEffect>
                                    <p:anim calcmode="lin" valueType="num">
                                      <p:cBhvr>
                                        <p:cTn id="12" dur="1000" fill="hold"/>
                                        <p:tgtEl>
                                          <p:spTgt spid="1028"/>
                                        </p:tgtEl>
                                        <p:attrNameLst>
                                          <p:attrName>ppt_x</p:attrName>
                                        </p:attrNameLst>
                                      </p:cBhvr>
                                      <p:tavLst>
                                        <p:tav tm="0">
                                          <p:val>
                                            <p:strVal val="#ppt_x"/>
                                          </p:val>
                                        </p:tav>
                                        <p:tav tm="100000">
                                          <p:val>
                                            <p:strVal val="#ppt_x"/>
                                          </p:val>
                                        </p:tav>
                                      </p:tavLst>
                                    </p:anim>
                                    <p:anim calcmode="lin" valueType="num">
                                      <p:cBhvr>
                                        <p:cTn id="1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Horizontal Scroll 7">
            <a:extLst>
              <a:ext uri="{FF2B5EF4-FFF2-40B4-BE49-F238E27FC236}">
                <a16:creationId xmlns:a16="http://schemas.microsoft.com/office/drawing/2014/main" id="{2AB41DF4-6A03-4180-9FCD-BE39962869C7}"/>
              </a:ext>
            </a:extLst>
          </p:cNvPr>
          <p:cNvSpPr>
            <a:spLocks noChangeArrowheads="1"/>
          </p:cNvSpPr>
          <p:nvPr/>
        </p:nvSpPr>
        <p:spPr bwMode="auto">
          <a:xfrm>
            <a:off x="642731" y="1997765"/>
            <a:ext cx="11098696" cy="3505200"/>
          </a:xfrm>
          <a:prstGeom prst="horizontalScroll">
            <a:avLst>
              <a:gd name="adj" fmla="val 12500"/>
            </a:avLst>
          </a:prstGeom>
          <a:solidFill>
            <a:schemeClr val="accent1"/>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50000"/>
              </a:lnSpc>
            </a:pPr>
            <a:r>
              <a:rPr lang="en-US" altLang="en-US" sz="3600" b="1" dirty="0">
                <a:solidFill>
                  <a:schemeClr val="bg1"/>
                </a:solidFill>
              </a:rPr>
              <a:t>    </a:t>
            </a:r>
            <a:r>
              <a:rPr lang="en-US" altLang="en-US" sz="3600" b="1" dirty="0" err="1">
                <a:solidFill>
                  <a:schemeClr val="bg1"/>
                </a:solidFill>
              </a:rPr>
              <a:t>Bài</a:t>
            </a:r>
            <a:r>
              <a:rPr lang="en-US" altLang="en-US" sz="3600" b="1" dirty="0">
                <a:solidFill>
                  <a:schemeClr val="bg1"/>
                </a:solidFill>
              </a:rPr>
              <a:t> </a:t>
            </a:r>
            <a:r>
              <a:rPr lang="en-US" altLang="en-US" sz="3600" b="1" dirty="0" err="1">
                <a:solidFill>
                  <a:schemeClr val="bg1"/>
                </a:solidFill>
              </a:rPr>
              <a:t>văn</a:t>
            </a:r>
            <a:r>
              <a:rPr lang="en-US" altLang="en-US" sz="3600" b="1" dirty="0">
                <a:solidFill>
                  <a:schemeClr val="bg1"/>
                </a:solidFill>
              </a:rPr>
              <a:t> </a:t>
            </a:r>
            <a:r>
              <a:rPr lang="en-US" altLang="en-US" sz="3600" b="1" dirty="0" err="1">
                <a:solidFill>
                  <a:schemeClr val="bg1"/>
                </a:solidFill>
              </a:rPr>
              <a:t>nói</a:t>
            </a:r>
            <a:r>
              <a:rPr lang="en-US" altLang="en-US" sz="3600" b="1" dirty="0">
                <a:solidFill>
                  <a:schemeClr val="bg1"/>
                </a:solidFill>
              </a:rPr>
              <a:t> </a:t>
            </a:r>
            <a:r>
              <a:rPr lang="en-US" altLang="en-US" sz="3600" b="1" dirty="0" err="1">
                <a:solidFill>
                  <a:schemeClr val="bg1"/>
                </a:solidFill>
              </a:rPr>
              <a:t>lên</a:t>
            </a:r>
            <a:r>
              <a:rPr lang="en-US" altLang="en-US" sz="3600" b="1" dirty="0">
                <a:solidFill>
                  <a:schemeClr val="bg1"/>
                </a:solidFill>
              </a:rPr>
              <a:t> </a:t>
            </a:r>
            <a:r>
              <a:rPr lang="en-US" altLang="en-US" sz="3600" b="1" dirty="0" err="1">
                <a:solidFill>
                  <a:schemeClr val="bg1"/>
                </a:solidFill>
              </a:rPr>
              <a:t>tình</a:t>
            </a:r>
            <a:r>
              <a:rPr lang="en-US" altLang="en-US" sz="3600" b="1" dirty="0">
                <a:solidFill>
                  <a:schemeClr val="bg1"/>
                </a:solidFill>
              </a:rPr>
              <a:t> </a:t>
            </a:r>
            <a:r>
              <a:rPr lang="en-US" altLang="en-US" sz="3600" b="1" dirty="0" err="1">
                <a:solidFill>
                  <a:schemeClr val="bg1"/>
                </a:solidFill>
              </a:rPr>
              <a:t>cảm</a:t>
            </a:r>
            <a:r>
              <a:rPr lang="en-US" altLang="en-US" sz="3600" b="1" dirty="0">
                <a:solidFill>
                  <a:schemeClr val="bg1"/>
                </a:solidFill>
              </a:rPr>
              <a:t> </a:t>
            </a:r>
            <a:r>
              <a:rPr lang="en-US" altLang="en-US" sz="3600" b="1" dirty="0" err="1">
                <a:solidFill>
                  <a:schemeClr val="bg1"/>
                </a:solidFill>
              </a:rPr>
              <a:t>yêu</a:t>
            </a:r>
            <a:r>
              <a:rPr lang="en-US" altLang="en-US" sz="3600" b="1" dirty="0">
                <a:solidFill>
                  <a:schemeClr val="bg1"/>
                </a:solidFill>
              </a:rPr>
              <a:t> </a:t>
            </a:r>
            <a:r>
              <a:rPr lang="en-US" altLang="en-US" sz="3600" b="1" dirty="0" err="1">
                <a:solidFill>
                  <a:schemeClr val="bg1"/>
                </a:solidFill>
              </a:rPr>
              <a:t>quý</a:t>
            </a:r>
            <a:r>
              <a:rPr lang="en-US" altLang="en-US" sz="3600" b="1" dirty="0">
                <a:solidFill>
                  <a:schemeClr val="bg1"/>
                </a:solidFill>
              </a:rPr>
              <a:t> </a:t>
            </a:r>
            <a:r>
              <a:rPr lang="en-US" altLang="en-US" sz="3600" b="1" dirty="0" err="1">
                <a:solidFill>
                  <a:schemeClr val="bg1"/>
                </a:solidFill>
              </a:rPr>
              <a:t>thiên</a:t>
            </a:r>
            <a:r>
              <a:rPr lang="en-US" altLang="en-US" sz="3600" b="1" dirty="0">
                <a:solidFill>
                  <a:schemeClr val="bg1"/>
                </a:solidFill>
              </a:rPr>
              <a:t> </a:t>
            </a:r>
            <a:r>
              <a:rPr lang="en-US" altLang="en-US" sz="3600" b="1" dirty="0" err="1">
                <a:solidFill>
                  <a:schemeClr val="bg1"/>
                </a:solidFill>
              </a:rPr>
              <a:t>nhiên</a:t>
            </a:r>
            <a:r>
              <a:rPr lang="en-US" altLang="en-US" sz="3600" b="1" dirty="0">
                <a:solidFill>
                  <a:schemeClr val="bg1"/>
                </a:solidFill>
              </a:rPr>
              <a:t> </a:t>
            </a:r>
            <a:r>
              <a:rPr lang="en-US" altLang="en-US" sz="3600" b="1" dirty="0" err="1">
                <a:solidFill>
                  <a:schemeClr val="bg1"/>
                </a:solidFill>
              </a:rPr>
              <a:t>của</a:t>
            </a:r>
            <a:r>
              <a:rPr lang="en-US" altLang="en-US" sz="3600" b="1" dirty="0">
                <a:solidFill>
                  <a:schemeClr val="bg1"/>
                </a:solidFill>
              </a:rPr>
              <a:t> </a:t>
            </a:r>
            <a:r>
              <a:rPr lang="en-US" altLang="en-US" sz="3600" b="1" dirty="0" err="1">
                <a:solidFill>
                  <a:schemeClr val="bg1"/>
                </a:solidFill>
              </a:rPr>
              <a:t>hai</a:t>
            </a:r>
            <a:r>
              <a:rPr lang="en-US" altLang="en-US" sz="3600" b="1" dirty="0">
                <a:solidFill>
                  <a:schemeClr val="bg1"/>
                </a:solidFill>
              </a:rPr>
              <a:t> </a:t>
            </a:r>
            <a:r>
              <a:rPr lang="en-US" altLang="en-US" sz="3600" b="1" dirty="0" err="1">
                <a:solidFill>
                  <a:schemeClr val="bg1"/>
                </a:solidFill>
              </a:rPr>
              <a:t>ông</a:t>
            </a:r>
            <a:r>
              <a:rPr lang="en-US" altLang="en-US" sz="3600" b="1" dirty="0">
                <a:solidFill>
                  <a:schemeClr val="bg1"/>
                </a:solidFill>
              </a:rPr>
              <a:t> </a:t>
            </a:r>
            <a:r>
              <a:rPr lang="en-US" altLang="en-US" sz="3600" b="1" dirty="0" err="1">
                <a:solidFill>
                  <a:schemeClr val="bg1"/>
                </a:solidFill>
              </a:rPr>
              <a:t>cháu</a:t>
            </a:r>
            <a:r>
              <a:rPr lang="en-US" altLang="en-US" sz="3600" b="1" dirty="0">
                <a:solidFill>
                  <a:schemeClr val="bg1"/>
                </a:solidFill>
              </a:rPr>
              <a:t> </a:t>
            </a:r>
            <a:r>
              <a:rPr lang="en-US" altLang="en-US" sz="3600" b="1" dirty="0" err="1">
                <a:solidFill>
                  <a:schemeClr val="bg1"/>
                </a:solidFill>
              </a:rPr>
              <a:t>bé</a:t>
            </a:r>
            <a:r>
              <a:rPr lang="en-US" altLang="en-US" sz="3600" b="1" dirty="0">
                <a:solidFill>
                  <a:schemeClr val="bg1"/>
                </a:solidFill>
              </a:rPr>
              <a:t> Thu </a:t>
            </a:r>
            <a:r>
              <a:rPr lang="en-US" altLang="en-US" sz="3600" b="1" dirty="0" err="1">
                <a:solidFill>
                  <a:schemeClr val="bg1"/>
                </a:solidFill>
              </a:rPr>
              <a:t>và</a:t>
            </a:r>
            <a:r>
              <a:rPr lang="en-US" altLang="en-US" sz="3600" b="1" dirty="0">
                <a:solidFill>
                  <a:schemeClr val="bg1"/>
                </a:solidFill>
              </a:rPr>
              <a:t> </a:t>
            </a:r>
            <a:r>
              <a:rPr lang="en-US" altLang="en-US" sz="3600" b="1" dirty="0" err="1">
                <a:solidFill>
                  <a:schemeClr val="bg1"/>
                </a:solidFill>
              </a:rPr>
              <a:t>muốn</a:t>
            </a:r>
            <a:r>
              <a:rPr lang="en-US" altLang="en-US" sz="3600" b="1" dirty="0">
                <a:solidFill>
                  <a:schemeClr val="bg1"/>
                </a:solidFill>
              </a:rPr>
              <a:t> </a:t>
            </a:r>
            <a:r>
              <a:rPr lang="en-US" altLang="en-US" sz="3600" b="1" dirty="0" err="1">
                <a:solidFill>
                  <a:schemeClr val="bg1"/>
                </a:solidFill>
              </a:rPr>
              <a:t>mọi</a:t>
            </a:r>
            <a:r>
              <a:rPr lang="en-US" altLang="en-US" sz="3600" b="1" dirty="0">
                <a:solidFill>
                  <a:schemeClr val="bg1"/>
                </a:solidFill>
              </a:rPr>
              <a:t> </a:t>
            </a:r>
            <a:r>
              <a:rPr lang="en-US" altLang="en-US" sz="3600" b="1" dirty="0" err="1">
                <a:solidFill>
                  <a:schemeClr val="bg1"/>
                </a:solidFill>
              </a:rPr>
              <a:t>người</a:t>
            </a:r>
            <a:r>
              <a:rPr lang="en-US" altLang="en-US" sz="3600" b="1" dirty="0">
                <a:solidFill>
                  <a:schemeClr val="bg1"/>
                </a:solidFill>
              </a:rPr>
              <a:t> </a:t>
            </a:r>
            <a:r>
              <a:rPr lang="en-US" altLang="en-US" sz="3600" b="1" dirty="0" err="1">
                <a:solidFill>
                  <a:schemeClr val="bg1"/>
                </a:solidFill>
              </a:rPr>
              <a:t>luôn</a:t>
            </a:r>
            <a:r>
              <a:rPr lang="en-US" altLang="en-US" sz="3600" b="1" dirty="0">
                <a:solidFill>
                  <a:schemeClr val="bg1"/>
                </a:solidFill>
              </a:rPr>
              <a:t> </a:t>
            </a:r>
            <a:r>
              <a:rPr lang="en-US" altLang="en-US" sz="3600" b="1" dirty="0" err="1">
                <a:solidFill>
                  <a:schemeClr val="bg1"/>
                </a:solidFill>
              </a:rPr>
              <a:t>làm</a:t>
            </a:r>
            <a:r>
              <a:rPr lang="en-US" altLang="en-US" sz="3600" b="1" dirty="0">
                <a:solidFill>
                  <a:schemeClr val="bg1"/>
                </a:solidFill>
              </a:rPr>
              <a:t> </a:t>
            </a:r>
            <a:r>
              <a:rPr lang="en-US" altLang="en-US" sz="3600" b="1" dirty="0" err="1">
                <a:solidFill>
                  <a:schemeClr val="bg1"/>
                </a:solidFill>
              </a:rPr>
              <a:t>đẹp</a:t>
            </a:r>
            <a:r>
              <a:rPr lang="en-US" altLang="en-US" sz="3600" b="1" dirty="0">
                <a:solidFill>
                  <a:schemeClr val="bg1"/>
                </a:solidFill>
              </a:rPr>
              <a:t> </a:t>
            </a:r>
            <a:r>
              <a:rPr lang="en-US" altLang="en-US" sz="3600" b="1" dirty="0" err="1">
                <a:solidFill>
                  <a:schemeClr val="bg1"/>
                </a:solidFill>
              </a:rPr>
              <a:t>môi</a:t>
            </a:r>
            <a:r>
              <a:rPr lang="en-US" altLang="en-US" sz="3600" b="1" dirty="0">
                <a:solidFill>
                  <a:schemeClr val="bg1"/>
                </a:solidFill>
              </a:rPr>
              <a:t> </a:t>
            </a:r>
            <a:r>
              <a:rPr lang="en-US" altLang="en-US" sz="3600" b="1" dirty="0" err="1">
                <a:solidFill>
                  <a:schemeClr val="bg1"/>
                </a:solidFill>
              </a:rPr>
              <a:t>trường</a:t>
            </a:r>
            <a:r>
              <a:rPr lang="en-US" altLang="en-US" sz="3600" b="1" dirty="0">
                <a:solidFill>
                  <a:schemeClr val="bg1"/>
                </a:solidFill>
              </a:rPr>
              <a:t> </a:t>
            </a:r>
            <a:r>
              <a:rPr lang="en-US" altLang="en-US" sz="3600" b="1" dirty="0" err="1">
                <a:solidFill>
                  <a:schemeClr val="bg1"/>
                </a:solidFill>
              </a:rPr>
              <a:t>xung</a:t>
            </a:r>
            <a:r>
              <a:rPr lang="en-US" altLang="en-US" sz="3600" b="1" dirty="0">
                <a:solidFill>
                  <a:schemeClr val="bg1"/>
                </a:solidFill>
              </a:rPr>
              <a:t> </a:t>
            </a:r>
            <a:r>
              <a:rPr lang="en-US" altLang="en-US" sz="3600" b="1" dirty="0" err="1">
                <a:solidFill>
                  <a:schemeClr val="bg1"/>
                </a:solidFill>
              </a:rPr>
              <a:t>quanh</a:t>
            </a:r>
            <a:r>
              <a:rPr lang="en-US" altLang="en-US" sz="3600" b="1" dirty="0">
                <a:solidFill>
                  <a:schemeClr val="bg1"/>
                </a:solidFill>
              </a:rPr>
              <a:t> </a:t>
            </a:r>
            <a:r>
              <a:rPr lang="en-US" altLang="en-US" sz="3600" b="1" dirty="0" err="1">
                <a:solidFill>
                  <a:schemeClr val="bg1"/>
                </a:solidFill>
              </a:rPr>
              <a:t>mình</a:t>
            </a:r>
            <a:r>
              <a:rPr lang="en-US" altLang="en-US" sz="3600" b="1" dirty="0">
                <a:solidFill>
                  <a:schemeClr val="bg1"/>
                </a:solidFill>
              </a:rPr>
              <a:t>.</a:t>
            </a:r>
          </a:p>
        </p:txBody>
      </p:sp>
      <p:sp>
        <p:nvSpPr>
          <p:cNvPr id="3" name="Rectangle 2">
            <a:extLst>
              <a:ext uri="{FF2B5EF4-FFF2-40B4-BE49-F238E27FC236}">
                <a16:creationId xmlns:a16="http://schemas.microsoft.com/office/drawing/2014/main" id="{C316B01C-04D9-418F-9CF0-95DC98563188}"/>
              </a:ext>
            </a:extLst>
          </p:cNvPr>
          <p:cNvSpPr/>
          <p:nvPr/>
        </p:nvSpPr>
        <p:spPr>
          <a:xfrm>
            <a:off x="4272424" y="1074435"/>
            <a:ext cx="3647152" cy="923330"/>
          </a:xfrm>
          <a:prstGeom prst="rect">
            <a:avLst/>
          </a:prstGeom>
          <a:noFill/>
        </p:spPr>
        <p:txBody>
          <a:bodyPr wrap="none">
            <a:spAutoFit/>
          </a:bodyPr>
          <a:lstStyle/>
          <a:p>
            <a:pPr>
              <a:defRPr/>
            </a:pPr>
            <a:r>
              <a:rPr lang="en-US" sz="5400" b="1" dirty="0">
                <a:ln w="1905"/>
                <a:effectLst>
                  <a:innerShdw blurRad="69850" dist="43180" dir="5400000">
                    <a:srgbClr val="000000">
                      <a:alpha val="65000"/>
                    </a:srgbClr>
                  </a:innerShdw>
                </a:effectLst>
              </a:rPr>
              <a:t>NỘI DUNG</a:t>
            </a:r>
          </a:p>
        </p:txBody>
      </p:sp>
    </p:spTree>
    <p:extLst>
      <p:ext uri="{BB962C8B-B14F-4D97-AF65-F5344CB8AC3E}">
        <p14:creationId xmlns:p14="http://schemas.microsoft.com/office/powerpoint/2010/main" val="86437190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62182" y="1442175"/>
            <a:ext cx="4616395" cy="706755"/>
            <a:chOff x="1278972" y="1892039"/>
            <a:chExt cx="4616395" cy="706755"/>
          </a:xfrm>
        </p:grpSpPr>
        <p:grpSp>
          <p:nvGrpSpPr>
            <p:cNvPr id="18" name="组合 17"/>
            <p:cNvGrpSpPr/>
            <p:nvPr/>
          </p:nvGrpSpPr>
          <p:grpSpPr>
            <a:xfrm>
              <a:off x="1278972" y="1892039"/>
              <a:ext cx="4616395" cy="706755"/>
              <a:chOff x="1591029" y="1948068"/>
              <a:chExt cx="4616395" cy="706755"/>
            </a:xfrm>
          </p:grpSpPr>
          <p:sp>
            <p:nvSpPr>
              <p:cNvPr id="4" name="文本框 3"/>
              <p:cNvSpPr txBox="1"/>
              <p:nvPr/>
            </p:nvSpPr>
            <p:spPr>
              <a:xfrm>
                <a:off x="2084369" y="1948068"/>
                <a:ext cx="4123055" cy="70675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altLang="zh-CN" sz="4000" b="1" i="0" u="none" strike="noStrike" kern="1200" cap="none" spc="0" normalizeH="0" baseline="0" noProof="0" dirty="0">
                    <a:ln>
                      <a:noFill/>
                    </a:ln>
                    <a:solidFill>
                      <a:schemeClr val="tx1"/>
                    </a:solidFill>
                    <a:effectLst/>
                    <a:uLnTx/>
                    <a:uFillTx/>
                    <a:latin typeface="Times New Roman" panose="02020603050405020304" pitchFamily="18" charset="0"/>
                    <a:ea typeface="Microsoft YaHei" panose="020B0503020204020204" charset="-122"/>
                    <a:cs typeface="Times New Roman" panose="02020603050405020304" pitchFamily="18" charset="0"/>
                  </a:rPr>
                  <a:t>Luyện đọc đúng</a:t>
                </a:r>
              </a:p>
            </p:txBody>
          </p:sp>
          <p:sp>
            <p:nvSpPr>
              <p:cNvPr id="21" name="圆角矩形 20"/>
              <p:cNvSpPr/>
              <p:nvPr/>
            </p:nvSpPr>
            <p:spPr>
              <a:xfrm rot="2700000">
                <a:off x="1591029" y="2067965"/>
                <a:ext cx="401640" cy="401640"/>
              </a:xfrm>
              <a:prstGeom prst="roundRect">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19" name="文本框 18"/>
            <p:cNvSpPr txBox="1"/>
            <p:nvPr/>
          </p:nvSpPr>
          <p:spPr>
            <a:xfrm>
              <a:off x="1323339" y="2028090"/>
              <a:ext cx="312906" cy="369332"/>
            </a:xfrm>
            <a:prstGeom prst="rect">
              <a:avLst/>
            </a:prstGeom>
            <a:noFill/>
          </p:spPr>
          <p:txBody>
            <a:bodyPr wrap="none" rtlCol="0">
              <a:spAutoFit/>
            </a:bodyPr>
            <a:lstStyle/>
            <a:p>
              <a:pPr algn="ctr"/>
              <a:r>
                <a:rPr lang="en-US" altLang="zh-CN" i="1" dirty="0">
                  <a:solidFill>
                    <a:schemeClr val="bg1"/>
                  </a:solidFill>
                  <a:latin typeface="Century Gothic" panose="020B0502020202020204" pitchFamily="34" charset="0"/>
                </a:rPr>
                <a:t>1</a:t>
              </a:r>
              <a:endParaRPr lang="zh-CN" altLang="en-US" i="1" dirty="0">
                <a:solidFill>
                  <a:schemeClr val="bg1"/>
                </a:solidFill>
                <a:latin typeface="Century Gothic" panose="020B0502020202020204" pitchFamily="34" charset="0"/>
              </a:endParaRPr>
            </a:p>
          </p:txBody>
        </p:sp>
      </p:grpSp>
      <p:grpSp>
        <p:nvGrpSpPr>
          <p:cNvPr id="24" name="组合 23"/>
          <p:cNvGrpSpPr/>
          <p:nvPr/>
        </p:nvGrpSpPr>
        <p:grpSpPr>
          <a:xfrm>
            <a:off x="1517732" y="2724005"/>
            <a:ext cx="3967454" cy="706755"/>
            <a:chOff x="1278972" y="1892039"/>
            <a:chExt cx="3967454" cy="706755"/>
          </a:xfrm>
        </p:grpSpPr>
        <p:grpSp>
          <p:nvGrpSpPr>
            <p:cNvPr id="25" name="组合 24"/>
            <p:cNvGrpSpPr/>
            <p:nvPr/>
          </p:nvGrpSpPr>
          <p:grpSpPr>
            <a:xfrm>
              <a:off x="1278972" y="1892039"/>
              <a:ext cx="3967454" cy="706755"/>
              <a:chOff x="1591029" y="1948068"/>
              <a:chExt cx="3967454" cy="706755"/>
            </a:xfrm>
          </p:grpSpPr>
          <p:sp>
            <p:nvSpPr>
              <p:cNvPr id="29" name="文本框 28"/>
              <p:cNvSpPr txBox="1"/>
              <p:nvPr/>
            </p:nvSpPr>
            <p:spPr>
              <a:xfrm>
                <a:off x="2084369" y="1948068"/>
                <a:ext cx="3474114" cy="70675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altLang="zh-CN" sz="4000" b="1" i="0" u="none" strike="noStrike" kern="1200" cap="none" spc="0" normalizeH="0" baseline="0" noProof="0" dirty="0">
                    <a:ln>
                      <a:noFill/>
                    </a:ln>
                    <a:solidFill>
                      <a:schemeClr val="tx1"/>
                    </a:solidFill>
                    <a:effectLst/>
                    <a:uLnTx/>
                    <a:uFillTx/>
                    <a:latin typeface="Times New Roman" panose="02020603050405020304" pitchFamily="18" charset="0"/>
                    <a:ea typeface="Microsoft YaHei" panose="020B0503020204020204" charset="-122"/>
                    <a:cs typeface="Times New Roman" panose="02020603050405020304" pitchFamily="18" charset="0"/>
                  </a:rPr>
                  <a:t>Tìm hiểu bài</a:t>
                </a:r>
              </a:p>
            </p:txBody>
          </p:sp>
          <p:sp>
            <p:nvSpPr>
              <p:cNvPr id="28" name="圆角矩形 27"/>
              <p:cNvSpPr/>
              <p:nvPr/>
            </p:nvSpPr>
            <p:spPr>
              <a:xfrm rot="2700000">
                <a:off x="1591029" y="2067965"/>
                <a:ext cx="401640" cy="401640"/>
              </a:xfrm>
              <a:prstGeom prst="roundRect">
                <a:avLst/>
              </a:prstGeom>
              <a:solidFill>
                <a:schemeClr val="accent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26" name="文本框 25"/>
            <p:cNvSpPr txBox="1"/>
            <p:nvPr/>
          </p:nvSpPr>
          <p:spPr>
            <a:xfrm>
              <a:off x="1323339" y="2028090"/>
              <a:ext cx="312906" cy="369332"/>
            </a:xfrm>
            <a:prstGeom prst="rect">
              <a:avLst/>
            </a:prstGeom>
            <a:noFill/>
          </p:spPr>
          <p:txBody>
            <a:bodyPr wrap="none" rtlCol="0">
              <a:spAutoFit/>
            </a:bodyPr>
            <a:lstStyle/>
            <a:p>
              <a:pPr algn="ctr"/>
              <a:r>
                <a:rPr lang="en-US" altLang="zh-CN" i="1" dirty="0">
                  <a:solidFill>
                    <a:schemeClr val="bg1"/>
                  </a:solidFill>
                  <a:latin typeface="Century Gothic" panose="020B0502020202020204" pitchFamily="34" charset="0"/>
                </a:rPr>
                <a:t>2</a:t>
              </a:r>
              <a:endParaRPr lang="zh-CN" altLang="en-US" i="1" dirty="0">
                <a:solidFill>
                  <a:schemeClr val="bg1"/>
                </a:solidFill>
                <a:latin typeface="Century Gothic" panose="020B0502020202020204" pitchFamily="34" charset="0"/>
              </a:endParaRPr>
            </a:p>
          </p:txBody>
        </p:sp>
      </p:grpSp>
      <p:grpSp>
        <p:nvGrpSpPr>
          <p:cNvPr id="31" name="组合 30"/>
          <p:cNvGrpSpPr/>
          <p:nvPr/>
        </p:nvGrpSpPr>
        <p:grpSpPr>
          <a:xfrm>
            <a:off x="1586865" y="4065905"/>
            <a:ext cx="6519534" cy="706755"/>
            <a:chOff x="1278972" y="1892039"/>
            <a:chExt cx="5248855" cy="706755"/>
          </a:xfrm>
        </p:grpSpPr>
        <p:grpSp>
          <p:nvGrpSpPr>
            <p:cNvPr id="32" name="组合 31"/>
            <p:cNvGrpSpPr/>
            <p:nvPr/>
          </p:nvGrpSpPr>
          <p:grpSpPr>
            <a:xfrm>
              <a:off x="1278972" y="1892039"/>
              <a:ext cx="5248855" cy="706755"/>
              <a:chOff x="1591029" y="1948068"/>
              <a:chExt cx="5248855" cy="706755"/>
            </a:xfrm>
          </p:grpSpPr>
          <p:sp>
            <p:nvSpPr>
              <p:cNvPr id="36" name="文本框 35"/>
              <p:cNvSpPr txBox="1"/>
              <p:nvPr/>
            </p:nvSpPr>
            <p:spPr>
              <a:xfrm>
                <a:off x="2084369" y="1948068"/>
                <a:ext cx="4755515" cy="70675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altLang="zh-CN" sz="4000" b="1" i="0" u="none" strike="noStrike" kern="1200" cap="none" spc="0" normalizeH="0" baseline="0" noProof="0" dirty="0">
                    <a:ln>
                      <a:noFill/>
                    </a:ln>
                    <a:solidFill>
                      <a:schemeClr val="tx1"/>
                    </a:solidFill>
                    <a:effectLst/>
                    <a:uLnTx/>
                    <a:uFillTx/>
                    <a:latin typeface="Times New Roman" panose="02020603050405020304" pitchFamily="18" charset="0"/>
                    <a:ea typeface="Microsoft YaHei" panose="020B0503020204020204" charset="-122"/>
                    <a:cs typeface="Times New Roman" panose="02020603050405020304" pitchFamily="18" charset="0"/>
                  </a:rPr>
                  <a:t>Luyện đọc diễn cảm</a:t>
                </a:r>
              </a:p>
            </p:txBody>
          </p:sp>
          <p:sp>
            <p:nvSpPr>
              <p:cNvPr id="35" name="圆角矩形 34"/>
              <p:cNvSpPr/>
              <p:nvPr/>
            </p:nvSpPr>
            <p:spPr>
              <a:xfrm rot="2700000">
                <a:off x="1591029" y="2067965"/>
                <a:ext cx="401640" cy="401640"/>
              </a:xfrm>
              <a:prstGeom prst="roundRect">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33" name="文本框 32"/>
            <p:cNvSpPr txBox="1"/>
            <p:nvPr/>
          </p:nvSpPr>
          <p:spPr>
            <a:xfrm>
              <a:off x="1323339" y="2028090"/>
              <a:ext cx="312906" cy="368300"/>
            </a:xfrm>
            <a:prstGeom prst="rect">
              <a:avLst/>
            </a:prstGeom>
            <a:noFill/>
          </p:spPr>
          <p:txBody>
            <a:bodyPr wrap="square" rtlCol="0">
              <a:spAutoFit/>
            </a:bodyPr>
            <a:lstStyle/>
            <a:p>
              <a:pPr algn="ctr"/>
              <a:r>
                <a:rPr lang="en-US" altLang="zh-CN" i="1" dirty="0">
                  <a:solidFill>
                    <a:schemeClr val="bg1"/>
                  </a:solidFill>
                  <a:latin typeface="Century Gothic" panose="020B0502020202020204" pitchFamily="34" charset="0"/>
                </a:rPr>
                <a:t>3</a:t>
              </a:r>
              <a:endParaRPr lang="zh-CN" altLang="en-US" i="1" dirty="0">
                <a:solidFill>
                  <a:schemeClr val="bg1"/>
                </a:solidFill>
                <a:latin typeface="Century Gothic" panose="020B0502020202020204" pitchFamily="34" charset="0"/>
              </a:endParaRPr>
            </a:p>
          </p:txBody>
        </p:sp>
      </p:grpSp>
      <p:pic>
        <p:nvPicPr>
          <p:cNvPr id="44035" name="Picture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985000" y="993140"/>
            <a:ext cx="5207000" cy="377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0-#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44035"/>
                                        </p:tgtEl>
                                        <p:attrNameLst>
                                          <p:attrName>style.visibility</p:attrName>
                                        </p:attrNameLst>
                                      </p:cBhvr>
                                      <p:to>
                                        <p:strVal val="visible"/>
                                      </p:to>
                                    </p:set>
                                    <p:animEffect transition="in" filter="barn(inVertical)">
                                      <p:cBhvr>
                                        <p:cTn id="20"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5" name="PA-组合 4"/>
          <p:cNvGrpSpPr/>
          <p:nvPr>
            <p:custDataLst>
              <p:tags r:id="rId1"/>
            </p:custDataLst>
          </p:nvPr>
        </p:nvGrpSpPr>
        <p:grpSpPr>
          <a:xfrm>
            <a:off x="0" y="2714172"/>
            <a:ext cx="3686629" cy="1429658"/>
            <a:chOff x="0" y="2714172"/>
            <a:chExt cx="3686629" cy="1429658"/>
          </a:xfrm>
        </p:grpSpPr>
        <p:sp>
          <p:nvSpPr>
            <p:cNvPr id="6" name="PA-五边形 5"/>
            <p:cNvSpPr/>
            <p:nvPr>
              <p:custDataLst>
                <p:tags r:id="rId4"/>
              </p:custDataLst>
            </p:nvPr>
          </p:nvSpPr>
          <p:spPr>
            <a:xfrm>
              <a:off x="0" y="2714172"/>
              <a:ext cx="3686629" cy="1429658"/>
            </a:xfrm>
            <a:prstGeom prst="homePlate">
              <a:avLst>
                <a:gd name="adj" fmla="val 2389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任意多边形 6"/>
            <p:cNvSpPr/>
            <p:nvPr>
              <p:custDataLst>
                <p:tags r:id="rId5"/>
              </p:custDataLst>
            </p:nvPr>
          </p:nvSpPr>
          <p:spPr>
            <a:xfrm>
              <a:off x="0" y="342900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六边形 7"/>
            <p:cNvSpPr/>
            <p:nvPr>
              <p:custDataLst>
                <p:tags r:id="rId6"/>
              </p:custDataLst>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4800">
                  <a:solidFill>
                    <a:schemeClr val="tx1"/>
                  </a:solidFill>
                </a:rPr>
                <a:t>1</a:t>
              </a:r>
            </a:p>
          </p:txBody>
        </p:sp>
      </p:grpSp>
      <p:sp>
        <p:nvSpPr>
          <p:cNvPr id="11" name="PA-文本框 10"/>
          <p:cNvSpPr txBox="1"/>
          <p:nvPr>
            <p:custDataLst>
              <p:tags r:id="rId2"/>
            </p:custDataLst>
          </p:nvPr>
        </p:nvSpPr>
        <p:spPr>
          <a:xfrm>
            <a:off x="3930286" y="2994390"/>
            <a:ext cx="5135245" cy="1014730"/>
          </a:xfrm>
          <a:prstGeom prst="rect">
            <a:avLst/>
          </a:prstGeom>
          <a:noFill/>
        </p:spPr>
        <p:txBody>
          <a:bodyPr wrap="none" rtlCol="0">
            <a:spAutoFit/>
            <a:scene3d>
              <a:camera prst="orthographicFront"/>
              <a:lightRig rig="threePt" dir="t"/>
            </a:scene3d>
            <a:sp3d contourW="12700"/>
          </a:bodyPr>
          <a:lstStyle/>
          <a:p>
            <a:pPr lvl="0" algn="l">
              <a:defRPr/>
            </a:pP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Luyện đọc đúng</a:t>
            </a:r>
          </a:p>
        </p:txBody>
      </p:sp>
      <p:cxnSp>
        <p:nvCxnSpPr>
          <p:cNvPr id="12" name="PA-直接连接符 11"/>
          <p:cNvCxnSpPr/>
          <p:nvPr>
            <p:custDataLst>
              <p:tags r:id="rId3"/>
            </p:custDataLst>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0"/>
            <a:ext cx="12192000" cy="7216140"/>
          </a:xfrm>
          <a:prstGeom prst="rect">
            <a:avLst/>
          </a:prstGeom>
          <a:noFill/>
        </p:spPr>
        <p:txBody>
          <a:bodyPr wrap="square" rtlCol="0" anchor="t">
            <a:spAutoFit/>
          </a:bodyPr>
          <a:lstStyle/>
          <a:p>
            <a:pPr algn="ctr"/>
            <a:r>
              <a:rPr lang="en-US" sz="3200" b="1">
                <a:solidFill>
                  <a:srgbClr val="FF0000"/>
                </a:solidFill>
              </a:rPr>
              <a:t>Chuyện một khu vườn nhỏ</a:t>
            </a:r>
            <a:endParaRPr lang="en-US" sz="1600"/>
          </a:p>
          <a:p>
            <a:pPr algn="just"/>
            <a:r>
              <a:rPr lang="en-US"/>
              <a:t>          </a:t>
            </a:r>
            <a:r>
              <a:rPr lang="en-US" sz="2400"/>
              <a:t>Bé Thu rất khoái ra ban công ngồi với ông nội, nghe ông rủ rỉ giảng về từng loài cây.</a:t>
            </a:r>
          </a:p>
          <a:p>
            <a:pPr algn="just"/>
            <a:r>
              <a:rPr lang="en-US" sz="2400"/>
              <a:t> </a:t>
            </a:r>
            <a:r>
              <a:rPr lang="en-GB" altLang="en-US" sz="2400"/>
              <a:t>       </a:t>
            </a:r>
            <a:r>
              <a:rPr lang="en-US" sz="2400"/>
              <a:t>Cây quỳnh lá dày, giữ được nước, chẳng phải tưới nhiều. Cây hoa ti gôn thích leo trèo, cứ thò những cái râu ra, theo gió mà ngọ nguậy như những cái vòi voi bé xíu. Cây hoa giấy mọc ngay bên cạnh bị nó </a:t>
            </a:r>
            <a:r>
              <a:rPr lang="en-GB" altLang="en-US" sz="2400"/>
              <a:t>cuốn</a:t>
            </a:r>
            <a:r>
              <a:rPr lang="en-US" sz="2400"/>
              <a:t> chặt một cành. Những chiếc vòi quấn chắc nhiều vòng, rồi một chùm ti gôn hé nở. Cây đa Ấn Độ thì liên tục bật ra những búp đỏ hồng nhọn hoắt. Khi đủ lớn, nó xòe ra thành chiếc lá nâu rõ to, ở trong lại hiện ra cái búp đa mới nhọn hoắt, đỏ hồng... Có điều Thu chưa vui: Cái Hằng ở nhà dưới cứ bảo ban công nhà Thu không phải là vườn!</a:t>
            </a:r>
          </a:p>
          <a:p>
            <a:pPr algn="just"/>
            <a:r>
              <a:rPr lang="en-US" sz="2400"/>
              <a:t>        Một sớm chủ nhật đầu xuân, khi mặt trời vừa hé mây nhìn xuống, Thu phát hiện ra chú chim lông xanh biếc sà xuống cành lựu. Nó săm soi, mổ mổ mấy con sâu rồi thản nhiên rỉa cánh, hót lên mấy tiếng líu ríu. Thu vội xuống nhà Hằng mời bạn lên xem để biết rằng: Ban công có chim về đậu tức là vườn rồi! Chẳng ngờ, khi hai bạn lên đến nơi thì chú chim đã bay đi. Sợ Hằng không tin, Thu cầu viện ông:</a:t>
            </a:r>
          </a:p>
          <a:p>
            <a:pPr algn="just"/>
            <a:r>
              <a:rPr lang="en-GB" altLang="en-US" sz="2400"/>
              <a:t>       </a:t>
            </a:r>
            <a:r>
              <a:rPr lang="en-US" sz="2400"/>
              <a:t>- Ông ơi, đúng là có chú chim vừa đỗ ở đây bắt sâu và hót nữa ông nhỉ!</a:t>
            </a:r>
          </a:p>
          <a:p>
            <a:pPr algn="just"/>
            <a:r>
              <a:rPr lang="en-GB" altLang="en-US" sz="2400"/>
              <a:t>       </a:t>
            </a:r>
            <a:r>
              <a:rPr lang="en-US" sz="2400"/>
              <a:t>Ông nó hiền hậu quay lại xoa đầu cả hai đứa:</a:t>
            </a:r>
          </a:p>
          <a:p>
            <a:pPr algn="just"/>
            <a:r>
              <a:rPr lang="en-GB" altLang="en-US" sz="2400"/>
              <a:t>       </a:t>
            </a:r>
            <a:r>
              <a:rPr lang="en-US" sz="2400"/>
              <a:t>- Ừ, đúng rồi! Đất lành chim đậu, có gì lạ đâu hả cháu?</a:t>
            </a:r>
          </a:p>
          <a:p>
            <a:pPr algn="r"/>
            <a:r>
              <a:rPr lang="en-US" sz="2400"/>
              <a:t>Theo VÂN LONG</a:t>
            </a:r>
            <a:endParaRPr lang="en-US" sz="2300"/>
          </a:p>
          <a:p>
            <a:endParaRPr lang="en-US" sz="2300"/>
          </a:p>
        </p:txBody>
      </p:sp>
    </p:spTree>
  </p:cSld>
  <p:clrMapOvr>
    <a:masterClrMapping/>
  </p:clrMapOvr>
  <p:transition spd="slow">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5064" name="Text Box 9"/>
          <p:cNvSpPr txBox="1">
            <a:spLocks noChangeArrowheads="1"/>
          </p:cNvSpPr>
          <p:nvPr/>
        </p:nvSpPr>
        <p:spPr bwMode="auto">
          <a:xfrm>
            <a:off x="3344069" y="2832894"/>
            <a:ext cx="5475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endParaRPr lang="vi-VN" altLang="en-US" sz="3200">
              <a:solidFill>
                <a:srgbClr val="FF0000"/>
              </a:solidFill>
              <a:cs typeface="Times New Roman" panose="02020603050405020304" pitchFamily="18" charset="0"/>
            </a:endParaRPr>
          </a:p>
        </p:txBody>
      </p:sp>
      <p:sp>
        <p:nvSpPr>
          <p:cNvPr id="21" name="Text Box 8"/>
          <p:cNvSpPr txBox="1">
            <a:spLocks noChangeArrowheads="1"/>
          </p:cNvSpPr>
          <p:nvPr/>
        </p:nvSpPr>
        <p:spPr bwMode="auto">
          <a:xfrm>
            <a:off x="1424464" y="1815942"/>
            <a:ext cx="51609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r>
              <a:rPr lang="en-US" altLang="en-US" sz="3200" b="1" dirty="0"/>
              <a:t>- </a:t>
            </a:r>
            <a:r>
              <a:rPr lang="en-US" altLang="en-US" sz="3200" b="1" dirty="0" err="1"/>
              <a:t>Đoạn</a:t>
            </a:r>
            <a:r>
              <a:rPr lang="en-US" altLang="en-US" sz="3200" b="1" dirty="0"/>
              <a:t> 1: </a:t>
            </a:r>
            <a:r>
              <a:rPr lang="en-US" altLang="en-US" sz="3200" b="1" dirty="0" err="1"/>
              <a:t>Câu</a:t>
            </a:r>
            <a:r>
              <a:rPr lang="en-US" altLang="en-US" sz="3200" b="1" dirty="0"/>
              <a:t> </a:t>
            </a:r>
            <a:r>
              <a:rPr lang="en-US" altLang="en-US" sz="3200" b="1" dirty="0" err="1"/>
              <a:t>mở</a:t>
            </a:r>
            <a:r>
              <a:rPr lang="en-US" altLang="en-US" sz="3200" b="1" dirty="0"/>
              <a:t> </a:t>
            </a:r>
            <a:r>
              <a:rPr lang="en-US" altLang="en-US" sz="3200" b="1" dirty="0" err="1"/>
              <a:t>đầu</a:t>
            </a:r>
            <a:r>
              <a:rPr lang="en-US" altLang="en-US" sz="3200" b="1" dirty="0"/>
              <a:t>.</a:t>
            </a:r>
            <a:r>
              <a:rPr lang="en-US" altLang="en-US" sz="3200" b="1" dirty="0">
                <a:solidFill>
                  <a:srgbClr val="6600CC"/>
                </a:solidFill>
              </a:rPr>
              <a:t> </a:t>
            </a:r>
          </a:p>
        </p:txBody>
      </p:sp>
      <p:sp>
        <p:nvSpPr>
          <p:cNvPr id="22" name="Text Box 9"/>
          <p:cNvSpPr txBox="1">
            <a:spLocks noChangeArrowheads="1"/>
          </p:cNvSpPr>
          <p:nvPr/>
        </p:nvSpPr>
        <p:spPr bwMode="auto">
          <a:xfrm>
            <a:off x="1321435" y="2813685"/>
            <a:ext cx="106514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r>
              <a:rPr lang="en-US" altLang="en-US" sz="3200" b="1" dirty="0"/>
              <a:t>- </a:t>
            </a:r>
            <a:r>
              <a:rPr lang="en-US" altLang="en-US" sz="3200" b="1" dirty="0" err="1"/>
              <a:t>Đoạn</a:t>
            </a:r>
            <a:r>
              <a:rPr lang="en-US" altLang="en-US" sz="3200" b="1" dirty="0"/>
              <a:t> 2: </a:t>
            </a:r>
            <a:r>
              <a:rPr lang="en-US" altLang="en-US" sz="3200" b="1" dirty="0" err="1"/>
              <a:t>Từ</a:t>
            </a:r>
            <a:r>
              <a:rPr lang="en-US" altLang="en-US" sz="3200" b="1" dirty="0"/>
              <a:t> “</a:t>
            </a:r>
            <a:r>
              <a:rPr lang="en-US" altLang="en-US" sz="3200" b="1" dirty="0" err="1"/>
              <a:t>Cây</a:t>
            </a:r>
            <a:r>
              <a:rPr lang="en-US" altLang="en-US" sz="3200" b="1" dirty="0"/>
              <a:t> </a:t>
            </a:r>
            <a:r>
              <a:rPr lang="en-US" altLang="en-US" sz="3200" b="1" dirty="0" err="1"/>
              <a:t>quỳnh</a:t>
            </a:r>
            <a:r>
              <a:rPr lang="en-US" altLang="en-US" sz="3200" b="1" dirty="0"/>
              <a:t> </a:t>
            </a:r>
            <a:r>
              <a:rPr lang="en-US" altLang="en-US" sz="3200" b="1" dirty="0" err="1"/>
              <a:t>lá</a:t>
            </a:r>
            <a:r>
              <a:rPr lang="en-US" altLang="en-US" sz="3200" b="1" dirty="0"/>
              <a:t> </a:t>
            </a:r>
            <a:r>
              <a:rPr lang="en-US" altLang="en-US" sz="3200" b="1" dirty="0" err="1"/>
              <a:t>dày</a:t>
            </a:r>
            <a:r>
              <a:rPr lang="en-US" altLang="en-US" sz="3200" b="1" dirty="0"/>
              <a:t> </a:t>
            </a:r>
            <a:r>
              <a:rPr lang="en-GB" altLang="en-US" sz="3200" b="1" dirty="0"/>
              <a:t>... </a:t>
            </a:r>
            <a:r>
              <a:rPr lang="en-US" altLang="en-US" sz="3200" b="1" dirty="0" err="1"/>
              <a:t>không</a:t>
            </a:r>
            <a:r>
              <a:rPr lang="en-US" altLang="en-US" sz="3200" b="1" dirty="0"/>
              <a:t> </a:t>
            </a:r>
            <a:r>
              <a:rPr lang="en-US" altLang="en-US" sz="3200" b="1" dirty="0" err="1"/>
              <a:t>phải</a:t>
            </a:r>
            <a:r>
              <a:rPr lang="en-US" altLang="en-US" sz="3200" b="1" dirty="0"/>
              <a:t> </a:t>
            </a:r>
            <a:r>
              <a:rPr lang="en-US" altLang="en-US" sz="3200" b="1" dirty="0" err="1"/>
              <a:t>là</a:t>
            </a:r>
            <a:r>
              <a:rPr lang="en-US" altLang="en-US" sz="3200" b="1" dirty="0"/>
              <a:t> </a:t>
            </a:r>
            <a:r>
              <a:rPr lang="en-US" altLang="en-US" sz="3200" b="1" dirty="0" err="1"/>
              <a:t>vườn</a:t>
            </a:r>
            <a:r>
              <a:rPr lang="en-US" altLang="en-US" sz="3200" b="1" dirty="0"/>
              <a:t>.”</a:t>
            </a:r>
            <a:r>
              <a:rPr lang="en-US" altLang="en-US" sz="3200" dirty="0"/>
              <a:t> </a:t>
            </a:r>
          </a:p>
        </p:txBody>
      </p:sp>
      <p:sp>
        <p:nvSpPr>
          <p:cNvPr id="23" name="Text Box 10"/>
          <p:cNvSpPr txBox="1">
            <a:spLocks noChangeArrowheads="1"/>
          </p:cNvSpPr>
          <p:nvPr/>
        </p:nvSpPr>
        <p:spPr bwMode="auto">
          <a:xfrm>
            <a:off x="1321594" y="3849847"/>
            <a:ext cx="5148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r>
              <a:rPr lang="en-US" altLang="en-US" sz="3200" b="1"/>
              <a:t>- Đoạn 3: Phần còn lại.</a:t>
            </a:r>
            <a:r>
              <a:rPr lang="en-US" altLang="en-US" sz="3200" b="1">
                <a:solidFill>
                  <a:srgbClr val="6600CC"/>
                </a:solidFill>
              </a:rPr>
              <a:t> </a:t>
            </a:r>
          </a:p>
        </p:txBody>
      </p:sp>
      <p:sp>
        <p:nvSpPr>
          <p:cNvPr id="24" name="Text Box 11"/>
          <p:cNvSpPr txBox="1">
            <a:spLocks noChangeArrowheads="1"/>
          </p:cNvSpPr>
          <p:nvPr/>
        </p:nvSpPr>
        <p:spPr bwMode="auto">
          <a:xfrm>
            <a:off x="3941604" y="977107"/>
            <a:ext cx="5137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r>
              <a:rPr lang="en-US" altLang="en-US" sz="3200" b="1" dirty="0" err="1"/>
              <a:t>Bài</a:t>
            </a:r>
            <a:r>
              <a:rPr lang="en-US" altLang="en-US" sz="3200" b="1" dirty="0"/>
              <a:t> </a:t>
            </a:r>
            <a:r>
              <a:rPr lang="en-US" altLang="en-US" sz="3200" b="1" dirty="0" err="1"/>
              <a:t>được</a:t>
            </a:r>
            <a:r>
              <a:rPr lang="en-US" altLang="en-US" sz="3200" b="1" dirty="0"/>
              <a:t> chia </a:t>
            </a:r>
            <a:r>
              <a:rPr lang="en-US" altLang="en-US" sz="3200" b="1" dirty="0" err="1"/>
              <a:t>thành</a:t>
            </a:r>
            <a:r>
              <a:rPr lang="en-US" altLang="en-US" sz="3200" b="1" dirty="0"/>
              <a:t> 3 </a:t>
            </a:r>
            <a:r>
              <a:rPr lang="en-US" altLang="en-US" sz="3200" b="1" dirty="0" err="1"/>
              <a:t>đoạn</a:t>
            </a:r>
            <a:r>
              <a:rPr lang="en-US" altLang="en-US" sz="3200" b="1" dirty="0"/>
              <a:t>:</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45064"/>
                                        </p:tgtEl>
                                        <p:attrNameLst>
                                          <p:attrName>style.visibility</p:attrName>
                                        </p:attrNameLst>
                                      </p:cBhvr>
                                      <p:to>
                                        <p:strVal val="visible"/>
                                      </p:to>
                                    </p:set>
                                    <p:animEffect transition="in" filter="fade">
                                      <p:cBhvr>
                                        <p:cTn id="14" dur="1000"/>
                                        <p:tgtEl>
                                          <p:spTgt spid="45064"/>
                                        </p:tgtEl>
                                      </p:cBhvr>
                                    </p:animEffect>
                                    <p:anim calcmode="lin" valueType="num">
                                      <p:cBhvr>
                                        <p:cTn id="15" dur="1000" fill="hold"/>
                                        <p:tgtEl>
                                          <p:spTgt spid="45064"/>
                                        </p:tgtEl>
                                        <p:attrNameLst>
                                          <p:attrName>ppt_x</p:attrName>
                                        </p:attrNameLst>
                                      </p:cBhvr>
                                      <p:tavLst>
                                        <p:tav tm="0">
                                          <p:val>
                                            <p:strVal val="#ppt_x"/>
                                          </p:val>
                                        </p:tav>
                                        <p:tav tm="100000">
                                          <p:val>
                                            <p:strVal val="#ppt_x"/>
                                          </p:val>
                                        </p:tav>
                                      </p:tavLst>
                                    </p:anim>
                                    <p:anim calcmode="lin" valueType="num">
                                      <p:cBhvr>
                                        <p:cTn id="16" dur="1000" fill="hold"/>
                                        <p:tgtEl>
                                          <p:spTgt spid="450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0" y="30480"/>
            <a:ext cx="12299315" cy="6875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p:nvPr/>
        </p:nvSpPr>
        <p:spPr>
          <a:xfrm>
            <a:off x="0" y="0"/>
            <a:ext cx="12192000" cy="7216140"/>
          </a:xfrm>
          <a:prstGeom prst="rect">
            <a:avLst/>
          </a:prstGeom>
          <a:noFill/>
        </p:spPr>
        <p:txBody>
          <a:bodyPr wrap="square" rtlCol="0" anchor="t">
            <a:spAutoFit/>
          </a:bodyPr>
          <a:lstStyle/>
          <a:p>
            <a:pPr algn="ctr"/>
            <a:r>
              <a:rPr lang="en-US" sz="3200" b="1">
                <a:solidFill>
                  <a:srgbClr val="FF0000"/>
                </a:solidFill>
              </a:rPr>
              <a:t>Chuyện một khu vườn nhỏ</a:t>
            </a:r>
            <a:endParaRPr lang="en-US" sz="1600"/>
          </a:p>
          <a:p>
            <a:pPr algn="just"/>
            <a:r>
              <a:rPr lang="en-US"/>
              <a:t>          </a:t>
            </a:r>
            <a:r>
              <a:rPr lang="en-US" sz="2400">
                <a:gradFill>
                  <a:gsLst>
                    <a:gs pos="0">
                      <a:srgbClr val="7B32B2"/>
                    </a:gs>
                    <a:gs pos="100000">
                      <a:srgbClr val="401A5D"/>
                    </a:gs>
                  </a:gsLst>
                  <a:lin scaled="0"/>
                </a:gradFill>
              </a:rPr>
              <a:t>Bé Thu rất khoái ra ban công ngồi với ông nội, nghe ông rủ rỉ giảng về từng loài cây.</a:t>
            </a:r>
          </a:p>
          <a:p>
            <a:pPr algn="just"/>
            <a:r>
              <a:rPr lang="en-US" sz="2400"/>
              <a:t> </a:t>
            </a:r>
            <a:r>
              <a:rPr lang="en-GB" altLang="en-US" sz="2400"/>
              <a:t>      </a:t>
            </a:r>
            <a:r>
              <a:rPr lang="en-US" sz="2400">
                <a:solidFill>
                  <a:srgbClr val="C42F4B"/>
                </a:solidFill>
              </a:rPr>
              <a:t>Cây quỳnh lá dày, giữ được nước, chẳng phải tưới nhiều. Cây hoa ti gôn thích leo trèo, cứ thò những cái râu ra, theo gió mà ngọ nguậy như những cái vòi voi bé xíu. Cây hoa giấy mọc ngay bên cạnh bị nó </a:t>
            </a:r>
            <a:r>
              <a:rPr lang="en-GB" altLang="en-US" sz="2400">
                <a:solidFill>
                  <a:srgbClr val="C42F4B"/>
                </a:solidFill>
              </a:rPr>
              <a:t>cuốn</a:t>
            </a:r>
            <a:r>
              <a:rPr lang="en-US" sz="2400">
                <a:solidFill>
                  <a:srgbClr val="C42F4B"/>
                </a:solidFill>
              </a:rPr>
              <a:t> chặt một cành. Những chiếc vòi quấn chắc nhiều vòng, rồi một chùm ti gôn hé nở. Cây đa Ấn Độ thì liên tục bật ra những búp đỏ hồng nhọn hoắt. Khi đủ lớn, nó xòe ra thành chiếc lá nâu rõ to, ở trong lại hiện ra cái búp đa mới nhọn hoắt, đỏ hồng... Có điều Thu chưa vui: Cái Hằng ở nhà dưới cứ bảo ban công nhà Thu không phải là vườn!</a:t>
            </a:r>
          </a:p>
          <a:p>
            <a:pPr algn="just"/>
            <a:r>
              <a:rPr lang="en-US" sz="2400"/>
              <a:t>      </a:t>
            </a:r>
            <a:r>
              <a:rPr lang="en-US" sz="2400">
                <a:solidFill>
                  <a:schemeClr val="tx2"/>
                </a:solidFill>
              </a:rPr>
              <a:t> </a:t>
            </a:r>
            <a:r>
              <a:rPr lang="en-US" sz="2400">
                <a:solidFill>
                  <a:schemeClr val="accent2">
                    <a:lumMod val="50000"/>
                  </a:schemeClr>
                </a:solidFill>
              </a:rPr>
              <a:t> Một sớm chủ nhật đầu xuân, khi mặt trời vừa hé mây nhìn xuống, Thu phát hiện ra chú chim lông xanh biếc sà xuống cành lựu. Nó săm soi, mổ mổ mấy con sâu rồi thản nhiên rỉa cánh, hót lên mấy tiếng líu ríu. Thu vội xuống nhà Hằng mời bạn lên xem để biết rằng: Ban công có chim về đậu tức là vườn rồi! Chẳng ngờ, khi hai bạn lên đến nơi thì chú chim đã bay đi. Sợ Hằng không tin, Thu cầu viện ông:</a:t>
            </a:r>
          </a:p>
          <a:p>
            <a:pPr algn="just"/>
            <a:r>
              <a:rPr lang="en-GB" altLang="en-US" sz="2400">
                <a:solidFill>
                  <a:schemeClr val="accent2">
                    <a:lumMod val="50000"/>
                  </a:schemeClr>
                </a:solidFill>
              </a:rPr>
              <a:t>       </a:t>
            </a:r>
            <a:r>
              <a:rPr lang="en-US" sz="2400">
                <a:solidFill>
                  <a:schemeClr val="accent2">
                    <a:lumMod val="50000"/>
                  </a:schemeClr>
                </a:solidFill>
              </a:rPr>
              <a:t>- Ông ơi, đúng là có chú chim vừa đỗ ở đây bắt sâu và hót nữa ông nhỉ!</a:t>
            </a:r>
          </a:p>
          <a:p>
            <a:pPr algn="just"/>
            <a:r>
              <a:rPr lang="en-GB" altLang="en-US" sz="2400">
                <a:solidFill>
                  <a:schemeClr val="accent2">
                    <a:lumMod val="50000"/>
                  </a:schemeClr>
                </a:solidFill>
              </a:rPr>
              <a:t>       </a:t>
            </a:r>
            <a:r>
              <a:rPr lang="en-US" sz="2400">
                <a:solidFill>
                  <a:schemeClr val="accent2">
                    <a:lumMod val="50000"/>
                  </a:schemeClr>
                </a:solidFill>
              </a:rPr>
              <a:t>Ông nó hiền hậu quay lại xoa đầu cả hai đứa:</a:t>
            </a:r>
          </a:p>
          <a:p>
            <a:pPr algn="just"/>
            <a:r>
              <a:rPr lang="en-GB" altLang="en-US" sz="2400">
                <a:solidFill>
                  <a:schemeClr val="accent2">
                    <a:lumMod val="50000"/>
                  </a:schemeClr>
                </a:solidFill>
              </a:rPr>
              <a:t>       </a:t>
            </a:r>
            <a:r>
              <a:rPr lang="en-US" sz="2400">
                <a:solidFill>
                  <a:schemeClr val="accent2">
                    <a:lumMod val="50000"/>
                  </a:schemeClr>
                </a:solidFill>
              </a:rPr>
              <a:t>- Ừ, đúng rồi! Đất lành chim đậu, có gì lạ đâu hả cháu?</a:t>
            </a:r>
          </a:p>
          <a:p>
            <a:pPr algn="r"/>
            <a:r>
              <a:rPr lang="en-US" sz="2400"/>
              <a:t>Theo VÂN LONG</a:t>
            </a:r>
            <a:endParaRPr lang="en-US" sz="2300"/>
          </a:p>
          <a:p>
            <a:endParaRPr lang="en-US" sz="2300"/>
          </a:p>
        </p:txBody>
      </p:sp>
    </p:spTree>
  </p:cSld>
  <p:clrMapOvr>
    <a:masterClrMapping/>
  </p:clrMapOvr>
  <p:transition spd="slow">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Content Placeholder 103"/>
          <p:cNvPicPr>
            <a:picLocks noGrp="1"/>
          </p:cNvPicPr>
          <p:nvPr>
            <p:ph idx="1"/>
          </p:nvPr>
        </p:nvPicPr>
        <p:blipFill>
          <a:blip r:embed="rId3">
            <a:extLst>
              <a:ext uri="{BEBA8EAE-BF5A-486C-A8C5-ECC9F3942E4B}">
                <a14:imgProps xmlns:a14="http://schemas.microsoft.com/office/drawing/2010/main">
                  <a14:imgLayer r:embed="rId4">
                    <a14:imgEffect>
                      <a14:backgroundRemoval t="735" b="99706" l="1000" r="96111">
                        <a14:foregroundMark x1="23222" y1="1618" x2="23889" y2="20882"/>
                        <a14:foregroundMark x1="27222" y1="23824" x2="27000" y2="28088"/>
                        <a14:foregroundMark x1="23000" y1="57353" x2="26667" y2="64706"/>
                        <a14:foregroundMark x1="13556" y1="47353" x2="14778" y2="48235"/>
                        <a14:foregroundMark x1="8111" y1="43088" x2="6444" y2="51618"/>
                        <a14:foregroundMark x1="10667" y1="59559" x2="15222" y2="62206"/>
                        <a14:foregroundMark x1="34444" y1="59853" x2="39333" y2="60147"/>
                        <a14:foregroundMark x1="39667" y1="36912" x2="39667" y2="36912"/>
                        <a14:foregroundMark x1="4889" y1="82059" x2="4667" y2="85147"/>
                        <a14:foregroundMark x1="8111" y1="95441" x2="12444" y2="99706"/>
                        <a14:foregroundMark x1="1000" y1="90000" x2="1000" y2="90000"/>
                        <a14:foregroundMark x1="17333" y1="77206" x2="24444" y2="86912"/>
                        <a14:foregroundMark x1="21333" y1="76618" x2="29556" y2="82941"/>
                        <a14:foregroundMark x1="15889" y1="76618" x2="18111" y2="84412"/>
                        <a14:foregroundMark x1="14444" y1="78088" x2="15000" y2="82353"/>
                        <a14:foregroundMark x1="38444" y1="73529" x2="46000" y2="83529"/>
                        <a14:foregroundMark x1="8333" y1="94559" x2="36778" y2="97206"/>
                        <a14:foregroundMark x1="36778" y1="97206" x2="42556" y2="96618"/>
                        <a14:foregroundMark x1="72222" y1="1029" x2="90111" y2="97500"/>
                        <a14:foregroundMark x1="91556" y1="52206" x2="91556" y2="53971"/>
                        <a14:foregroundMark x1="96111" y1="55000" x2="96111" y2="55000"/>
                        <a14:foregroundMark x1="59111" y1="84118" x2="69889" y2="84412"/>
                        <a14:foregroundMark x1="69889" y1="84412" x2="72778" y2="83529"/>
                        <a14:foregroundMark x1="88000" y1="85441" x2="92111" y2="88971"/>
                        <a14:foregroundMark x1="88111" y1="95147" x2="90667" y2="97941"/>
                        <a14:foregroundMark x1="65667" y1="93971" x2="71778" y2="97500"/>
                        <a14:foregroundMark x1="71778" y1="97500" x2="78667" y2="96765"/>
                        <a14:foregroundMark x1="78667" y1="96765" x2="84556" y2="98529"/>
                        <a14:foregroundMark x1="57889" y1="95735" x2="63444" y2="98235"/>
                        <a14:foregroundMark x1="92000" y1="96912" x2="94667" y2="97941"/>
                        <a14:foregroundMark x1="56444" y1="99412" x2="56444" y2="99412"/>
                        <a14:foregroundMark x1="7889" y1="95441" x2="7889" y2="99706"/>
                        <a14:foregroundMark x1="7778" y1="60441" x2="9556" y2="61324"/>
                        <a14:foregroundMark x1="3556" y1="94853" x2="5889" y2="98235"/>
                        <a14:foregroundMark x1="42000" y1="59853" x2="43000" y2="60735"/>
                        <a14:foregroundMark x1="56778" y1="60441" x2="65778" y2="62206"/>
                        <a14:foregroundMark x1="86333" y1="60735" x2="92889" y2="61029"/>
                      </a14:backgroundRemoval>
                    </a14:imgEffect>
                  </a14:imgLayer>
                </a14:imgProps>
              </a:ext>
            </a:extLst>
          </a:blip>
          <a:stretch>
            <a:fillRect/>
          </a:stretch>
        </p:blipFill>
        <p:spPr>
          <a:xfrm>
            <a:off x="2660553" y="2181391"/>
            <a:ext cx="6870893" cy="4351655"/>
          </a:xfrm>
          <a:prstGeom prst="rect">
            <a:avLst/>
          </a:prstGeom>
          <a:noFill/>
          <a:ln w="9525">
            <a:solidFill>
              <a:schemeClr val="accent1"/>
            </a:solidFill>
          </a:ln>
        </p:spPr>
      </p:pic>
      <p:sp>
        <p:nvSpPr>
          <p:cNvPr id="3" name="PA-文本框 10">
            <a:extLst>
              <a:ext uri="{FF2B5EF4-FFF2-40B4-BE49-F238E27FC236}">
                <a16:creationId xmlns:a16="http://schemas.microsoft.com/office/drawing/2014/main" id="{E1008E91-9046-4B87-92F6-3CF7BC6E5A6E}"/>
              </a:ext>
            </a:extLst>
          </p:cNvPr>
          <p:cNvSpPr txBox="1"/>
          <p:nvPr>
            <p:custDataLst>
              <p:tags r:id="rId1"/>
            </p:custDataLst>
          </p:nvPr>
        </p:nvSpPr>
        <p:spPr>
          <a:xfrm>
            <a:off x="3426703" y="582494"/>
            <a:ext cx="5973110" cy="1015663"/>
          </a:xfrm>
          <a:prstGeom prst="rect">
            <a:avLst/>
          </a:prstGeom>
          <a:noFill/>
        </p:spPr>
        <p:txBody>
          <a:bodyPr wrap="none" rtlCol="0">
            <a:spAutoFit/>
            <a:scene3d>
              <a:camera prst="orthographicFront"/>
              <a:lightRig rig="threePt" dir="t"/>
            </a:scene3d>
            <a:sp3d contourW="12700"/>
          </a:bodyPr>
          <a:lstStyle/>
          <a:p>
            <a:pPr lvl="0" algn="l">
              <a:defRPr/>
            </a:pP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Luyện</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đọc</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nối</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tiếp</a:t>
            </a:r>
            <a:endPar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7d311b73-f9d3-4b91-b6f8-c98d9cfd796f}"/>
  <p:tag name="INKNOELEADERBOARD" val="1546500112"/>
</p:tagLst>
</file>

<file path=ppt/tags/tag10.xml><?xml version="1.0" encoding="utf-8"?>
<p:tagLst xmlns:a="http://schemas.openxmlformats.org/drawingml/2006/main" xmlns:r="http://schemas.openxmlformats.org/officeDocument/2006/relationships" xmlns:p="http://schemas.openxmlformats.org/presentationml/2006/main">
  <p:tag name="PA" val="v5.2.8"/>
</p:tagLst>
</file>

<file path=ppt/tags/tag11.xml><?xml version="1.0" encoding="utf-8"?>
<p:tagLst xmlns:a="http://schemas.openxmlformats.org/drawingml/2006/main" xmlns:r="http://schemas.openxmlformats.org/officeDocument/2006/relationships" xmlns:p="http://schemas.openxmlformats.org/presentationml/2006/main">
  <p:tag name="PA" val="v5.2.8"/>
</p:tagLst>
</file>

<file path=ppt/tags/tag12.xml><?xml version="1.0" encoding="utf-8"?>
<p:tagLst xmlns:a="http://schemas.openxmlformats.org/drawingml/2006/main" xmlns:r="http://schemas.openxmlformats.org/officeDocument/2006/relationships" xmlns:p="http://schemas.openxmlformats.org/presentationml/2006/main">
  <p:tag name="PA" val="v5.2.8"/>
</p:tagLst>
</file>

<file path=ppt/tags/tag13.xml><?xml version="1.0" encoding="utf-8"?>
<p:tagLst xmlns:a="http://schemas.openxmlformats.org/drawingml/2006/main" xmlns:r="http://schemas.openxmlformats.org/officeDocument/2006/relationships" xmlns:p="http://schemas.openxmlformats.org/presentationml/2006/main">
  <p:tag name="PA" val="v5.2.8"/>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PA" val="v5.2.8"/>
</p:tagLst>
</file>

<file path=ppt/tags/tag6.xml><?xml version="1.0" encoding="utf-8"?>
<p:tagLst xmlns:a="http://schemas.openxmlformats.org/drawingml/2006/main" xmlns:r="http://schemas.openxmlformats.org/officeDocument/2006/relationships" xmlns:p="http://schemas.openxmlformats.org/presentationml/2006/main">
  <p:tag name="PA" val="v5.2.8"/>
</p:tagLst>
</file>

<file path=ppt/tags/tag7.xml><?xml version="1.0" encoding="utf-8"?>
<p:tagLst xmlns:a="http://schemas.openxmlformats.org/drawingml/2006/main" xmlns:r="http://schemas.openxmlformats.org/officeDocument/2006/relationships" xmlns:p="http://schemas.openxmlformats.org/presentationml/2006/main">
  <p:tag name="PA" val="v5.2.8"/>
</p:tagLst>
</file>

<file path=ppt/tags/tag8.xml><?xml version="1.0" encoding="utf-8"?>
<p:tagLst xmlns:a="http://schemas.openxmlformats.org/drawingml/2006/main" xmlns:r="http://schemas.openxmlformats.org/officeDocument/2006/relationships" xmlns:p="http://schemas.openxmlformats.org/presentationml/2006/main">
  <p:tag name="PA" val="v5.2.8"/>
</p:tagLst>
</file>

<file path=ppt/tags/tag9.xml><?xml version="1.0" encoding="utf-8"?>
<p:tagLst xmlns:a="http://schemas.openxmlformats.org/drawingml/2006/main" xmlns:r="http://schemas.openxmlformats.org/officeDocument/2006/relationships" xmlns:p="http://schemas.openxmlformats.org/presentationml/2006/main">
  <p:tag name="PA" val="v5.2.8"/>
</p:tagLst>
</file>

<file path=ppt/theme/theme1.xml><?xml version="1.0" encoding="utf-8"?>
<a:theme xmlns:a="http://schemas.openxmlformats.org/drawingml/2006/main" name="Office 主题">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1664</Words>
  <Application>Microsoft Office PowerPoint</Application>
  <PresentationFormat>Widescreen</PresentationFormat>
  <Paragraphs>103</Paragraphs>
  <Slides>38</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7" baseType="lpstr">
      <vt:lpstr>Microsoft YaHei</vt:lpstr>
      <vt:lpstr>Microsoft YaHei</vt:lpstr>
      <vt:lpstr>SimSun</vt:lpstr>
      <vt:lpstr>Arial</vt:lpstr>
      <vt:lpstr>Century Gothic</vt:lpstr>
      <vt:lpstr>Times New Roman</vt:lpstr>
      <vt:lpstr>Office 主题</vt:lpstr>
      <vt:lpstr>1</vt:lpstr>
      <vt:lpstr>Adobe 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1347</cp:revision>
  <dcterms:created xsi:type="dcterms:W3CDTF">2018-03-01T02:03:00Z</dcterms:created>
  <dcterms:modified xsi:type="dcterms:W3CDTF">2021-11-15T03:01:34Z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1033-11.2.0.10351</vt:lpwstr>
  </property>
  <property fmtid="{D5CDD505-2E9C-101B-9397-08002B2CF9AE}" pid="3" name="KSORubyTemplateID">
    <vt:lpwstr>2</vt:lpwstr>
  </property>
  <property fmtid="{D5CDD505-2E9C-101B-9397-08002B2CF9AE}" pid="4" name="ICV">
    <vt:lpwstr>F6F7CD0D08B74CC5ABD47AB8FF6F61A6</vt:lpwstr>
  </property>
</Properties>
</file>