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9"/>
  </p:notesMasterIdLst>
  <p:sldIdLst>
    <p:sldId id="345" r:id="rId2"/>
    <p:sldId id="289" r:id="rId3"/>
    <p:sldId id="326" r:id="rId4"/>
    <p:sldId id="327" r:id="rId5"/>
    <p:sldId id="312" r:id="rId6"/>
    <p:sldId id="328" r:id="rId7"/>
    <p:sldId id="329" r:id="rId8"/>
    <p:sldId id="330" r:id="rId9"/>
    <p:sldId id="331" r:id="rId10"/>
    <p:sldId id="332" r:id="rId11"/>
    <p:sldId id="334" r:id="rId12"/>
    <p:sldId id="333" r:id="rId13"/>
    <p:sldId id="346" r:id="rId14"/>
    <p:sldId id="347" r:id="rId15"/>
    <p:sldId id="335" r:id="rId16"/>
    <p:sldId id="337" r:id="rId17"/>
    <p:sldId id="348" r:id="rId18"/>
    <p:sldId id="336" r:id="rId19"/>
    <p:sldId id="339" r:id="rId20"/>
    <p:sldId id="338" r:id="rId21"/>
    <p:sldId id="340" r:id="rId22"/>
    <p:sldId id="349" r:id="rId23"/>
    <p:sldId id="341" r:id="rId24"/>
    <p:sldId id="342" r:id="rId25"/>
    <p:sldId id="351" r:id="rId26"/>
    <p:sldId id="305" r:id="rId27"/>
    <p:sldId id="344" r:id="rId28"/>
  </p:sldIdLst>
  <p:sldSz cx="9144000" cy="6858000" type="screen4x3"/>
  <p:notesSz cx="6858000" cy="9144000"/>
  <p:custDataLst>
    <p:tags r:id="rId3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CCCC"/>
    <a:srgbClr val="990033"/>
    <a:srgbClr val="FF00FF"/>
    <a:srgbClr val="800000"/>
    <a:srgbClr val="E1F70D"/>
    <a:srgbClr val="FF0000"/>
    <a:srgbClr val="6D1D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0" autoAdjust="0"/>
    <p:restoredTop sz="92817" autoAdjust="0"/>
  </p:normalViewPr>
  <p:slideViewPr>
    <p:cSldViewPr>
      <p:cViewPr varScale="1">
        <p:scale>
          <a:sx n="65" d="100"/>
          <a:sy n="65" d="100"/>
        </p:scale>
        <p:origin x="-1476" y="-9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vi-VN"/>
          </a:p>
        </p:txBody>
      </p:sp>
      <p:sp>
        <p:nvSpPr>
          <p:cNvPr id="7475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vi-VN"/>
          </a:p>
        </p:txBody>
      </p:sp>
      <p:sp>
        <p:nvSpPr>
          <p:cNvPr id="747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475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7475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vi-VN"/>
          </a:p>
        </p:txBody>
      </p:sp>
      <p:sp>
        <p:nvSpPr>
          <p:cNvPr id="7475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25F07BF-D30D-49ED-94B0-71CFF873091E}" type="slidenum">
              <a:rPr lang="en-US" altLang="vi-VN"/>
              <a:pPr/>
              <a:t>‹#›</a:t>
            </a:fld>
            <a:endParaRPr lang="en-US" altLang="vi-VN"/>
          </a:p>
        </p:txBody>
      </p:sp>
    </p:spTree>
    <p:extLst>
      <p:ext uri="{BB962C8B-B14F-4D97-AF65-F5344CB8AC3E}">
        <p14:creationId xmlns:p14="http://schemas.microsoft.com/office/powerpoint/2010/main" val="25383888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7CC2B3-2218-4A8B-B023-B89B18E581B4}" type="slidenum">
              <a:rPr lang="en-US" altLang="vi-VN"/>
              <a:pPr/>
              <a:t>2</a:t>
            </a:fld>
            <a:endParaRPr lang="en-US" altLang="vi-VN"/>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en-US" altLang="vi-VN"/>
              <a:t>Tuần 8:</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0DBB5A-2158-4F76-89F6-DE0D612FE9DD}" type="slidenum">
              <a:rPr lang="en-US" altLang="vi-VN"/>
              <a:pPr/>
              <a:t>6</a:t>
            </a:fld>
            <a:endParaRPr lang="en-US" altLang="vi-VN"/>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altLang="vi-VN"/>
              <a:t>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B53D92-CA70-4836-AD0C-EF21AEED65AC}" type="slidenum">
              <a:rPr lang="en-US" altLang="vi-VN"/>
              <a:pPr/>
              <a:t>13</a:t>
            </a:fld>
            <a:endParaRPr lang="en-US" altLang="vi-VN"/>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r>
              <a:rPr lang="en-US" altLang="vi-VN"/>
              <a:t>Kết luận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23EE21-5A87-4DAB-9277-FB1FCFF221C8}" type="slidenum">
              <a:rPr lang="en-US" altLang="vi-VN"/>
              <a:pPr/>
              <a:t>14</a:t>
            </a:fld>
            <a:endParaRPr lang="en-US" altLang="vi-VN"/>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r>
              <a:rPr lang="en-US" altLang="vi-VN"/>
              <a:t>- Chúng ta làm việc nhưng cũng phải thư giãn để cơ quan thần kinh được nghỉ ngơi.</a:t>
            </a:r>
          </a:p>
          <a:p>
            <a:r>
              <a:rPr lang="en-US" altLang="vi-VN"/>
              <a:t>-Khi chúng ta vui vẻ, hạnh phúc, được yêu thương chăm sóc sẽ rất tốt cho cơ quan thần kinh. Nếu buồn bã, sợ hãi hay bị đau đớn sẽ có hại tới cơ quan thần kinh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CD769C-A825-4569-A383-D5BFB609A9EE}" type="slidenum">
              <a:rPr lang="en-US" altLang="vi-VN"/>
              <a:pPr/>
              <a:t>18</a:t>
            </a:fld>
            <a:endParaRPr lang="en-US" altLang="vi-VN"/>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altLang="vi-VN"/>
              <a:t>Trao đổi nhóm đôi</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534C27-04A4-4AD8-88FA-CE9AFFA45473}" type="slidenum">
              <a:rPr lang="en-US" altLang="vi-VN"/>
              <a:pPr/>
              <a:t>21</a:t>
            </a:fld>
            <a:endParaRPr lang="en-US" altLang="vi-VN"/>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pt-BR" altLang="vi-VN" b="1">
                <a:solidFill>
                  <a:srgbClr val="800000"/>
                </a:solidFill>
              </a:rPr>
              <a:t>Chúng ta cần phải luyện tập </a:t>
            </a:r>
          </a:p>
          <a:p>
            <a:r>
              <a:rPr lang="pt-BR" altLang="vi-VN" b="1">
                <a:solidFill>
                  <a:srgbClr val="800000"/>
                </a:solidFill>
              </a:rPr>
              <a:t>  sống vui vẻ, ăn uống đủ chất,</a:t>
            </a:r>
          </a:p>
          <a:p>
            <a:r>
              <a:rPr lang="pt-BR" altLang="vi-VN" b="1">
                <a:solidFill>
                  <a:srgbClr val="800000"/>
                </a:solidFill>
              </a:rPr>
              <a:t> điều độ để bảo vệ cơ quan thần kinh.</a:t>
            </a:r>
          </a:p>
          <a:p>
            <a:r>
              <a:rPr lang="pt-BR" altLang="vi-VN" b="1">
                <a:solidFill>
                  <a:srgbClr val="800000"/>
                </a:solidFill>
              </a:rPr>
              <a:t>Cần </a:t>
            </a:r>
          </a:p>
          <a:p>
            <a:r>
              <a:rPr lang="pt-BR" altLang="vi-VN" b="1">
                <a:solidFill>
                  <a:srgbClr val="800000"/>
                </a:solidFill>
              </a:rPr>
              <a:t>tránh xa ma túy để bảo vệ sức khỏe và </a:t>
            </a:r>
          </a:p>
          <a:p>
            <a:r>
              <a:rPr lang="pt-BR" altLang="vi-VN" b="1">
                <a:solidFill>
                  <a:srgbClr val="800000"/>
                </a:solidFill>
              </a:rPr>
              <a:t>cơ quan thần kinh.</a:t>
            </a:r>
          </a:p>
          <a:p>
            <a:endParaRPr lang="en-US" altLang="vi-V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22" name="Picture 2" descr="그림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3" name="Freeform 3"/>
          <p:cNvSpPr>
            <a:spLocks/>
          </p:cNvSpPr>
          <p:nvPr/>
        </p:nvSpPr>
        <p:spPr bwMode="ltGray">
          <a:xfrm>
            <a:off x="-3175" y="-6350"/>
            <a:ext cx="9151938" cy="1920875"/>
          </a:xfrm>
          <a:custGeom>
            <a:avLst/>
            <a:gdLst>
              <a:gd name="T0" fmla="*/ 0 w 5765"/>
              <a:gd name="T1" fmla="*/ 0 h 1210"/>
              <a:gd name="T2" fmla="*/ 5 w 5765"/>
              <a:gd name="T3" fmla="*/ 1210 h 1210"/>
              <a:gd name="T4" fmla="*/ 3089 w 5765"/>
              <a:gd name="T5" fmla="*/ 377 h 1210"/>
              <a:gd name="T6" fmla="*/ 5762 w 5765"/>
              <a:gd name="T7" fmla="*/ 794 h 1210"/>
              <a:gd name="T8" fmla="*/ 5765 w 5765"/>
              <a:gd name="T9" fmla="*/ 4 h 1210"/>
              <a:gd name="T10" fmla="*/ 0 w 5765"/>
              <a:gd name="T11" fmla="*/ 0 h 1210"/>
            </a:gdLst>
            <a:ahLst/>
            <a:cxnLst>
              <a:cxn ang="0">
                <a:pos x="T0" y="T1"/>
              </a:cxn>
              <a:cxn ang="0">
                <a:pos x="T2" y="T3"/>
              </a:cxn>
              <a:cxn ang="0">
                <a:pos x="T4" y="T5"/>
              </a:cxn>
              <a:cxn ang="0">
                <a:pos x="T6" y="T7"/>
              </a:cxn>
              <a:cxn ang="0">
                <a:pos x="T8" y="T9"/>
              </a:cxn>
              <a:cxn ang="0">
                <a:pos x="T10" y="T11"/>
              </a:cxn>
            </a:cxnLst>
            <a:rect l="0" t="0" r="r" b="b"/>
            <a:pathLst>
              <a:path w="5765" h="1210">
                <a:moveTo>
                  <a:pt x="0" y="0"/>
                </a:moveTo>
                <a:lnTo>
                  <a:pt x="5" y="1210"/>
                </a:lnTo>
                <a:cubicBezTo>
                  <a:pt x="5" y="1203"/>
                  <a:pt x="1252" y="444"/>
                  <a:pt x="3089" y="377"/>
                </a:cubicBezTo>
                <a:cubicBezTo>
                  <a:pt x="4926" y="310"/>
                  <a:pt x="5748" y="733"/>
                  <a:pt x="5762" y="794"/>
                </a:cubicBezTo>
                <a:lnTo>
                  <a:pt x="5765" y="4"/>
                </a:lnTo>
                <a:lnTo>
                  <a:pt x="0" y="0"/>
                </a:lnTo>
                <a:close/>
              </a:path>
            </a:pathLst>
          </a:custGeom>
          <a:gradFill rotWithShape="1">
            <a:gsLst>
              <a:gs pos="0">
                <a:schemeClr val="hlink"/>
              </a:gs>
              <a:gs pos="100000">
                <a:schemeClr val="hlink">
                  <a:gamma/>
                  <a:shade val="63529"/>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124" name="Rectangle 4"/>
          <p:cNvSpPr>
            <a:spLocks noGrp="1" noChangeArrowheads="1"/>
          </p:cNvSpPr>
          <p:nvPr>
            <p:ph type="dt" sz="half" idx="2"/>
          </p:nvPr>
        </p:nvSpPr>
        <p:spPr>
          <a:xfrm>
            <a:off x="685800" y="6400800"/>
            <a:ext cx="1981200" cy="244475"/>
          </a:xfrm>
        </p:spPr>
        <p:txBody>
          <a:bodyPr/>
          <a:lstStyle>
            <a:lvl1pPr>
              <a:defRPr sz="1200">
                <a:solidFill>
                  <a:schemeClr val="bg1"/>
                </a:solidFill>
              </a:defRPr>
            </a:lvl1pPr>
          </a:lstStyle>
          <a:p>
            <a:endParaRPr lang="en-US" altLang="vi-VN"/>
          </a:p>
        </p:txBody>
      </p:sp>
      <p:sp>
        <p:nvSpPr>
          <p:cNvPr id="5125" name="Rectangle 5"/>
          <p:cNvSpPr>
            <a:spLocks noGrp="1" noChangeArrowheads="1"/>
          </p:cNvSpPr>
          <p:nvPr>
            <p:ph type="ftr" sz="quarter" idx="3"/>
          </p:nvPr>
        </p:nvSpPr>
        <p:spPr>
          <a:xfrm>
            <a:off x="7162800" y="6515100"/>
            <a:ext cx="1839913" cy="244475"/>
          </a:xfrm>
        </p:spPr>
        <p:txBody>
          <a:bodyPr/>
          <a:lstStyle>
            <a:lvl1pPr>
              <a:defRPr b="0" i="1"/>
            </a:lvl1pPr>
          </a:lstStyle>
          <a:p>
            <a:r>
              <a:rPr lang="en-US" altLang="vi-VN"/>
              <a:t>www.themegallery.com</a:t>
            </a:r>
          </a:p>
        </p:txBody>
      </p:sp>
      <p:sp>
        <p:nvSpPr>
          <p:cNvPr id="5126" name="Rectangle 6"/>
          <p:cNvSpPr>
            <a:spLocks noGrp="1" noChangeArrowheads="1"/>
          </p:cNvSpPr>
          <p:nvPr>
            <p:ph type="sldNum" sz="quarter" idx="4"/>
          </p:nvPr>
        </p:nvSpPr>
        <p:spPr>
          <a:xfrm>
            <a:off x="228600" y="6400800"/>
            <a:ext cx="381000" cy="244475"/>
          </a:xfrm>
        </p:spPr>
        <p:txBody>
          <a:bodyPr/>
          <a:lstStyle>
            <a:lvl1pPr>
              <a:defRPr sz="1200">
                <a:solidFill>
                  <a:schemeClr val="bg1"/>
                </a:solidFill>
              </a:defRPr>
            </a:lvl1pPr>
          </a:lstStyle>
          <a:p>
            <a:fld id="{0C7409B4-7412-4883-B4C5-AA7517900501}" type="slidenum">
              <a:rPr lang="en-US" altLang="vi-VN"/>
              <a:pPr/>
              <a:t>‹#›</a:t>
            </a:fld>
            <a:endParaRPr lang="en-US" altLang="vi-VN"/>
          </a:p>
        </p:txBody>
      </p:sp>
      <p:sp>
        <p:nvSpPr>
          <p:cNvPr id="5127" name="Text Box 7"/>
          <p:cNvSpPr txBox="1">
            <a:spLocks noChangeArrowheads="1"/>
          </p:cNvSpPr>
          <p:nvPr/>
        </p:nvSpPr>
        <p:spPr bwMode="gray">
          <a:xfrm>
            <a:off x="228600" y="304800"/>
            <a:ext cx="1600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vi-VN" sz="2000" b="1">
                <a:solidFill>
                  <a:srgbClr val="FFFFFF"/>
                </a:solidFill>
              </a:rPr>
              <a:t>Company</a:t>
            </a:r>
          </a:p>
          <a:p>
            <a:pPr algn="ctr"/>
            <a:r>
              <a:rPr lang="en-US" altLang="vi-VN" sz="2000" b="1">
                <a:solidFill>
                  <a:srgbClr val="FFFFFF"/>
                </a:solidFill>
              </a:rPr>
              <a:t>Logo</a:t>
            </a:r>
          </a:p>
        </p:txBody>
      </p:sp>
      <p:sp>
        <p:nvSpPr>
          <p:cNvPr id="5128" name="Rectangle 8"/>
          <p:cNvSpPr>
            <a:spLocks noGrp="1" noChangeArrowheads="1"/>
          </p:cNvSpPr>
          <p:nvPr>
            <p:ph type="ctrTitle"/>
          </p:nvPr>
        </p:nvSpPr>
        <p:spPr>
          <a:xfrm>
            <a:off x="304800" y="4191000"/>
            <a:ext cx="4953000" cy="942975"/>
          </a:xfrm>
          <a:effectLst>
            <a:outerShdw dist="28398" dir="1593903" algn="ctr" rotWithShape="0">
              <a:srgbClr val="FFFFFF">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lvl="0"/>
            <a:r>
              <a:rPr lang="en-US" altLang="vi-VN" noProof="0" smtClean="0"/>
              <a:t>Click to edit Master title style</a:t>
            </a:r>
          </a:p>
        </p:txBody>
      </p:sp>
      <p:sp>
        <p:nvSpPr>
          <p:cNvPr id="5129" name="Rectangle 9"/>
          <p:cNvSpPr>
            <a:spLocks noGrp="1" noChangeArrowheads="1"/>
          </p:cNvSpPr>
          <p:nvPr>
            <p:ph type="subTitle" idx="1"/>
          </p:nvPr>
        </p:nvSpPr>
        <p:spPr>
          <a:xfrm>
            <a:off x="304800" y="5334000"/>
            <a:ext cx="5791200" cy="457200"/>
          </a:xfrm>
        </p:spPr>
        <p:txBody>
          <a:bodyPr/>
          <a:lstStyle>
            <a:lvl1pPr marL="0" indent="0" algn="ctr">
              <a:buFont typeface="Wingdings" pitchFamily="2" charset="2"/>
              <a:buNone/>
              <a:defRPr/>
            </a:lvl1pPr>
          </a:lstStyle>
          <a:p>
            <a:pPr lvl="0"/>
            <a:r>
              <a:rPr lang="en-US" altLang="vi-VN" noProof="0" smtClean="0"/>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Footer Placeholder 3"/>
          <p:cNvSpPr>
            <a:spLocks noGrp="1"/>
          </p:cNvSpPr>
          <p:nvPr>
            <p:ph type="ftr" sz="quarter" idx="10"/>
          </p:nvPr>
        </p:nvSpPr>
        <p:spPr/>
        <p:txBody>
          <a:bodyPr/>
          <a:lstStyle>
            <a:lvl1pPr>
              <a:defRPr/>
            </a:lvl1pPr>
          </a:lstStyle>
          <a:p>
            <a:r>
              <a:rPr lang="en-US" altLang="vi-VN"/>
              <a:t>www.themegallery.com</a:t>
            </a:r>
          </a:p>
        </p:txBody>
      </p:sp>
      <p:sp>
        <p:nvSpPr>
          <p:cNvPr id="5" name="Slide Number Placeholder 4"/>
          <p:cNvSpPr>
            <a:spLocks noGrp="1"/>
          </p:cNvSpPr>
          <p:nvPr>
            <p:ph type="sldNum" sz="quarter" idx="11"/>
          </p:nvPr>
        </p:nvSpPr>
        <p:spPr/>
        <p:txBody>
          <a:bodyPr/>
          <a:lstStyle>
            <a:lvl1pPr>
              <a:defRPr/>
            </a:lvl1pPr>
          </a:lstStyle>
          <a:p>
            <a:fld id="{529CD54F-26B2-4B1A-A36A-CC3648A9AC34}" type="slidenum">
              <a:rPr lang="en-US" altLang="vi-VN"/>
              <a:pPr/>
              <a:t>‹#›</a:t>
            </a:fld>
            <a:endParaRPr lang="en-US" altLang="vi-VN"/>
          </a:p>
        </p:txBody>
      </p:sp>
      <p:sp>
        <p:nvSpPr>
          <p:cNvPr id="6" name="Date Placeholder 5"/>
          <p:cNvSpPr>
            <a:spLocks noGrp="1"/>
          </p:cNvSpPr>
          <p:nvPr>
            <p:ph type="dt" sz="half" idx="12"/>
          </p:nvPr>
        </p:nvSpPr>
        <p:spPr/>
        <p:txBody>
          <a:bodyPr/>
          <a:lstStyle>
            <a:lvl1pPr>
              <a:defRPr/>
            </a:lvl1pPr>
          </a:lstStyle>
          <a:p>
            <a:endParaRPr lang="en-US" altLang="vi-VN"/>
          </a:p>
        </p:txBody>
      </p:sp>
    </p:spTree>
    <p:extLst>
      <p:ext uri="{BB962C8B-B14F-4D97-AF65-F5344CB8AC3E}">
        <p14:creationId xmlns:p14="http://schemas.microsoft.com/office/powerpoint/2010/main" val="3832897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228600"/>
            <a:ext cx="2095500" cy="6172200"/>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533400" y="228600"/>
            <a:ext cx="61341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Footer Placeholder 3"/>
          <p:cNvSpPr>
            <a:spLocks noGrp="1"/>
          </p:cNvSpPr>
          <p:nvPr>
            <p:ph type="ftr" sz="quarter" idx="10"/>
          </p:nvPr>
        </p:nvSpPr>
        <p:spPr/>
        <p:txBody>
          <a:bodyPr/>
          <a:lstStyle>
            <a:lvl1pPr>
              <a:defRPr/>
            </a:lvl1pPr>
          </a:lstStyle>
          <a:p>
            <a:r>
              <a:rPr lang="en-US" altLang="vi-VN"/>
              <a:t>www.themegallery.com</a:t>
            </a:r>
          </a:p>
        </p:txBody>
      </p:sp>
      <p:sp>
        <p:nvSpPr>
          <p:cNvPr id="5" name="Slide Number Placeholder 4"/>
          <p:cNvSpPr>
            <a:spLocks noGrp="1"/>
          </p:cNvSpPr>
          <p:nvPr>
            <p:ph type="sldNum" sz="quarter" idx="11"/>
          </p:nvPr>
        </p:nvSpPr>
        <p:spPr/>
        <p:txBody>
          <a:bodyPr/>
          <a:lstStyle>
            <a:lvl1pPr>
              <a:defRPr/>
            </a:lvl1pPr>
          </a:lstStyle>
          <a:p>
            <a:fld id="{82E0AFD9-BA71-49C5-9784-E3E1428B880A}" type="slidenum">
              <a:rPr lang="en-US" altLang="vi-VN"/>
              <a:pPr/>
              <a:t>‹#›</a:t>
            </a:fld>
            <a:endParaRPr lang="en-US" altLang="vi-VN"/>
          </a:p>
        </p:txBody>
      </p:sp>
      <p:sp>
        <p:nvSpPr>
          <p:cNvPr id="6" name="Date Placeholder 5"/>
          <p:cNvSpPr>
            <a:spLocks noGrp="1"/>
          </p:cNvSpPr>
          <p:nvPr>
            <p:ph type="dt" sz="half" idx="12"/>
          </p:nvPr>
        </p:nvSpPr>
        <p:spPr/>
        <p:txBody>
          <a:bodyPr/>
          <a:lstStyle>
            <a:lvl1pPr>
              <a:defRPr/>
            </a:lvl1pPr>
          </a:lstStyle>
          <a:p>
            <a:endParaRPr lang="en-US" altLang="vi-VN"/>
          </a:p>
        </p:txBody>
      </p:sp>
    </p:spTree>
    <p:extLst>
      <p:ext uri="{BB962C8B-B14F-4D97-AF65-F5344CB8AC3E}">
        <p14:creationId xmlns:p14="http://schemas.microsoft.com/office/powerpoint/2010/main" val="3763408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086600" cy="487363"/>
          </a:xfrm>
        </p:spPr>
        <p:txBody>
          <a:bodyPr/>
          <a:lstStyle/>
          <a:p>
            <a:r>
              <a:rPr lang="en-US" smtClean="0"/>
              <a:t>Click to edit Master title style</a:t>
            </a:r>
            <a:endParaRPr lang="vi-VN"/>
          </a:p>
        </p:txBody>
      </p:sp>
      <p:sp>
        <p:nvSpPr>
          <p:cNvPr id="3" name="Content Placeholder 2"/>
          <p:cNvSpPr>
            <a:spLocks noGrp="1"/>
          </p:cNvSpPr>
          <p:nvPr>
            <p:ph sz="half" idx="1"/>
          </p:nvPr>
        </p:nvSpPr>
        <p:spPr>
          <a:xfrm>
            <a:off x="533400" y="1447800"/>
            <a:ext cx="401955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quarter" idx="2"/>
          </p:nvPr>
        </p:nvSpPr>
        <p:spPr>
          <a:xfrm>
            <a:off x="4705350" y="1447800"/>
            <a:ext cx="401955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Content Placeholder 4"/>
          <p:cNvSpPr>
            <a:spLocks noGrp="1"/>
          </p:cNvSpPr>
          <p:nvPr>
            <p:ph sz="quarter" idx="3"/>
          </p:nvPr>
        </p:nvSpPr>
        <p:spPr>
          <a:xfrm>
            <a:off x="4705350" y="4000500"/>
            <a:ext cx="401955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10"/>
          </p:nvPr>
        </p:nvSpPr>
        <p:spPr>
          <a:xfrm>
            <a:off x="6629400" y="6548438"/>
            <a:ext cx="2133600" cy="244475"/>
          </a:xfrm>
        </p:spPr>
        <p:txBody>
          <a:bodyPr/>
          <a:lstStyle>
            <a:lvl1pPr>
              <a:defRPr/>
            </a:lvl1pPr>
          </a:lstStyle>
          <a:p>
            <a:r>
              <a:rPr lang="en-US" altLang="vi-VN"/>
              <a:t>www.themegallery.com</a:t>
            </a:r>
          </a:p>
        </p:txBody>
      </p:sp>
      <p:sp>
        <p:nvSpPr>
          <p:cNvPr id="7" name="Slide Number Placeholder 6"/>
          <p:cNvSpPr>
            <a:spLocks noGrp="1"/>
          </p:cNvSpPr>
          <p:nvPr>
            <p:ph type="sldNum" sz="quarter" idx="11"/>
          </p:nvPr>
        </p:nvSpPr>
        <p:spPr>
          <a:xfrm>
            <a:off x="4191000" y="6548438"/>
            <a:ext cx="838200" cy="261937"/>
          </a:xfrm>
        </p:spPr>
        <p:txBody>
          <a:bodyPr/>
          <a:lstStyle>
            <a:lvl1pPr>
              <a:defRPr/>
            </a:lvl1pPr>
          </a:lstStyle>
          <a:p>
            <a:fld id="{ECA1B97F-27F4-4082-B525-53B7C4852E7F}" type="slidenum">
              <a:rPr lang="en-US" altLang="vi-VN"/>
              <a:pPr/>
              <a:t>‹#›</a:t>
            </a:fld>
            <a:endParaRPr lang="en-US" altLang="vi-VN"/>
          </a:p>
        </p:txBody>
      </p:sp>
      <p:sp>
        <p:nvSpPr>
          <p:cNvPr id="8" name="Date Placeholder 7"/>
          <p:cNvSpPr>
            <a:spLocks noGrp="1"/>
          </p:cNvSpPr>
          <p:nvPr>
            <p:ph type="dt" sz="half" idx="12"/>
          </p:nvPr>
        </p:nvSpPr>
        <p:spPr>
          <a:xfrm>
            <a:off x="381000" y="6548438"/>
            <a:ext cx="1905000" cy="261937"/>
          </a:xfrm>
        </p:spPr>
        <p:txBody>
          <a:bodyPr/>
          <a:lstStyle>
            <a:lvl1pPr>
              <a:defRPr/>
            </a:lvl1pPr>
          </a:lstStyle>
          <a:p>
            <a:endParaRPr lang="en-US" altLang="vi-VN"/>
          </a:p>
        </p:txBody>
      </p:sp>
    </p:spTree>
    <p:extLst>
      <p:ext uri="{BB962C8B-B14F-4D97-AF65-F5344CB8AC3E}">
        <p14:creationId xmlns:p14="http://schemas.microsoft.com/office/powerpoint/2010/main" val="348609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Footer Placeholder 3"/>
          <p:cNvSpPr>
            <a:spLocks noGrp="1"/>
          </p:cNvSpPr>
          <p:nvPr>
            <p:ph type="ftr" sz="quarter" idx="10"/>
          </p:nvPr>
        </p:nvSpPr>
        <p:spPr/>
        <p:txBody>
          <a:bodyPr/>
          <a:lstStyle>
            <a:lvl1pPr>
              <a:defRPr/>
            </a:lvl1pPr>
          </a:lstStyle>
          <a:p>
            <a:r>
              <a:rPr lang="en-US" altLang="vi-VN"/>
              <a:t>www.themegallery.com</a:t>
            </a:r>
          </a:p>
        </p:txBody>
      </p:sp>
      <p:sp>
        <p:nvSpPr>
          <p:cNvPr id="5" name="Slide Number Placeholder 4"/>
          <p:cNvSpPr>
            <a:spLocks noGrp="1"/>
          </p:cNvSpPr>
          <p:nvPr>
            <p:ph type="sldNum" sz="quarter" idx="11"/>
          </p:nvPr>
        </p:nvSpPr>
        <p:spPr/>
        <p:txBody>
          <a:bodyPr/>
          <a:lstStyle>
            <a:lvl1pPr>
              <a:defRPr/>
            </a:lvl1pPr>
          </a:lstStyle>
          <a:p>
            <a:fld id="{8D3FBD1B-5AC6-4EE4-8998-D9D2F7F13F4F}" type="slidenum">
              <a:rPr lang="en-US" altLang="vi-VN"/>
              <a:pPr/>
              <a:t>‹#›</a:t>
            </a:fld>
            <a:endParaRPr lang="en-US" altLang="vi-VN"/>
          </a:p>
        </p:txBody>
      </p:sp>
      <p:sp>
        <p:nvSpPr>
          <p:cNvPr id="6" name="Date Placeholder 5"/>
          <p:cNvSpPr>
            <a:spLocks noGrp="1"/>
          </p:cNvSpPr>
          <p:nvPr>
            <p:ph type="dt" sz="half" idx="12"/>
          </p:nvPr>
        </p:nvSpPr>
        <p:spPr/>
        <p:txBody>
          <a:bodyPr/>
          <a:lstStyle>
            <a:lvl1pPr>
              <a:defRPr/>
            </a:lvl1pPr>
          </a:lstStyle>
          <a:p>
            <a:endParaRPr lang="en-US" altLang="vi-VN"/>
          </a:p>
        </p:txBody>
      </p:sp>
    </p:spTree>
    <p:extLst>
      <p:ext uri="{BB962C8B-B14F-4D97-AF65-F5344CB8AC3E}">
        <p14:creationId xmlns:p14="http://schemas.microsoft.com/office/powerpoint/2010/main" val="1875579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vi-VN"/>
              <a:t>www.themegallery.com</a:t>
            </a:r>
          </a:p>
        </p:txBody>
      </p:sp>
      <p:sp>
        <p:nvSpPr>
          <p:cNvPr id="5" name="Slide Number Placeholder 4"/>
          <p:cNvSpPr>
            <a:spLocks noGrp="1"/>
          </p:cNvSpPr>
          <p:nvPr>
            <p:ph type="sldNum" sz="quarter" idx="11"/>
          </p:nvPr>
        </p:nvSpPr>
        <p:spPr/>
        <p:txBody>
          <a:bodyPr/>
          <a:lstStyle>
            <a:lvl1pPr>
              <a:defRPr/>
            </a:lvl1pPr>
          </a:lstStyle>
          <a:p>
            <a:fld id="{43147796-6899-4CAC-BAB2-3C610E6D4E64}" type="slidenum">
              <a:rPr lang="en-US" altLang="vi-VN"/>
              <a:pPr/>
              <a:t>‹#›</a:t>
            </a:fld>
            <a:endParaRPr lang="en-US" altLang="vi-VN"/>
          </a:p>
        </p:txBody>
      </p:sp>
      <p:sp>
        <p:nvSpPr>
          <p:cNvPr id="6" name="Date Placeholder 5"/>
          <p:cNvSpPr>
            <a:spLocks noGrp="1"/>
          </p:cNvSpPr>
          <p:nvPr>
            <p:ph type="dt" sz="half" idx="12"/>
          </p:nvPr>
        </p:nvSpPr>
        <p:spPr/>
        <p:txBody>
          <a:bodyPr/>
          <a:lstStyle>
            <a:lvl1pPr>
              <a:defRPr/>
            </a:lvl1pPr>
          </a:lstStyle>
          <a:p>
            <a:endParaRPr lang="en-US" altLang="vi-VN"/>
          </a:p>
        </p:txBody>
      </p:sp>
    </p:spTree>
    <p:extLst>
      <p:ext uri="{BB962C8B-B14F-4D97-AF65-F5344CB8AC3E}">
        <p14:creationId xmlns:p14="http://schemas.microsoft.com/office/powerpoint/2010/main" val="98412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533400" y="1447800"/>
            <a:ext cx="401955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705350" y="1447800"/>
            <a:ext cx="401955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Footer Placeholder 4"/>
          <p:cNvSpPr>
            <a:spLocks noGrp="1"/>
          </p:cNvSpPr>
          <p:nvPr>
            <p:ph type="ftr" sz="quarter" idx="10"/>
          </p:nvPr>
        </p:nvSpPr>
        <p:spPr/>
        <p:txBody>
          <a:bodyPr/>
          <a:lstStyle>
            <a:lvl1pPr>
              <a:defRPr/>
            </a:lvl1pPr>
          </a:lstStyle>
          <a:p>
            <a:r>
              <a:rPr lang="en-US" altLang="vi-VN"/>
              <a:t>www.themegallery.com</a:t>
            </a:r>
          </a:p>
        </p:txBody>
      </p:sp>
      <p:sp>
        <p:nvSpPr>
          <p:cNvPr id="6" name="Slide Number Placeholder 5"/>
          <p:cNvSpPr>
            <a:spLocks noGrp="1"/>
          </p:cNvSpPr>
          <p:nvPr>
            <p:ph type="sldNum" sz="quarter" idx="11"/>
          </p:nvPr>
        </p:nvSpPr>
        <p:spPr/>
        <p:txBody>
          <a:bodyPr/>
          <a:lstStyle>
            <a:lvl1pPr>
              <a:defRPr/>
            </a:lvl1pPr>
          </a:lstStyle>
          <a:p>
            <a:fld id="{9B2FFB0C-48BF-4317-938E-DF87A9504F65}" type="slidenum">
              <a:rPr lang="en-US" altLang="vi-VN"/>
              <a:pPr/>
              <a:t>‹#›</a:t>
            </a:fld>
            <a:endParaRPr lang="en-US" altLang="vi-VN"/>
          </a:p>
        </p:txBody>
      </p:sp>
      <p:sp>
        <p:nvSpPr>
          <p:cNvPr id="7" name="Date Placeholder 6"/>
          <p:cNvSpPr>
            <a:spLocks noGrp="1"/>
          </p:cNvSpPr>
          <p:nvPr>
            <p:ph type="dt" sz="half" idx="12"/>
          </p:nvPr>
        </p:nvSpPr>
        <p:spPr/>
        <p:txBody>
          <a:bodyPr/>
          <a:lstStyle>
            <a:lvl1pPr>
              <a:defRPr/>
            </a:lvl1pPr>
          </a:lstStyle>
          <a:p>
            <a:endParaRPr lang="en-US" altLang="vi-VN"/>
          </a:p>
        </p:txBody>
      </p:sp>
    </p:spTree>
    <p:extLst>
      <p:ext uri="{BB962C8B-B14F-4D97-AF65-F5344CB8AC3E}">
        <p14:creationId xmlns:p14="http://schemas.microsoft.com/office/powerpoint/2010/main" val="2052832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Footer Placeholder 6"/>
          <p:cNvSpPr>
            <a:spLocks noGrp="1"/>
          </p:cNvSpPr>
          <p:nvPr>
            <p:ph type="ftr" sz="quarter" idx="10"/>
          </p:nvPr>
        </p:nvSpPr>
        <p:spPr/>
        <p:txBody>
          <a:bodyPr/>
          <a:lstStyle>
            <a:lvl1pPr>
              <a:defRPr/>
            </a:lvl1pPr>
          </a:lstStyle>
          <a:p>
            <a:r>
              <a:rPr lang="en-US" altLang="vi-VN"/>
              <a:t>www.themegallery.com</a:t>
            </a:r>
          </a:p>
        </p:txBody>
      </p:sp>
      <p:sp>
        <p:nvSpPr>
          <p:cNvPr id="8" name="Slide Number Placeholder 7"/>
          <p:cNvSpPr>
            <a:spLocks noGrp="1"/>
          </p:cNvSpPr>
          <p:nvPr>
            <p:ph type="sldNum" sz="quarter" idx="11"/>
          </p:nvPr>
        </p:nvSpPr>
        <p:spPr/>
        <p:txBody>
          <a:bodyPr/>
          <a:lstStyle>
            <a:lvl1pPr>
              <a:defRPr/>
            </a:lvl1pPr>
          </a:lstStyle>
          <a:p>
            <a:fld id="{04BCD72F-5E04-49BB-949C-E58E529E556D}" type="slidenum">
              <a:rPr lang="en-US" altLang="vi-VN"/>
              <a:pPr/>
              <a:t>‹#›</a:t>
            </a:fld>
            <a:endParaRPr lang="en-US" altLang="vi-VN"/>
          </a:p>
        </p:txBody>
      </p:sp>
      <p:sp>
        <p:nvSpPr>
          <p:cNvPr id="9" name="Date Placeholder 8"/>
          <p:cNvSpPr>
            <a:spLocks noGrp="1"/>
          </p:cNvSpPr>
          <p:nvPr>
            <p:ph type="dt" sz="half" idx="12"/>
          </p:nvPr>
        </p:nvSpPr>
        <p:spPr/>
        <p:txBody>
          <a:bodyPr/>
          <a:lstStyle>
            <a:lvl1pPr>
              <a:defRPr/>
            </a:lvl1pPr>
          </a:lstStyle>
          <a:p>
            <a:endParaRPr lang="en-US" altLang="vi-VN"/>
          </a:p>
        </p:txBody>
      </p:sp>
    </p:spTree>
    <p:extLst>
      <p:ext uri="{BB962C8B-B14F-4D97-AF65-F5344CB8AC3E}">
        <p14:creationId xmlns:p14="http://schemas.microsoft.com/office/powerpoint/2010/main" val="4050317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Footer Placeholder 2"/>
          <p:cNvSpPr>
            <a:spLocks noGrp="1"/>
          </p:cNvSpPr>
          <p:nvPr>
            <p:ph type="ftr" sz="quarter" idx="10"/>
          </p:nvPr>
        </p:nvSpPr>
        <p:spPr/>
        <p:txBody>
          <a:bodyPr/>
          <a:lstStyle>
            <a:lvl1pPr>
              <a:defRPr/>
            </a:lvl1pPr>
          </a:lstStyle>
          <a:p>
            <a:r>
              <a:rPr lang="en-US" altLang="vi-VN"/>
              <a:t>www.themegallery.com</a:t>
            </a:r>
          </a:p>
        </p:txBody>
      </p:sp>
      <p:sp>
        <p:nvSpPr>
          <p:cNvPr id="4" name="Slide Number Placeholder 3"/>
          <p:cNvSpPr>
            <a:spLocks noGrp="1"/>
          </p:cNvSpPr>
          <p:nvPr>
            <p:ph type="sldNum" sz="quarter" idx="11"/>
          </p:nvPr>
        </p:nvSpPr>
        <p:spPr/>
        <p:txBody>
          <a:bodyPr/>
          <a:lstStyle>
            <a:lvl1pPr>
              <a:defRPr/>
            </a:lvl1pPr>
          </a:lstStyle>
          <a:p>
            <a:fld id="{0855E029-663D-4799-997D-BD4005833607}" type="slidenum">
              <a:rPr lang="en-US" altLang="vi-VN"/>
              <a:pPr/>
              <a:t>‹#›</a:t>
            </a:fld>
            <a:endParaRPr lang="en-US" altLang="vi-VN"/>
          </a:p>
        </p:txBody>
      </p:sp>
      <p:sp>
        <p:nvSpPr>
          <p:cNvPr id="5" name="Date Placeholder 4"/>
          <p:cNvSpPr>
            <a:spLocks noGrp="1"/>
          </p:cNvSpPr>
          <p:nvPr>
            <p:ph type="dt" sz="half" idx="12"/>
          </p:nvPr>
        </p:nvSpPr>
        <p:spPr/>
        <p:txBody>
          <a:bodyPr/>
          <a:lstStyle>
            <a:lvl1pPr>
              <a:defRPr/>
            </a:lvl1pPr>
          </a:lstStyle>
          <a:p>
            <a:endParaRPr lang="en-US" altLang="vi-VN"/>
          </a:p>
        </p:txBody>
      </p:sp>
    </p:spTree>
    <p:extLst>
      <p:ext uri="{BB962C8B-B14F-4D97-AF65-F5344CB8AC3E}">
        <p14:creationId xmlns:p14="http://schemas.microsoft.com/office/powerpoint/2010/main" val="73881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vi-VN"/>
              <a:t>www.themegallery.com</a:t>
            </a:r>
          </a:p>
        </p:txBody>
      </p:sp>
      <p:sp>
        <p:nvSpPr>
          <p:cNvPr id="3" name="Slide Number Placeholder 2"/>
          <p:cNvSpPr>
            <a:spLocks noGrp="1"/>
          </p:cNvSpPr>
          <p:nvPr>
            <p:ph type="sldNum" sz="quarter" idx="11"/>
          </p:nvPr>
        </p:nvSpPr>
        <p:spPr/>
        <p:txBody>
          <a:bodyPr/>
          <a:lstStyle>
            <a:lvl1pPr>
              <a:defRPr/>
            </a:lvl1pPr>
          </a:lstStyle>
          <a:p>
            <a:fld id="{E95D3C31-DA4F-4A91-BEDE-E40C735F177F}" type="slidenum">
              <a:rPr lang="en-US" altLang="vi-VN"/>
              <a:pPr/>
              <a:t>‹#›</a:t>
            </a:fld>
            <a:endParaRPr lang="en-US" altLang="vi-VN"/>
          </a:p>
        </p:txBody>
      </p:sp>
      <p:sp>
        <p:nvSpPr>
          <p:cNvPr id="4" name="Date Placeholder 3"/>
          <p:cNvSpPr>
            <a:spLocks noGrp="1"/>
          </p:cNvSpPr>
          <p:nvPr>
            <p:ph type="dt" sz="half" idx="12"/>
          </p:nvPr>
        </p:nvSpPr>
        <p:spPr/>
        <p:txBody>
          <a:bodyPr/>
          <a:lstStyle>
            <a:lvl1pPr>
              <a:defRPr/>
            </a:lvl1pPr>
          </a:lstStyle>
          <a:p>
            <a:endParaRPr lang="en-US" altLang="vi-VN"/>
          </a:p>
        </p:txBody>
      </p:sp>
    </p:spTree>
    <p:extLst>
      <p:ext uri="{BB962C8B-B14F-4D97-AF65-F5344CB8AC3E}">
        <p14:creationId xmlns:p14="http://schemas.microsoft.com/office/powerpoint/2010/main" val="401539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vi-VN"/>
              <a:t>www.themegallery.com</a:t>
            </a:r>
          </a:p>
        </p:txBody>
      </p:sp>
      <p:sp>
        <p:nvSpPr>
          <p:cNvPr id="6" name="Slide Number Placeholder 5"/>
          <p:cNvSpPr>
            <a:spLocks noGrp="1"/>
          </p:cNvSpPr>
          <p:nvPr>
            <p:ph type="sldNum" sz="quarter" idx="11"/>
          </p:nvPr>
        </p:nvSpPr>
        <p:spPr/>
        <p:txBody>
          <a:bodyPr/>
          <a:lstStyle>
            <a:lvl1pPr>
              <a:defRPr/>
            </a:lvl1pPr>
          </a:lstStyle>
          <a:p>
            <a:fld id="{F9B190F0-5CFF-4FE5-A43D-9092775F7223}" type="slidenum">
              <a:rPr lang="en-US" altLang="vi-VN"/>
              <a:pPr/>
              <a:t>‹#›</a:t>
            </a:fld>
            <a:endParaRPr lang="en-US" altLang="vi-VN"/>
          </a:p>
        </p:txBody>
      </p:sp>
      <p:sp>
        <p:nvSpPr>
          <p:cNvPr id="7" name="Date Placeholder 6"/>
          <p:cNvSpPr>
            <a:spLocks noGrp="1"/>
          </p:cNvSpPr>
          <p:nvPr>
            <p:ph type="dt" sz="half" idx="12"/>
          </p:nvPr>
        </p:nvSpPr>
        <p:spPr/>
        <p:txBody>
          <a:bodyPr/>
          <a:lstStyle>
            <a:lvl1pPr>
              <a:defRPr/>
            </a:lvl1pPr>
          </a:lstStyle>
          <a:p>
            <a:endParaRPr lang="en-US" altLang="vi-VN"/>
          </a:p>
        </p:txBody>
      </p:sp>
    </p:spTree>
    <p:extLst>
      <p:ext uri="{BB962C8B-B14F-4D97-AF65-F5344CB8AC3E}">
        <p14:creationId xmlns:p14="http://schemas.microsoft.com/office/powerpoint/2010/main" val="1990749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vi-VN"/>
              <a:t>www.themegallery.com</a:t>
            </a:r>
          </a:p>
        </p:txBody>
      </p:sp>
      <p:sp>
        <p:nvSpPr>
          <p:cNvPr id="6" name="Slide Number Placeholder 5"/>
          <p:cNvSpPr>
            <a:spLocks noGrp="1"/>
          </p:cNvSpPr>
          <p:nvPr>
            <p:ph type="sldNum" sz="quarter" idx="11"/>
          </p:nvPr>
        </p:nvSpPr>
        <p:spPr/>
        <p:txBody>
          <a:bodyPr/>
          <a:lstStyle>
            <a:lvl1pPr>
              <a:defRPr/>
            </a:lvl1pPr>
          </a:lstStyle>
          <a:p>
            <a:fld id="{85230E66-3D49-4F4F-AA5B-81E794DE2DB8}" type="slidenum">
              <a:rPr lang="en-US" altLang="vi-VN"/>
              <a:pPr/>
              <a:t>‹#›</a:t>
            </a:fld>
            <a:endParaRPr lang="en-US" altLang="vi-VN"/>
          </a:p>
        </p:txBody>
      </p:sp>
      <p:sp>
        <p:nvSpPr>
          <p:cNvPr id="7" name="Date Placeholder 6"/>
          <p:cNvSpPr>
            <a:spLocks noGrp="1"/>
          </p:cNvSpPr>
          <p:nvPr>
            <p:ph type="dt" sz="half" idx="12"/>
          </p:nvPr>
        </p:nvSpPr>
        <p:spPr/>
        <p:txBody>
          <a:bodyPr/>
          <a:lstStyle>
            <a:lvl1pPr>
              <a:defRPr/>
            </a:lvl1pPr>
          </a:lstStyle>
          <a:p>
            <a:endParaRPr lang="en-US" altLang="vi-VN"/>
          </a:p>
        </p:txBody>
      </p:sp>
    </p:spTree>
    <p:extLst>
      <p:ext uri="{BB962C8B-B14F-4D97-AF65-F5344CB8AC3E}">
        <p14:creationId xmlns:p14="http://schemas.microsoft.com/office/powerpoint/2010/main" val="137698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4098" name="Picture 2" descr="그림3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9" name="Line 3"/>
          <p:cNvSpPr>
            <a:spLocks noChangeShapeType="1"/>
          </p:cNvSpPr>
          <p:nvPr/>
        </p:nvSpPr>
        <p:spPr bwMode="auto">
          <a:xfrm>
            <a:off x="304800" y="650875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b="0" i="0" u="none"/>
          </a:p>
        </p:txBody>
      </p:sp>
      <p:sp>
        <p:nvSpPr>
          <p:cNvPr id="4100" name="Rectangle 4"/>
          <p:cNvSpPr>
            <a:spLocks noGrp="1" noChangeArrowheads="1"/>
          </p:cNvSpPr>
          <p:nvPr>
            <p:ph type="body" idx="1"/>
          </p:nvPr>
        </p:nvSpPr>
        <p:spPr bwMode="gray">
          <a:xfrm>
            <a:off x="533400" y="1447800"/>
            <a:ext cx="81915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101" name="Rectangle 5"/>
          <p:cNvSpPr>
            <a:spLocks noGrp="1" noChangeArrowheads="1"/>
          </p:cNvSpPr>
          <p:nvPr>
            <p:ph type="ftr" sz="quarter" idx="3"/>
          </p:nvPr>
        </p:nvSpPr>
        <p:spPr bwMode="gray">
          <a:xfrm>
            <a:off x="6629400" y="6548438"/>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r>
              <a:rPr lang="en-US" altLang="vi-VN"/>
              <a:t>www.themegallery.com</a:t>
            </a:r>
          </a:p>
        </p:txBody>
      </p:sp>
      <p:sp>
        <p:nvSpPr>
          <p:cNvPr id="4102" name="Rectangle 6"/>
          <p:cNvSpPr>
            <a:spLocks noGrp="1" noChangeArrowheads="1"/>
          </p:cNvSpPr>
          <p:nvPr>
            <p:ph type="sldNum" sz="quarter" idx="4"/>
          </p:nvPr>
        </p:nvSpPr>
        <p:spPr bwMode="gray">
          <a:xfrm>
            <a:off x="4191000" y="6548438"/>
            <a:ext cx="83820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fld id="{6DC343BC-267D-4EA6-AC5F-01F6FC573FAF}" type="slidenum">
              <a:rPr lang="en-US" altLang="vi-VN"/>
              <a:pPr/>
              <a:t>‹#›</a:t>
            </a:fld>
            <a:endParaRPr lang="en-US" altLang="vi-VN"/>
          </a:p>
        </p:txBody>
      </p:sp>
      <p:sp>
        <p:nvSpPr>
          <p:cNvPr id="4103" name="Rectangle 7"/>
          <p:cNvSpPr>
            <a:spLocks noGrp="1" noChangeArrowheads="1"/>
          </p:cNvSpPr>
          <p:nvPr>
            <p:ph type="title"/>
          </p:nvPr>
        </p:nvSpPr>
        <p:spPr bwMode="gray">
          <a:xfrm>
            <a:off x="1828800" y="228600"/>
            <a:ext cx="7086600"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4104" name="Rectangle 8"/>
          <p:cNvSpPr>
            <a:spLocks noGrp="1" noChangeArrowheads="1"/>
          </p:cNvSpPr>
          <p:nvPr>
            <p:ph type="dt" sz="half" idx="2"/>
          </p:nvPr>
        </p:nvSpPr>
        <p:spPr bwMode="gray">
          <a:xfrm>
            <a:off x="381000" y="6548438"/>
            <a:ext cx="190500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ltLang="vi-VN"/>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hf sldNum="0" hdr="0" dt="0"/>
  <p:txStyles>
    <p:titleStyle>
      <a:lvl1pPr algn="r" rtl="0" fontAlgn="base">
        <a:spcBef>
          <a:spcPct val="0"/>
        </a:spcBef>
        <a:spcAft>
          <a:spcPct val="0"/>
        </a:spcAft>
        <a:defRPr sz="3600" b="1" i="0" u="none">
          <a:solidFill>
            <a:srgbClr val="FFFFFF"/>
          </a:solidFill>
          <a:latin typeface="+mj-lt"/>
          <a:ea typeface="+mj-ea"/>
          <a:cs typeface="+mj-cs"/>
        </a:defRPr>
      </a:lvl1pPr>
      <a:lvl2pPr algn="r" rtl="0" fontAlgn="base">
        <a:spcBef>
          <a:spcPct val="0"/>
        </a:spcBef>
        <a:spcAft>
          <a:spcPct val="0"/>
        </a:spcAft>
        <a:defRPr sz="3600" b="1">
          <a:solidFill>
            <a:srgbClr val="FFFFFF"/>
          </a:solidFill>
          <a:latin typeface="Arial" charset="0"/>
        </a:defRPr>
      </a:lvl2pPr>
      <a:lvl3pPr algn="r" rtl="0" fontAlgn="base">
        <a:spcBef>
          <a:spcPct val="0"/>
        </a:spcBef>
        <a:spcAft>
          <a:spcPct val="0"/>
        </a:spcAft>
        <a:defRPr sz="3600" b="1">
          <a:solidFill>
            <a:srgbClr val="FFFFFF"/>
          </a:solidFill>
          <a:latin typeface="Arial" charset="0"/>
        </a:defRPr>
      </a:lvl3pPr>
      <a:lvl4pPr algn="r" rtl="0" fontAlgn="base">
        <a:spcBef>
          <a:spcPct val="0"/>
        </a:spcBef>
        <a:spcAft>
          <a:spcPct val="0"/>
        </a:spcAft>
        <a:defRPr sz="3600" b="1">
          <a:solidFill>
            <a:srgbClr val="FFFFFF"/>
          </a:solidFill>
          <a:latin typeface="Arial" charset="0"/>
        </a:defRPr>
      </a:lvl4pPr>
      <a:lvl5pPr algn="r" rtl="0" fontAlgn="base">
        <a:spcBef>
          <a:spcPct val="0"/>
        </a:spcBef>
        <a:spcAft>
          <a:spcPct val="0"/>
        </a:spcAft>
        <a:defRPr sz="3600" b="1">
          <a:solidFill>
            <a:srgbClr val="FFFFFF"/>
          </a:solidFill>
          <a:latin typeface="Arial" charset="0"/>
        </a:defRPr>
      </a:lvl5pPr>
      <a:lvl6pPr marL="457200" algn="r" rtl="0" fontAlgn="base">
        <a:spcBef>
          <a:spcPct val="0"/>
        </a:spcBef>
        <a:spcAft>
          <a:spcPct val="0"/>
        </a:spcAft>
        <a:defRPr sz="3600" b="1">
          <a:solidFill>
            <a:srgbClr val="FFFFFF"/>
          </a:solidFill>
          <a:latin typeface="Arial" charset="0"/>
        </a:defRPr>
      </a:lvl6pPr>
      <a:lvl7pPr marL="914400" algn="r" rtl="0" fontAlgn="base">
        <a:spcBef>
          <a:spcPct val="0"/>
        </a:spcBef>
        <a:spcAft>
          <a:spcPct val="0"/>
        </a:spcAft>
        <a:defRPr sz="3600" b="1">
          <a:solidFill>
            <a:srgbClr val="FFFFFF"/>
          </a:solidFill>
          <a:latin typeface="Arial" charset="0"/>
        </a:defRPr>
      </a:lvl7pPr>
      <a:lvl8pPr marL="1371600" algn="r" rtl="0" fontAlgn="base">
        <a:spcBef>
          <a:spcPct val="0"/>
        </a:spcBef>
        <a:spcAft>
          <a:spcPct val="0"/>
        </a:spcAft>
        <a:defRPr sz="3600" b="1">
          <a:solidFill>
            <a:srgbClr val="FFFFFF"/>
          </a:solidFill>
          <a:latin typeface="Arial" charset="0"/>
        </a:defRPr>
      </a:lvl8pPr>
      <a:lvl9pPr marL="1828800" algn="r" rtl="0" fontAlgn="base">
        <a:spcBef>
          <a:spcPct val="0"/>
        </a:spcBef>
        <a:spcAft>
          <a:spcPct val="0"/>
        </a:spcAft>
        <a:defRPr sz="3600" b="1">
          <a:solidFill>
            <a:srgbClr val="FFFFFF"/>
          </a:solidFill>
          <a:latin typeface="Arial" charset="0"/>
        </a:defRPr>
      </a:lvl9pPr>
    </p:titleStyle>
    <p:bodyStyle>
      <a:lvl1pPr marL="342900" indent="-342900" algn="l" rtl="0" fontAlgn="base">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fontAlgn="base">
        <a:spcBef>
          <a:spcPct val="20000"/>
        </a:spcBef>
        <a:spcAft>
          <a:spcPct val="0"/>
        </a:spcAft>
        <a:buClr>
          <a:schemeClr val="accent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slide" Target="slide4.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Grp="1" noChangeArrowheads="1"/>
          </p:cNvSpPr>
          <p:nvPr>
            <p:ph type="ftr" sz="quarter" idx="3"/>
          </p:nvPr>
        </p:nvSpPr>
        <p:spPr/>
        <p:txBody>
          <a:bodyPr/>
          <a:lstStyle/>
          <a:p>
            <a:r>
              <a:rPr lang="en-US" altLang="vi-VN"/>
              <a:t>www.themegallery.com</a:t>
            </a:r>
          </a:p>
        </p:txBody>
      </p:sp>
      <p:sp>
        <p:nvSpPr>
          <p:cNvPr id="123906" name="Text Box 2"/>
          <p:cNvSpPr txBox="1">
            <a:spLocks noChangeArrowheads="1"/>
          </p:cNvSpPr>
          <p:nvPr/>
        </p:nvSpPr>
        <p:spPr bwMode="auto">
          <a:xfrm>
            <a:off x="1524000" y="3886200"/>
            <a:ext cx="5715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4000" b="1">
                <a:solidFill>
                  <a:srgbClr val="000099"/>
                </a:solidFill>
                <a:latin typeface=".VnTime" pitchFamily="34" charset="0"/>
              </a:rPr>
              <a:t>M«n: Tù nhiªn vµ x· héi</a:t>
            </a:r>
          </a:p>
        </p:txBody>
      </p:sp>
      <p:sp>
        <p:nvSpPr>
          <p:cNvPr id="123907" name="Text Box 3"/>
          <p:cNvSpPr txBox="1">
            <a:spLocks noChangeArrowheads="1"/>
          </p:cNvSpPr>
          <p:nvPr/>
        </p:nvSpPr>
        <p:spPr bwMode="auto">
          <a:xfrm>
            <a:off x="838200" y="2514600"/>
            <a:ext cx="773588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3600" b="1" dirty="0" err="1">
                <a:solidFill>
                  <a:srgbClr val="FF0000"/>
                </a:solidFill>
                <a:latin typeface=".VnTime" pitchFamily="34" charset="0"/>
              </a:rPr>
              <a:t>NhiÖt</a:t>
            </a:r>
            <a:r>
              <a:rPr lang="en-US" altLang="vi-VN" sz="3600" b="1" dirty="0">
                <a:solidFill>
                  <a:srgbClr val="FF0000"/>
                </a:solidFill>
                <a:latin typeface=".VnTime" pitchFamily="34" charset="0"/>
              </a:rPr>
              <a:t> </a:t>
            </a:r>
            <a:r>
              <a:rPr lang="en-US" altLang="vi-VN" sz="3600" b="1" dirty="0" err="1">
                <a:solidFill>
                  <a:srgbClr val="FF0000"/>
                </a:solidFill>
                <a:latin typeface=".VnTime" pitchFamily="34" charset="0"/>
              </a:rPr>
              <a:t>liÖt</a:t>
            </a:r>
            <a:r>
              <a:rPr lang="en-US" altLang="vi-VN" sz="3600" b="1" dirty="0">
                <a:solidFill>
                  <a:srgbClr val="FF0000"/>
                </a:solidFill>
                <a:latin typeface=".VnTime" pitchFamily="34" charset="0"/>
              </a:rPr>
              <a:t> </a:t>
            </a:r>
            <a:r>
              <a:rPr lang="en-US" altLang="vi-VN" sz="3600" b="1" dirty="0" err="1">
                <a:solidFill>
                  <a:srgbClr val="FF0000"/>
                </a:solidFill>
                <a:latin typeface=".VnTime" pitchFamily="34" charset="0"/>
              </a:rPr>
              <a:t>chµo</a:t>
            </a:r>
            <a:r>
              <a:rPr lang="en-US" altLang="vi-VN" sz="3600" b="1" dirty="0">
                <a:solidFill>
                  <a:srgbClr val="FF0000"/>
                </a:solidFill>
                <a:latin typeface=".VnTime" pitchFamily="34" charset="0"/>
              </a:rPr>
              <a:t> </a:t>
            </a:r>
            <a:r>
              <a:rPr lang="en-US" altLang="vi-VN" sz="3600" b="1" dirty="0" err="1">
                <a:solidFill>
                  <a:srgbClr val="FF0000"/>
                </a:solidFill>
                <a:latin typeface=".VnTime" pitchFamily="34" charset="0"/>
              </a:rPr>
              <a:t>mõng</a:t>
            </a:r>
            <a:r>
              <a:rPr lang="en-US" altLang="vi-VN" sz="3600" b="1" dirty="0">
                <a:solidFill>
                  <a:srgbClr val="FF0000"/>
                </a:solidFill>
                <a:latin typeface=".VnTime" pitchFamily="34" charset="0"/>
              </a:rPr>
              <a:t> </a:t>
            </a:r>
            <a:r>
              <a:rPr lang="en-US" altLang="vi-VN" sz="3600" b="1" dirty="0" err="1">
                <a:solidFill>
                  <a:srgbClr val="FF0000"/>
                </a:solidFill>
                <a:latin typeface=".VnTime" pitchFamily="34" charset="0"/>
              </a:rPr>
              <a:t>c¸c</a:t>
            </a:r>
            <a:r>
              <a:rPr lang="en-US" altLang="vi-VN" sz="3600" b="1" dirty="0">
                <a:solidFill>
                  <a:srgbClr val="FF0000"/>
                </a:solidFill>
                <a:latin typeface=".VnTime" pitchFamily="34" charset="0"/>
              </a:rPr>
              <a:t> </a:t>
            </a:r>
            <a:r>
              <a:rPr lang="en-US" altLang="vi-VN" sz="3600" b="1" dirty="0" err="1">
                <a:solidFill>
                  <a:srgbClr val="FF0000"/>
                </a:solidFill>
                <a:latin typeface=".VnTime" pitchFamily="34" charset="0"/>
              </a:rPr>
              <a:t>thÇy</a:t>
            </a:r>
            <a:r>
              <a:rPr lang="en-US" altLang="vi-VN" sz="3600" b="1" dirty="0">
                <a:solidFill>
                  <a:srgbClr val="FF0000"/>
                </a:solidFill>
                <a:latin typeface=".VnTime" pitchFamily="34" charset="0"/>
              </a:rPr>
              <a:t> c« </a:t>
            </a:r>
            <a:r>
              <a:rPr lang="en-US" altLang="vi-VN" sz="3600" b="1" dirty="0" err="1">
                <a:solidFill>
                  <a:srgbClr val="FF0000"/>
                </a:solidFill>
                <a:latin typeface=".VnTime" pitchFamily="34" charset="0"/>
              </a:rPr>
              <a:t>gi¸o</a:t>
            </a:r>
            <a:r>
              <a:rPr lang="en-US" altLang="vi-VN" sz="3600" b="1" dirty="0">
                <a:solidFill>
                  <a:srgbClr val="FF0000"/>
                </a:solidFill>
                <a:latin typeface=".VnTime" pitchFamily="34" charset="0"/>
              </a:rPr>
              <a:t> </a:t>
            </a:r>
            <a:r>
              <a:rPr lang="en-US" altLang="vi-VN" sz="3600" b="1" dirty="0" err="1">
                <a:solidFill>
                  <a:srgbClr val="FF0000"/>
                </a:solidFill>
                <a:latin typeface=".VnTime" pitchFamily="34" charset="0"/>
              </a:rPr>
              <a:t>vÒ</a:t>
            </a:r>
            <a:r>
              <a:rPr lang="en-US" altLang="vi-VN" sz="3600" b="1" dirty="0">
                <a:solidFill>
                  <a:srgbClr val="FF0000"/>
                </a:solidFill>
                <a:latin typeface=".VnTime" pitchFamily="34" charset="0"/>
              </a:rPr>
              <a:t> </a:t>
            </a:r>
            <a:r>
              <a:rPr lang="en-US" altLang="vi-VN" sz="3600" b="1" dirty="0" err="1">
                <a:solidFill>
                  <a:srgbClr val="FF0000"/>
                </a:solidFill>
                <a:latin typeface=".VnTime" pitchFamily="34" charset="0"/>
              </a:rPr>
              <a:t>dù</a:t>
            </a:r>
            <a:r>
              <a:rPr lang="en-US" altLang="vi-VN" sz="3600" b="1" dirty="0">
                <a:solidFill>
                  <a:srgbClr val="FF0000"/>
                </a:solidFill>
                <a:latin typeface=".VnTime" pitchFamily="34" charset="0"/>
              </a:rPr>
              <a:t> </a:t>
            </a:r>
            <a:r>
              <a:rPr lang="en-US" altLang="vi-VN" sz="3600" b="1" dirty="0" err="1">
                <a:solidFill>
                  <a:srgbClr val="FF0000"/>
                </a:solidFill>
                <a:latin typeface=".VnTime" pitchFamily="34" charset="0"/>
              </a:rPr>
              <a:t>giê</a:t>
            </a:r>
            <a:r>
              <a:rPr lang="en-US" altLang="vi-VN" sz="3600" b="1" dirty="0">
                <a:solidFill>
                  <a:srgbClr val="FF0000"/>
                </a:solidFill>
                <a:latin typeface=".VnTime" pitchFamily="34" charset="0"/>
              </a:rPr>
              <a:t> </a:t>
            </a:r>
            <a:r>
              <a:rPr lang="en-US" altLang="vi-VN" sz="3600" b="1" dirty="0" err="1">
                <a:solidFill>
                  <a:srgbClr val="FF0000"/>
                </a:solidFill>
                <a:latin typeface=".VnTime" pitchFamily="34" charset="0"/>
              </a:rPr>
              <a:t>líp</a:t>
            </a:r>
            <a:r>
              <a:rPr lang="en-US" altLang="vi-VN" sz="3600" b="1" dirty="0">
                <a:solidFill>
                  <a:srgbClr val="FF0000"/>
                </a:solidFill>
                <a:latin typeface=".VnTime" pitchFamily="34" charset="0"/>
              </a:rPr>
              <a:t> </a:t>
            </a:r>
            <a:r>
              <a:rPr lang="en-US" altLang="vi-VN" sz="3600" b="1" dirty="0" smtClean="0">
                <a:solidFill>
                  <a:srgbClr val="FF0000"/>
                </a:solidFill>
                <a:latin typeface=".VnTime" pitchFamily="34" charset="0"/>
              </a:rPr>
              <a:t>3A</a:t>
            </a:r>
            <a:endParaRPr lang="en-US" altLang="vi-VN" sz="3600" b="1" dirty="0">
              <a:solidFill>
                <a:srgbClr val="FF0000"/>
              </a:solidFill>
              <a:latin typeface=".VnTime" pitchFamily="34" charset="0"/>
            </a:endParaRPr>
          </a:p>
        </p:txBody>
      </p:sp>
      <p:pic>
        <p:nvPicPr>
          <p:cNvPr id="123908" name="Picture 4" descr="ABARBLY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71438"/>
            <a:ext cx="9144000" cy="184150"/>
          </a:xfrm>
          <a:prstGeom prst="rect">
            <a:avLst/>
          </a:prstGeom>
          <a:noFill/>
          <a:extLst>
            <a:ext uri="{909E8E84-426E-40DD-AFC4-6F175D3DCCD1}">
              <a14:hiddenFill xmlns:a14="http://schemas.microsoft.com/office/drawing/2010/main">
                <a:solidFill>
                  <a:srgbClr val="FFFFFF"/>
                </a:solidFill>
              </a14:hiddenFill>
            </a:ext>
          </a:extLst>
        </p:spPr>
      </p:pic>
      <p:pic>
        <p:nvPicPr>
          <p:cNvPr id="123909" name="Picture 5" descr="ABARBLY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6602413"/>
            <a:ext cx="9144000" cy="184150"/>
          </a:xfrm>
          <a:prstGeom prst="rect">
            <a:avLst/>
          </a:prstGeom>
          <a:noFill/>
          <a:extLst>
            <a:ext uri="{909E8E84-426E-40DD-AFC4-6F175D3DCCD1}">
              <a14:hiddenFill xmlns:a14="http://schemas.microsoft.com/office/drawing/2010/main">
                <a:solidFill>
                  <a:srgbClr val="FFFFFF"/>
                </a:solidFill>
              </a14:hiddenFill>
            </a:ext>
          </a:extLst>
        </p:spPr>
      </p:pic>
      <p:pic>
        <p:nvPicPr>
          <p:cNvPr id="123910" name="Picture 6" descr="anim1690[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87550" y="5114925"/>
            <a:ext cx="5105400" cy="1327150"/>
          </a:xfrm>
          <a:prstGeom prst="rect">
            <a:avLst/>
          </a:prstGeom>
          <a:noFill/>
          <a:extLst>
            <a:ext uri="{909E8E84-426E-40DD-AFC4-6F175D3DCCD1}">
              <a14:hiddenFill xmlns:a14="http://schemas.microsoft.com/office/drawing/2010/main">
                <a:solidFill>
                  <a:srgbClr val="FFFFFF"/>
                </a:solidFill>
              </a14:hiddenFill>
            </a:ext>
          </a:extLst>
        </p:spPr>
      </p:pic>
      <p:pic>
        <p:nvPicPr>
          <p:cNvPr id="123911" name="Picture 7" descr="anim1690[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50100" y="360363"/>
            <a:ext cx="1985963" cy="609600"/>
          </a:xfrm>
          <a:prstGeom prst="rect">
            <a:avLst/>
          </a:prstGeom>
          <a:noFill/>
          <a:extLst>
            <a:ext uri="{909E8E84-426E-40DD-AFC4-6F175D3DCCD1}">
              <a14:hiddenFill xmlns:a14="http://schemas.microsoft.com/office/drawing/2010/main">
                <a:solidFill>
                  <a:srgbClr val="FFFFFF"/>
                </a:solidFill>
              </a14:hiddenFill>
            </a:ext>
          </a:extLst>
        </p:spPr>
      </p:pic>
      <p:pic>
        <p:nvPicPr>
          <p:cNvPr id="123912" name="Picture 8" descr="anim1690[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1985963" cy="698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23906"/>
                                        </p:tgtEl>
                                        <p:attrNameLst>
                                          <p:attrName>style.visibility</p:attrName>
                                        </p:attrNameLst>
                                      </p:cBhvr>
                                      <p:to>
                                        <p:strVal val="visible"/>
                                      </p:to>
                                    </p:set>
                                    <p:anim calcmode="lin" valueType="num">
                                      <p:cBhvr>
                                        <p:cTn id="7" dur="2000" fill="hold"/>
                                        <p:tgtEl>
                                          <p:spTgt spid="123906"/>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123906"/>
                                        </p:tgtEl>
                                        <p:attrNameLst>
                                          <p:attrName>ppt_y</p:attrName>
                                        </p:attrNameLst>
                                      </p:cBhvr>
                                      <p:tavLst>
                                        <p:tav tm="0">
                                          <p:val>
                                            <p:strVal val="#ppt_y"/>
                                          </p:val>
                                        </p:tav>
                                        <p:tav tm="100000">
                                          <p:val>
                                            <p:strVal val="#ppt_y"/>
                                          </p:val>
                                        </p:tav>
                                      </p:tavLst>
                                    </p:anim>
                                    <p:anim calcmode="lin" valueType="num">
                                      <p:cBhvr>
                                        <p:cTn id="9" dur="2000" fill="hold"/>
                                        <p:tgtEl>
                                          <p:spTgt spid="123906"/>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12390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123906"/>
                                        </p:tgtEl>
                                      </p:cBhvr>
                                    </p:animEffect>
                                  </p:childTnLst>
                                </p:cTn>
                              </p:par>
                              <p:par>
                                <p:cTn id="12" presetID="36" presetClass="emph" presetSubtype="0" repeatCount="indefinite" fill="hold" grpId="0" nodeType="withEffect">
                                  <p:stCondLst>
                                    <p:cond delay="0"/>
                                  </p:stCondLst>
                                  <p:endCondLst>
                                    <p:cond evt="onNext" delay="0">
                                      <p:tgtEl>
                                        <p:sldTgt/>
                                      </p:tgtEl>
                                    </p:cond>
                                  </p:endCondLst>
                                  <p:iterate type="lt">
                                    <p:tmPct val="10000"/>
                                  </p:iterate>
                                  <p:childTnLst>
                                    <p:animScale>
                                      <p:cBhvr>
                                        <p:cTn id="13" dur="250" autoRev="1" fill="hold">
                                          <p:stCondLst>
                                            <p:cond delay="0"/>
                                          </p:stCondLst>
                                        </p:cTn>
                                        <p:tgtEl>
                                          <p:spTgt spid="123907"/>
                                        </p:tgtEl>
                                      </p:cBhvr>
                                      <p:to x="80000" y="100000"/>
                                    </p:animScale>
                                    <p:anim by="(#ppt_w*0.10)" calcmode="lin" valueType="num">
                                      <p:cBhvr>
                                        <p:cTn id="14" dur="250" autoRev="1" fill="hold">
                                          <p:stCondLst>
                                            <p:cond delay="0"/>
                                          </p:stCondLst>
                                        </p:cTn>
                                        <p:tgtEl>
                                          <p:spTgt spid="123907"/>
                                        </p:tgtEl>
                                        <p:attrNameLst>
                                          <p:attrName>ppt_x</p:attrName>
                                        </p:attrNameLst>
                                      </p:cBhvr>
                                    </p:anim>
                                    <p:anim by="(-#ppt_w*0.10)" calcmode="lin" valueType="num">
                                      <p:cBhvr>
                                        <p:cTn id="15" dur="250" autoRev="1" fill="hold">
                                          <p:stCondLst>
                                            <p:cond delay="0"/>
                                          </p:stCondLst>
                                        </p:cTn>
                                        <p:tgtEl>
                                          <p:spTgt spid="123907"/>
                                        </p:tgtEl>
                                        <p:attrNameLst>
                                          <p:attrName>ppt_y</p:attrName>
                                        </p:attrNameLst>
                                      </p:cBhvr>
                                    </p:anim>
                                    <p:animRot by="-480000">
                                      <p:cBhvr>
                                        <p:cTn id="16" dur="250" autoRev="1" fill="hold">
                                          <p:stCondLst>
                                            <p:cond delay="0"/>
                                          </p:stCondLst>
                                        </p:cTn>
                                        <p:tgtEl>
                                          <p:spTgt spid="1239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p:bldP spid="12390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3"/>
          <p:cNvSpPr>
            <a:spLocks noGrp="1"/>
          </p:cNvSpPr>
          <p:nvPr>
            <p:ph type="ftr" sz="quarter" idx="10"/>
          </p:nvPr>
        </p:nvSpPr>
        <p:spPr/>
        <p:txBody>
          <a:bodyPr/>
          <a:lstStyle/>
          <a:p>
            <a:r>
              <a:rPr lang="en-US" altLang="vi-VN"/>
              <a:t>www.themegallery.com</a:t>
            </a:r>
          </a:p>
        </p:txBody>
      </p:sp>
      <p:sp>
        <p:nvSpPr>
          <p:cNvPr id="104456" name="AutoShape 8"/>
          <p:cNvSpPr>
            <a:spLocks noChangeArrowheads="1"/>
          </p:cNvSpPr>
          <p:nvPr/>
        </p:nvSpPr>
        <p:spPr bwMode="blackWhite">
          <a:xfrm>
            <a:off x="304800" y="5300663"/>
            <a:ext cx="8610600" cy="1557337"/>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400" b="1">
                <a:solidFill>
                  <a:srgbClr val="990033"/>
                </a:solidFill>
                <a:latin typeface="Times New Roman" pitchFamily="18" charset="0"/>
              </a:rPr>
              <a:t> </a:t>
            </a:r>
            <a:r>
              <a:rPr lang="en-US" altLang="vi-VN" sz="2800" b="1">
                <a:solidFill>
                  <a:srgbClr val="800000"/>
                </a:solidFill>
                <a:latin typeface="Times New Roman" pitchFamily="18" charset="0"/>
              </a:rPr>
              <a:t>Việc làm trong tranh có lợi đối với cơ quan thần kinh. </a:t>
            </a:r>
          </a:p>
          <a:p>
            <a:pPr eaLnBrk="0" hangingPunct="0"/>
            <a:r>
              <a:rPr lang="en-US" altLang="vi-VN" sz="2800" b="1">
                <a:solidFill>
                  <a:srgbClr val="800000"/>
                </a:solidFill>
                <a:latin typeface="Times New Roman" pitchFamily="18" charset="0"/>
              </a:rPr>
              <a:t>Vì </a:t>
            </a:r>
            <a:r>
              <a:rPr lang="en-US" altLang="vi-VN" sz="2800" b="1">
                <a:solidFill>
                  <a:srgbClr val="800000"/>
                </a:solidFill>
                <a:latin typeface="Times New Roman" pitchFamily="18" charset="0"/>
                <a:cs typeface="Times New Roman" pitchFamily="18" charset="0"/>
              </a:rPr>
              <a:t>khi xem biểu diễn văn nghệ giúp giải trí, thần kinh </a:t>
            </a:r>
          </a:p>
          <a:p>
            <a:pPr eaLnBrk="0" hangingPunct="0"/>
            <a:r>
              <a:rPr lang="en-US" altLang="vi-VN" sz="2800" b="1">
                <a:solidFill>
                  <a:srgbClr val="800000"/>
                </a:solidFill>
                <a:latin typeface="Times New Roman" pitchFamily="18" charset="0"/>
                <a:cs typeface="Times New Roman" pitchFamily="18" charset="0"/>
              </a:rPr>
              <a:t>thư giãn</a:t>
            </a:r>
            <a:r>
              <a:rPr lang="en-US" altLang="vi-VN" sz="2800">
                <a:solidFill>
                  <a:srgbClr val="800000"/>
                </a:solidFill>
                <a:latin typeface="Times New Roman" pitchFamily="18" charset="0"/>
              </a:rPr>
              <a:t>.</a:t>
            </a:r>
          </a:p>
        </p:txBody>
      </p:sp>
      <p:grpSp>
        <p:nvGrpSpPr>
          <p:cNvPr id="104465" name="Group 17"/>
          <p:cNvGrpSpPr>
            <a:grpSpLocks/>
          </p:cNvGrpSpPr>
          <p:nvPr/>
        </p:nvGrpSpPr>
        <p:grpSpPr bwMode="auto">
          <a:xfrm>
            <a:off x="457200" y="1600200"/>
            <a:ext cx="8305800" cy="3733800"/>
            <a:chOff x="288" y="1056"/>
            <a:chExt cx="5232" cy="2352"/>
          </a:xfrm>
        </p:grpSpPr>
        <p:pic>
          <p:nvPicPr>
            <p:cNvPr id="104453" name="Picture 5"/>
            <p:cNvPicPr>
              <a:picLocks noChangeAspect="1" noChangeArrowheads="1"/>
            </p:cNvPicPr>
            <p:nvPr/>
          </p:nvPicPr>
          <p:blipFill>
            <a:blip r:embed="rId2">
              <a:extLst>
                <a:ext uri="{28A0092B-C50C-407E-A947-70E740481C1C}">
                  <a14:useLocalDpi xmlns:a14="http://schemas.microsoft.com/office/drawing/2010/main" val="0"/>
                </a:ext>
              </a:extLst>
            </a:blip>
            <a:srcRect r="2702"/>
            <a:stretch>
              <a:fillRect/>
            </a:stretch>
          </p:blipFill>
          <p:spPr bwMode="auto">
            <a:xfrm>
              <a:off x="288" y="1056"/>
              <a:ext cx="5232" cy="2352"/>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104457" name="Group 9"/>
            <p:cNvGrpSpPr>
              <a:grpSpLocks/>
            </p:cNvGrpSpPr>
            <p:nvPr/>
          </p:nvGrpSpPr>
          <p:grpSpPr bwMode="auto">
            <a:xfrm>
              <a:off x="288" y="1056"/>
              <a:ext cx="528" cy="436"/>
              <a:chOff x="1056" y="1344"/>
              <a:chExt cx="528" cy="436"/>
            </a:xfrm>
          </p:grpSpPr>
          <p:grpSp>
            <p:nvGrpSpPr>
              <p:cNvPr id="104458" name="Group 10"/>
              <p:cNvGrpSpPr>
                <a:grpSpLocks/>
              </p:cNvGrpSpPr>
              <p:nvPr/>
            </p:nvGrpSpPr>
            <p:grpSpPr bwMode="auto">
              <a:xfrm>
                <a:off x="1056" y="1344"/>
                <a:ext cx="528" cy="436"/>
                <a:chOff x="1289" y="582"/>
                <a:chExt cx="668" cy="668"/>
              </a:xfrm>
            </p:grpSpPr>
            <p:sp>
              <p:nvSpPr>
                <p:cNvPr id="104459" name="Oval 11"/>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104460"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4461"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4462"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4463"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grpSp>
          <p:sp>
            <p:nvSpPr>
              <p:cNvPr id="104464" name="Text Box 16"/>
              <p:cNvSpPr txBox="1">
                <a:spLocks noChangeArrowheads="1"/>
              </p:cNvSpPr>
              <p:nvPr/>
            </p:nvSpPr>
            <p:spPr bwMode="gray">
              <a:xfrm>
                <a:off x="1194" y="1378"/>
                <a:ext cx="2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vi-VN" sz="3200" b="1">
                    <a:solidFill>
                      <a:srgbClr val="CC0000"/>
                    </a:solidFill>
                    <a:latin typeface="Times New Roman" pitchFamily="18" charset="0"/>
                  </a:rPr>
                  <a:t>5</a:t>
                </a:r>
              </a:p>
            </p:txBody>
          </p:sp>
        </p:grpSp>
      </p:grpSp>
      <p:sp>
        <p:nvSpPr>
          <p:cNvPr id="104468" name="Text Box 20"/>
          <p:cNvSpPr txBox="1">
            <a:spLocks noChangeArrowheads="1"/>
          </p:cNvSpPr>
          <p:nvPr/>
        </p:nvSpPr>
        <p:spPr bwMode="auto">
          <a:xfrm>
            <a:off x="1066800" y="1524000"/>
            <a:ext cx="807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000000"/>
                </a:solidFill>
              </a:rPr>
              <a:t>Tranh vẽ các bạn xem biểu diễn văn nghệ.</a:t>
            </a:r>
          </a:p>
        </p:txBody>
      </p:sp>
      <p:sp>
        <p:nvSpPr>
          <p:cNvPr id="104469" name="Text Box 21"/>
          <p:cNvSpPr txBox="1">
            <a:spLocks noChangeArrowheads="1"/>
          </p:cNvSpPr>
          <p:nvPr/>
        </p:nvSpPr>
        <p:spPr bwMode="auto">
          <a:xfrm>
            <a:off x="2667000" y="614363"/>
            <a:ext cx="4191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u="sng">
                <a:solidFill>
                  <a:srgbClr val="800000"/>
                </a:solidFill>
                <a:latin typeface="Times New Roman" pitchFamily="18" charset="0"/>
              </a:rPr>
              <a:t>Tự nhiên và xã hội</a:t>
            </a:r>
          </a:p>
        </p:txBody>
      </p:sp>
      <p:sp>
        <p:nvSpPr>
          <p:cNvPr id="104470" name="Text Box 22"/>
          <p:cNvSpPr txBox="1">
            <a:spLocks noChangeArrowheads="1"/>
          </p:cNvSpPr>
          <p:nvPr/>
        </p:nvSpPr>
        <p:spPr bwMode="auto">
          <a:xfrm>
            <a:off x="2590800" y="11430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800000"/>
                </a:solidFill>
                <a:latin typeface="Times New Roman" pitchFamily="18" charset="0"/>
              </a:rPr>
              <a:t>VỆ SINH THẦN KINH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04465"/>
                                        </p:tgtEl>
                                        <p:attrNameLst>
                                          <p:attrName>style.visibility</p:attrName>
                                        </p:attrNameLst>
                                      </p:cBhvr>
                                      <p:to>
                                        <p:strVal val="visible"/>
                                      </p:to>
                                    </p:set>
                                    <p:animEffect transition="in" filter="wedge">
                                      <p:cBhvr>
                                        <p:cTn id="7" dur="2000"/>
                                        <p:tgtEl>
                                          <p:spTgt spid="1044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4468"/>
                                        </p:tgtEl>
                                        <p:attrNameLst>
                                          <p:attrName>style.visibility</p:attrName>
                                        </p:attrNameLst>
                                      </p:cBhvr>
                                      <p:to>
                                        <p:strVal val="visible"/>
                                      </p:to>
                                    </p:set>
                                    <p:animEffect transition="in" filter="box(in)">
                                      <p:cBhvr>
                                        <p:cTn id="12" dur="500"/>
                                        <p:tgtEl>
                                          <p:spTgt spid="1044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04456"/>
                                        </p:tgtEl>
                                        <p:attrNameLst>
                                          <p:attrName>style.visibility</p:attrName>
                                        </p:attrNameLst>
                                      </p:cBhvr>
                                      <p:to>
                                        <p:strVal val="visible"/>
                                      </p:to>
                                    </p:set>
                                    <p:animEffect transition="in" filter="wheel(4)">
                                      <p:cBhvr>
                                        <p:cTn id="17" dur="2000"/>
                                        <p:tgtEl>
                                          <p:spTgt spid="104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6" grpId="0" animBg="1"/>
      <p:bldP spid="1044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3"/>
          <p:cNvSpPr>
            <a:spLocks noGrp="1"/>
          </p:cNvSpPr>
          <p:nvPr>
            <p:ph type="ftr" sz="quarter" idx="10"/>
          </p:nvPr>
        </p:nvSpPr>
        <p:spPr/>
        <p:txBody>
          <a:bodyPr/>
          <a:lstStyle/>
          <a:p>
            <a:r>
              <a:rPr lang="en-US" altLang="vi-VN"/>
              <a:t>www.themegallery.com</a:t>
            </a:r>
          </a:p>
        </p:txBody>
      </p:sp>
      <p:sp>
        <p:nvSpPr>
          <p:cNvPr id="106503" name="AutoShape 7"/>
          <p:cNvSpPr>
            <a:spLocks noChangeArrowheads="1"/>
          </p:cNvSpPr>
          <p:nvPr/>
        </p:nvSpPr>
        <p:spPr bwMode="blackWhite">
          <a:xfrm>
            <a:off x="381000" y="5576888"/>
            <a:ext cx="8382000" cy="1143000"/>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400" b="1">
                <a:solidFill>
                  <a:srgbClr val="990033"/>
                </a:solidFill>
                <a:latin typeface="Times New Roman" pitchFamily="18" charset="0"/>
              </a:rPr>
              <a:t> </a:t>
            </a:r>
            <a:r>
              <a:rPr lang="en-US" altLang="vi-VN" sz="2800" b="1">
                <a:solidFill>
                  <a:srgbClr val="800000"/>
                </a:solidFill>
                <a:latin typeface="Times New Roman" pitchFamily="18" charset="0"/>
              </a:rPr>
              <a:t>Việc làm trong tranh có lợi đối với cơ quan thần </a:t>
            </a:r>
          </a:p>
          <a:p>
            <a:pPr eaLnBrk="0" hangingPunct="0"/>
            <a:r>
              <a:rPr lang="en-US" altLang="vi-VN" sz="2800" b="1">
                <a:solidFill>
                  <a:srgbClr val="800000"/>
                </a:solidFill>
                <a:latin typeface="Times New Roman" pitchFamily="18" charset="0"/>
              </a:rPr>
              <a:t>kinh. </a:t>
            </a:r>
            <a:r>
              <a:rPr lang="en-US" altLang="vi-VN" sz="2800" b="1">
                <a:solidFill>
                  <a:srgbClr val="800000"/>
                </a:solidFill>
                <a:latin typeface="Times New Roman" pitchFamily="18" charset="0"/>
                <a:cs typeface="Times New Roman" pitchFamily="18" charset="0"/>
              </a:rPr>
              <a:t>Vì lúc đó bạn được yêu thương, nên rất vui vẻ </a:t>
            </a:r>
            <a:r>
              <a:rPr lang="en-US" altLang="vi-VN" sz="2800">
                <a:solidFill>
                  <a:srgbClr val="000000"/>
                </a:solidFill>
                <a:latin typeface="Times New Roman" pitchFamily="18" charset="0"/>
                <a:cs typeface="Times New Roman" pitchFamily="18" charset="0"/>
              </a:rPr>
              <a:t>.</a:t>
            </a:r>
            <a:r>
              <a:rPr lang="en-US" altLang="vi-VN" sz="2800" b="1">
                <a:solidFill>
                  <a:srgbClr val="800000"/>
                </a:solidFill>
                <a:latin typeface="Times New Roman" pitchFamily="18" charset="0"/>
              </a:rPr>
              <a:t> </a:t>
            </a:r>
          </a:p>
        </p:txBody>
      </p:sp>
      <p:grpSp>
        <p:nvGrpSpPr>
          <p:cNvPr id="106512" name="Group 16"/>
          <p:cNvGrpSpPr>
            <a:grpSpLocks/>
          </p:cNvGrpSpPr>
          <p:nvPr/>
        </p:nvGrpSpPr>
        <p:grpSpPr bwMode="auto">
          <a:xfrm>
            <a:off x="381000" y="1752600"/>
            <a:ext cx="8458200" cy="3733800"/>
            <a:chOff x="240" y="1104"/>
            <a:chExt cx="5328" cy="2352"/>
          </a:xfrm>
        </p:grpSpPr>
        <p:pic>
          <p:nvPicPr>
            <p:cNvPr id="106501" name="Picture 5"/>
            <p:cNvPicPr>
              <a:picLocks noChangeAspect="1" noChangeArrowheads="1"/>
            </p:cNvPicPr>
            <p:nvPr/>
          </p:nvPicPr>
          <p:blipFill>
            <a:blip r:embed="rId2">
              <a:extLst>
                <a:ext uri="{28A0092B-C50C-407E-A947-70E740481C1C}">
                  <a14:useLocalDpi xmlns:a14="http://schemas.microsoft.com/office/drawing/2010/main" val="0"/>
                </a:ext>
              </a:extLst>
            </a:blip>
            <a:srcRect l="5992" r="10112"/>
            <a:stretch>
              <a:fillRect/>
            </a:stretch>
          </p:blipFill>
          <p:spPr bwMode="auto">
            <a:xfrm>
              <a:off x="240" y="1104"/>
              <a:ext cx="5328" cy="2352"/>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106504" name="Group 8"/>
            <p:cNvGrpSpPr>
              <a:grpSpLocks/>
            </p:cNvGrpSpPr>
            <p:nvPr/>
          </p:nvGrpSpPr>
          <p:grpSpPr bwMode="auto">
            <a:xfrm>
              <a:off x="240" y="1104"/>
              <a:ext cx="528" cy="436"/>
              <a:chOff x="1056" y="1344"/>
              <a:chExt cx="528" cy="436"/>
            </a:xfrm>
          </p:grpSpPr>
          <p:grpSp>
            <p:nvGrpSpPr>
              <p:cNvPr id="106505" name="Group 9"/>
              <p:cNvGrpSpPr>
                <a:grpSpLocks/>
              </p:cNvGrpSpPr>
              <p:nvPr/>
            </p:nvGrpSpPr>
            <p:grpSpPr bwMode="auto">
              <a:xfrm>
                <a:off x="1056" y="1344"/>
                <a:ext cx="528" cy="436"/>
                <a:chOff x="1289" y="582"/>
                <a:chExt cx="668" cy="668"/>
              </a:xfrm>
            </p:grpSpPr>
            <p:sp>
              <p:nvSpPr>
                <p:cNvPr id="106506" name="Oval 10"/>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106507" name="Oval 11"/>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6508" name="Oval 12"/>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6509" name="Oval 13"/>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6510" name="Oval 14"/>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grpSp>
          <p:sp>
            <p:nvSpPr>
              <p:cNvPr id="106511" name="Text Box 15"/>
              <p:cNvSpPr txBox="1">
                <a:spLocks noChangeArrowheads="1"/>
              </p:cNvSpPr>
              <p:nvPr/>
            </p:nvSpPr>
            <p:spPr bwMode="gray">
              <a:xfrm>
                <a:off x="1194" y="1378"/>
                <a:ext cx="2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vi-VN" sz="3200" b="1">
                    <a:solidFill>
                      <a:srgbClr val="CC0000"/>
                    </a:solidFill>
                    <a:latin typeface="Times New Roman" pitchFamily="18" charset="0"/>
                  </a:rPr>
                  <a:t>6</a:t>
                </a:r>
              </a:p>
            </p:txBody>
          </p:sp>
        </p:grpSp>
      </p:grpSp>
      <p:sp>
        <p:nvSpPr>
          <p:cNvPr id="106515" name="Text Box 19"/>
          <p:cNvSpPr txBox="1">
            <a:spLocks noChangeArrowheads="1"/>
          </p:cNvSpPr>
          <p:nvPr/>
        </p:nvSpPr>
        <p:spPr bwMode="auto">
          <a:xfrm>
            <a:off x="3962400" y="1752600"/>
            <a:ext cx="5181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FF0000"/>
                </a:solidFill>
              </a:rPr>
              <a:t>Tranh vẽ bố mẹ chăm sóc bạn nhỏ trước khi đi học.</a:t>
            </a:r>
          </a:p>
        </p:txBody>
      </p:sp>
      <p:sp>
        <p:nvSpPr>
          <p:cNvPr id="106516" name="Text Box 20"/>
          <p:cNvSpPr txBox="1">
            <a:spLocks noChangeArrowheads="1"/>
          </p:cNvSpPr>
          <p:nvPr/>
        </p:nvSpPr>
        <p:spPr bwMode="auto">
          <a:xfrm>
            <a:off x="2667000" y="614363"/>
            <a:ext cx="4191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u="sng">
                <a:solidFill>
                  <a:srgbClr val="800000"/>
                </a:solidFill>
                <a:latin typeface="Times New Roman" pitchFamily="18" charset="0"/>
              </a:rPr>
              <a:t>Tự nhiên và xã hội</a:t>
            </a:r>
          </a:p>
        </p:txBody>
      </p:sp>
      <p:sp>
        <p:nvSpPr>
          <p:cNvPr id="106517" name="Text Box 21"/>
          <p:cNvSpPr txBox="1">
            <a:spLocks noChangeArrowheads="1"/>
          </p:cNvSpPr>
          <p:nvPr/>
        </p:nvSpPr>
        <p:spPr bwMode="auto">
          <a:xfrm>
            <a:off x="2590800" y="11430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800000"/>
                </a:solidFill>
                <a:latin typeface="Times New Roman" pitchFamily="18" charset="0"/>
              </a:rPr>
              <a:t>VỆ SINH THẦN KINH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06512"/>
                                        </p:tgtEl>
                                        <p:attrNameLst>
                                          <p:attrName>style.visibility</p:attrName>
                                        </p:attrNameLst>
                                      </p:cBhvr>
                                      <p:to>
                                        <p:strVal val="visible"/>
                                      </p:to>
                                    </p:set>
                                    <p:animEffect transition="in" filter="wedge">
                                      <p:cBhvr>
                                        <p:cTn id="7" dur="2000"/>
                                        <p:tgtEl>
                                          <p:spTgt spid="1065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6515"/>
                                        </p:tgtEl>
                                        <p:attrNameLst>
                                          <p:attrName>style.visibility</p:attrName>
                                        </p:attrNameLst>
                                      </p:cBhvr>
                                      <p:to>
                                        <p:strVal val="visible"/>
                                      </p:to>
                                    </p:set>
                                    <p:animEffect transition="in" filter="box(in)">
                                      <p:cBhvr>
                                        <p:cTn id="12" dur="500"/>
                                        <p:tgtEl>
                                          <p:spTgt spid="1065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06503"/>
                                        </p:tgtEl>
                                        <p:attrNameLst>
                                          <p:attrName>style.visibility</p:attrName>
                                        </p:attrNameLst>
                                      </p:cBhvr>
                                      <p:to>
                                        <p:strVal val="visible"/>
                                      </p:to>
                                    </p:set>
                                    <p:animEffect transition="in" filter="wedge">
                                      <p:cBhvr>
                                        <p:cTn id="17" dur="2000"/>
                                        <p:tgtEl>
                                          <p:spTgt spid="106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3" grpId="0" animBg="1"/>
      <p:bldP spid="1065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3"/>
          <p:cNvSpPr>
            <a:spLocks noGrp="1"/>
          </p:cNvSpPr>
          <p:nvPr>
            <p:ph type="ftr" sz="quarter" idx="10"/>
          </p:nvPr>
        </p:nvSpPr>
        <p:spPr/>
        <p:txBody>
          <a:bodyPr/>
          <a:lstStyle/>
          <a:p>
            <a:r>
              <a:rPr lang="en-US" altLang="vi-VN"/>
              <a:t>www.themegallery.com</a:t>
            </a:r>
          </a:p>
        </p:txBody>
      </p:sp>
      <p:sp>
        <p:nvSpPr>
          <p:cNvPr id="105479" name="AutoShape 7"/>
          <p:cNvSpPr>
            <a:spLocks noChangeArrowheads="1"/>
          </p:cNvSpPr>
          <p:nvPr/>
        </p:nvSpPr>
        <p:spPr bwMode="blackWhite">
          <a:xfrm>
            <a:off x="152400" y="5572125"/>
            <a:ext cx="8763000" cy="1143000"/>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400" b="1">
                <a:solidFill>
                  <a:srgbClr val="990033"/>
                </a:solidFill>
                <a:latin typeface="Times New Roman" pitchFamily="18" charset="0"/>
              </a:rPr>
              <a:t> </a:t>
            </a:r>
            <a:r>
              <a:rPr lang="en-US" altLang="vi-VN" sz="2800" b="1">
                <a:solidFill>
                  <a:srgbClr val="800000"/>
                </a:solidFill>
                <a:latin typeface="Times New Roman" pitchFamily="18" charset="0"/>
              </a:rPr>
              <a:t>Việc làm trong tranh không có lợi đối với cơ quan thần </a:t>
            </a:r>
          </a:p>
          <a:p>
            <a:pPr eaLnBrk="0" hangingPunct="0"/>
            <a:r>
              <a:rPr lang="en-US" altLang="vi-VN" sz="2800" b="1">
                <a:solidFill>
                  <a:srgbClr val="800000"/>
                </a:solidFill>
                <a:latin typeface="Times New Roman" pitchFamily="18" charset="0"/>
              </a:rPr>
              <a:t>kinh. </a:t>
            </a:r>
            <a:r>
              <a:rPr lang="en-US" altLang="vi-VN" sz="2800" b="1">
                <a:solidFill>
                  <a:srgbClr val="000000"/>
                </a:solidFill>
                <a:latin typeface="Times New Roman" pitchFamily="18" charset="0"/>
                <a:cs typeface="Times New Roman" pitchFamily="18" charset="0"/>
              </a:rPr>
              <a:t> </a:t>
            </a:r>
            <a:r>
              <a:rPr lang="en-US" altLang="vi-VN" sz="2800" b="1">
                <a:solidFill>
                  <a:srgbClr val="800000"/>
                </a:solidFill>
                <a:latin typeface="Times New Roman" pitchFamily="18" charset="0"/>
                <a:cs typeface="Times New Roman" pitchFamily="18" charset="0"/>
              </a:rPr>
              <a:t>Vì làm bạn đau và sợ hãi.</a:t>
            </a:r>
            <a:r>
              <a:rPr lang="en-US" altLang="vi-VN" sz="2800" b="1">
                <a:solidFill>
                  <a:srgbClr val="800000"/>
                </a:solidFill>
                <a:latin typeface="Times New Roman" pitchFamily="18" charset="0"/>
              </a:rPr>
              <a:t> </a:t>
            </a:r>
          </a:p>
        </p:txBody>
      </p:sp>
      <p:grpSp>
        <p:nvGrpSpPr>
          <p:cNvPr id="105488" name="Group 16"/>
          <p:cNvGrpSpPr>
            <a:grpSpLocks/>
          </p:cNvGrpSpPr>
          <p:nvPr/>
        </p:nvGrpSpPr>
        <p:grpSpPr bwMode="auto">
          <a:xfrm>
            <a:off x="304800" y="1676400"/>
            <a:ext cx="8534400" cy="3733800"/>
            <a:chOff x="192" y="1056"/>
            <a:chExt cx="5376" cy="2352"/>
          </a:xfrm>
        </p:grpSpPr>
        <p:pic>
          <p:nvPicPr>
            <p:cNvPr id="105477" name="Picture 5"/>
            <p:cNvPicPr>
              <a:picLocks noChangeAspect="1" noChangeArrowheads="1"/>
            </p:cNvPicPr>
            <p:nvPr/>
          </p:nvPicPr>
          <p:blipFill>
            <a:blip r:embed="rId2">
              <a:extLst>
                <a:ext uri="{28A0092B-C50C-407E-A947-70E740481C1C}">
                  <a14:useLocalDpi xmlns:a14="http://schemas.microsoft.com/office/drawing/2010/main" val="0"/>
                </a:ext>
              </a:extLst>
            </a:blip>
            <a:srcRect l="5112"/>
            <a:stretch>
              <a:fillRect/>
            </a:stretch>
          </p:blipFill>
          <p:spPr bwMode="auto">
            <a:xfrm>
              <a:off x="192" y="1056"/>
              <a:ext cx="5376" cy="2352"/>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105480" name="Group 8"/>
            <p:cNvGrpSpPr>
              <a:grpSpLocks/>
            </p:cNvGrpSpPr>
            <p:nvPr/>
          </p:nvGrpSpPr>
          <p:grpSpPr bwMode="auto">
            <a:xfrm>
              <a:off x="213" y="1077"/>
              <a:ext cx="528" cy="436"/>
              <a:chOff x="1056" y="1344"/>
              <a:chExt cx="528" cy="436"/>
            </a:xfrm>
          </p:grpSpPr>
          <p:grpSp>
            <p:nvGrpSpPr>
              <p:cNvPr id="105481" name="Group 9"/>
              <p:cNvGrpSpPr>
                <a:grpSpLocks/>
              </p:cNvGrpSpPr>
              <p:nvPr/>
            </p:nvGrpSpPr>
            <p:grpSpPr bwMode="auto">
              <a:xfrm>
                <a:off x="1056" y="1344"/>
                <a:ext cx="528" cy="436"/>
                <a:chOff x="1289" y="582"/>
                <a:chExt cx="668" cy="668"/>
              </a:xfrm>
            </p:grpSpPr>
            <p:sp>
              <p:nvSpPr>
                <p:cNvPr id="105482" name="Oval 10"/>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105483" name="Oval 11"/>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5484" name="Oval 12"/>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5485" name="Oval 13"/>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5486" name="Oval 14"/>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grpSp>
          <p:sp>
            <p:nvSpPr>
              <p:cNvPr id="105487" name="Text Box 15"/>
              <p:cNvSpPr txBox="1">
                <a:spLocks noChangeArrowheads="1"/>
              </p:cNvSpPr>
              <p:nvPr/>
            </p:nvSpPr>
            <p:spPr bwMode="gray">
              <a:xfrm>
                <a:off x="1194" y="1378"/>
                <a:ext cx="2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vi-VN" sz="3200" b="1">
                    <a:solidFill>
                      <a:srgbClr val="CC0000"/>
                    </a:solidFill>
                    <a:latin typeface="Times New Roman" pitchFamily="18" charset="0"/>
                  </a:rPr>
                  <a:t>7</a:t>
                </a:r>
              </a:p>
            </p:txBody>
          </p:sp>
        </p:grpSp>
      </p:grpSp>
      <p:sp>
        <p:nvSpPr>
          <p:cNvPr id="105491" name="Text Box 19"/>
          <p:cNvSpPr txBox="1">
            <a:spLocks noChangeArrowheads="1"/>
          </p:cNvSpPr>
          <p:nvPr/>
        </p:nvSpPr>
        <p:spPr bwMode="auto">
          <a:xfrm>
            <a:off x="1066800" y="1752600"/>
            <a:ext cx="3352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FF0000"/>
                </a:solidFill>
              </a:rPr>
              <a:t>Tranh vẽ bạn nhỏ bị đánh đập</a:t>
            </a:r>
          </a:p>
        </p:txBody>
      </p:sp>
      <p:sp>
        <p:nvSpPr>
          <p:cNvPr id="105492" name="Text Box 20"/>
          <p:cNvSpPr txBox="1">
            <a:spLocks noChangeArrowheads="1"/>
          </p:cNvSpPr>
          <p:nvPr/>
        </p:nvSpPr>
        <p:spPr bwMode="auto">
          <a:xfrm>
            <a:off x="2667000" y="614363"/>
            <a:ext cx="4191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u="sng">
                <a:solidFill>
                  <a:srgbClr val="800000"/>
                </a:solidFill>
                <a:latin typeface="Times New Roman" pitchFamily="18" charset="0"/>
              </a:rPr>
              <a:t>Tự nhiên và xã hội</a:t>
            </a:r>
          </a:p>
        </p:txBody>
      </p:sp>
      <p:sp>
        <p:nvSpPr>
          <p:cNvPr id="105493" name="Text Box 21"/>
          <p:cNvSpPr txBox="1">
            <a:spLocks noChangeArrowheads="1"/>
          </p:cNvSpPr>
          <p:nvPr/>
        </p:nvSpPr>
        <p:spPr bwMode="auto">
          <a:xfrm>
            <a:off x="2590800" y="11430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800000"/>
                </a:solidFill>
                <a:latin typeface="Times New Roman" pitchFamily="18" charset="0"/>
              </a:rPr>
              <a:t>VỆ SINH THẦN KINH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05488"/>
                                        </p:tgtEl>
                                        <p:attrNameLst>
                                          <p:attrName>style.visibility</p:attrName>
                                        </p:attrNameLst>
                                      </p:cBhvr>
                                      <p:to>
                                        <p:strVal val="visible"/>
                                      </p:to>
                                    </p:set>
                                    <p:animEffect transition="in" filter="wedge">
                                      <p:cBhvr>
                                        <p:cTn id="7" dur="2000"/>
                                        <p:tgtEl>
                                          <p:spTgt spid="1054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5491"/>
                                        </p:tgtEl>
                                        <p:attrNameLst>
                                          <p:attrName>style.visibility</p:attrName>
                                        </p:attrNameLst>
                                      </p:cBhvr>
                                      <p:to>
                                        <p:strVal val="visible"/>
                                      </p:to>
                                    </p:set>
                                    <p:animEffect transition="in" filter="box(in)">
                                      <p:cBhvr>
                                        <p:cTn id="12" dur="500"/>
                                        <p:tgtEl>
                                          <p:spTgt spid="1054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05479"/>
                                        </p:tgtEl>
                                        <p:attrNameLst>
                                          <p:attrName>style.visibility</p:attrName>
                                        </p:attrNameLst>
                                      </p:cBhvr>
                                      <p:to>
                                        <p:strVal val="visible"/>
                                      </p:to>
                                    </p:set>
                                    <p:animEffect transition="in" filter="wedge">
                                      <p:cBhvr>
                                        <p:cTn id="17" dur="2000"/>
                                        <p:tgtEl>
                                          <p:spTgt spid="105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animBg="1"/>
      <p:bldP spid="10549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10"/>
          </p:nvPr>
        </p:nvSpPr>
        <p:spPr/>
        <p:txBody>
          <a:bodyPr/>
          <a:lstStyle/>
          <a:p>
            <a:r>
              <a:rPr lang="en-US" altLang="vi-VN"/>
              <a:t>www.themegallery.com</a:t>
            </a:r>
          </a:p>
        </p:txBody>
      </p:sp>
      <p:sp>
        <p:nvSpPr>
          <p:cNvPr id="130059" name="Rectangle 11"/>
          <p:cNvSpPr>
            <a:spLocks noChangeArrowheads="1"/>
          </p:cNvSpPr>
          <p:nvPr/>
        </p:nvSpPr>
        <p:spPr bwMode="auto">
          <a:xfrm>
            <a:off x="0" y="1676400"/>
            <a:ext cx="8763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pt-BR" altLang="vi-VN" sz="2800" b="1">
                <a:latin typeface="Times New Roman" pitchFamily="18" charset="0"/>
              </a:rPr>
              <a:t>    + </a:t>
            </a:r>
            <a:r>
              <a:rPr lang="en-US" altLang="vi-VN" sz="2800" b="1"/>
              <a:t>Những việc làm như thế nào thì có lợi cho cơ quan thần kinh?</a:t>
            </a:r>
            <a:endParaRPr lang="pt-BR" altLang="vi-VN" sz="2800" b="1"/>
          </a:p>
        </p:txBody>
      </p:sp>
      <p:sp>
        <p:nvSpPr>
          <p:cNvPr id="130060" name="Rectangle 12"/>
          <p:cNvSpPr>
            <a:spLocks noChangeArrowheads="1"/>
          </p:cNvSpPr>
          <p:nvPr/>
        </p:nvSpPr>
        <p:spPr bwMode="auto">
          <a:xfrm>
            <a:off x="381000" y="2667000"/>
            <a:ext cx="8382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pt-BR" altLang="vi-VN" sz="2800" b="1">
                <a:solidFill>
                  <a:schemeClr val="hlink"/>
                </a:solidFill>
                <a:latin typeface="Times New Roman" pitchFamily="18" charset="0"/>
              </a:rPr>
              <a:t>-</a:t>
            </a:r>
            <a:r>
              <a:rPr lang="en-US" altLang="vi-VN" sz="2800">
                <a:solidFill>
                  <a:schemeClr val="hlink"/>
                </a:solidFill>
              </a:rPr>
              <a:t>Những công việc vừa sức, thoải mái, thư giãn có lợi cho cơ quan thần kinh.</a:t>
            </a:r>
          </a:p>
          <a:p>
            <a:endParaRPr lang="pt-BR" altLang="vi-VN" sz="2800" b="1">
              <a:solidFill>
                <a:schemeClr val="hlink"/>
              </a:solidFill>
              <a:latin typeface="Times New Roman" pitchFamily="18" charset="0"/>
            </a:endParaRPr>
          </a:p>
        </p:txBody>
      </p:sp>
      <p:sp>
        <p:nvSpPr>
          <p:cNvPr id="130061" name="Rectangle 13"/>
          <p:cNvSpPr>
            <a:spLocks noChangeArrowheads="1"/>
          </p:cNvSpPr>
          <p:nvPr/>
        </p:nvSpPr>
        <p:spPr bwMode="auto">
          <a:xfrm>
            <a:off x="0" y="4038600"/>
            <a:ext cx="8763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pt-BR" altLang="vi-VN" sz="2800" b="1">
                <a:latin typeface="Times New Roman" pitchFamily="18" charset="0"/>
              </a:rPr>
              <a:t>    + </a:t>
            </a:r>
            <a:r>
              <a:rPr lang="pt-BR" altLang="vi-VN" sz="2800" b="1"/>
              <a:t>Trạng thái sức khỏe </a:t>
            </a:r>
            <a:r>
              <a:rPr lang="en-US" altLang="vi-VN" sz="2800" b="1"/>
              <a:t>nào có lợi cho cơ quan thần kinh?</a:t>
            </a:r>
            <a:endParaRPr lang="pt-BR" altLang="vi-VN" sz="2800" b="1"/>
          </a:p>
        </p:txBody>
      </p:sp>
      <p:sp>
        <p:nvSpPr>
          <p:cNvPr id="130062" name="Rectangle 14"/>
          <p:cNvSpPr>
            <a:spLocks noChangeArrowheads="1"/>
          </p:cNvSpPr>
          <p:nvPr/>
        </p:nvSpPr>
        <p:spPr bwMode="auto">
          <a:xfrm>
            <a:off x="0" y="5334000"/>
            <a:ext cx="8763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pt-BR" altLang="vi-VN" sz="2800" b="1">
                <a:solidFill>
                  <a:schemeClr val="hlink"/>
                </a:solidFill>
                <a:latin typeface="Times New Roman" pitchFamily="18" charset="0"/>
              </a:rPr>
              <a:t>    - </a:t>
            </a:r>
            <a:r>
              <a:rPr lang="pt-BR" altLang="vi-VN" sz="2800">
                <a:solidFill>
                  <a:schemeClr val="hlink"/>
                </a:solidFill>
              </a:rPr>
              <a:t>Khi chúng ta vui vẻ, được yêu thương</a:t>
            </a:r>
            <a:r>
              <a:rPr lang="en-US" altLang="vi-VN" sz="2800">
                <a:solidFill>
                  <a:schemeClr val="hlink"/>
                </a:solidFill>
              </a:rPr>
              <a:t> thì có lợi cho cơ quan thần kinh?</a:t>
            </a:r>
            <a:endParaRPr lang="pt-BR" altLang="vi-VN" sz="2800">
              <a:solidFill>
                <a:schemeClr val="hlink"/>
              </a:solidFill>
            </a:endParaRPr>
          </a:p>
        </p:txBody>
      </p:sp>
      <p:sp>
        <p:nvSpPr>
          <p:cNvPr id="130064" name="Text Box 16"/>
          <p:cNvSpPr txBox="1">
            <a:spLocks noChangeArrowheads="1"/>
          </p:cNvSpPr>
          <p:nvPr/>
        </p:nvSpPr>
        <p:spPr bwMode="auto">
          <a:xfrm>
            <a:off x="2667000" y="614363"/>
            <a:ext cx="4191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u="sng">
                <a:solidFill>
                  <a:srgbClr val="800000"/>
                </a:solidFill>
                <a:latin typeface="Times New Roman" pitchFamily="18" charset="0"/>
              </a:rPr>
              <a:t>Tự nhiên và xã hội</a:t>
            </a:r>
          </a:p>
        </p:txBody>
      </p:sp>
      <p:sp>
        <p:nvSpPr>
          <p:cNvPr id="130065" name="Text Box 17"/>
          <p:cNvSpPr txBox="1">
            <a:spLocks noChangeArrowheads="1"/>
          </p:cNvSpPr>
          <p:nvPr/>
        </p:nvSpPr>
        <p:spPr bwMode="auto">
          <a:xfrm>
            <a:off x="2590800" y="11430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800000"/>
                </a:solidFill>
                <a:latin typeface="Times New Roman" pitchFamily="18" charset="0"/>
              </a:rPr>
              <a:t>VỆ SINH THẦN KINH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0059"/>
                                        </p:tgtEl>
                                        <p:attrNameLst>
                                          <p:attrName>style.visibility</p:attrName>
                                        </p:attrNameLst>
                                      </p:cBhvr>
                                      <p:to>
                                        <p:strVal val="visible"/>
                                      </p:to>
                                    </p:set>
                                    <p:animEffect transition="in" filter="wipe(left)">
                                      <p:cBhvr>
                                        <p:cTn id="7" dur="500"/>
                                        <p:tgtEl>
                                          <p:spTgt spid="1300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0060"/>
                                        </p:tgtEl>
                                        <p:attrNameLst>
                                          <p:attrName>style.visibility</p:attrName>
                                        </p:attrNameLst>
                                      </p:cBhvr>
                                      <p:to>
                                        <p:strVal val="visible"/>
                                      </p:to>
                                    </p:set>
                                    <p:animEffect transition="in" filter="wipe(left)">
                                      <p:cBhvr>
                                        <p:cTn id="12" dur="500"/>
                                        <p:tgtEl>
                                          <p:spTgt spid="1300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0061"/>
                                        </p:tgtEl>
                                        <p:attrNameLst>
                                          <p:attrName>style.visibility</p:attrName>
                                        </p:attrNameLst>
                                      </p:cBhvr>
                                      <p:to>
                                        <p:strVal val="visible"/>
                                      </p:to>
                                    </p:set>
                                    <p:animEffect transition="in" filter="wipe(left)">
                                      <p:cBhvr>
                                        <p:cTn id="17" dur="500"/>
                                        <p:tgtEl>
                                          <p:spTgt spid="1300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0062"/>
                                        </p:tgtEl>
                                        <p:attrNameLst>
                                          <p:attrName>style.visibility</p:attrName>
                                        </p:attrNameLst>
                                      </p:cBhvr>
                                      <p:to>
                                        <p:strVal val="visible"/>
                                      </p:to>
                                    </p:set>
                                    <p:animEffect transition="in" filter="wipe(left)">
                                      <p:cBhvr>
                                        <p:cTn id="22" dur="500"/>
                                        <p:tgtEl>
                                          <p:spTgt spid="130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9" grpId="0"/>
      <p:bldP spid="130060" grpId="0"/>
      <p:bldP spid="130061" grpId="0"/>
      <p:bldP spid="13006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US" altLang="vi-VN"/>
              <a:t>www.themegallery.com</a:t>
            </a:r>
          </a:p>
        </p:txBody>
      </p:sp>
      <p:sp>
        <p:nvSpPr>
          <p:cNvPr id="133124" name="WordArt 4"/>
          <p:cNvSpPr>
            <a:spLocks noChangeArrowheads="1" noChangeShapeType="1" noTextEdit="1"/>
          </p:cNvSpPr>
          <p:nvPr/>
        </p:nvSpPr>
        <p:spPr bwMode="auto">
          <a:xfrm>
            <a:off x="685800" y="1676400"/>
            <a:ext cx="2952750" cy="1008063"/>
          </a:xfrm>
          <a:prstGeom prst="rect">
            <a:avLst/>
          </a:prstGeom>
        </p:spPr>
        <p:txBody>
          <a:bodyPr wrap="none" fromWordArt="1">
            <a:prstTxWarp prst="textPlain">
              <a:avLst>
                <a:gd name="adj" fmla="val 50000"/>
              </a:avLst>
            </a:prstTxWarp>
          </a:bodyPr>
          <a:lstStyle/>
          <a:p>
            <a:pPr algn="ctr"/>
            <a:r>
              <a:rPr lang="vi-VN" sz="3600" b="1" kern="10">
                <a:ln w="19050">
                  <a:solidFill>
                    <a:srgbClr val="99CCFF"/>
                  </a:solidFill>
                  <a:round/>
                  <a:headEnd/>
                  <a:tailEnd/>
                </a:ln>
                <a:solidFill>
                  <a:srgbClr val="FF00FF"/>
                </a:solidFill>
                <a:effectLst>
                  <a:outerShdw dist="35921" dir="2700000" algn="ctr" rotWithShape="0">
                    <a:srgbClr val="990000"/>
                  </a:outerShdw>
                </a:effectLst>
                <a:latin typeface="Times New Roman"/>
                <a:cs typeface="Times New Roman"/>
              </a:rPr>
              <a:t>Kết luận:</a:t>
            </a:r>
          </a:p>
        </p:txBody>
      </p:sp>
      <p:sp>
        <p:nvSpPr>
          <p:cNvPr id="133129" name="Rectangle 9"/>
          <p:cNvSpPr>
            <a:spLocks noChangeArrowheads="1"/>
          </p:cNvSpPr>
          <p:nvPr/>
        </p:nvSpPr>
        <p:spPr bwMode="auto">
          <a:xfrm>
            <a:off x="914400" y="2819400"/>
            <a:ext cx="76200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2800" b="1"/>
              <a:t>- Chúng ta làm việc nhưng cũng phải thư giãn để cơ quan thần kinh được nghỉ ngơi.</a:t>
            </a:r>
          </a:p>
          <a:p>
            <a:r>
              <a:rPr lang="en-US" altLang="vi-VN" sz="2800" b="1"/>
              <a:t>-Khi chúng ta vui vẻ, hạnh phúc, được yêu thương chăm sóc sẽ rất tốt cho cơ quan thần kinh. Nếu buồn bã, sợ hãi hay bị đau đớn sẽ có hại tới cơ quan thần kinh.</a:t>
            </a:r>
          </a:p>
        </p:txBody>
      </p:sp>
      <p:sp>
        <p:nvSpPr>
          <p:cNvPr id="133130" name="Text Box 10"/>
          <p:cNvSpPr txBox="1">
            <a:spLocks noChangeArrowheads="1"/>
          </p:cNvSpPr>
          <p:nvPr/>
        </p:nvSpPr>
        <p:spPr bwMode="auto">
          <a:xfrm>
            <a:off x="2667000" y="614363"/>
            <a:ext cx="4191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u="sng">
                <a:solidFill>
                  <a:srgbClr val="800000"/>
                </a:solidFill>
                <a:latin typeface="Times New Roman" pitchFamily="18" charset="0"/>
              </a:rPr>
              <a:t>Tự nhiên và xã hội</a:t>
            </a:r>
          </a:p>
        </p:txBody>
      </p:sp>
      <p:sp>
        <p:nvSpPr>
          <p:cNvPr id="133131" name="Text Box 11"/>
          <p:cNvSpPr txBox="1">
            <a:spLocks noChangeArrowheads="1"/>
          </p:cNvSpPr>
          <p:nvPr/>
        </p:nvSpPr>
        <p:spPr bwMode="auto">
          <a:xfrm>
            <a:off x="2590800" y="11430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800000"/>
                </a:solidFill>
                <a:latin typeface="Times New Roman" pitchFamily="18" charset="0"/>
              </a:rPr>
              <a:t>VỆ SINH THẦN KINH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33124"/>
                                        </p:tgtEl>
                                        <p:attrNameLst>
                                          <p:attrName>style.visibility</p:attrName>
                                        </p:attrNameLst>
                                      </p:cBhvr>
                                      <p:to>
                                        <p:strVal val="visible"/>
                                      </p:to>
                                    </p:set>
                                    <p:animEffect transition="in" filter="wheel(4)">
                                      <p:cBhvr>
                                        <p:cTn id="7" dur="500"/>
                                        <p:tgtEl>
                                          <p:spTgt spid="133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3"/>
          <p:cNvSpPr>
            <a:spLocks noGrp="1"/>
          </p:cNvSpPr>
          <p:nvPr>
            <p:ph type="ftr" sz="quarter" idx="10"/>
          </p:nvPr>
        </p:nvSpPr>
        <p:spPr/>
        <p:txBody>
          <a:bodyPr/>
          <a:lstStyle/>
          <a:p>
            <a:r>
              <a:rPr lang="en-US" altLang="vi-VN"/>
              <a:t>www.themegallery.com</a:t>
            </a:r>
          </a:p>
        </p:txBody>
      </p:sp>
      <p:sp>
        <p:nvSpPr>
          <p:cNvPr id="108556" name="AutoShape 12"/>
          <p:cNvSpPr>
            <a:spLocks noChangeArrowheads="1"/>
          </p:cNvSpPr>
          <p:nvPr/>
        </p:nvSpPr>
        <p:spPr bwMode="blackWhite">
          <a:xfrm>
            <a:off x="609600" y="2057400"/>
            <a:ext cx="7543800" cy="1143000"/>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400" b="1">
                <a:solidFill>
                  <a:srgbClr val="990033"/>
                </a:solidFill>
                <a:latin typeface="Times New Roman" pitchFamily="18" charset="0"/>
              </a:rPr>
              <a:t> </a:t>
            </a:r>
            <a:r>
              <a:rPr lang="en-US" altLang="vi-VN" sz="2800" b="1">
                <a:solidFill>
                  <a:srgbClr val="990033"/>
                </a:solidFill>
                <a:latin typeface="Times New Roman" pitchFamily="18" charset="0"/>
              </a:rPr>
              <a:t>Trạng thái nào dưới đây có hại đối với cơ quan</a:t>
            </a:r>
          </a:p>
          <a:p>
            <a:pPr eaLnBrk="0" hangingPunct="0"/>
            <a:r>
              <a:rPr lang="en-US" altLang="vi-VN" sz="2800" b="1">
                <a:solidFill>
                  <a:srgbClr val="990033"/>
                </a:solidFill>
                <a:latin typeface="Times New Roman" pitchFamily="18" charset="0"/>
              </a:rPr>
              <a:t> thần kinh? Tại sao?</a:t>
            </a:r>
            <a:endParaRPr lang="en-US" altLang="vi-VN" sz="2800" b="1">
              <a:solidFill>
                <a:srgbClr val="800000"/>
              </a:solidFill>
              <a:latin typeface="Times New Roman" pitchFamily="18" charset="0"/>
            </a:endParaRPr>
          </a:p>
        </p:txBody>
      </p:sp>
      <p:grpSp>
        <p:nvGrpSpPr>
          <p:cNvPr id="108561" name="Group 17"/>
          <p:cNvGrpSpPr>
            <a:grpSpLocks/>
          </p:cNvGrpSpPr>
          <p:nvPr/>
        </p:nvGrpSpPr>
        <p:grpSpPr bwMode="auto">
          <a:xfrm>
            <a:off x="304800" y="3505200"/>
            <a:ext cx="1960563" cy="2667000"/>
            <a:chOff x="192" y="1776"/>
            <a:chExt cx="1235" cy="1680"/>
          </a:xfrm>
        </p:grpSpPr>
        <p:pic>
          <p:nvPicPr>
            <p:cNvPr id="108549" name="Picture 5"/>
            <p:cNvPicPr>
              <a:picLocks noChangeAspect="1" noChangeArrowheads="1"/>
            </p:cNvPicPr>
            <p:nvPr/>
          </p:nvPicPr>
          <p:blipFill>
            <a:blip r:embed="rId2">
              <a:extLst>
                <a:ext uri="{28A0092B-C50C-407E-A947-70E740481C1C}">
                  <a14:useLocalDpi xmlns:a14="http://schemas.microsoft.com/office/drawing/2010/main" val="0"/>
                </a:ext>
              </a:extLst>
            </a:blip>
            <a:srcRect t="3941" b="7390"/>
            <a:stretch>
              <a:fillRect/>
            </a:stretch>
          </p:blipFill>
          <p:spPr bwMode="auto">
            <a:xfrm>
              <a:off x="240" y="1776"/>
              <a:ext cx="1187" cy="127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8557" name="AutoShape 13"/>
            <p:cNvSpPr>
              <a:spLocks noChangeArrowheads="1"/>
            </p:cNvSpPr>
            <p:nvPr/>
          </p:nvSpPr>
          <p:spPr bwMode="blackWhite">
            <a:xfrm>
              <a:off x="192" y="3120"/>
              <a:ext cx="1152" cy="336"/>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800" b="1">
                  <a:solidFill>
                    <a:srgbClr val="800000"/>
                  </a:solidFill>
                  <a:latin typeface="Times New Roman" pitchFamily="18" charset="0"/>
                </a:rPr>
                <a:t>a)Tức giận</a:t>
              </a:r>
            </a:p>
          </p:txBody>
        </p:sp>
      </p:grpSp>
      <p:grpSp>
        <p:nvGrpSpPr>
          <p:cNvPr id="108562" name="Group 18"/>
          <p:cNvGrpSpPr>
            <a:grpSpLocks/>
          </p:cNvGrpSpPr>
          <p:nvPr/>
        </p:nvGrpSpPr>
        <p:grpSpPr bwMode="auto">
          <a:xfrm>
            <a:off x="2514600" y="3505200"/>
            <a:ext cx="2005013" cy="2667000"/>
            <a:chOff x="1584" y="1776"/>
            <a:chExt cx="1263" cy="1680"/>
          </a:xfrm>
        </p:grpSpPr>
        <p:pic>
          <p:nvPicPr>
            <p:cNvPr id="108550" name="Picture 6"/>
            <p:cNvPicPr>
              <a:picLocks noChangeAspect="1" noChangeArrowheads="1"/>
            </p:cNvPicPr>
            <p:nvPr/>
          </p:nvPicPr>
          <p:blipFill>
            <a:blip r:embed="rId3">
              <a:extLst>
                <a:ext uri="{28A0092B-C50C-407E-A947-70E740481C1C}">
                  <a14:useLocalDpi xmlns:a14="http://schemas.microsoft.com/office/drawing/2010/main" val="0"/>
                </a:ext>
              </a:extLst>
            </a:blip>
            <a:srcRect l="5621" t="4060" r="11943" b="4568"/>
            <a:stretch>
              <a:fillRect/>
            </a:stretch>
          </p:blipFill>
          <p:spPr bwMode="auto">
            <a:xfrm>
              <a:off x="1584" y="1776"/>
              <a:ext cx="1263" cy="127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8558" name="AutoShape 14"/>
            <p:cNvSpPr>
              <a:spLocks noChangeArrowheads="1"/>
            </p:cNvSpPr>
            <p:nvPr/>
          </p:nvSpPr>
          <p:spPr bwMode="blackWhite">
            <a:xfrm>
              <a:off x="1584" y="3120"/>
              <a:ext cx="1152" cy="336"/>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800" b="1">
                  <a:solidFill>
                    <a:srgbClr val="800000"/>
                  </a:solidFill>
                  <a:latin typeface="Times New Roman" pitchFamily="18" charset="0"/>
                </a:rPr>
                <a:t>b) Vui vẻ </a:t>
              </a:r>
            </a:p>
          </p:txBody>
        </p:sp>
      </p:grpSp>
      <p:grpSp>
        <p:nvGrpSpPr>
          <p:cNvPr id="108563" name="Group 19"/>
          <p:cNvGrpSpPr>
            <a:grpSpLocks/>
          </p:cNvGrpSpPr>
          <p:nvPr/>
        </p:nvGrpSpPr>
        <p:grpSpPr bwMode="auto">
          <a:xfrm>
            <a:off x="4648200" y="3505200"/>
            <a:ext cx="2005013" cy="2667000"/>
            <a:chOff x="2928" y="1776"/>
            <a:chExt cx="1263" cy="1680"/>
          </a:xfrm>
        </p:grpSpPr>
        <p:pic>
          <p:nvPicPr>
            <p:cNvPr id="108551" name="Picture 7"/>
            <p:cNvPicPr>
              <a:picLocks noChangeAspect="1" noChangeArrowheads="1"/>
            </p:cNvPicPr>
            <p:nvPr/>
          </p:nvPicPr>
          <p:blipFill>
            <a:blip r:embed="rId4">
              <a:extLst>
                <a:ext uri="{28A0092B-C50C-407E-A947-70E740481C1C}">
                  <a14:useLocalDpi xmlns:a14="http://schemas.microsoft.com/office/drawing/2010/main" val="0"/>
                </a:ext>
              </a:extLst>
            </a:blip>
            <a:srcRect b="827"/>
            <a:stretch>
              <a:fillRect/>
            </a:stretch>
          </p:blipFill>
          <p:spPr bwMode="auto">
            <a:xfrm>
              <a:off x="2928" y="1776"/>
              <a:ext cx="1263" cy="127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8559" name="AutoShape 15"/>
            <p:cNvSpPr>
              <a:spLocks noChangeArrowheads="1"/>
            </p:cNvSpPr>
            <p:nvPr/>
          </p:nvSpPr>
          <p:spPr bwMode="blackWhite">
            <a:xfrm>
              <a:off x="2976" y="3120"/>
              <a:ext cx="1152" cy="336"/>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800" b="1">
                  <a:solidFill>
                    <a:srgbClr val="800000"/>
                  </a:solidFill>
                  <a:latin typeface="Times New Roman" pitchFamily="18" charset="0"/>
                </a:rPr>
                <a:t>c) Lo lắng</a:t>
              </a:r>
            </a:p>
          </p:txBody>
        </p:sp>
      </p:grpSp>
      <p:grpSp>
        <p:nvGrpSpPr>
          <p:cNvPr id="108564" name="Group 20"/>
          <p:cNvGrpSpPr>
            <a:grpSpLocks/>
          </p:cNvGrpSpPr>
          <p:nvPr/>
        </p:nvGrpSpPr>
        <p:grpSpPr bwMode="auto">
          <a:xfrm>
            <a:off x="6781800" y="3505200"/>
            <a:ext cx="1981200" cy="2667000"/>
            <a:chOff x="4272" y="1776"/>
            <a:chExt cx="1248" cy="1680"/>
          </a:xfrm>
        </p:grpSpPr>
        <p:pic>
          <p:nvPicPr>
            <p:cNvPr id="108552" name="Picture 8"/>
            <p:cNvPicPr>
              <a:picLocks noChangeAspect="1" noChangeArrowheads="1"/>
            </p:cNvPicPr>
            <p:nvPr/>
          </p:nvPicPr>
          <p:blipFill>
            <a:blip r:embed="rId5">
              <a:extLst>
                <a:ext uri="{28A0092B-C50C-407E-A947-70E740481C1C}">
                  <a14:useLocalDpi xmlns:a14="http://schemas.microsoft.com/office/drawing/2010/main" val="0"/>
                </a:ext>
              </a:extLst>
            </a:blip>
            <a:srcRect l="6451" t="2061" b="7216"/>
            <a:stretch>
              <a:fillRect/>
            </a:stretch>
          </p:blipFill>
          <p:spPr bwMode="auto">
            <a:xfrm>
              <a:off x="4272" y="1776"/>
              <a:ext cx="1248" cy="129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8560" name="AutoShape 16"/>
            <p:cNvSpPr>
              <a:spLocks noChangeArrowheads="1"/>
            </p:cNvSpPr>
            <p:nvPr/>
          </p:nvSpPr>
          <p:spPr bwMode="blackWhite">
            <a:xfrm>
              <a:off x="4368" y="3120"/>
              <a:ext cx="1152" cy="336"/>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800" b="1">
                  <a:solidFill>
                    <a:srgbClr val="800000"/>
                  </a:solidFill>
                  <a:latin typeface="Times New Roman" pitchFamily="18" charset="0"/>
                </a:rPr>
                <a:t>d) Sợ hãi</a:t>
              </a:r>
            </a:p>
          </p:txBody>
        </p:sp>
      </p:grpSp>
      <p:sp>
        <p:nvSpPr>
          <p:cNvPr id="108567" name="Text Box 23"/>
          <p:cNvSpPr txBox="1">
            <a:spLocks noChangeArrowheads="1"/>
          </p:cNvSpPr>
          <p:nvPr/>
        </p:nvSpPr>
        <p:spPr bwMode="auto">
          <a:xfrm>
            <a:off x="2667000" y="614363"/>
            <a:ext cx="4191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u="sng">
                <a:solidFill>
                  <a:srgbClr val="800000"/>
                </a:solidFill>
                <a:latin typeface="Times New Roman" pitchFamily="18" charset="0"/>
              </a:rPr>
              <a:t>Tự nhiên và xã hội</a:t>
            </a:r>
          </a:p>
        </p:txBody>
      </p:sp>
      <p:sp>
        <p:nvSpPr>
          <p:cNvPr id="108568" name="Text Box 24"/>
          <p:cNvSpPr txBox="1">
            <a:spLocks noChangeArrowheads="1"/>
          </p:cNvSpPr>
          <p:nvPr/>
        </p:nvSpPr>
        <p:spPr bwMode="auto">
          <a:xfrm>
            <a:off x="2590800" y="11430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800000"/>
                </a:solidFill>
                <a:latin typeface="Times New Roman" pitchFamily="18" charset="0"/>
              </a:rPr>
              <a:t>VỆ SINH THẦN KINH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8556"/>
                                        </p:tgtEl>
                                        <p:attrNameLst>
                                          <p:attrName>style.visibility</p:attrName>
                                        </p:attrNameLst>
                                      </p:cBhvr>
                                      <p:to>
                                        <p:strVal val="visible"/>
                                      </p:to>
                                    </p:set>
                                    <p:animEffect transition="in" filter="wedge">
                                      <p:cBhvr>
                                        <p:cTn id="7" dur="2000"/>
                                        <p:tgtEl>
                                          <p:spTgt spid="1085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108561"/>
                                        </p:tgtEl>
                                        <p:attrNameLst>
                                          <p:attrName>style.visibility</p:attrName>
                                        </p:attrNameLst>
                                      </p:cBhvr>
                                      <p:to>
                                        <p:strVal val="visible"/>
                                      </p:to>
                                    </p:set>
                                    <p:animEffect transition="in" filter="wedge">
                                      <p:cBhvr>
                                        <p:cTn id="12" dur="2000"/>
                                        <p:tgtEl>
                                          <p:spTgt spid="108561"/>
                                        </p:tgtEl>
                                      </p:cBhvr>
                                    </p:animEffect>
                                  </p:childTnLst>
                                </p:cTn>
                              </p:par>
                            </p:childTnLst>
                          </p:cTn>
                        </p:par>
                        <p:par>
                          <p:cTn id="13" fill="hold" nodeType="afterGroup">
                            <p:stCondLst>
                              <p:cond delay="2000"/>
                            </p:stCondLst>
                            <p:childTnLst>
                              <p:par>
                                <p:cTn id="14" presetID="20" presetClass="entr" presetSubtype="0" fill="hold" nodeType="afterEffect">
                                  <p:stCondLst>
                                    <p:cond delay="0"/>
                                  </p:stCondLst>
                                  <p:childTnLst>
                                    <p:set>
                                      <p:cBhvr>
                                        <p:cTn id="15" dur="1" fill="hold">
                                          <p:stCondLst>
                                            <p:cond delay="0"/>
                                          </p:stCondLst>
                                        </p:cTn>
                                        <p:tgtEl>
                                          <p:spTgt spid="108562"/>
                                        </p:tgtEl>
                                        <p:attrNameLst>
                                          <p:attrName>style.visibility</p:attrName>
                                        </p:attrNameLst>
                                      </p:cBhvr>
                                      <p:to>
                                        <p:strVal val="visible"/>
                                      </p:to>
                                    </p:set>
                                    <p:animEffect transition="in" filter="wedge">
                                      <p:cBhvr>
                                        <p:cTn id="16" dur="2000"/>
                                        <p:tgtEl>
                                          <p:spTgt spid="108562"/>
                                        </p:tgtEl>
                                      </p:cBhvr>
                                    </p:animEffect>
                                  </p:childTnLst>
                                </p:cTn>
                              </p:par>
                            </p:childTnLst>
                          </p:cTn>
                        </p:par>
                        <p:par>
                          <p:cTn id="17" fill="hold" nodeType="afterGroup">
                            <p:stCondLst>
                              <p:cond delay="4000"/>
                            </p:stCondLst>
                            <p:childTnLst>
                              <p:par>
                                <p:cTn id="18" presetID="20" presetClass="entr" presetSubtype="0" fill="hold" nodeType="afterEffect">
                                  <p:stCondLst>
                                    <p:cond delay="0"/>
                                  </p:stCondLst>
                                  <p:childTnLst>
                                    <p:set>
                                      <p:cBhvr>
                                        <p:cTn id="19" dur="1" fill="hold">
                                          <p:stCondLst>
                                            <p:cond delay="0"/>
                                          </p:stCondLst>
                                        </p:cTn>
                                        <p:tgtEl>
                                          <p:spTgt spid="108563"/>
                                        </p:tgtEl>
                                        <p:attrNameLst>
                                          <p:attrName>style.visibility</p:attrName>
                                        </p:attrNameLst>
                                      </p:cBhvr>
                                      <p:to>
                                        <p:strVal val="visible"/>
                                      </p:to>
                                    </p:set>
                                    <p:animEffect transition="in" filter="wedge">
                                      <p:cBhvr>
                                        <p:cTn id="20" dur="2000"/>
                                        <p:tgtEl>
                                          <p:spTgt spid="108563"/>
                                        </p:tgtEl>
                                      </p:cBhvr>
                                    </p:animEffect>
                                  </p:childTnLst>
                                </p:cTn>
                              </p:par>
                            </p:childTnLst>
                          </p:cTn>
                        </p:par>
                        <p:par>
                          <p:cTn id="21" fill="hold" nodeType="afterGroup">
                            <p:stCondLst>
                              <p:cond delay="6000"/>
                            </p:stCondLst>
                            <p:childTnLst>
                              <p:par>
                                <p:cTn id="22" presetID="20" presetClass="entr" presetSubtype="0" fill="hold" nodeType="afterEffect">
                                  <p:stCondLst>
                                    <p:cond delay="0"/>
                                  </p:stCondLst>
                                  <p:childTnLst>
                                    <p:set>
                                      <p:cBhvr>
                                        <p:cTn id="23" dur="1" fill="hold">
                                          <p:stCondLst>
                                            <p:cond delay="0"/>
                                          </p:stCondLst>
                                        </p:cTn>
                                        <p:tgtEl>
                                          <p:spTgt spid="108564"/>
                                        </p:tgtEl>
                                        <p:attrNameLst>
                                          <p:attrName>style.visibility</p:attrName>
                                        </p:attrNameLst>
                                      </p:cBhvr>
                                      <p:to>
                                        <p:strVal val="visible"/>
                                      </p:to>
                                    </p:set>
                                    <p:animEffect transition="in" filter="wedge">
                                      <p:cBhvr>
                                        <p:cTn id="24" dur="2000"/>
                                        <p:tgtEl>
                                          <p:spTgt spid="108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3"/>
          <p:cNvSpPr>
            <a:spLocks noGrp="1"/>
          </p:cNvSpPr>
          <p:nvPr>
            <p:ph type="ftr" sz="quarter" idx="10"/>
          </p:nvPr>
        </p:nvSpPr>
        <p:spPr/>
        <p:txBody>
          <a:bodyPr/>
          <a:lstStyle/>
          <a:p>
            <a:r>
              <a:rPr lang="en-US" altLang="vi-VN"/>
              <a:t>www.themegallery.com</a:t>
            </a:r>
          </a:p>
        </p:txBody>
      </p:sp>
      <p:sp>
        <p:nvSpPr>
          <p:cNvPr id="110601" name="AutoShape 9"/>
          <p:cNvSpPr>
            <a:spLocks noChangeArrowheads="1"/>
          </p:cNvSpPr>
          <p:nvPr/>
        </p:nvSpPr>
        <p:spPr bwMode="blackWhite">
          <a:xfrm>
            <a:off x="3048000" y="1633538"/>
            <a:ext cx="5867400" cy="457200"/>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400" b="1">
                <a:solidFill>
                  <a:srgbClr val="990033"/>
                </a:solidFill>
                <a:latin typeface="Times New Roman" pitchFamily="18" charset="0"/>
              </a:rPr>
              <a:t> Trạng thái có hại đối với cơ quan thần kinh</a:t>
            </a:r>
            <a:endParaRPr lang="en-US" altLang="vi-VN" sz="2400" b="1">
              <a:solidFill>
                <a:srgbClr val="800000"/>
              </a:solidFill>
              <a:latin typeface="Times New Roman" pitchFamily="18" charset="0"/>
            </a:endParaRPr>
          </a:p>
        </p:txBody>
      </p:sp>
      <p:grpSp>
        <p:nvGrpSpPr>
          <p:cNvPr id="110609" name="Group 17"/>
          <p:cNvGrpSpPr>
            <a:grpSpLocks/>
          </p:cNvGrpSpPr>
          <p:nvPr/>
        </p:nvGrpSpPr>
        <p:grpSpPr bwMode="auto">
          <a:xfrm>
            <a:off x="152400" y="1676400"/>
            <a:ext cx="1371600" cy="1828800"/>
            <a:chOff x="96" y="1056"/>
            <a:chExt cx="864" cy="1152"/>
          </a:xfrm>
        </p:grpSpPr>
        <p:pic>
          <p:nvPicPr>
            <p:cNvPr id="1105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3941" b="7390"/>
            <a:stretch>
              <a:fillRect/>
            </a:stretch>
          </p:blipFill>
          <p:spPr bwMode="auto">
            <a:xfrm>
              <a:off x="153" y="1056"/>
              <a:ext cx="759" cy="81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0602" name="AutoShape 10"/>
            <p:cNvSpPr>
              <a:spLocks noChangeArrowheads="1"/>
            </p:cNvSpPr>
            <p:nvPr/>
          </p:nvSpPr>
          <p:spPr bwMode="blackWhite">
            <a:xfrm>
              <a:off x="96" y="1920"/>
              <a:ext cx="864" cy="288"/>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400" b="1">
                  <a:latin typeface="Times New Roman" pitchFamily="18" charset="0"/>
                </a:rPr>
                <a:t>Tức giận</a:t>
              </a:r>
            </a:p>
          </p:txBody>
        </p:sp>
      </p:grpSp>
      <p:grpSp>
        <p:nvGrpSpPr>
          <p:cNvPr id="110612" name="Group 20"/>
          <p:cNvGrpSpPr>
            <a:grpSpLocks/>
          </p:cNvGrpSpPr>
          <p:nvPr/>
        </p:nvGrpSpPr>
        <p:grpSpPr bwMode="auto">
          <a:xfrm>
            <a:off x="1676400" y="1676400"/>
            <a:ext cx="1282700" cy="1752600"/>
            <a:chOff x="1056" y="1056"/>
            <a:chExt cx="808" cy="1104"/>
          </a:xfrm>
        </p:grpSpPr>
        <p:pic>
          <p:nvPicPr>
            <p:cNvPr id="1105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5621" t="4060" r="11943" b="4568"/>
            <a:stretch>
              <a:fillRect/>
            </a:stretch>
          </p:blipFill>
          <p:spPr bwMode="auto">
            <a:xfrm>
              <a:off x="1056" y="1056"/>
              <a:ext cx="808" cy="81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0603" name="AutoShape 11"/>
            <p:cNvSpPr>
              <a:spLocks noChangeArrowheads="1"/>
            </p:cNvSpPr>
            <p:nvPr/>
          </p:nvSpPr>
          <p:spPr bwMode="blackWhite">
            <a:xfrm>
              <a:off x="1104" y="1920"/>
              <a:ext cx="720" cy="240"/>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400" b="1">
                  <a:latin typeface="Times New Roman" pitchFamily="18" charset="0"/>
                </a:rPr>
                <a:t>Vui vẻ</a:t>
              </a:r>
              <a:r>
                <a:rPr lang="en-US" altLang="vi-VN" sz="2800" b="1">
                  <a:latin typeface="Times New Roman" pitchFamily="18" charset="0"/>
                </a:rPr>
                <a:t> </a:t>
              </a:r>
            </a:p>
          </p:txBody>
        </p:sp>
      </p:grpSp>
      <p:grpSp>
        <p:nvGrpSpPr>
          <p:cNvPr id="110610" name="Group 18"/>
          <p:cNvGrpSpPr>
            <a:grpSpLocks/>
          </p:cNvGrpSpPr>
          <p:nvPr/>
        </p:nvGrpSpPr>
        <p:grpSpPr bwMode="auto">
          <a:xfrm>
            <a:off x="152400" y="3733800"/>
            <a:ext cx="1282700" cy="1828800"/>
            <a:chOff x="96" y="2352"/>
            <a:chExt cx="808" cy="1152"/>
          </a:xfrm>
        </p:grpSpPr>
        <p:pic>
          <p:nvPicPr>
            <p:cNvPr id="1105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b="827"/>
            <a:stretch>
              <a:fillRect/>
            </a:stretch>
          </p:blipFill>
          <p:spPr bwMode="auto">
            <a:xfrm>
              <a:off x="96" y="2352"/>
              <a:ext cx="808" cy="81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0604" name="AutoShape 12"/>
            <p:cNvSpPr>
              <a:spLocks noChangeArrowheads="1"/>
            </p:cNvSpPr>
            <p:nvPr/>
          </p:nvSpPr>
          <p:spPr bwMode="blackWhite">
            <a:xfrm>
              <a:off x="96" y="3216"/>
              <a:ext cx="768" cy="288"/>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400" b="1">
                  <a:latin typeface="Times New Roman" pitchFamily="18" charset="0"/>
                </a:rPr>
                <a:t>Lo lắng</a:t>
              </a:r>
            </a:p>
          </p:txBody>
        </p:sp>
      </p:grpSp>
      <p:grpSp>
        <p:nvGrpSpPr>
          <p:cNvPr id="110611" name="Group 19"/>
          <p:cNvGrpSpPr>
            <a:grpSpLocks/>
          </p:cNvGrpSpPr>
          <p:nvPr/>
        </p:nvGrpSpPr>
        <p:grpSpPr bwMode="auto">
          <a:xfrm>
            <a:off x="1628775" y="3733800"/>
            <a:ext cx="1266825" cy="1752600"/>
            <a:chOff x="1026" y="2352"/>
            <a:chExt cx="798" cy="1104"/>
          </a:xfrm>
        </p:grpSpPr>
        <p:pic>
          <p:nvPicPr>
            <p:cNvPr id="11059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l="6451" t="2061" b="7216"/>
            <a:stretch>
              <a:fillRect/>
            </a:stretch>
          </p:blipFill>
          <p:spPr bwMode="auto">
            <a:xfrm>
              <a:off x="1026" y="2352"/>
              <a:ext cx="798" cy="829"/>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0605" name="AutoShape 13"/>
            <p:cNvSpPr>
              <a:spLocks noChangeArrowheads="1"/>
            </p:cNvSpPr>
            <p:nvPr/>
          </p:nvSpPr>
          <p:spPr bwMode="blackWhite">
            <a:xfrm>
              <a:off x="1100" y="3216"/>
              <a:ext cx="672" cy="240"/>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400" b="1">
                  <a:latin typeface="Times New Roman" pitchFamily="18" charset="0"/>
                </a:rPr>
                <a:t>Sợ hãi</a:t>
              </a:r>
            </a:p>
          </p:txBody>
        </p:sp>
      </p:grpSp>
      <p:sp>
        <p:nvSpPr>
          <p:cNvPr id="110608" name="AutoShape 16"/>
          <p:cNvSpPr>
            <a:spLocks noChangeArrowheads="1"/>
          </p:cNvSpPr>
          <p:nvPr/>
        </p:nvSpPr>
        <p:spPr bwMode="blackWhite">
          <a:xfrm>
            <a:off x="3124200" y="4114800"/>
            <a:ext cx="5867400" cy="457200"/>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400" b="1">
                <a:solidFill>
                  <a:srgbClr val="990033"/>
                </a:solidFill>
                <a:latin typeface="Times New Roman" pitchFamily="18" charset="0"/>
              </a:rPr>
              <a:t> Trạng thái có lợi đối với cơ quan thần kinh</a:t>
            </a:r>
            <a:endParaRPr lang="en-US" altLang="vi-VN" sz="2400" b="1">
              <a:solidFill>
                <a:srgbClr val="800000"/>
              </a:solidFill>
              <a:latin typeface="Times New Roman" pitchFamily="18" charset="0"/>
            </a:endParaRPr>
          </a:p>
        </p:txBody>
      </p:sp>
      <p:sp>
        <p:nvSpPr>
          <p:cNvPr id="110613" name="AutoShape 21"/>
          <p:cNvSpPr>
            <a:spLocks noChangeArrowheads="1"/>
          </p:cNvSpPr>
          <p:nvPr/>
        </p:nvSpPr>
        <p:spPr bwMode="blackWhite">
          <a:xfrm>
            <a:off x="228600" y="1981200"/>
            <a:ext cx="2743200" cy="3505200"/>
          </a:xfrm>
          <a:prstGeom prst="roundRect">
            <a:avLst>
              <a:gd name="adj" fmla="val 9106"/>
            </a:avLst>
          </a:prstGeom>
          <a:solidFill>
            <a:schemeClr val="bg1"/>
          </a:solidFill>
          <a:ln w="25400">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pt-BR" altLang="vi-VN" sz="2800" b="1">
                <a:latin typeface="Times New Roman" pitchFamily="18" charset="0"/>
              </a:rPr>
              <a:t>+ Trạng thái tức</a:t>
            </a:r>
          </a:p>
          <a:p>
            <a:pPr eaLnBrk="0" hangingPunct="0"/>
            <a:r>
              <a:rPr lang="pt-BR" altLang="vi-VN" sz="2800" b="1">
                <a:latin typeface="Times New Roman" pitchFamily="18" charset="0"/>
              </a:rPr>
              <a:t> giận,lo lắng, </a:t>
            </a:r>
          </a:p>
          <a:p>
            <a:pPr eaLnBrk="0" hangingPunct="0"/>
            <a:r>
              <a:rPr lang="pt-BR" altLang="vi-VN" sz="2800" b="1">
                <a:latin typeface="Times New Roman" pitchFamily="18" charset="0"/>
              </a:rPr>
              <a:t>sợ hãi đều có </a:t>
            </a:r>
          </a:p>
          <a:p>
            <a:pPr eaLnBrk="0" hangingPunct="0"/>
            <a:r>
              <a:rPr lang="pt-BR" altLang="vi-VN" sz="2800" b="1">
                <a:latin typeface="Times New Roman" pitchFamily="18" charset="0"/>
              </a:rPr>
              <a:t>hại đến cơ quan </a:t>
            </a:r>
          </a:p>
          <a:p>
            <a:pPr eaLnBrk="0" hangingPunct="0"/>
            <a:r>
              <a:rPr lang="pt-BR" altLang="vi-VN" sz="2800" b="1">
                <a:latin typeface="Times New Roman" pitchFamily="18" charset="0"/>
              </a:rPr>
              <a:t>thần kinh vì làm </a:t>
            </a:r>
          </a:p>
          <a:p>
            <a:pPr eaLnBrk="0" hangingPunct="0"/>
            <a:r>
              <a:rPr lang="pt-BR" altLang="vi-VN" sz="2800" b="1">
                <a:latin typeface="Times New Roman" pitchFamily="18" charset="0"/>
              </a:rPr>
              <a:t>cho thần kinh</a:t>
            </a:r>
          </a:p>
          <a:p>
            <a:pPr eaLnBrk="0" hangingPunct="0"/>
            <a:r>
              <a:rPr lang="pt-BR" altLang="vi-VN" sz="2800" b="1">
                <a:latin typeface="Times New Roman" pitchFamily="18" charset="0"/>
              </a:rPr>
              <a:t> căng thẳng.</a:t>
            </a:r>
            <a:endParaRPr lang="en-US" altLang="vi-VN" sz="2800" b="1">
              <a:latin typeface="Times New Roman" pitchFamily="18" charset="0"/>
            </a:endParaRPr>
          </a:p>
        </p:txBody>
      </p:sp>
      <p:sp>
        <p:nvSpPr>
          <p:cNvPr id="110616" name="Text Box 24"/>
          <p:cNvSpPr txBox="1">
            <a:spLocks noChangeArrowheads="1"/>
          </p:cNvSpPr>
          <p:nvPr/>
        </p:nvSpPr>
        <p:spPr bwMode="auto">
          <a:xfrm>
            <a:off x="2667000" y="614363"/>
            <a:ext cx="4191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u="sng">
                <a:solidFill>
                  <a:srgbClr val="800000"/>
                </a:solidFill>
                <a:latin typeface="Times New Roman" pitchFamily="18" charset="0"/>
              </a:rPr>
              <a:t>Tự nhiên và xã hội</a:t>
            </a:r>
          </a:p>
        </p:txBody>
      </p:sp>
      <p:sp>
        <p:nvSpPr>
          <p:cNvPr id="110617" name="Text Box 25"/>
          <p:cNvSpPr txBox="1">
            <a:spLocks noChangeArrowheads="1"/>
          </p:cNvSpPr>
          <p:nvPr/>
        </p:nvSpPr>
        <p:spPr bwMode="auto">
          <a:xfrm>
            <a:off x="2590800" y="11430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800000"/>
                </a:solidFill>
                <a:latin typeface="Times New Roman" pitchFamily="18" charset="0"/>
              </a:rPr>
              <a:t>VỆ SINH THẦN KINH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0601"/>
                                        </p:tgtEl>
                                        <p:attrNameLst>
                                          <p:attrName>style.visibility</p:attrName>
                                        </p:attrNameLst>
                                      </p:cBhvr>
                                      <p:to>
                                        <p:strVal val="visible"/>
                                      </p:to>
                                    </p:set>
                                    <p:animEffect transition="in" filter="wedge">
                                      <p:cBhvr>
                                        <p:cTn id="7" dur="2000"/>
                                        <p:tgtEl>
                                          <p:spTgt spid="1106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10608"/>
                                        </p:tgtEl>
                                        <p:attrNameLst>
                                          <p:attrName>style.visibility</p:attrName>
                                        </p:attrNameLst>
                                      </p:cBhvr>
                                      <p:to>
                                        <p:strVal val="visible"/>
                                      </p:to>
                                    </p:set>
                                    <p:animEffect transition="in" filter="wedge">
                                      <p:cBhvr>
                                        <p:cTn id="12" dur="2000"/>
                                        <p:tgtEl>
                                          <p:spTgt spid="1106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10613"/>
                                        </p:tgtEl>
                                        <p:attrNameLst>
                                          <p:attrName>style.visibility</p:attrName>
                                        </p:attrNameLst>
                                      </p:cBhvr>
                                      <p:to>
                                        <p:strVal val="visible"/>
                                      </p:to>
                                    </p:set>
                                    <p:animEffect transition="in" filter="wedge">
                                      <p:cBhvr>
                                        <p:cTn id="17" dur="2000"/>
                                        <p:tgtEl>
                                          <p:spTgt spid="1106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10609"/>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63" presetClass="path" presetSubtype="0" accel="50000" decel="50000" fill="hold" nodeType="withEffect">
                                  <p:stCondLst>
                                    <p:cond delay="0"/>
                                  </p:stCondLst>
                                  <p:childTnLst>
                                    <p:animMotion origin="layout" path="M 3.33333E-6 2.22222E-6 L 0.325 0.07778 " pathEditMode="relative" rAng="0" ptsTypes="AA">
                                      <p:cBhvr>
                                        <p:cTn id="22" dur="2000" fill="hold"/>
                                        <p:tgtEl>
                                          <p:spTgt spid="110609"/>
                                        </p:tgtEl>
                                        <p:attrNameLst>
                                          <p:attrName>ppt_x</p:attrName>
                                          <p:attrName>ppt_y</p:attrName>
                                        </p:attrNameLst>
                                      </p:cBhvr>
                                      <p:rCtr x="16250" y="3889"/>
                                    </p:animMotion>
                                  </p:childTnLst>
                                </p:cTn>
                              </p:par>
                            </p:childTnLst>
                          </p:cTn>
                        </p:par>
                      </p:childTnLst>
                    </p:cTn>
                  </p:par>
                </p:childTnLst>
              </p:cTn>
              <p:nextCondLst>
                <p:cond evt="onClick" delay="0">
                  <p:tgtEl>
                    <p:spTgt spid="110609"/>
                  </p:tgtEl>
                </p:cond>
              </p:nextCondLst>
            </p:seq>
            <p:seq concurrent="1" nextAc="seek">
              <p:cTn id="23" restart="whenNotActive" fill="hold" evtFilter="cancelBubble" nodeType="interactiveSeq">
                <p:stCondLst>
                  <p:cond evt="onClick" delay="0">
                    <p:tgtEl>
                      <p:spTgt spid="110612"/>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49" presetClass="path" presetSubtype="0" accel="50000" decel="50000" fill="hold" nodeType="withEffect">
                                  <p:stCondLst>
                                    <p:cond delay="0"/>
                                  </p:stCondLst>
                                  <p:childTnLst>
                                    <p:animMotion origin="layout" path="M -2.22222E-6 -2.22222E-6 L 0.32153 0.43889 " pathEditMode="relative" rAng="0" ptsTypes="AA">
                                      <p:cBhvr>
                                        <p:cTn id="27" dur="2000" fill="hold"/>
                                        <p:tgtEl>
                                          <p:spTgt spid="110612"/>
                                        </p:tgtEl>
                                        <p:attrNameLst>
                                          <p:attrName>ppt_x</p:attrName>
                                          <p:attrName>ppt_y</p:attrName>
                                        </p:attrNameLst>
                                      </p:cBhvr>
                                      <p:rCtr x="16076" y="21944"/>
                                    </p:animMotion>
                                  </p:childTnLst>
                                </p:cTn>
                              </p:par>
                            </p:childTnLst>
                          </p:cTn>
                        </p:par>
                      </p:childTnLst>
                    </p:cTn>
                  </p:par>
                </p:childTnLst>
              </p:cTn>
              <p:nextCondLst>
                <p:cond evt="onClick" delay="0">
                  <p:tgtEl>
                    <p:spTgt spid="110612"/>
                  </p:tgtEl>
                </p:cond>
              </p:nextCondLst>
            </p:seq>
            <p:seq concurrent="1" nextAc="seek">
              <p:cTn id="28" restart="whenNotActive" fill="hold" evtFilter="cancelBubble" nodeType="interactiveSeq">
                <p:stCondLst>
                  <p:cond evt="onClick" delay="0">
                    <p:tgtEl>
                      <p:spTgt spid="110610"/>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56" presetClass="path" presetSubtype="0" accel="50000" decel="50000" fill="hold" nodeType="withEffect">
                                  <p:stCondLst>
                                    <p:cond delay="0"/>
                                  </p:stCondLst>
                                  <p:childTnLst>
                                    <p:animMotion origin="layout" path="M 1.38778E-17 2.22222E-6 L 0.53333 -0.22222 " pathEditMode="relative" rAng="0" ptsTypes="AA">
                                      <p:cBhvr>
                                        <p:cTn id="32" dur="2000" fill="hold"/>
                                        <p:tgtEl>
                                          <p:spTgt spid="110610"/>
                                        </p:tgtEl>
                                        <p:attrNameLst>
                                          <p:attrName>ppt_x</p:attrName>
                                          <p:attrName>ppt_y</p:attrName>
                                        </p:attrNameLst>
                                      </p:cBhvr>
                                      <p:rCtr x="26667" y="-11111"/>
                                    </p:animMotion>
                                  </p:childTnLst>
                                </p:cTn>
                              </p:par>
                            </p:childTnLst>
                          </p:cTn>
                        </p:par>
                      </p:childTnLst>
                    </p:cTn>
                  </p:par>
                </p:childTnLst>
              </p:cTn>
              <p:nextCondLst>
                <p:cond evt="onClick" delay="0">
                  <p:tgtEl>
                    <p:spTgt spid="110610"/>
                  </p:tgtEl>
                </p:cond>
              </p:nextCondLst>
            </p:seq>
            <p:seq concurrent="1" nextAc="seek">
              <p:cTn id="33" restart="whenNotActive" fill="hold" evtFilter="cancelBubble" nodeType="interactiveSeq">
                <p:stCondLst>
                  <p:cond evt="onClick" delay="0">
                    <p:tgtEl>
                      <p:spTgt spid="110611"/>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56" presetClass="path" presetSubtype="0" accel="50000" decel="50000" fill="hold" nodeType="withEffect">
                                  <p:stCondLst>
                                    <p:cond delay="0"/>
                                  </p:stCondLst>
                                  <p:childTnLst>
                                    <p:animMotion origin="layout" path="M -0.00573 -2.22222E-6 L 0.5802 -0.21666 " pathEditMode="relative" rAng="0" ptsTypes="AA">
                                      <p:cBhvr>
                                        <p:cTn id="37" dur="2000" fill="hold"/>
                                        <p:tgtEl>
                                          <p:spTgt spid="110611"/>
                                        </p:tgtEl>
                                        <p:attrNameLst>
                                          <p:attrName>ppt_x</p:attrName>
                                          <p:attrName>ppt_y</p:attrName>
                                        </p:attrNameLst>
                                      </p:cBhvr>
                                      <p:rCtr x="29288" y="-10833"/>
                                    </p:animMotion>
                                  </p:childTnLst>
                                </p:cTn>
                              </p:par>
                            </p:childTnLst>
                          </p:cTn>
                        </p:par>
                      </p:childTnLst>
                    </p:cTn>
                  </p:par>
                </p:childTnLst>
              </p:cTn>
              <p:nextCondLst>
                <p:cond evt="onClick" delay="0">
                  <p:tgtEl>
                    <p:spTgt spid="110611"/>
                  </p:tgtEl>
                </p:cond>
              </p:nextCondLst>
            </p:seq>
          </p:childTnLst>
        </p:cTn>
      </p:par>
    </p:tnLst>
    <p:bldLst>
      <p:bldP spid="110601" grpId="0" animBg="1"/>
      <p:bldP spid="110608" grpId="0" animBg="1"/>
      <p:bldP spid="1106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US" altLang="vi-VN"/>
              <a:t>www.themegallery.com</a:t>
            </a:r>
          </a:p>
        </p:txBody>
      </p:sp>
      <p:sp>
        <p:nvSpPr>
          <p:cNvPr id="135172" name="WordArt 4"/>
          <p:cNvSpPr>
            <a:spLocks noChangeArrowheads="1" noChangeShapeType="1" noTextEdit="1"/>
          </p:cNvSpPr>
          <p:nvPr/>
        </p:nvSpPr>
        <p:spPr bwMode="auto">
          <a:xfrm>
            <a:off x="685800" y="1676400"/>
            <a:ext cx="2952750" cy="1008063"/>
          </a:xfrm>
          <a:prstGeom prst="rect">
            <a:avLst/>
          </a:prstGeom>
        </p:spPr>
        <p:txBody>
          <a:bodyPr wrap="none" fromWordArt="1">
            <a:prstTxWarp prst="textPlain">
              <a:avLst>
                <a:gd name="adj" fmla="val 50000"/>
              </a:avLst>
            </a:prstTxWarp>
          </a:bodyPr>
          <a:lstStyle/>
          <a:p>
            <a:pPr algn="ctr"/>
            <a:r>
              <a:rPr lang="vi-VN" sz="3600" b="1" kern="10">
                <a:ln w="19050">
                  <a:solidFill>
                    <a:srgbClr val="99CCFF"/>
                  </a:solidFill>
                  <a:round/>
                  <a:headEnd/>
                  <a:tailEnd/>
                </a:ln>
                <a:solidFill>
                  <a:srgbClr val="FF00FF"/>
                </a:solidFill>
                <a:effectLst>
                  <a:outerShdw dist="35921" dir="2700000" algn="ctr" rotWithShape="0">
                    <a:srgbClr val="990000"/>
                  </a:outerShdw>
                </a:effectLst>
                <a:latin typeface="Times New Roman"/>
                <a:cs typeface="Times New Roman"/>
              </a:rPr>
              <a:t>Kết luận:</a:t>
            </a:r>
          </a:p>
        </p:txBody>
      </p:sp>
      <p:sp>
        <p:nvSpPr>
          <p:cNvPr id="135177" name="Rectangle 9"/>
          <p:cNvSpPr>
            <a:spLocks noChangeArrowheads="1"/>
          </p:cNvSpPr>
          <p:nvPr/>
        </p:nvSpPr>
        <p:spPr bwMode="auto">
          <a:xfrm>
            <a:off x="914400" y="2819400"/>
            <a:ext cx="76200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2800" b="1">
                <a:solidFill>
                  <a:schemeClr val="tx2"/>
                </a:solidFill>
              </a:rPr>
              <a:t>- Chúng ta cần luôn vui vẻ với người khác. Điều đó có lợi cho cơ quan thần kinh của chính chúng ta và cho người khác.</a:t>
            </a:r>
          </a:p>
          <a:p>
            <a:r>
              <a:rPr lang="en-US" altLang="vi-VN" sz="2800" b="1">
                <a:solidFill>
                  <a:schemeClr val="tx2"/>
                </a:solidFill>
              </a:rPr>
              <a:t>-Sự tức giận, sợ hãi hay lo lắng sẽ không tốt cho cơ quan thần kinh. Vì thế chúng ta cần tạo không khí vui vẻ giúp đỡ, chia sẻ niềm vui với bạn bè.</a:t>
            </a:r>
          </a:p>
        </p:txBody>
      </p:sp>
      <p:sp>
        <p:nvSpPr>
          <p:cNvPr id="135178" name="Text Box 10"/>
          <p:cNvSpPr txBox="1">
            <a:spLocks noChangeArrowheads="1"/>
          </p:cNvSpPr>
          <p:nvPr/>
        </p:nvSpPr>
        <p:spPr bwMode="auto">
          <a:xfrm>
            <a:off x="2667000" y="614363"/>
            <a:ext cx="4191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u="sng">
                <a:solidFill>
                  <a:srgbClr val="800000"/>
                </a:solidFill>
                <a:latin typeface="Times New Roman" pitchFamily="18" charset="0"/>
              </a:rPr>
              <a:t>Tự nhiên và xã hội</a:t>
            </a:r>
          </a:p>
        </p:txBody>
      </p:sp>
      <p:sp>
        <p:nvSpPr>
          <p:cNvPr id="135179" name="Text Box 11"/>
          <p:cNvSpPr txBox="1">
            <a:spLocks noChangeArrowheads="1"/>
          </p:cNvSpPr>
          <p:nvPr/>
        </p:nvSpPr>
        <p:spPr bwMode="auto">
          <a:xfrm>
            <a:off x="2590800" y="11430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800000"/>
                </a:solidFill>
                <a:latin typeface="Times New Roman" pitchFamily="18" charset="0"/>
              </a:rPr>
              <a:t>VỆ SINH THẦN KINH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35172"/>
                                        </p:tgtEl>
                                        <p:attrNameLst>
                                          <p:attrName>style.visibility</p:attrName>
                                        </p:attrNameLst>
                                      </p:cBhvr>
                                      <p:to>
                                        <p:strVal val="visible"/>
                                      </p:to>
                                    </p:set>
                                    <p:animEffect transition="in" filter="wheel(4)">
                                      <p:cBhvr>
                                        <p:cTn id="7" dur="500"/>
                                        <p:tgtEl>
                                          <p:spTgt spid="135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ooter Placeholder 3"/>
          <p:cNvSpPr>
            <a:spLocks noGrp="1"/>
          </p:cNvSpPr>
          <p:nvPr>
            <p:ph type="ftr" sz="quarter" idx="10"/>
          </p:nvPr>
        </p:nvSpPr>
        <p:spPr/>
        <p:txBody>
          <a:bodyPr/>
          <a:lstStyle/>
          <a:p>
            <a:r>
              <a:rPr lang="en-US" altLang="vi-VN"/>
              <a:t>www.themegallery.com</a:t>
            </a:r>
          </a:p>
        </p:txBody>
      </p:sp>
      <p:grpSp>
        <p:nvGrpSpPr>
          <p:cNvPr id="109591" name="Group 23"/>
          <p:cNvGrpSpPr>
            <a:grpSpLocks/>
          </p:cNvGrpSpPr>
          <p:nvPr/>
        </p:nvGrpSpPr>
        <p:grpSpPr bwMode="auto">
          <a:xfrm>
            <a:off x="457200" y="2767013"/>
            <a:ext cx="2590800" cy="1981200"/>
            <a:chOff x="288" y="1440"/>
            <a:chExt cx="1632" cy="1248"/>
          </a:xfrm>
        </p:grpSpPr>
        <p:pic>
          <p:nvPicPr>
            <p:cNvPr id="109577" name="Picture 9" descr="12"/>
            <p:cNvPicPr>
              <a:picLocks noChangeAspect="1" noChangeArrowheads="1"/>
            </p:cNvPicPr>
            <p:nvPr/>
          </p:nvPicPr>
          <p:blipFill>
            <a:blip r:embed="rId3">
              <a:extLst>
                <a:ext uri="{28A0092B-C50C-407E-A947-70E740481C1C}">
                  <a14:useLocalDpi xmlns:a14="http://schemas.microsoft.com/office/drawing/2010/main" val="0"/>
                </a:ext>
              </a:extLst>
            </a:blip>
            <a:srcRect l="2702" r="5405" b="16280"/>
            <a:stretch>
              <a:fillRect/>
            </a:stretch>
          </p:blipFill>
          <p:spPr bwMode="auto">
            <a:xfrm>
              <a:off x="288" y="1440"/>
              <a:ext cx="1632" cy="960"/>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109583" name="AutoShape 15"/>
            <p:cNvSpPr>
              <a:spLocks noChangeArrowheads="1"/>
            </p:cNvSpPr>
            <p:nvPr/>
          </p:nvSpPr>
          <p:spPr bwMode="blackWhite">
            <a:xfrm>
              <a:off x="672" y="2433"/>
              <a:ext cx="720" cy="255"/>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eaLnBrk="0" hangingPunct="0"/>
              <a:r>
                <a:rPr lang="en-US" altLang="vi-VN" sz="2400" b="1">
                  <a:solidFill>
                    <a:srgbClr val="000000"/>
                  </a:solidFill>
                  <a:latin typeface="Times New Roman" pitchFamily="18" charset="0"/>
                </a:rPr>
                <a:t>Cà phê</a:t>
              </a:r>
            </a:p>
          </p:txBody>
        </p:sp>
      </p:grpSp>
      <p:grpSp>
        <p:nvGrpSpPr>
          <p:cNvPr id="109592" name="Group 24"/>
          <p:cNvGrpSpPr>
            <a:grpSpLocks/>
          </p:cNvGrpSpPr>
          <p:nvPr/>
        </p:nvGrpSpPr>
        <p:grpSpPr bwMode="auto">
          <a:xfrm>
            <a:off x="3276600" y="2767013"/>
            <a:ext cx="2747963" cy="1919287"/>
            <a:chOff x="2064" y="1440"/>
            <a:chExt cx="1731" cy="1209"/>
          </a:xfrm>
        </p:grpSpPr>
        <p:pic>
          <p:nvPicPr>
            <p:cNvPr id="109578" name="Picture 10" descr="13"/>
            <p:cNvPicPr>
              <a:picLocks noChangeAspect="1" noChangeArrowheads="1"/>
            </p:cNvPicPr>
            <p:nvPr/>
          </p:nvPicPr>
          <p:blipFill>
            <a:blip r:embed="rId4">
              <a:extLst>
                <a:ext uri="{28A0092B-C50C-407E-A947-70E740481C1C}">
                  <a14:useLocalDpi xmlns:a14="http://schemas.microsoft.com/office/drawing/2010/main" val="0"/>
                </a:ext>
              </a:extLst>
            </a:blip>
            <a:srcRect t="36363" b="29546"/>
            <a:stretch>
              <a:fillRect/>
            </a:stretch>
          </p:blipFill>
          <p:spPr bwMode="auto">
            <a:xfrm>
              <a:off x="2064" y="1440"/>
              <a:ext cx="1731" cy="960"/>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109584" name="AutoShape 16"/>
            <p:cNvSpPr>
              <a:spLocks noChangeArrowheads="1"/>
            </p:cNvSpPr>
            <p:nvPr/>
          </p:nvSpPr>
          <p:spPr bwMode="blackWhite">
            <a:xfrm>
              <a:off x="2496" y="2439"/>
              <a:ext cx="720" cy="210"/>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eaLnBrk="0" hangingPunct="0"/>
              <a:r>
                <a:rPr lang="en-US" altLang="vi-VN" sz="2400" b="1">
                  <a:solidFill>
                    <a:srgbClr val="000000"/>
                  </a:solidFill>
                  <a:latin typeface="Times New Roman" pitchFamily="18" charset="0"/>
                </a:rPr>
                <a:t>Ma túy</a:t>
              </a:r>
            </a:p>
          </p:txBody>
        </p:sp>
      </p:grpSp>
      <p:grpSp>
        <p:nvGrpSpPr>
          <p:cNvPr id="109593" name="Group 25"/>
          <p:cNvGrpSpPr>
            <a:grpSpLocks/>
          </p:cNvGrpSpPr>
          <p:nvPr/>
        </p:nvGrpSpPr>
        <p:grpSpPr bwMode="auto">
          <a:xfrm>
            <a:off x="6324600" y="2767013"/>
            <a:ext cx="2366963" cy="1919287"/>
            <a:chOff x="3984" y="1440"/>
            <a:chExt cx="1491" cy="1209"/>
          </a:xfrm>
        </p:grpSpPr>
        <p:pic>
          <p:nvPicPr>
            <p:cNvPr id="109579" name="Picture 11" descr="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4" y="1440"/>
              <a:ext cx="1491" cy="960"/>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109585" name="AutoShape 17"/>
            <p:cNvSpPr>
              <a:spLocks noChangeArrowheads="1"/>
            </p:cNvSpPr>
            <p:nvPr/>
          </p:nvSpPr>
          <p:spPr bwMode="blackWhite">
            <a:xfrm>
              <a:off x="4416" y="2439"/>
              <a:ext cx="720" cy="210"/>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eaLnBrk="0" hangingPunct="0"/>
              <a:r>
                <a:rPr lang="en-US" altLang="vi-VN" sz="2400" b="1">
                  <a:solidFill>
                    <a:srgbClr val="000000"/>
                  </a:solidFill>
                  <a:latin typeface="Times New Roman" pitchFamily="18" charset="0"/>
                </a:rPr>
                <a:t>Rượu</a:t>
              </a:r>
            </a:p>
          </p:txBody>
        </p:sp>
      </p:grpSp>
      <p:grpSp>
        <p:nvGrpSpPr>
          <p:cNvPr id="109594" name="Group 26"/>
          <p:cNvGrpSpPr>
            <a:grpSpLocks/>
          </p:cNvGrpSpPr>
          <p:nvPr/>
        </p:nvGrpSpPr>
        <p:grpSpPr bwMode="auto">
          <a:xfrm>
            <a:off x="304800" y="4814888"/>
            <a:ext cx="2514600" cy="2043112"/>
            <a:chOff x="192" y="2784"/>
            <a:chExt cx="1584" cy="1287"/>
          </a:xfrm>
        </p:grpSpPr>
        <p:pic>
          <p:nvPicPr>
            <p:cNvPr id="109580" name="Picture 12" descr="15"/>
            <p:cNvPicPr>
              <a:picLocks noChangeAspect="1" noChangeArrowheads="1"/>
            </p:cNvPicPr>
            <p:nvPr/>
          </p:nvPicPr>
          <p:blipFill>
            <a:blip r:embed="rId6">
              <a:extLst>
                <a:ext uri="{28A0092B-C50C-407E-A947-70E740481C1C}">
                  <a14:useLocalDpi xmlns:a14="http://schemas.microsoft.com/office/drawing/2010/main" val="0"/>
                </a:ext>
              </a:extLst>
            </a:blip>
            <a:srcRect t="14557" r="5714" b="15823"/>
            <a:stretch>
              <a:fillRect/>
            </a:stretch>
          </p:blipFill>
          <p:spPr bwMode="auto">
            <a:xfrm>
              <a:off x="192" y="2784"/>
              <a:ext cx="1584" cy="1056"/>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109586" name="AutoShape 18"/>
            <p:cNvSpPr>
              <a:spLocks noChangeArrowheads="1"/>
            </p:cNvSpPr>
            <p:nvPr/>
          </p:nvSpPr>
          <p:spPr bwMode="blackWhite">
            <a:xfrm>
              <a:off x="528" y="3879"/>
              <a:ext cx="960" cy="192"/>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eaLnBrk="0" hangingPunct="0"/>
              <a:r>
                <a:rPr lang="en-US" altLang="vi-VN" sz="2400" b="1">
                  <a:solidFill>
                    <a:srgbClr val="000000"/>
                  </a:solidFill>
                  <a:latin typeface="Times New Roman" pitchFamily="18" charset="0"/>
                </a:rPr>
                <a:t>Nước cam</a:t>
              </a:r>
            </a:p>
          </p:txBody>
        </p:sp>
      </p:grpSp>
      <p:grpSp>
        <p:nvGrpSpPr>
          <p:cNvPr id="109595" name="Group 27"/>
          <p:cNvGrpSpPr>
            <a:grpSpLocks/>
          </p:cNvGrpSpPr>
          <p:nvPr/>
        </p:nvGrpSpPr>
        <p:grpSpPr bwMode="auto">
          <a:xfrm>
            <a:off x="3124200" y="4772025"/>
            <a:ext cx="2667000" cy="2057400"/>
            <a:chOff x="1968" y="2784"/>
            <a:chExt cx="1680" cy="1296"/>
          </a:xfrm>
        </p:grpSpPr>
        <p:pic>
          <p:nvPicPr>
            <p:cNvPr id="109581" name="Picture 13" descr="16"/>
            <p:cNvPicPr>
              <a:picLocks noChangeAspect="1" noChangeArrowheads="1"/>
            </p:cNvPicPr>
            <p:nvPr/>
          </p:nvPicPr>
          <p:blipFill>
            <a:blip r:embed="rId7">
              <a:extLst>
                <a:ext uri="{28A0092B-C50C-407E-A947-70E740481C1C}">
                  <a14:useLocalDpi xmlns:a14="http://schemas.microsoft.com/office/drawing/2010/main" val="0"/>
                </a:ext>
              </a:extLst>
            </a:blip>
            <a:srcRect l="12877" r="9859" b="17445"/>
            <a:stretch>
              <a:fillRect/>
            </a:stretch>
          </p:blipFill>
          <p:spPr bwMode="auto">
            <a:xfrm>
              <a:off x="1968" y="2784"/>
              <a:ext cx="1680" cy="1056"/>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109587" name="AutoShape 19"/>
            <p:cNvSpPr>
              <a:spLocks noChangeArrowheads="1"/>
            </p:cNvSpPr>
            <p:nvPr/>
          </p:nvSpPr>
          <p:spPr bwMode="blackWhite">
            <a:xfrm>
              <a:off x="2400" y="3888"/>
              <a:ext cx="960" cy="192"/>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eaLnBrk="0" hangingPunct="0"/>
              <a:r>
                <a:rPr lang="en-US" altLang="vi-VN" sz="2400" b="1">
                  <a:solidFill>
                    <a:srgbClr val="000000"/>
                  </a:solidFill>
                  <a:latin typeface="Times New Roman" pitchFamily="18" charset="0"/>
                </a:rPr>
                <a:t>Mứt sen</a:t>
              </a:r>
            </a:p>
          </p:txBody>
        </p:sp>
      </p:grpSp>
      <p:grpSp>
        <p:nvGrpSpPr>
          <p:cNvPr id="109596" name="Group 28"/>
          <p:cNvGrpSpPr>
            <a:grpSpLocks/>
          </p:cNvGrpSpPr>
          <p:nvPr/>
        </p:nvGrpSpPr>
        <p:grpSpPr bwMode="auto">
          <a:xfrm>
            <a:off x="6019800" y="4772025"/>
            <a:ext cx="2667000" cy="2057400"/>
            <a:chOff x="3792" y="2784"/>
            <a:chExt cx="1680" cy="1296"/>
          </a:xfrm>
        </p:grpSpPr>
        <p:pic>
          <p:nvPicPr>
            <p:cNvPr id="109582" name="Picture 14" descr="17"/>
            <p:cNvPicPr>
              <a:picLocks noChangeAspect="1" noChangeArrowheads="1"/>
            </p:cNvPicPr>
            <p:nvPr/>
          </p:nvPicPr>
          <p:blipFill>
            <a:blip r:embed="rId8">
              <a:extLst>
                <a:ext uri="{28A0092B-C50C-407E-A947-70E740481C1C}">
                  <a14:useLocalDpi xmlns:a14="http://schemas.microsoft.com/office/drawing/2010/main" val="0"/>
                </a:ext>
              </a:extLst>
            </a:blip>
            <a:srcRect l="6451" t="12766" r="3226" b="6383"/>
            <a:stretch>
              <a:fillRect/>
            </a:stretch>
          </p:blipFill>
          <p:spPr bwMode="auto">
            <a:xfrm>
              <a:off x="3792" y="2784"/>
              <a:ext cx="1680" cy="1056"/>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109588" name="AutoShape 20"/>
            <p:cNvSpPr>
              <a:spLocks noChangeArrowheads="1"/>
            </p:cNvSpPr>
            <p:nvPr/>
          </p:nvSpPr>
          <p:spPr bwMode="blackWhite">
            <a:xfrm>
              <a:off x="4128" y="3888"/>
              <a:ext cx="960" cy="192"/>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eaLnBrk="0" hangingPunct="0"/>
              <a:r>
                <a:rPr lang="en-US" altLang="vi-VN" sz="2400" b="1">
                  <a:solidFill>
                    <a:srgbClr val="000000"/>
                  </a:solidFill>
                  <a:latin typeface="Times New Roman" pitchFamily="18" charset="0"/>
                </a:rPr>
                <a:t>Thuốc lá</a:t>
              </a:r>
            </a:p>
          </p:txBody>
        </p:sp>
      </p:grpSp>
      <p:sp>
        <p:nvSpPr>
          <p:cNvPr id="109589" name="AutoShape 21"/>
          <p:cNvSpPr>
            <a:spLocks noChangeArrowheads="1"/>
          </p:cNvSpPr>
          <p:nvPr/>
        </p:nvSpPr>
        <p:spPr bwMode="blackWhite">
          <a:xfrm>
            <a:off x="3810000" y="1828800"/>
            <a:ext cx="5334000" cy="762000"/>
          </a:xfrm>
          <a:prstGeom prst="roundRect">
            <a:avLst>
              <a:gd name="adj" fmla="val 9106"/>
            </a:avLst>
          </a:prstGeom>
          <a:solidFill>
            <a:schemeClr val="bg1"/>
          </a:solidFill>
          <a:ln w="25400">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400" b="1">
                <a:solidFill>
                  <a:srgbClr val="990033"/>
                </a:solidFill>
                <a:latin typeface="Times New Roman" pitchFamily="18" charset="0"/>
              </a:rPr>
              <a:t> </a:t>
            </a:r>
            <a:r>
              <a:rPr lang="pt-BR" altLang="vi-VN" sz="2400" b="1">
                <a:latin typeface="Times New Roman" pitchFamily="18" charset="0"/>
              </a:rPr>
              <a:t>Những gì dưới đây nếu đưa vào cơ thể </a:t>
            </a:r>
          </a:p>
          <a:p>
            <a:pPr eaLnBrk="0" hangingPunct="0"/>
            <a:r>
              <a:rPr lang="pt-BR" altLang="vi-VN" sz="2400" b="1">
                <a:latin typeface="Times New Roman" pitchFamily="18" charset="0"/>
              </a:rPr>
              <a:t>sẽ gây hại cho cơ quan thần kinh?</a:t>
            </a:r>
            <a:endParaRPr lang="en-US" altLang="vi-VN" sz="2400" b="1">
              <a:latin typeface="Times New Roman" pitchFamily="18" charset="0"/>
            </a:endParaRPr>
          </a:p>
        </p:txBody>
      </p:sp>
      <p:sp>
        <p:nvSpPr>
          <p:cNvPr id="109599" name="Text Box 31"/>
          <p:cNvSpPr txBox="1">
            <a:spLocks noChangeArrowheads="1"/>
          </p:cNvSpPr>
          <p:nvPr/>
        </p:nvSpPr>
        <p:spPr bwMode="auto">
          <a:xfrm>
            <a:off x="2667000" y="614363"/>
            <a:ext cx="4191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u="sng">
                <a:solidFill>
                  <a:srgbClr val="800000"/>
                </a:solidFill>
                <a:latin typeface="Times New Roman" pitchFamily="18" charset="0"/>
              </a:rPr>
              <a:t>Tự nhiên và xã hội</a:t>
            </a:r>
          </a:p>
        </p:txBody>
      </p:sp>
      <p:sp>
        <p:nvSpPr>
          <p:cNvPr id="109600" name="Text Box 32"/>
          <p:cNvSpPr txBox="1">
            <a:spLocks noChangeArrowheads="1"/>
          </p:cNvSpPr>
          <p:nvPr/>
        </p:nvSpPr>
        <p:spPr bwMode="auto">
          <a:xfrm>
            <a:off x="2590800" y="11430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800000"/>
                </a:solidFill>
                <a:latin typeface="Times New Roman" pitchFamily="18" charset="0"/>
              </a:rPr>
              <a:t>VỆ SINH THẦN KINH</a:t>
            </a:r>
          </a:p>
        </p:txBody>
      </p:sp>
      <p:sp>
        <p:nvSpPr>
          <p:cNvPr id="109604" name="WordArt 36"/>
          <p:cNvSpPr>
            <a:spLocks noChangeArrowheads="1" noChangeShapeType="1" noTextEdit="1"/>
          </p:cNvSpPr>
          <p:nvPr/>
        </p:nvSpPr>
        <p:spPr bwMode="auto">
          <a:xfrm>
            <a:off x="228600" y="1752600"/>
            <a:ext cx="3343275" cy="708025"/>
          </a:xfrm>
          <a:prstGeom prst="rect">
            <a:avLst/>
          </a:prstGeom>
        </p:spPr>
        <p:txBody>
          <a:bodyPr wrap="none" fromWordArt="1">
            <a:prstTxWarp prst="textWave1">
              <a:avLst>
                <a:gd name="adj1" fmla="val 13005"/>
                <a:gd name="adj2" fmla="val 0"/>
              </a:avLst>
            </a:prstTxWarp>
          </a:bodyPr>
          <a:lstStyle/>
          <a:p>
            <a:pPr algn="ctr"/>
            <a:r>
              <a:rPr lang="vi-VN" sz="3600" kern="10">
                <a:ln w="9525">
                  <a:solidFill>
                    <a:srgbClr val="E1F70D"/>
                  </a:solidFill>
                  <a:round/>
                  <a:headEnd/>
                  <a:tailEnd/>
                </a:ln>
                <a:solidFill>
                  <a:srgbClr val="000066"/>
                </a:solidFill>
                <a:effectLst>
                  <a:outerShdw dist="53882" dir="2700000" algn="ctr" rotWithShape="0">
                    <a:srgbClr val="C0C0C0">
                      <a:alpha val="80000"/>
                    </a:srgbClr>
                  </a:outerShdw>
                </a:effectLst>
                <a:latin typeface="Times New Roman"/>
                <a:cs typeface="Times New Roman"/>
              </a:rPr>
              <a:t>Trao đổi nhóm đôi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9604"/>
                                        </p:tgtEl>
                                        <p:attrNameLst>
                                          <p:attrName>style.visibility</p:attrName>
                                        </p:attrNameLst>
                                      </p:cBhvr>
                                      <p:to>
                                        <p:strVal val="visible"/>
                                      </p:to>
                                    </p:set>
                                    <p:animEffect transition="in" filter="blinds(horizontal)">
                                      <p:cBhvr>
                                        <p:cTn id="7" dur="500"/>
                                        <p:tgtEl>
                                          <p:spTgt spid="1096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09589"/>
                                        </p:tgtEl>
                                        <p:attrNameLst>
                                          <p:attrName>style.visibility</p:attrName>
                                        </p:attrNameLst>
                                      </p:cBhvr>
                                      <p:to>
                                        <p:strVal val="visible"/>
                                      </p:to>
                                    </p:set>
                                    <p:animEffect transition="in" filter="wedge">
                                      <p:cBhvr>
                                        <p:cTn id="12" dur="2000"/>
                                        <p:tgtEl>
                                          <p:spTgt spid="109589"/>
                                        </p:tgtEl>
                                      </p:cBhvr>
                                    </p:animEffect>
                                  </p:childTnLst>
                                </p:cTn>
                              </p:par>
                            </p:childTnLst>
                          </p:cTn>
                        </p:par>
                        <p:par>
                          <p:cTn id="13" fill="hold" nodeType="afterGroup">
                            <p:stCondLst>
                              <p:cond delay="2000"/>
                            </p:stCondLst>
                            <p:childTnLst>
                              <p:par>
                                <p:cTn id="14" presetID="20" presetClass="entr" presetSubtype="0" fill="hold" nodeType="afterEffect">
                                  <p:stCondLst>
                                    <p:cond delay="0"/>
                                  </p:stCondLst>
                                  <p:childTnLst>
                                    <p:set>
                                      <p:cBhvr>
                                        <p:cTn id="15" dur="1" fill="hold">
                                          <p:stCondLst>
                                            <p:cond delay="0"/>
                                          </p:stCondLst>
                                        </p:cTn>
                                        <p:tgtEl>
                                          <p:spTgt spid="109591"/>
                                        </p:tgtEl>
                                        <p:attrNameLst>
                                          <p:attrName>style.visibility</p:attrName>
                                        </p:attrNameLst>
                                      </p:cBhvr>
                                      <p:to>
                                        <p:strVal val="visible"/>
                                      </p:to>
                                    </p:set>
                                    <p:animEffect transition="in" filter="wedge">
                                      <p:cBhvr>
                                        <p:cTn id="16" dur="2000"/>
                                        <p:tgtEl>
                                          <p:spTgt spid="109591"/>
                                        </p:tgtEl>
                                      </p:cBhvr>
                                    </p:animEffect>
                                  </p:childTnLst>
                                </p:cTn>
                              </p:par>
                            </p:childTnLst>
                          </p:cTn>
                        </p:par>
                        <p:par>
                          <p:cTn id="17" fill="hold" nodeType="afterGroup">
                            <p:stCondLst>
                              <p:cond delay="4000"/>
                            </p:stCondLst>
                            <p:childTnLst>
                              <p:par>
                                <p:cTn id="18" presetID="20" presetClass="entr" presetSubtype="0" fill="hold" nodeType="afterEffect">
                                  <p:stCondLst>
                                    <p:cond delay="0"/>
                                  </p:stCondLst>
                                  <p:childTnLst>
                                    <p:set>
                                      <p:cBhvr>
                                        <p:cTn id="19" dur="1" fill="hold">
                                          <p:stCondLst>
                                            <p:cond delay="0"/>
                                          </p:stCondLst>
                                        </p:cTn>
                                        <p:tgtEl>
                                          <p:spTgt spid="109592"/>
                                        </p:tgtEl>
                                        <p:attrNameLst>
                                          <p:attrName>style.visibility</p:attrName>
                                        </p:attrNameLst>
                                      </p:cBhvr>
                                      <p:to>
                                        <p:strVal val="visible"/>
                                      </p:to>
                                    </p:set>
                                    <p:animEffect transition="in" filter="wedge">
                                      <p:cBhvr>
                                        <p:cTn id="20" dur="2000"/>
                                        <p:tgtEl>
                                          <p:spTgt spid="109592"/>
                                        </p:tgtEl>
                                      </p:cBhvr>
                                    </p:animEffect>
                                  </p:childTnLst>
                                </p:cTn>
                              </p:par>
                            </p:childTnLst>
                          </p:cTn>
                        </p:par>
                        <p:par>
                          <p:cTn id="21" fill="hold" nodeType="afterGroup">
                            <p:stCondLst>
                              <p:cond delay="6000"/>
                            </p:stCondLst>
                            <p:childTnLst>
                              <p:par>
                                <p:cTn id="22" presetID="20" presetClass="entr" presetSubtype="0" fill="hold" nodeType="afterEffect">
                                  <p:stCondLst>
                                    <p:cond delay="0"/>
                                  </p:stCondLst>
                                  <p:childTnLst>
                                    <p:set>
                                      <p:cBhvr>
                                        <p:cTn id="23" dur="1" fill="hold">
                                          <p:stCondLst>
                                            <p:cond delay="0"/>
                                          </p:stCondLst>
                                        </p:cTn>
                                        <p:tgtEl>
                                          <p:spTgt spid="109593"/>
                                        </p:tgtEl>
                                        <p:attrNameLst>
                                          <p:attrName>style.visibility</p:attrName>
                                        </p:attrNameLst>
                                      </p:cBhvr>
                                      <p:to>
                                        <p:strVal val="visible"/>
                                      </p:to>
                                    </p:set>
                                    <p:animEffect transition="in" filter="wedge">
                                      <p:cBhvr>
                                        <p:cTn id="24" dur="2000"/>
                                        <p:tgtEl>
                                          <p:spTgt spid="109593"/>
                                        </p:tgtEl>
                                      </p:cBhvr>
                                    </p:animEffect>
                                  </p:childTnLst>
                                </p:cTn>
                              </p:par>
                            </p:childTnLst>
                          </p:cTn>
                        </p:par>
                        <p:par>
                          <p:cTn id="25" fill="hold" nodeType="afterGroup">
                            <p:stCondLst>
                              <p:cond delay="8000"/>
                            </p:stCondLst>
                            <p:childTnLst>
                              <p:par>
                                <p:cTn id="26" presetID="20" presetClass="entr" presetSubtype="0" fill="hold" nodeType="afterEffect">
                                  <p:stCondLst>
                                    <p:cond delay="0"/>
                                  </p:stCondLst>
                                  <p:childTnLst>
                                    <p:set>
                                      <p:cBhvr>
                                        <p:cTn id="27" dur="1" fill="hold">
                                          <p:stCondLst>
                                            <p:cond delay="0"/>
                                          </p:stCondLst>
                                        </p:cTn>
                                        <p:tgtEl>
                                          <p:spTgt spid="109594"/>
                                        </p:tgtEl>
                                        <p:attrNameLst>
                                          <p:attrName>style.visibility</p:attrName>
                                        </p:attrNameLst>
                                      </p:cBhvr>
                                      <p:to>
                                        <p:strVal val="visible"/>
                                      </p:to>
                                    </p:set>
                                    <p:animEffect transition="in" filter="wedge">
                                      <p:cBhvr>
                                        <p:cTn id="28" dur="2000"/>
                                        <p:tgtEl>
                                          <p:spTgt spid="109594"/>
                                        </p:tgtEl>
                                      </p:cBhvr>
                                    </p:animEffect>
                                  </p:childTnLst>
                                </p:cTn>
                              </p:par>
                            </p:childTnLst>
                          </p:cTn>
                        </p:par>
                        <p:par>
                          <p:cTn id="29" fill="hold" nodeType="afterGroup">
                            <p:stCondLst>
                              <p:cond delay="10000"/>
                            </p:stCondLst>
                            <p:childTnLst>
                              <p:par>
                                <p:cTn id="30" presetID="20" presetClass="entr" presetSubtype="0" fill="hold" nodeType="afterEffect">
                                  <p:stCondLst>
                                    <p:cond delay="0"/>
                                  </p:stCondLst>
                                  <p:childTnLst>
                                    <p:set>
                                      <p:cBhvr>
                                        <p:cTn id="31" dur="1" fill="hold">
                                          <p:stCondLst>
                                            <p:cond delay="0"/>
                                          </p:stCondLst>
                                        </p:cTn>
                                        <p:tgtEl>
                                          <p:spTgt spid="109595"/>
                                        </p:tgtEl>
                                        <p:attrNameLst>
                                          <p:attrName>style.visibility</p:attrName>
                                        </p:attrNameLst>
                                      </p:cBhvr>
                                      <p:to>
                                        <p:strVal val="visible"/>
                                      </p:to>
                                    </p:set>
                                    <p:animEffect transition="in" filter="wedge">
                                      <p:cBhvr>
                                        <p:cTn id="32" dur="2000"/>
                                        <p:tgtEl>
                                          <p:spTgt spid="109595"/>
                                        </p:tgtEl>
                                      </p:cBhvr>
                                    </p:animEffect>
                                  </p:childTnLst>
                                </p:cTn>
                              </p:par>
                            </p:childTnLst>
                          </p:cTn>
                        </p:par>
                        <p:par>
                          <p:cTn id="33" fill="hold" nodeType="afterGroup">
                            <p:stCondLst>
                              <p:cond delay="12000"/>
                            </p:stCondLst>
                            <p:childTnLst>
                              <p:par>
                                <p:cTn id="34" presetID="20" presetClass="entr" presetSubtype="0" fill="hold" nodeType="afterEffect">
                                  <p:stCondLst>
                                    <p:cond delay="0"/>
                                  </p:stCondLst>
                                  <p:childTnLst>
                                    <p:set>
                                      <p:cBhvr>
                                        <p:cTn id="35" dur="1" fill="hold">
                                          <p:stCondLst>
                                            <p:cond delay="0"/>
                                          </p:stCondLst>
                                        </p:cTn>
                                        <p:tgtEl>
                                          <p:spTgt spid="109596"/>
                                        </p:tgtEl>
                                        <p:attrNameLst>
                                          <p:attrName>style.visibility</p:attrName>
                                        </p:attrNameLst>
                                      </p:cBhvr>
                                      <p:to>
                                        <p:strVal val="visible"/>
                                      </p:to>
                                    </p:set>
                                    <p:animEffect transition="in" filter="wedge">
                                      <p:cBhvr>
                                        <p:cTn id="36" dur="2000"/>
                                        <p:tgtEl>
                                          <p:spTgt spid="109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89" grpId="0" animBg="1"/>
      <p:bldP spid="10960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3"/>
          <p:cNvSpPr>
            <a:spLocks noGrp="1"/>
          </p:cNvSpPr>
          <p:nvPr>
            <p:ph type="ftr" sz="quarter" idx="10"/>
          </p:nvPr>
        </p:nvSpPr>
        <p:spPr/>
        <p:txBody>
          <a:bodyPr/>
          <a:lstStyle/>
          <a:p>
            <a:r>
              <a:rPr lang="en-US" altLang="vi-VN"/>
              <a:t>www.themegallery.com</a:t>
            </a:r>
          </a:p>
        </p:txBody>
      </p:sp>
      <p:sp>
        <p:nvSpPr>
          <p:cNvPr id="112664" name="AutoShape 24"/>
          <p:cNvSpPr>
            <a:spLocks noChangeArrowheads="1"/>
          </p:cNvSpPr>
          <p:nvPr/>
        </p:nvSpPr>
        <p:spPr bwMode="blackWhite">
          <a:xfrm>
            <a:off x="1143000" y="1600200"/>
            <a:ext cx="6629400" cy="762000"/>
          </a:xfrm>
          <a:prstGeom prst="roundRect">
            <a:avLst>
              <a:gd name="adj" fmla="val 9106"/>
            </a:avLst>
          </a:prstGeom>
          <a:solidFill>
            <a:schemeClr val="bg1"/>
          </a:solidFill>
          <a:ln w="25400">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pt-BR" altLang="vi-VN" sz="2800" b="1">
                <a:latin typeface="Times New Roman" pitchFamily="18" charset="0"/>
              </a:rPr>
              <a:t>Những thứ gây hại cho cơ quan thần kinh</a:t>
            </a:r>
            <a:endParaRPr lang="en-US" altLang="vi-VN" sz="2800" b="1">
              <a:latin typeface="Times New Roman" pitchFamily="18" charset="0"/>
            </a:endParaRPr>
          </a:p>
        </p:txBody>
      </p:sp>
      <p:grpSp>
        <p:nvGrpSpPr>
          <p:cNvPr id="112666" name="Group 26"/>
          <p:cNvGrpSpPr>
            <a:grpSpLocks/>
          </p:cNvGrpSpPr>
          <p:nvPr/>
        </p:nvGrpSpPr>
        <p:grpSpPr bwMode="auto">
          <a:xfrm>
            <a:off x="1295400" y="2514600"/>
            <a:ext cx="2590800" cy="1981200"/>
            <a:chOff x="288" y="1440"/>
            <a:chExt cx="1632" cy="1248"/>
          </a:xfrm>
        </p:grpSpPr>
        <p:pic>
          <p:nvPicPr>
            <p:cNvPr id="112667" name="Picture 27" descr="12"/>
            <p:cNvPicPr>
              <a:picLocks noChangeAspect="1" noChangeArrowheads="1"/>
            </p:cNvPicPr>
            <p:nvPr/>
          </p:nvPicPr>
          <p:blipFill>
            <a:blip r:embed="rId2">
              <a:extLst>
                <a:ext uri="{28A0092B-C50C-407E-A947-70E740481C1C}">
                  <a14:useLocalDpi xmlns:a14="http://schemas.microsoft.com/office/drawing/2010/main" val="0"/>
                </a:ext>
              </a:extLst>
            </a:blip>
            <a:srcRect l="2702" r="5405" b="16280"/>
            <a:stretch>
              <a:fillRect/>
            </a:stretch>
          </p:blipFill>
          <p:spPr bwMode="auto">
            <a:xfrm>
              <a:off x="288" y="1440"/>
              <a:ext cx="1632" cy="960"/>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112668" name="AutoShape 28"/>
            <p:cNvSpPr>
              <a:spLocks noChangeArrowheads="1"/>
            </p:cNvSpPr>
            <p:nvPr/>
          </p:nvSpPr>
          <p:spPr bwMode="blackWhite">
            <a:xfrm>
              <a:off x="672" y="2433"/>
              <a:ext cx="720" cy="255"/>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eaLnBrk="0" hangingPunct="0"/>
              <a:r>
                <a:rPr lang="en-US" altLang="vi-VN" sz="2400" b="1">
                  <a:solidFill>
                    <a:srgbClr val="000000"/>
                  </a:solidFill>
                  <a:latin typeface="Times New Roman" pitchFamily="18" charset="0"/>
                </a:rPr>
                <a:t>Cà phê</a:t>
              </a:r>
            </a:p>
          </p:txBody>
        </p:sp>
      </p:grpSp>
      <p:grpSp>
        <p:nvGrpSpPr>
          <p:cNvPr id="112669" name="Group 29"/>
          <p:cNvGrpSpPr>
            <a:grpSpLocks/>
          </p:cNvGrpSpPr>
          <p:nvPr/>
        </p:nvGrpSpPr>
        <p:grpSpPr bwMode="auto">
          <a:xfrm>
            <a:off x="4648200" y="2514600"/>
            <a:ext cx="2747963" cy="1919288"/>
            <a:chOff x="2064" y="1440"/>
            <a:chExt cx="1731" cy="1209"/>
          </a:xfrm>
        </p:grpSpPr>
        <p:pic>
          <p:nvPicPr>
            <p:cNvPr id="112670" name="Picture 30" descr="13"/>
            <p:cNvPicPr>
              <a:picLocks noChangeAspect="1" noChangeArrowheads="1"/>
            </p:cNvPicPr>
            <p:nvPr/>
          </p:nvPicPr>
          <p:blipFill>
            <a:blip r:embed="rId3">
              <a:extLst>
                <a:ext uri="{28A0092B-C50C-407E-A947-70E740481C1C}">
                  <a14:useLocalDpi xmlns:a14="http://schemas.microsoft.com/office/drawing/2010/main" val="0"/>
                </a:ext>
              </a:extLst>
            </a:blip>
            <a:srcRect t="36363" b="29546"/>
            <a:stretch>
              <a:fillRect/>
            </a:stretch>
          </p:blipFill>
          <p:spPr bwMode="auto">
            <a:xfrm>
              <a:off x="2064" y="1440"/>
              <a:ext cx="1731" cy="960"/>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112671" name="AutoShape 31"/>
            <p:cNvSpPr>
              <a:spLocks noChangeArrowheads="1"/>
            </p:cNvSpPr>
            <p:nvPr/>
          </p:nvSpPr>
          <p:spPr bwMode="blackWhite">
            <a:xfrm>
              <a:off x="2496" y="2439"/>
              <a:ext cx="720" cy="210"/>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eaLnBrk="0" hangingPunct="0"/>
              <a:r>
                <a:rPr lang="en-US" altLang="vi-VN" sz="2400" b="1">
                  <a:solidFill>
                    <a:srgbClr val="000000"/>
                  </a:solidFill>
                  <a:latin typeface="Times New Roman" pitchFamily="18" charset="0"/>
                </a:rPr>
                <a:t>Ma túy</a:t>
              </a:r>
            </a:p>
          </p:txBody>
        </p:sp>
      </p:grpSp>
      <p:grpSp>
        <p:nvGrpSpPr>
          <p:cNvPr id="112672" name="Group 32"/>
          <p:cNvGrpSpPr>
            <a:grpSpLocks/>
          </p:cNvGrpSpPr>
          <p:nvPr/>
        </p:nvGrpSpPr>
        <p:grpSpPr bwMode="auto">
          <a:xfrm>
            <a:off x="1447800" y="4572000"/>
            <a:ext cx="2366963" cy="2057400"/>
            <a:chOff x="3984" y="1440"/>
            <a:chExt cx="1491" cy="1209"/>
          </a:xfrm>
        </p:grpSpPr>
        <p:pic>
          <p:nvPicPr>
            <p:cNvPr id="112673" name="Picture 33"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 y="1440"/>
              <a:ext cx="1491" cy="960"/>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112674" name="AutoShape 34"/>
            <p:cNvSpPr>
              <a:spLocks noChangeArrowheads="1"/>
            </p:cNvSpPr>
            <p:nvPr/>
          </p:nvSpPr>
          <p:spPr bwMode="blackWhite">
            <a:xfrm>
              <a:off x="4416" y="2439"/>
              <a:ext cx="720" cy="210"/>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eaLnBrk="0" hangingPunct="0"/>
              <a:r>
                <a:rPr lang="en-US" altLang="vi-VN" sz="2400" b="1">
                  <a:solidFill>
                    <a:srgbClr val="000000"/>
                  </a:solidFill>
                  <a:latin typeface="Times New Roman" pitchFamily="18" charset="0"/>
                </a:rPr>
                <a:t>Rượu</a:t>
              </a:r>
            </a:p>
          </p:txBody>
        </p:sp>
      </p:grpSp>
      <p:grpSp>
        <p:nvGrpSpPr>
          <p:cNvPr id="112675" name="Group 35"/>
          <p:cNvGrpSpPr>
            <a:grpSpLocks/>
          </p:cNvGrpSpPr>
          <p:nvPr/>
        </p:nvGrpSpPr>
        <p:grpSpPr bwMode="auto">
          <a:xfrm>
            <a:off x="4648200" y="4529138"/>
            <a:ext cx="2667000" cy="2057400"/>
            <a:chOff x="3792" y="2784"/>
            <a:chExt cx="1680" cy="1296"/>
          </a:xfrm>
        </p:grpSpPr>
        <p:pic>
          <p:nvPicPr>
            <p:cNvPr id="112676" name="Picture 36" descr="17"/>
            <p:cNvPicPr>
              <a:picLocks noChangeAspect="1" noChangeArrowheads="1"/>
            </p:cNvPicPr>
            <p:nvPr/>
          </p:nvPicPr>
          <p:blipFill>
            <a:blip r:embed="rId5">
              <a:extLst>
                <a:ext uri="{28A0092B-C50C-407E-A947-70E740481C1C}">
                  <a14:useLocalDpi xmlns:a14="http://schemas.microsoft.com/office/drawing/2010/main" val="0"/>
                </a:ext>
              </a:extLst>
            </a:blip>
            <a:srcRect l="6451" t="12766" r="3226" b="6383"/>
            <a:stretch>
              <a:fillRect/>
            </a:stretch>
          </p:blipFill>
          <p:spPr bwMode="auto">
            <a:xfrm>
              <a:off x="3792" y="2784"/>
              <a:ext cx="1680" cy="1056"/>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112677" name="AutoShape 37"/>
            <p:cNvSpPr>
              <a:spLocks noChangeArrowheads="1"/>
            </p:cNvSpPr>
            <p:nvPr/>
          </p:nvSpPr>
          <p:spPr bwMode="blackWhite">
            <a:xfrm>
              <a:off x="4128" y="3888"/>
              <a:ext cx="960" cy="192"/>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eaLnBrk="0" hangingPunct="0"/>
              <a:r>
                <a:rPr lang="en-US" altLang="vi-VN" sz="2400" b="1">
                  <a:solidFill>
                    <a:srgbClr val="000000"/>
                  </a:solidFill>
                  <a:latin typeface="Times New Roman" pitchFamily="18" charset="0"/>
                </a:rPr>
                <a:t>Thuốc lá</a:t>
              </a:r>
            </a:p>
          </p:txBody>
        </p:sp>
      </p:grpSp>
      <p:sp>
        <p:nvSpPr>
          <p:cNvPr id="112680" name="Text Box 40"/>
          <p:cNvSpPr txBox="1">
            <a:spLocks noChangeArrowheads="1"/>
          </p:cNvSpPr>
          <p:nvPr/>
        </p:nvSpPr>
        <p:spPr bwMode="auto">
          <a:xfrm>
            <a:off x="2667000" y="614363"/>
            <a:ext cx="4191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u="sng">
                <a:solidFill>
                  <a:srgbClr val="800000"/>
                </a:solidFill>
                <a:latin typeface="Times New Roman" pitchFamily="18" charset="0"/>
              </a:rPr>
              <a:t>Tự nhiên và xã hội</a:t>
            </a:r>
          </a:p>
        </p:txBody>
      </p:sp>
      <p:sp>
        <p:nvSpPr>
          <p:cNvPr id="112681" name="Text Box 41"/>
          <p:cNvSpPr txBox="1">
            <a:spLocks noChangeArrowheads="1"/>
          </p:cNvSpPr>
          <p:nvPr/>
        </p:nvSpPr>
        <p:spPr bwMode="auto">
          <a:xfrm>
            <a:off x="2590800" y="11430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800000"/>
                </a:solidFill>
                <a:latin typeface="Times New Roman" pitchFamily="18" charset="0"/>
              </a:rPr>
              <a:t>VỆ SINH THẦN KINH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2664"/>
                                        </p:tgtEl>
                                        <p:attrNameLst>
                                          <p:attrName>style.visibility</p:attrName>
                                        </p:attrNameLst>
                                      </p:cBhvr>
                                      <p:to>
                                        <p:strVal val="visible"/>
                                      </p:to>
                                    </p:set>
                                    <p:animEffect transition="in" filter="wedge">
                                      <p:cBhvr>
                                        <p:cTn id="7" dur="2000"/>
                                        <p:tgtEl>
                                          <p:spTgt spid="1126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112666"/>
                                        </p:tgtEl>
                                        <p:attrNameLst>
                                          <p:attrName>style.visibility</p:attrName>
                                        </p:attrNameLst>
                                      </p:cBhvr>
                                      <p:to>
                                        <p:strVal val="visible"/>
                                      </p:to>
                                    </p:set>
                                    <p:animEffect transition="in" filter="wedge">
                                      <p:cBhvr>
                                        <p:cTn id="12" dur="2000"/>
                                        <p:tgtEl>
                                          <p:spTgt spid="1126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12669"/>
                                        </p:tgtEl>
                                        <p:attrNameLst>
                                          <p:attrName>style.visibility</p:attrName>
                                        </p:attrNameLst>
                                      </p:cBhvr>
                                      <p:to>
                                        <p:strVal val="visible"/>
                                      </p:to>
                                    </p:set>
                                    <p:animEffect transition="in" filter="wedge">
                                      <p:cBhvr>
                                        <p:cTn id="17" dur="2000"/>
                                        <p:tgtEl>
                                          <p:spTgt spid="1126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112672"/>
                                        </p:tgtEl>
                                        <p:attrNameLst>
                                          <p:attrName>style.visibility</p:attrName>
                                        </p:attrNameLst>
                                      </p:cBhvr>
                                      <p:to>
                                        <p:strVal val="visible"/>
                                      </p:to>
                                    </p:set>
                                    <p:animEffect transition="in" filter="wedge">
                                      <p:cBhvr>
                                        <p:cTn id="22" dur="2000"/>
                                        <p:tgtEl>
                                          <p:spTgt spid="1126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nodeType="clickEffect">
                                  <p:stCondLst>
                                    <p:cond delay="0"/>
                                  </p:stCondLst>
                                  <p:childTnLst>
                                    <p:set>
                                      <p:cBhvr>
                                        <p:cTn id="26" dur="1" fill="hold">
                                          <p:stCondLst>
                                            <p:cond delay="0"/>
                                          </p:stCondLst>
                                        </p:cTn>
                                        <p:tgtEl>
                                          <p:spTgt spid="112675"/>
                                        </p:tgtEl>
                                        <p:attrNameLst>
                                          <p:attrName>style.visibility</p:attrName>
                                        </p:attrNameLst>
                                      </p:cBhvr>
                                      <p:to>
                                        <p:strVal val="visible"/>
                                      </p:to>
                                    </p:set>
                                    <p:animEffect transition="in" filter="wedge">
                                      <p:cBhvr>
                                        <p:cTn id="27" dur="2000"/>
                                        <p:tgtEl>
                                          <p:spTgt spid="112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10"/>
          </p:nvPr>
        </p:nvSpPr>
        <p:spPr/>
        <p:txBody>
          <a:bodyPr/>
          <a:lstStyle/>
          <a:p>
            <a:r>
              <a:rPr lang="en-US" altLang="vi-VN"/>
              <a:t>www.themegallery.com</a:t>
            </a:r>
          </a:p>
        </p:txBody>
      </p:sp>
      <p:sp>
        <p:nvSpPr>
          <p:cNvPr id="53253" name="Text Box 5"/>
          <p:cNvSpPr txBox="1">
            <a:spLocks noChangeArrowheads="1"/>
          </p:cNvSpPr>
          <p:nvPr/>
        </p:nvSpPr>
        <p:spPr bwMode="auto">
          <a:xfrm>
            <a:off x="3048000" y="838200"/>
            <a:ext cx="419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u="sng">
                <a:solidFill>
                  <a:srgbClr val="800000"/>
                </a:solidFill>
                <a:latin typeface="Times New Roman" pitchFamily="18" charset="0"/>
              </a:rPr>
              <a:t>Tự nhiên và xã hội</a:t>
            </a:r>
          </a:p>
        </p:txBody>
      </p:sp>
      <p:sp>
        <p:nvSpPr>
          <p:cNvPr id="53292" name="Oval 44">
            <a:hlinkClick r:id="rId3" action="ppaction://hlinksldjump"/>
          </p:cNvPr>
          <p:cNvSpPr>
            <a:spLocks noChangeArrowheads="1"/>
          </p:cNvSpPr>
          <p:nvPr/>
        </p:nvSpPr>
        <p:spPr bwMode="auto">
          <a:xfrm>
            <a:off x="2057400" y="1524000"/>
            <a:ext cx="3657600" cy="838200"/>
          </a:xfrm>
          <a:prstGeom prst="ellipse">
            <a:avLst/>
          </a:prstGeom>
          <a:solidFill>
            <a:srgbClr val="FFFF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vi-VN" sz="3200" b="1">
                <a:solidFill>
                  <a:srgbClr val="800000"/>
                </a:solidFill>
                <a:latin typeface="Times New Roman" pitchFamily="18" charset="0"/>
              </a:rPr>
              <a:t>Kiểm tra bài cũ:</a:t>
            </a:r>
          </a:p>
        </p:txBody>
      </p:sp>
      <p:pic>
        <p:nvPicPr>
          <p:cNvPr id="53293" name="Picture 45" descr="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72000"/>
            <a:ext cx="990600" cy="1981200"/>
          </a:xfrm>
          <a:prstGeom prst="rect">
            <a:avLst/>
          </a:prstGeom>
          <a:noFill/>
          <a:extLst>
            <a:ext uri="{909E8E84-426E-40DD-AFC4-6F175D3DCCD1}">
              <a14:hiddenFill xmlns:a14="http://schemas.microsoft.com/office/drawing/2010/main">
                <a:solidFill>
                  <a:srgbClr val="FFFFFF"/>
                </a:solidFill>
              </a14:hiddenFill>
            </a:ext>
          </a:extLst>
        </p:spPr>
      </p:pic>
      <p:sp>
        <p:nvSpPr>
          <p:cNvPr id="53294" name="AutoShape 46">
            <a:hlinkClick r:id="rId5" action="ppaction://hlinksldjump"/>
          </p:cNvPr>
          <p:cNvSpPr>
            <a:spLocks noChangeArrowheads="1"/>
          </p:cNvSpPr>
          <p:nvPr/>
        </p:nvSpPr>
        <p:spPr bwMode="auto">
          <a:xfrm>
            <a:off x="1828800" y="2971800"/>
            <a:ext cx="4191000" cy="1524000"/>
          </a:xfrm>
          <a:prstGeom prst="cloudCallout">
            <a:avLst>
              <a:gd name="adj1" fmla="val -59051"/>
              <a:gd name="adj2" fmla="val 14094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vi-VN" sz="2800" b="1">
                <a:solidFill>
                  <a:srgbClr val="800000"/>
                </a:solidFill>
                <a:latin typeface="Times New Roman" pitchFamily="18" charset="0"/>
                <a:cs typeface="Times New Roman" pitchFamily="18" charset="0"/>
              </a:rPr>
              <a:t>Não giữ vai trò gì trong cơ thể?</a:t>
            </a:r>
          </a:p>
        </p:txBody>
      </p:sp>
      <p:sp>
        <p:nvSpPr>
          <p:cNvPr id="53295" name="AutoShape 47">
            <a:hlinkClick r:id="rId5" action="ppaction://hlinksldjump"/>
          </p:cNvPr>
          <p:cNvSpPr>
            <a:spLocks noChangeArrowheads="1"/>
          </p:cNvSpPr>
          <p:nvPr/>
        </p:nvSpPr>
        <p:spPr bwMode="auto">
          <a:xfrm>
            <a:off x="1447800" y="2590800"/>
            <a:ext cx="5181600" cy="2286000"/>
          </a:xfrm>
          <a:prstGeom prst="cloudCallout">
            <a:avLst>
              <a:gd name="adj1" fmla="val -41634"/>
              <a:gd name="adj2" fmla="val 127361"/>
            </a:avLst>
          </a:prstGeom>
          <a:solidFill>
            <a:schemeClr val="bg1"/>
          </a:solidFill>
          <a:ln w="12700">
            <a:solidFill>
              <a:srgbClr val="9900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vi-VN" sz="2800" b="1">
                <a:latin typeface="Times New Roman" pitchFamily="18" charset="0"/>
                <a:cs typeface="Times New Roman" pitchFamily="18" charset="0"/>
              </a:rPr>
              <a:t>Nêu 1 ví dụ cho thấy não điều khiển phối hợp mọi hoạt động của cơ thể?</a:t>
            </a:r>
            <a:r>
              <a:rPr lang="en-US" altLang="vi-VN" sz="2800" b="1">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3292"/>
                                        </p:tgtEl>
                                        <p:attrNameLst>
                                          <p:attrName>style.visibility</p:attrName>
                                        </p:attrNameLst>
                                      </p:cBhvr>
                                      <p:to>
                                        <p:strVal val="visible"/>
                                      </p:to>
                                    </p:set>
                                    <p:anim to="" calcmode="lin" valueType="num">
                                      <p:cBhvr>
                                        <p:cTn id="7" dur="1" fill="hold"/>
                                        <p:tgtEl>
                                          <p:spTgt spid="5329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3293"/>
                                        </p:tgtEl>
                                        <p:attrNameLst>
                                          <p:attrName>style.visibility</p:attrName>
                                        </p:attrNameLst>
                                      </p:cBhvr>
                                      <p:to>
                                        <p:strVal val="visible"/>
                                      </p:to>
                                    </p:set>
                                    <p:animEffect transition="in" filter="checkerboard(across)">
                                      <p:cBhvr>
                                        <p:cTn id="12" dur="500"/>
                                        <p:tgtEl>
                                          <p:spTgt spid="53293"/>
                                        </p:tgtEl>
                                      </p:cBhvr>
                                    </p:animEffect>
                                  </p:childTnLst>
                                </p:cTn>
                              </p:par>
                            </p:childTnLst>
                          </p:cTn>
                        </p:par>
                        <p:par>
                          <p:cTn id="13" fill="hold" nodeType="afterGroup">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53294"/>
                                        </p:tgtEl>
                                        <p:attrNameLst>
                                          <p:attrName>style.visibility</p:attrName>
                                        </p:attrNameLst>
                                      </p:cBhvr>
                                      <p:to>
                                        <p:strVal val="visible"/>
                                      </p:to>
                                    </p:set>
                                    <p:anim calcmode="lin" valueType="num">
                                      <p:cBhvr additive="base">
                                        <p:cTn id="16" dur="500" fill="hold"/>
                                        <p:tgtEl>
                                          <p:spTgt spid="53294"/>
                                        </p:tgtEl>
                                        <p:attrNameLst>
                                          <p:attrName>ppt_x</p:attrName>
                                        </p:attrNameLst>
                                      </p:cBhvr>
                                      <p:tavLst>
                                        <p:tav tm="0">
                                          <p:val>
                                            <p:strVal val="#ppt_x"/>
                                          </p:val>
                                        </p:tav>
                                        <p:tav tm="100000">
                                          <p:val>
                                            <p:strVal val="#ppt_x"/>
                                          </p:val>
                                        </p:tav>
                                      </p:tavLst>
                                    </p:anim>
                                    <p:anim calcmode="lin" valueType="num">
                                      <p:cBhvr additive="base">
                                        <p:cTn id="17" dur="500" fill="hold"/>
                                        <p:tgtEl>
                                          <p:spTgt spid="53294"/>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p:stCondLst>
                                    <p:cond delay="0"/>
                                  </p:stCondLst>
                                  <p:childTnLst>
                                    <p:animEffect transition="out" filter="box(in)">
                                      <p:cBhvr>
                                        <p:cTn id="21" dur="500"/>
                                        <p:tgtEl>
                                          <p:spTgt spid="53294"/>
                                        </p:tgtEl>
                                      </p:cBhvr>
                                    </p:animEffect>
                                    <p:set>
                                      <p:cBhvr>
                                        <p:cTn id="22" dur="1" fill="hold">
                                          <p:stCondLst>
                                            <p:cond delay="499"/>
                                          </p:stCondLst>
                                        </p:cTn>
                                        <p:tgtEl>
                                          <p:spTgt spid="53294"/>
                                        </p:tgtEl>
                                        <p:attrNameLst>
                                          <p:attrName>style.visibility</p:attrName>
                                        </p:attrNameLst>
                                      </p:cBhvr>
                                      <p:to>
                                        <p:strVal val="hidden"/>
                                      </p:to>
                                    </p:set>
                                  </p:childTnLst>
                                </p:cTn>
                              </p:par>
                            </p:childTnLst>
                          </p:cTn>
                        </p:par>
                        <p:par>
                          <p:cTn id="23" fill="hold" nodeType="afterGroup">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53295"/>
                                        </p:tgtEl>
                                        <p:attrNameLst>
                                          <p:attrName>style.visibility</p:attrName>
                                        </p:attrNameLst>
                                      </p:cBhvr>
                                      <p:to>
                                        <p:strVal val="visible"/>
                                      </p:to>
                                    </p:set>
                                    <p:anim calcmode="lin" valueType="num">
                                      <p:cBhvr additive="base">
                                        <p:cTn id="26" dur="500" fill="hold"/>
                                        <p:tgtEl>
                                          <p:spTgt spid="53295"/>
                                        </p:tgtEl>
                                        <p:attrNameLst>
                                          <p:attrName>ppt_x</p:attrName>
                                        </p:attrNameLst>
                                      </p:cBhvr>
                                      <p:tavLst>
                                        <p:tav tm="0">
                                          <p:val>
                                            <p:strVal val="#ppt_x"/>
                                          </p:val>
                                        </p:tav>
                                        <p:tav tm="100000">
                                          <p:val>
                                            <p:strVal val="#ppt_x"/>
                                          </p:val>
                                        </p:tav>
                                      </p:tavLst>
                                    </p:anim>
                                    <p:anim calcmode="lin" valueType="num">
                                      <p:cBhvr additive="base">
                                        <p:cTn id="27" dur="500" fill="hold"/>
                                        <p:tgtEl>
                                          <p:spTgt spid="532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92" grpId="0" animBg="1"/>
      <p:bldP spid="53294" grpId="0" animBg="1"/>
      <p:bldP spid="53294" grpId="1" animBg="1"/>
      <p:bldP spid="53295"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Footer Placeholder 3"/>
          <p:cNvSpPr>
            <a:spLocks noGrp="1"/>
          </p:cNvSpPr>
          <p:nvPr>
            <p:ph type="ftr" sz="quarter" idx="10"/>
          </p:nvPr>
        </p:nvSpPr>
        <p:spPr/>
        <p:txBody>
          <a:bodyPr/>
          <a:lstStyle/>
          <a:p>
            <a:r>
              <a:rPr lang="en-US" altLang="vi-VN"/>
              <a:t>www.themegallery.com</a:t>
            </a:r>
          </a:p>
        </p:txBody>
      </p:sp>
      <p:sp>
        <p:nvSpPr>
          <p:cNvPr id="111620" name="AutoShape 4"/>
          <p:cNvSpPr>
            <a:spLocks noChangeArrowheads="1"/>
          </p:cNvSpPr>
          <p:nvPr/>
        </p:nvSpPr>
        <p:spPr bwMode="gray">
          <a:xfrm>
            <a:off x="0" y="0"/>
            <a:ext cx="8077200" cy="414338"/>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r>
              <a:rPr lang="en-US" altLang="vi-VN" sz="2800" b="1"/>
              <a:t>Thứ tư ngày 3 tháng 10 năm 2012</a:t>
            </a:r>
            <a:r>
              <a:rPr lang="en-US" altLang="vi-VN" sz="2800"/>
              <a:t> </a:t>
            </a:r>
            <a:endParaRPr lang="en-US" altLang="vi-VN" sz="2800" b="1">
              <a:latin typeface="Times New Roman" pitchFamily="18" charset="0"/>
            </a:endParaRPr>
          </a:p>
        </p:txBody>
      </p:sp>
      <p:sp>
        <p:nvSpPr>
          <p:cNvPr id="111623" name="Rectangle 7"/>
          <p:cNvSpPr>
            <a:spLocks noChangeArrowheads="1"/>
          </p:cNvSpPr>
          <p:nvPr/>
        </p:nvSpPr>
        <p:spPr bwMode="auto">
          <a:xfrm>
            <a:off x="0" y="2286000"/>
            <a:ext cx="8763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pt-BR" altLang="vi-VN" sz="2800" b="1">
                <a:latin typeface="Times New Roman" pitchFamily="18" charset="0"/>
              </a:rPr>
              <a:t>    +Tại sao cà phê, thuốc lá, rượu, ma túy lại có hại cho cơ quan thần kinh?</a:t>
            </a:r>
          </a:p>
        </p:txBody>
      </p:sp>
      <p:sp>
        <p:nvSpPr>
          <p:cNvPr id="111624" name="Rectangle 8"/>
          <p:cNvSpPr>
            <a:spLocks noChangeArrowheads="1"/>
          </p:cNvSpPr>
          <p:nvPr/>
        </p:nvSpPr>
        <p:spPr bwMode="auto">
          <a:xfrm>
            <a:off x="0" y="3200400"/>
            <a:ext cx="8985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pt-BR" altLang="vi-VN" sz="2800" b="1">
                <a:solidFill>
                  <a:srgbClr val="800000"/>
                </a:solidFill>
                <a:latin typeface="Times New Roman" pitchFamily="18" charset="0"/>
              </a:rPr>
              <a:t>- Vì chúng gây nghiện, dễ làm cơ quan thần kinh mệt mỏi.</a:t>
            </a:r>
          </a:p>
        </p:txBody>
      </p:sp>
      <p:sp>
        <p:nvSpPr>
          <p:cNvPr id="111625" name="Rectangle 9"/>
          <p:cNvSpPr>
            <a:spLocks noChangeArrowheads="1"/>
          </p:cNvSpPr>
          <p:nvPr/>
        </p:nvSpPr>
        <p:spPr bwMode="auto">
          <a:xfrm>
            <a:off x="225425" y="3681413"/>
            <a:ext cx="89185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pt-BR" altLang="vi-VN" sz="2800" b="1">
                <a:latin typeface="Times New Roman" pitchFamily="18" charset="0"/>
              </a:rPr>
              <a:t>+Trong số các thứ gây hại đối với cơ quan thần kinh, thứ </a:t>
            </a:r>
          </a:p>
          <a:p>
            <a:r>
              <a:rPr lang="pt-BR" altLang="vi-VN" sz="2800" b="1">
                <a:latin typeface="Times New Roman" pitchFamily="18" charset="0"/>
              </a:rPr>
              <a:t>nào tuyệt đối trẻ em và người lớn phải tránh xa?</a:t>
            </a:r>
          </a:p>
        </p:txBody>
      </p:sp>
      <p:sp>
        <p:nvSpPr>
          <p:cNvPr id="111626" name="Rectangle 10"/>
          <p:cNvSpPr>
            <a:spLocks noChangeArrowheads="1"/>
          </p:cNvSpPr>
          <p:nvPr/>
        </p:nvSpPr>
        <p:spPr bwMode="auto">
          <a:xfrm>
            <a:off x="304800" y="4505325"/>
            <a:ext cx="1489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pt-BR" altLang="vi-VN" sz="2800" b="1">
                <a:solidFill>
                  <a:srgbClr val="800000"/>
                </a:solidFill>
                <a:latin typeface="Times New Roman" pitchFamily="18" charset="0"/>
              </a:rPr>
              <a:t>-Ma tuý.</a:t>
            </a:r>
          </a:p>
        </p:txBody>
      </p:sp>
      <p:sp>
        <p:nvSpPr>
          <p:cNvPr id="111627" name="Rectangle 11"/>
          <p:cNvSpPr>
            <a:spLocks noChangeArrowheads="1"/>
          </p:cNvSpPr>
          <p:nvPr/>
        </p:nvSpPr>
        <p:spPr bwMode="auto">
          <a:xfrm>
            <a:off x="0" y="4876800"/>
            <a:ext cx="85931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pt-BR" altLang="vi-VN" sz="2800" b="1">
                <a:latin typeface="Times New Roman" pitchFamily="18" charset="0"/>
              </a:rPr>
              <a:t>+Ma tuý vô cùng nguy hiểm, vậy chúng ta cần phải làm</a:t>
            </a:r>
          </a:p>
          <a:p>
            <a:r>
              <a:rPr lang="pt-BR" altLang="vi-VN" sz="2800" b="1">
                <a:latin typeface="Times New Roman" pitchFamily="18" charset="0"/>
              </a:rPr>
              <a:t> gì ?</a:t>
            </a:r>
          </a:p>
        </p:txBody>
      </p:sp>
      <p:sp>
        <p:nvSpPr>
          <p:cNvPr id="111628" name="Rectangle 12"/>
          <p:cNvSpPr>
            <a:spLocks noChangeArrowheads="1"/>
          </p:cNvSpPr>
          <p:nvPr/>
        </p:nvSpPr>
        <p:spPr bwMode="auto">
          <a:xfrm>
            <a:off x="228600" y="5605463"/>
            <a:ext cx="83153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pt-BR" altLang="vi-VN" sz="2800" b="1">
                <a:solidFill>
                  <a:srgbClr val="800000"/>
                </a:solidFill>
                <a:latin typeface="Times New Roman" pitchFamily="18" charset="0"/>
              </a:rPr>
              <a:t>-Tránh xa ma tuý, tuyệt đối không được dùng thử ma</a:t>
            </a:r>
          </a:p>
          <a:p>
            <a:r>
              <a:rPr lang="pt-BR" altLang="vi-VN" sz="2800" b="1">
                <a:solidFill>
                  <a:srgbClr val="800000"/>
                </a:solidFill>
                <a:latin typeface="Times New Roman" pitchFamily="18" charset="0"/>
              </a:rPr>
              <a:t> tuý dù chỉ một lần.</a:t>
            </a:r>
          </a:p>
        </p:txBody>
      </p:sp>
      <p:sp>
        <p:nvSpPr>
          <p:cNvPr id="111632" name="Text Box 16"/>
          <p:cNvSpPr txBox="1">
            <a:spLocks noChangeArrowheads="1"/>
          </p:cNvSpPr>
          <p:nvPr/>
        </p:nvSpPr>
        <p:spPr bwMode="auto">
          <a:xfrm>
            <a:off x="2667000" y="614363"/>
            <a:ext cx="4191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u="sng">
                <a:solidFill>
                  <a:srgbClr val="800000"/>
                </a:solidFill>
                <a:latin typeface="Times New Roman" pitchFamily="18" charset="0"/>
              </a:rPr>
              <a:t>Tự nhiên và xã hội</a:t>
            </a:r>
          </a:p>
        </p:txBody>
      </p:sp>
      <p:sp>
        <p:nvSpPr>
          <p:cNvPr id="111633" name="Text Box 17"/>
          <p:cNvSpPr txBox="1">
            <a:spLocks noChangeArrowheads="1"/>
          </p:cNvSpPr>
          <p:nvPr/>
        </p:nvSpPr>
        <p:spPr bwMode="auto">
          <a:xfrm>
            <a:off x="2590800" y="11430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800000"/>
                </a:solidFill>
                <a:latin typeface="Times New Roman" pitchFamily="18" charset="0"/>
              </a:rPr>
              <a:t>VỆ SINH THẦN KINH</a:t>
            </a:r>
          </a:p>
        </p:txBody>
      </p:sp>
      <p:sp>
        <p:nvSpPr>
          <p:cNvPr id="111637" name="WordArt 21"/>
          <p:cNvSpPr>
            <a:spLocks noChangeArrowheads="1" noChangeShapeType="1" noTextEdit="1"/>
          </p:cNvSpPr>
          <p:nvPr/>
        </p:nvSpPr>
        <p:spPr bwMode="auto">
          <a:xfrm>
            <a:off x="2686050" y="1654175"/>
            <a:ext cx="3333750" cy="7080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3600" b="1" kern="10">
                <a:effectLst>
                  <a:outerShdw dist="53882" dir="2700000" algn="ctr" rotWithShape="0">
                    <a:srgbClr val="C0C0C0">
                      <a:alpha val="80000"/>
                    </a:srgbClr>
                  </a:outerShdw>
                </a:effectLst>
                <a:latin typeface="Times New Roman"/>
                <a:cs typeface="Times New Roman"/>
              </a:rPr>
              <a:t>Hoạt động cả lớp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1637"/>
                                        </p:tgtEl>
                                        <p:attrNameLst>
                                          <p:attrName>style.visibility</p:attrName>
                                        </p:attrNameLst>
                                      </p:cBhvr>
                                      <p:to>
                                        <p:strVal val="visible"/>
                                      </p:to>
                                    </p:set>
                                    <p:animEffect transition="in" filter="blinds(horizontal)">
                                      <p:cBhvr>
                                        <p:cTn id="7" dur="500"/>
                                        <p:tgtEl>
                                          <p:spTgt spid="1116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23"/>
                                        </p:tgtEl>
                                        <p:attrNameLst>
                                          <p:attrName>style.visibility</p:attrName>
                                        </p:attrNameLst>
                                      </p:cBhvr>
                                      <p:to>
                                        <p:strVal val="visible"/>
                                      </p:to>
                                    </p:set>
                                    <p:animEffect transition="in" filter="wipe(left)">
                                      <p:cBhvr>
                                        <p:cTn id="12" dur="500"/>
                                        <p:tgtEl>
                                          <p:spTgt spid="1116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24"/>
                                        </p:tgtEl>
                                        <p:attrNameLst>
                                          <p:attrName>style.visibility</p:attrName>
                                        </p:attrNameLst>
                                      </p:cBhvr>
                                      <p:to>
                                        <p:strVal val="visible"/>
                                      </p:to>
                                    </p:set>
                                    <p:animEffect transition="in" filter="wipe(left)">
                                      <p:cBhvr>
                                        <p:cTn id="17" dur="500"/>
                                        <p:tgtEl>
                                          <p:spTgt spid="1116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25"/>
                                        </p:tgtEl>
                                        <p:attrNameLst>
                                          <p:attrName>style.visibility</p:attrName>
                                        </p:attrNameLst>
                                      </p:cBhvr>
                                      <p:to>
                                        <p:strVal val="visible"/>
                                      </p:to>
                                    </p:set>
                                    <p:animEffect transition="in" filter="wipe(left)">
                                      <p:cBhvr>
                                        <p:cTn id="22" dur="500"/>
                                        <p:tgtEl>
                                          <p:spTgt spid="1116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1626"/>
                                        </p:tgtEl>
                                        <p:attrNameLst>
                                          <p:attrName>style.visibility</p:attrName>
                                        </p:attrNameLst>
                                      </p:cBhvr>
                                      <p:to>
                                        <p:strVal val="visible"/>
                                      </p:to>
                                    </p:set>
                                    <p:anim to="" calcmode="lin" valueType="num">
                                      <p:cBhvr>
                                        <p:cTn id="27" dur="1" fill="hold"/>
                                        <p:tgtEl>
                                          <p:spTgt spid="111626"/>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627"/>
                                        </p:tgtEl>
                                        <p:attrNameLst>
                                          <p:attrName>style.visibility</p:attrName>
                                        </p:attrNameLst>
                                      </p:cBhvr>
                                      <p:to>
                                        <p:strVal val="visible"/>
                                      </p:to>
                                    </p:set>
                                    <p:animEffect transition="in" filter="wipe(left)">
                                      <p:cBhvr>
                                        <p:cTn id="32" dur="500"/>
                                        <p:tgtEl>
                                          <p:spTgt spid="11162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11628"/>
                                        </p:tgtEl>
                                        <p:attrNameLst>
                                          <p:attrName>style.visibility</p:attrName>
                                        </p:attrNameLst>
                                      </p:cBhvr>
                                      <p:to>
                                        <p:strVal val="visible"/>
                                      </p:to>
                                    </p:set>
                                    <p:anim calcmode="lin" valueType="num">
                                      <p:cBhvr>
                                        <p:cTn id="37" dur="500" fill="hold"/>
                                        <p:tgtEl>
                                          <p:spTgt spid="111628"/>
                                        </p:tgtEl>
                                        <p:attrNameLst>
                                          <p:attrName>ppt_w</p:attrName>
                                        </p:attrNameLst>
                                      </p:cBhvr>
                                      <p:tavLst>
                                        <p:tav tm="0">
                                          <p:val>
                                            <p:fltVal val="0"/>
                                          </p:val>
                                        </p:tav>
                                        <p:tav tm="100000">
                                          <p:val>
                                            <p:strVal val="#ppt_w"/>
                                          </p:val>
                                        </p:tav>
                                      </p:tavLst>
                                    </p:anim>
                                    <p:anim calcmode="lin" valueType="num">
                                      <p:cBhvr>
                                        <p:cTn id="38" dur="500" fill="hold"/>
                                        <p:tgtEl>
                                          <p:spTgt spid="111628"/>
                                        </p:tgtEl>
                                        <p:attrNameLst>
                                          <p:attrName>ppt_h</p:attrName>
                                        </p:attrNameLst>
                                      </p:cBhvr>
                                      <p:tavLst>
                                        <p:tav tm="0">
                                          <p:val>
                                            <p:fltVal val="0"/>
                                          </p:val>
                                        </p:tav>
                                        <p:tav tm="100000">
                                          <p:val>
                                            <p:strVal val="#ppt_h"/>
                                          </p:val>
                                        </p:tav>
                                      </p:tavLst>
                                    </p:anim>
                                    <p:animEffect transition="in" filter="fade">
                                      <p:cBhvr>
                                        <p:cTn id="39" dur="500"/>
                                        <p:tgtEl>
                                          <p:spTgt spid="111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3" grpId="0"/>
      <p:bldP spid="111624" grpId="0"/>
      <p:bldP spid="111625" grpId="0"/>
      <p:bldP spid="111626" grpId="0"/>
      <p:bldP spid="111627" grpId="0"/>
      <p:bldP spid="111628" grpId="0"/>
      <p:bldP spid="1116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US" altLang="vi-VN"/>
              <a:t>www.themegallery.com</a:t>
            </a:r>
          </a:p>
        </p:txBody>
      </p:sp>
      <p:sp>
        <p:nvSpPr>
          <p:cNvPr id="113671" name="WordArt 7"/>
          <p:cNvSpPr>
            <a:spLocks noChangeArrowheads="1" noChangeShapeType="1" noTextEdit="1"/>
          </p:cNvSpPr>
          <p:nvPr/>
        </p:nvSpPr>
        <p:spPr bwMode="auto">
          <a:xfrm>
            <a:off x="685800" y="1676400"/>
            <a:ext cx="2952750" cy="1008063"/>
          </a:xfrm>
          <a:prstGeom prst="rect">
            <a:avLst/>
          </a:prstGeom>
        </p:spPr>
        <p:txBody>
          <a:bodyPr wrap="none" fromWordArt="1">
            <a:prstTxWarp prst="textPlain">
              <a:avLst>
                <a:gd name="adj" fmla="val 50000"/>
              </a:avLst>
            </a:prstTxWarp>
          </a:bodyPr>
          <a:lstStyle/>
          <a:p>
            <a:pPr algn="ctr"/>
            <a:r>
              <a:rPr lang="vi-VN" sz="3600" b="1" kern="10">
                <a:ln w="19050">
                  <a:solidFill>
                    <a:srgbClr val="99CCFF"/>
                  </a:solidFill>
                  <a:round/>
                  <a:headEnd/>
                  <a:tailEnd/>
                </a:ln>
                <a:solidFill>
                  <a:srgbClr val="FF00FF"/>
                </a:solidFill>
                <a:effectLst>
                  <a:outerShdw dist="35921" dir="2700000" algn="ctr" rotWithShape="0">
                    <a:srgbClr val="990000"/>
                  </a:outerShdw>
                </a:effectLst>
                <a:latin typeface="Times New Roman"/>
                <a:cs typeface="Times New Roman"/>
              </a:rPr>
              <a:t>Kết luận:</a:t>
            </a:r>
          </a:p>
        </p:txBody>
      </p:sp>
      <p:sp>
        <p:nvSpPr>
          <p:cNvPr id="113679" name="Rectangle 15"/>
          <p:cNvSpPr>
            <a:spLocks noChangeArrowheads="1"/>
          </p:cNvSpPr>
          <p:nvPr/>
        </p:nvSpPr>
        <p:spPr bwMode="auto">
          <a:xfrm>
            <a:off x="838200" y="2895600"/>
            <a:ext cx="7543800" cy="326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vi-VN" sz="3200" b="1">
                <a:solidFill>
                  <a:srgbClr val="800000"/>
                </a:solidFill>
              </a:rPr>
              <a:t>Chúng ta cần phải luyện tập sống vui vẻ, ăn uống đủ chất, điều độ để bảo vệ cơ quan thần kinh. Cần tránh xa ma túy để bảo vệ sức khỏe và cơ quan thần kinh.</a:t>
            </a:r>
          </a:p>
          <a:p>
            <a:pPr>
              <a:spcBef>
                <a:spcPct val="50000"/>
              </a:spcBef>
            </a:pPr>
            <a:endParaRPr lang="en-US" altLang="vi-VN" sz="3200"/>
          </a:p>
        </p:txBody>
      </p:sp>
      <p:sp>
        <p:nvSpPr>
          <p:cNvPr id="113680" name="Text Box 16"/>
          <p:cNvSpPr txBox="1">
            <a:spLocks noChangeArrowheads="1"/>
          </p:cNvSpPr>
          <p:nvPr/>
        </p:nvSpPr>
        <p:spPr bwMode="auto">
          <a:xfrm>
            <a:off x="2667000" y="614363"/>
            <a:ext cx="4191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u="sng">
                <a:solidFill>
                  <a:srgbClr val="800000"/>
                </a:solidFill>
                <a:latin typeface="Times New Roman" pitchFamily="18" charset="0"/>
              </a:rPr>
              <a:t>Tự nhiên và xã hội</a:t>
            </a:r>
          </a:p>
        </p:txBody>
      </p:sp>
      <p:sp>
        <p:nvSpPr>
          <p:cNvPr id="113681" name="Text Box 17"/>
          <p:cNvSpPr txBox="1">
            <a:spLocks noChangeArrowheads="1"/>
          </p:cNvSpPr>
          <p:nvPr/>
        </p:nvSpPr>
        <p:spPr bwMode="auto">
          <a:xfrm>
            <a:off x="2590800" y="11430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800000"/>
                </a:solidFill>
                <a:latin typeface="Times New Roman" pitchFamily="18" charset="0"/>
              </a:rPr>
              <a:t>VỆ SINH THẦN KINH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13671"/>
                                        </p:tgtEl>
                                        <p:attrNameLst>
                                          <p:attrName>style.visibility</p:attrName>
                                        </p:attrNameLst>
                                      </p:cBhvr>
                                      <p:to>
                                        <p:strVal val="visible"/>
                                      </p:to>
                                    </p:set>
                                    <p:animEffect transition="in" filter="wheel(4)">
                                      <p:cBhvr>
                                        <p:cTn id="7" dur="500"/>
                                        <p:tgtEl>
                                          <p:spTgt spid="113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US" altLang="vi-VN"/>
              <a:t>www.themegallery.com</a:t>
            </a:r>
          </a:p>
        </p:txBody>
      </p:sp>
      <p:sp>
        <p:nvSpPr>
          <p:cNvPr id="138248" name="Rectangle 8"/>
          <p:cNvSpPr>
            <a:spLocks noChangeArrowheads="1"/>
          </p:cNvSpPr>
          <p:nvPr/>
        </p:nvSpPr>
        <p:spPr bwMode="auto">
          <a:xfrm>
            <a:off x="0" y="1905000"/>
            <a:ext cx="8763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pt-BR" altLang="vi-VN" sz="2800" b="1">
                <a:latin typeface="Times New Roman" pitchFamily="18" charset="0"/>
              </a:rPr>
              <a:t>    + Qua phần tìm hiểu bài các em thấy có những kĩ năng sống cơ bản nào được giáo dục trong bài?</a:t>
            </a:r>
          </a:p>
        </p:txBody>
      </p:sp>
      <p:sp>
        <p:nvSpPr>
          <p:cNvPr id="138249" name="Rectangle 9"/>
          <p:cNvSpPr>
            <a:spLocks noChangeArrowheads="1"/>
          </p:cNvSpPr>
          <p:nvPr/>
        </p:nvSpPr>
        <p:spPr bwMode="auto">
          <a:xfrm>
            <a:off x="0" y="3124200"/>
            <a:ext cx="87630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pt-BR" altLang="vi-VN" sz="2800" b="1">
                <a:solidFill>
                  <a:srgbClr val="000000"/>
                </a:solidFill>
                <a:latin typeface="Times New Roman" pitchFamily="18" charset="0"/>
              </a:rPr>
              <a:t> - Kĩ năng tự nhận thức đánh giá những việc làm của mình có liên quan đến hệ thần kinh.</a:t>
            </a:r>
          </a:p>
          <a:p>
            <a:r>
              <a:rPr lang="pt-BR" altLang="vi-VN" sz="2800" b="1">
                <a:solidFill>
                  <a:srgbClr val="000000"/>
                </a:solidFill>
                <a:latin typeface="Times New Roman" pitchFamily="18" charset="0"/>
              </a:rPr>
              <a:t> - Kĩ năng tìm kiếm và xử lí thông tin: Phân tích, so sánh, phán đoán một số việc làm, trạng thái thần kinh, các thực phẩm có lợi hoặc có hại với cơ quan thần kinh.</a:t>
            </a:r>
          </a:p>
        </p:txBody>
      </p:sp>
      <p:sp>
        <p:nvSpPr>
          <p:cNvPr id="138250" name="Text Box 10"/>
          <p:cNvSpPr txBox="1">
            <a:spLocks noChangeArrowheads="1"/>
          </p:cNvSpPr>
          <p:nvPr/>
        </p:nvSpPr>
        <p:spPr bwMode="auto">
          <a:xfrm>
            <a:off x="2667000" y="614363"/>
            <a:ext cx="4191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u="sng">
                <a:solidFill>
                  <a:srgbClr val="800000"/>
                </a:solidFill>
                <a:latin typeface="Times New Roman" pitchFamily="18" charset="0"/>
              </a:rPr>
              <a:t>Tự nhiên và xã hội</a:t>
            </a:r>
          </a:p>
        </p:txBody>
      </p:sp>
      <p:sp>
        <p:nvSpPr>
          <p:cNvPr id="138251" name="Text Box 11"/>
          <p:cNvSpPr txBox="1">
            <a:spLocks noChangeArrowheads="1"/>
          </p:cNvSpPr>
          <p:nvPr/>
        </p:nvSpPr>
        <p:spPr bwMode="auto">
          <a:xfrm>
            <a:off x="2590800" y="11430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800000"/>
                </a:solidFill>
                <a:latin typeface="Times New Roman" pitchFamily="18" charset="0"/>
              </a:rPr>
              <a:t>VỆ SINH THẦN KINH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8248"/>
                                        </p:tgtEl>
                                        <p:attrNameLst>
                                          <p:attrName>style.visibility</p:attrName>
                                        </p:attrNameLst>
                                      </p:cBhvr>
                                      <p:to>
                                        <p:strVal val="visible"/>
                                      </p:to>
                                    </p:set>
                                    <p:animEffect transition="in" filter="wipe(left)">
                                      <p:cBhvr>
                                        <p:cTn id="7" dur="500"/>
                                        <p:tgtEl>
                                          <p:spTgt spid="1382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8249"/>
                                        </p:tgtEl>
                                        <p:attrNameLst>
                                          <p:attrName>style.visibility</p:attrName>
                                        </p:attrNameLst>
                                      </p:cBhvr>
                                      <p:to>
                                        <p:strVal val="visible"/>
                                      </p:to>
                                    </p:set>
                                    <p:animEffect transition="in" filter="wipe(left)">
                                      <p:cBhvr>
                                        <p:cTn id="12" dur="500"/>
                                        <p:tgtEl>
                                          <p:spTgt spid="138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8" grpId="0"/>
      <p:bldP spid="13824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3"/>
          <p:cNvSpPr>
            <a:spLocks noGrp="1"/>
          </p:cNvSpPr>
          <p:nvPr>
            <p:ph type="ftr" sz="quarter" idx="10"/>
          </p:nvPr>
        </p:nvSpPr>
        <p:spPr/>
        <p:txBody>
          <a:bodyPr/>
          <a:lstStyle/>
          <a:p>
            <a:r>
              <a:rPr lang="en-US" altLang="vi-VN"/>
              <a:t>www.themegallery.com</a:t>
            </a:r>
          </a:p>
        </p:txBody>
      </p:sp>
      <p:sp>
        <p:nvSpPr>
          <p:cNvPr id="114695" name="WordArt 7"/>
          <p:cNvSpPr>
            <a:spLocks noChangeArrowheads="1" noChangeShapeType="1" noTextEdit="1"/>
          </p:cNvSpPr>
          <p:nvPr/>
        </p:nvSpPr>
        <p:spPr bwMode="auto">
          <a:xfrm>
            <a:off x="2895600" y="1676400"/>
            <a:ext cx="2952750" cy="1008063"/>
          </a:xfrm>
          <a:prstGeom prst="rect">
            <a:avLst/>
          </a:prstGeom>
        </p:spPr>
        <p:txBody>
          <a:bodyPr wrap="none" fromWordArt="1">
            <a:prstTxWarp prst="textWave1">
              <a:avLst>
                <a:gd name="adj1" fmla="val 13005"/>
                <a:gd name="adj2" fmla="val 0"/>
              </a:avLst>
            </a:prstTxWarp>
          </a:bodyPr>
          <a:lstStyle/>
          <a:p>
            <a:pPr algn="ctr"/>
            <a:r>
              <a:rPr lang="vi-VN" sz="3600" b="1" kern="10">
                <a:ln w="19050">
                  <a:solidFill>
                    <a:srgbClr val="99CCFF"/>
                  </a:solidFill>
                  <a:round/>
                  <a:headEnd/>
                  <a:tailEnd/>
                </a:ln>
                <a:solidFill>
                  <a:srgbClr val="FF00FF"/>
                </a:solidFill>
                <a:effectLst>
                  <a:outerShdw dist="35921" dir="2700000" algn="ctr" rotWithShape="0">
                    <a:srgbClr val="990000"/>
                  </a:outerShdw>
                </a:effectLst>
                <a:latin typeface="Times New Roman"/>
                <a:cs typeface="Times New Roman"/>
              </a:rPr>
              <a:t>Bài tập củng cố</a:t>
            </a:r>
          </a:p>
        </p:txBody>
      </p:sp>
      <p:sp>
        <p:nvSpPr>
          <p:cNvPr id="114696" name="AutoShape 8"/>
          <p:cNvSpPr>
            <a:spLocks noChangeArrowheads="1"/>
          </p:cNvSpPr>
          <p:nvPr/>
        </p:nvSpPr>
        <p:spPr bwMode="blackWhite">
          <a:xfrm>
            <a:off x="152400" y="2895600"/>
            <a:ext cx="8839200" cy="533400"/>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pt-BR" altLang="vi-VN" sz="2800" b="1">
                <a:solidFill>
                  <a:srgbClr val="800000"/>
                </a:solidFill>
                <a:latin typeface="Times New Roman" pitchFamily="18" charset="0"/>
              </a:rPr>
              <a:t>Trạng thái nào dưới đây có lợi đối với cơ quan thần kinh?</a:t>
            </a:r>
            <a:endParaRPr lang="en-US" altLang="vi-VN" sz="2800" b="1">
              <a:solidFill>
                <a:srgbClr val="800000"/>
              </a:solidFill>
              <a:latin typeface="Times New Roman" pitchFamily="18" charset="0"/>
            </a:endParaRPr>
          </a:p>
        </p:txBody>
      </p:sp>
      <p:sp>
        <p:nvSpPr>
          <p:cNvPr id="114697" name="Text Box 9"/>
          <p:cNvSpPr txBox="1">
            <a:spLocks noChangeArrowheads="1"/>
          </p:cNvSpPr>
          <p:nvPr/>
        </p:nvSpPr>
        <p:spPr bwMode="auto">
          <a:xfrm>
            <a:off x="2219325" y="3581400"/>
            <a:ext cx="251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latin typeface="Times New Roman" pitchFamily="18" charset="0"/>
              </a:rPr>
              <a:t>a) Căng thẳng</a:t>
            </a:r>
            <a:endParaRPr lang="en-US" altLang="vi-VN" sz="3200" b="1">
              <a:latin typeface="Times New Roman" pitchFamily="18" charset="0"/>
            </a:endParaRPr>
          </a:p>
        </p:txBody>
      </p:sp>
      <p:sp>
        <p:nvSpPr>
          <p:cNvPr id="114698" name="Text Box 10"/>
          <p:cNvSpPr txBox="1">
            <a:spLocks noChangeArrowheads="1"/>
          </p:cNvSpPr>
          <p:nvPr/>
        </p:nvSpPr>
        <p:spPr bwMode="auto">
          <a:xfrm>
            <a:off x="2209800" y="4191000"/>
            <a:ext cx="251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latin typeface="Times New Roman" pitchFamily="18" charset="0"/>
              </a:rPr>
              <a:t>b) Sợ hãi</a:t>
            </a:r>
            <a:endParaRPr lang="en-US" altLang="vi-VN" sz="3200" b="1">
              <a:latin typeface="Times New Roman" pitchFamily="18" charset="0"/>
            </a:endParaRPr>
          </a:p>
        </p:txBody>
      </p:sp>
      <p:sp>
        <p:nvSpPr>
          <p:cNvPr id="114699" name="Text Box 11"/>
          <p:cNvSpPr txBox="1">
            <a:spLocks noChangeArrowheads="1"/>
          </p:cNvSpPr>
          <p:nvPr/>
        </p:nvSpPr>
        <p:spPr bwMode="auto">
          <a:xfrm>
            <a:off x="2224088" y="4738688"/>
            <a:ext cx="2514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latin typeface="Times New Roman" pitchFamily="18" charset="0"/>
              </a:rPr>
              <a:t>c)Tức giận</a:t>
            </a:r>
            <a:endParaRPr lang="en-US" altLang="vi-VN" sz="3200" b="1">
              <a:latin typeface="Times New Roman" pitchFamily="18" charset="0"/>
            </a:endParaRPr>
          </a:p>
        </p:txBody>
      </p:sp>
      <p:sp>
        <p:nvSpPr>
          <p:cNvPr id="114700" name="Text Box 12"/>
          <p:cNvSpPr txBox="1">
            <a:spLocks noChangeArrowheads="1"/>
          </p:cNvSpPr>
          <p:nvPr/>
        </p:nvSpPr>
        <p:spPr bwMode="auto">
          <a:xfrm>
            <a:off x="2209800" y="5334000"/>
            <a:ext cx="335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latin typeface="Times New Roman" pitchFamily="18" charset="0"/>
              </a:rPr>
              <a:t>d) Vui vẻ, thư giãn</a:t>
            </a:r>
            <a:endParaRPr lang="en-US" altLang="vi-VN" sz="3200" b="1">
              <a:latin typeface="Times New Roman" pitchFamily="18" charset="0"/>
            </a:endParaRPr>
          </a:p>
        </p:txBody>
      </p:sp>
      <p:sp>
        <p:nvSpPr>
          <p:cNvPr id="114701" name="Oval 13"/>
          <p:cNvSpPr>
            <a:spLocks noChangeArrowheads="1"/>
          </p:cNvSpPr>
          <p:nvPr/>
        </p:nvSpPr>
        <p:spPr bwMode="auto">
          <a:xfrm>
            <a:off x="2105025" y="5334000"/>
            <a:ext cx="609600" cy="533400"/>
          </a:xfrm>
          <a:prstGeom prst="ellipse">
            <a:avLst/>
          </a:prstGeom>
          <a:solidFill>
            <a:schemeClr val="bg1"/>
          </a:solidFill>
          <a:ln w="38100">
            <a:solidFill>
              <a:srgbClr val="800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vi-VN" sz="2800" b="1">
                <a:latin typeface="Times New Roman" pitchFamily="18" charset="0"/>
              </a:rPr>
              <a:t>d)</a:t>
            </a:r>
          </a:p>
        </p:txBody>
      </p:sp>
      <p:sp>
        <p:nvSpPr>
          <p:cNvPr id="114706" name="Text Box 18"/>
          <p:cNvSpPr txBox="1">
            <a:spLocks noChangeArrowheads="1"/>
          </p:cNvSpPr>
          <p:nvPr/>
        </p:nvSpPr>
        <p:spPr bwMode="auto">
          <a:xfrm>
            <a:off x="2667000" y="614363"/>
            <a:ext cx="4191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u="sng">
                <a:solidFill>
                  <a:srgbClr val="800000"/>
                </a:solidFill>
                <a:latin typeface="Times New Roman" pitchFamily="18" charset="0"/>
              </a:rPr>
              <a:t>Tự nhiên và xã hội</a:t>
            </a:r>
          </a:p>
        </p:txBody>
      </p:sp>
      <p:sp>
        <p:nvSpPr>
          <p:cNvPr id="114707" name="Text Box 19"/>
          <p:cNvSpPr txBox="1">
            <a:spLocks noChangeArrowheads="1"/>
          </p:cNvSpPr>
          <p:nvPr/>
        </p:nvSpPr>
        <p:spPr bwMode="auto">
          <a:xfrm>
            <a:off x="2590800" y="11430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800000"/>
                </a:solidFill>
                <a:latin typeface="Times New Roman" pitchFamily="18" charset="0"/>
              </a:rPr>
              <a:t>VỆ SINH THẦN KINH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4695"/>
                                        </p:tgtEl>
                                        <p:attrNameLst>
                                          <p:attrName>style.visibility</p:attrName>
                                        </p:attrNameLst>
                                      </p:cBhvr>
                                      <p:to>
                                        <p:strVal val="visible"/>
                                      </p:to>
                                    </p:set>
                                    <p:anim to="" calcmode="lin" valueType="num">
                                      <p:cBhvr>
                                        <p:cTn id="7" dur="1" fill="hold"/>
                                        <p:tgtEl>
                                          <p:spTgt spid="114695"/>
                                        </p:tgtEl>
                                        <p:attrNameLst>
                                          <p:attrName/>
                                        </p:attrNameLst>
                                      </p:cBhvr>
                                    </p:anim>
                                  </p:childTnLst>
                                </p:cTn>
                              </p:par>
                            </p:childTnLst>
                          </p:cTn>
                        </p:par>
                        <p:par>
                          <p:cTn id="8" fill="hold" nodeType="afterGroup">
                            <p:stCondLst>
                              <p:cond delay="0"/>
                            </p:stCondLst>
                            <p:childTnLst>
                              <p:par>
                                <p:cTn id="9" presetID="22" presetClass="emph" presetSubtype="0" repeatCount="5000" fill="hold" grpId="1" nodeType="afterEffect">
                                  <p:stCondLst>
                                    <p:cond delay="0"/>
                                  </p:stCondLst>
                                  <p:childTnLst>
                                    <p:animClr clrSpc="hsl" dir="cw">
                                      <p:cBhvr override="childStyle">
                                        <p:cTn id="10" dur="500" fill="hold"/>
                                        <p:tgtEl>
                                          <p:spTgt spid="114695"/>
                                        </p:tgtEl>
                                        <p:attrNameLst>
                                          <p:attrName>style.color</p:attrName>
                                        </p:attrNameLst>
                                      </p:cBhvr>
                                      <p:by>
                                        <p:hsl h="-7200000" s="0" l="0"/>
                                      </p:by>
                                    </p:animClr>
                                    <p:animClr clrSpc="hsl" dir="cw">
                                      <p:cBhvr>
                                        <p:cTn id="11" dur="500" fill="hold"/>
                                        <p:tgtEl>
                                          <p:spTgt spid="114695"/>
                                        </p:tgtEl>
                                        <p:attrNameLst>
                                          <p:attrName>fillcolor</p:attrName>
                                        </p:attrNameLst>
                                      </p:cBhvr>
                                      <p:by>
                                        <p:hsl h="-7200000" s="0" l="0"/>
                                      </p:by>
                                    </p:animClr>
                                    <p:animClr clrSpc="hsl" dir="cw">
                                      <p:cBhvr>
                                        <p:cTn id="12" dur="500" fill="hold"/>
                                        <p:tgtEl>
                                          <p:spTgt spid="114695"/>
                                        </p:tgtEl>
                                        <p:attrNameLst>
                                          <p:attrName>stroke.color</p:attrName>
                                        </p:attrNameLst>
                                      </p:cBhvr>
                                      <p:by>
                                        <p:hsl h="-7200000" s="0" l="0"/>
                                      </p:by>
                                    </p:animClr>
                                    <p:set>
                                      <p:cBhvr>
                                        <p:cTn id="13" dur="500" fill="hold"/>
                                        <p:tgtEl>
                                          <p:spTgt spid="114695"/>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114696"/>
                                        </p:tgtEl>
                                        <p:attrNameLst>
                                          <p:attrName>style.visibility</p:attrName>
                                        </p:attrNameLst>
                                      </p:cBhvr>
                                      <p:to>
                                        <p:strVal val="visible"/>
                                      </p:to>
                                    </p:set>
                                    <p:animEffect transition="in" filter="wedge">
                                      <p:cBhvr>
                                        <p:cTn id="18" dur="2000"/>
                                        <p:tgtEl>
                                          <p:spTgt spid="11469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114697"/>
                                        </p:tgtEl>
                                        <p:attrNameLst>
                                          <p:attrName>style.visibility</p:attrName>
                                        </p:attrNameLst>
                                      </p:cBhvr>
                                      <p:to>
                                        <p:strVal val="visible"/>
                                      </p:to>
                                    </p:set>
                                    <p:anim calcmode="lin" valueType="num">
                                      <p:cBhvr>
                                        <p:cTn id="23" dur="500" fill="hold"/>
                                        <p:tgtEl>
                                          <p:spTgt spid="114697"/>
                                        </p:tgtEl>
                                        <p:attrNameLst>
                                          <p:attrName>ppt_w</p:attrName>
                                        </p:attrNameLst>
                                      </p:cBhvr>
                                      <p:tavLst>
                                        <p:tav tm="0">
                                          <p:val>
                                            <p:fltVal val="0"/>
                                          </p:val>
                                        </p:tav>
                                        <p:tav tm="100000">
                                          <p:val>
                                            <p:strVal val="#ppt_w"/>
                                          </p:val>
                                        </p:tav>
                                      </p:tavLst>
                                    </p:anim>
                                    <p:anim calcmode="lin" valueType="num">
                                      <p:cBhvr>
                                        <p:cTn id="24" dur="500" fill="hold"/>
                                        <p:tgtEl>
                                          <p:spTgt spid="114697"/>
                                        </p:tgtEl>
                                        <p:attrNameLst>
                                          <p:attrName>ppt_h</p:attrName>
                                        </p:attrNameLst>
                                      </p:cBhvr>
                                      <p:tavLst>
                                        <p:tav tm="0">
                                          <p:val>
                                            <p:fltVal val="0"/>
                                          </p:val>
                                        </p:tav>
                                        <p:tav tm="100000">
                                          <p:val>
                                            <p:strVal val="#ppt_h"/>
                                          </p:val>
                                        </p:tav>
                                      </p:tavLst>
                                    </p:anim>
                                    <p:animEffect transition="in" filter="fade">
                                      <p:cBhvr>
                                        <p:cTn id="25" dur="500"/>
                                        <p:tgtEl>
                                          <p:spTgt spid="11469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114698"/>
                                        </p:tgtEl>
                                        <p:attrNameLst>
                                          <p:attrName>style.visibility</p:attrName>
                                        </p:attrNameLst>
                                      </p:cBhvr>
                                      <p:to>
                                        <p:strVal val="visible"/>
                                      </p:to>
                                    </p:set>
                                    <p:anim calcmode="lin" valueType="num">
                                      <p:cBhvr>
                                        <p:cTn id="30" dur="500" fill="hold"/>
                                        <p:tgtEl>
                                          <p:spTgt spid="114698"/>
                                        </p:tgtEl>
                                        <p:attrNameLst>
                                          <p:attrName>ppt_w</p:attrName>
                                        </p:attrNameLst>
                                      </p:cBhvr>
                                      <p:tavLst>
                                        <p:tav tm="0">
                                          <p:val>
                                            <p:fltVal val="0"/>
                                          </p:val>
                                        </p:tav>
                                        <p:tav tm="100000">
                                          <p:val>
                                            <p:strVal val="#ppt_w"/>
                                          </p:val>
                                        </p:tav>
                                      </p:tavLst>
                                    </p:anim>
                                    <p:anim calcmode="lin" valueType="num">
                                      <p:cBhvr>
                                        <p:cTn id="31" dur="500" fill="hold"/>
                                        <p:tgtEl>
                                          <p:spTgt spid="114698"/>
                                        </p:tgtEl>
                                        <p:attrNameLst>
                                          <p:attrName>ppt_h</p:attrName>
                                        </p:attrNameLst>
                                      </p:cBhvr>
                                      <p:tavLst>
                                        <p:tav tm="0">
                                          <p:val>
                                            <p:fltVal val="0"/>
                                          </p:val>
                                        </p:tav>
                                        <p:tav tm="100000">
                                          <p:val>
                                            <p:strVal val="#ppt_h"/>
                                          </p:val>
                                        </p:tav>
                                      </p:tavLst>
                                    </p:anim>
                                    <p:animEffect transition="in" filter="fade">
                                      <p:cBhvr>
                                        <p:cTn id="32" dur="500"/>
                                        <p:tgtEl>
                                          <p:spTgt spid="11469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14699"/>
                                        </p:tgtEl>
                                        <p:attrNameLst>
                                          <p:attrName>style.visibility</p:attrName>
                                        </p:attrNameLst>
                                      </p:cBhvr>
                                      <p:to>
                                        <p:strVal val="visible"/>
                                      </p:to>
                                    </p:set>
                                    <p:anim calcmode="lin" valueType="num">
                                      <p:cBhvr>
                                        <p:cTn id="37" dur="500" fill="hold"/>
                                        <p:tgtEl>
                                          <p:spTgt spid="114699"/>
                                        </p:tgtEl>
                                        <p:attrNameLst>
                                          <p:attrName>ppt_w</p:attrName>
                                        </p:attrNameLst>
                                      </p:cBhvr>
                                      <p:tavLst>
                                        <p:tav tm="0">
                                          <p:val>
                                            <p:fltVal val="0"/>
                                          </p:val>
                                        </p:tav>
                                        <p:tav tm="100000">
                                          <p:val>
                                            <p:strVal val="#ppt_w"/>
                                          </p:val>
                                        </p:tav>
                                      </p:tavLst>
                                    </p:anim>
                                    <p:anim calcmode="lin" valueType="num">
                                      <p:cBhvr>
                                        <p:cTn id="38" dur="500" fill="hold"/>
                                        <p:tgtEl>
                                          <p:spTgt spid="114699"/>
                                        </p:tgtEl>
                                        <p:attrNameLst>
                                          <p:attrName>ppt_h</p:attrName>
                                        </p:attrNameLst>
                                      </p:cBhvr>
                                      <p:tavLst>
                                        <p:tav tm="0">
                                          <p:val>
                                            <p:fltVal val="0"/>
                                          </p:val>
                                        </p:tav>
                                        <p:tav tm="100000">
                                          <p:val>
                                            <p:strVal val="#ppt_h"/>
                                          </p:val>
                                        </p:tav>
                                      </p:tavLst>
                                    </p:anim>
                                    <p:animEffect transition="in" filter="fade">
                                      <p:cBhvr>
                                        <p:cTn id="39" dur="500"/>
                                        <p:tgtEl>
                                          <p:spTgt spid="11469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114700"/>
                                        </p:tgtEl>
                                        <p:attrNameLst>
                                          <p:attrName>style.visibility</p:attrName>
                                        </p:attrNameLst>
                                      </p:cBhvr>
                                      <p:to>
                                        <p:strVal val="visible"/>
                                      </p:to>
                                    </p:set>
                                    <p:anim calcmode="lin" valueType="num">
                                      <p:cBhvr>
                                        <p:cTn id="44" dur="500" fill="hold"/>
                                        <p:tgtEl>
                                          <p:spTgt spid="114700"/>
                                        </p:tgtEl>
                                        <p:attrNameLst>
                                          <p:attrName>ppt_w</p:attrName>
                                        </p:attrNameLst>
                                      </p:cBhvr>
                                      <p:tavLst>
                                        <p:tav tm="0">
                                          <p:val>
                                            <p:fltVal val="0"/>
                                          </p:val>
                                        </p:tav>
                                        <p:tav tm="100000">
                                          <p:val>
                                            <p:strVal val="#ppt_w"/>
                                          </p:val>
                                        </p:tav>
                                      </p:tavLst>
                                    </p:anim>
                                    <p:anim calcmode="lin" valueType="num">
                                      <p:cBhvr>
                                        <p:cTn id="45" dur="500" fill="hold"/>
                                        <p:tgtEl>
                                          <p:spTgt spid="114700"/>
                                        </p:tgtEl>
                                        <p:attrNameLst>
                                          <p:attrName>ppt_h</p:attrName>
                                        </p:attrNameLst>
                                      </p:cBhvr>
                                      <p:tavLst>
                                        <p:tav tm="0">
                                          <p:val>
                                            <p:fltVal val="0"/>
                                          </p:val>
                                        </p:tav>
                                        <p:tav tm="100000">
                                          <p:val>
                                            <p:strVal val="#ppt_h"/>
                                          </p:val>
                                        </p:tav>
                                      </p:tavLst>
                                    </p:anim>
                                    <p:animEffect transition="in" filter="fade">
                                      <p:cBhvr>
                                        <p:cTn id="46" dur="500"/>
                                        <p:tgtEl>
                                          <p:spTgt spid="11470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0" repeatCount="3000" fill="hold" grpId="0" nodeType="clickEffect">
                                  <p:stCondLst>
                                    <p:cond delay="0"/>
                                  </p:stCondLst>
                                  <p:childTnLst>
                                    <p:set>
                                      <p:cBhvr>
                                        <p:cTn id="50" dur="1" fill="hold">
                                          <p:stCondLst>
                                            <p:cond delay="0"/>
                                          </p:stCondLst>
                                        </p:cTn>
                                        <p:tgtEl>
                                          <p:spTgt spid="114701"/>
                                        </p:tgtEl>
                                        <p:attrNameLst>
                                          <p:attrName>style.visibility</p:attrName>
                                        </p:attrNameLst>
                                      </p:cBhvr>
                                      <p:to>
                                        <p:strVal val="visible"/>
                                      </p:to>
                                    </p:set>
                                    <p:anim calcmode="lin" valueType="num">
                                      <p:cBhvr>
                                        <p:cTn id="51" dur="500" fill="hold"/>
                                        <p:tgtEl>
                                          <p:spTgt spid="114701"/>
                                        </p:tgtEl>
                                        <p:attrNameLst>
                                          <p:attrName>ppt_w</p:attrName>
                                        </p:attrNameLst>
                                      </p:cBhvr>
                                      <p:tavLst>
                                        <p:tav tm="0">
                                          <p:val>
                                            <p:fltVal val="0"/>
                                          </p:val>
                                        </p:tav>
                                        <p:tav tm="100000">
                                          <p:val>
                                            <p:strVal val="#ppt_w"/>
                                          </p:val>
                                        </p:tav>
                                      </p:tavLst>
                                    </p:anim>
                                    <p:anim calcmode="lin" valueType="num">
                                      <p:cBhvr>
                                        <p:cTn id="52" dur="500" fill="hold"/>
                                        <p:tgtEl>
                                          <p:spTgt spid="114701"/>
                                        </p:tgtEl>
                                        <p:attrNameLst>
                                          <p:attrName>ppt_h</p:attrName>
                                        </p:attrNameLst>
                                      </p:cBhvr>
                                      <p:tavLst>
                                        <p:tav tm="0">
                                          <p:val>
                                            <p:fltVal val="0"/>
                                          </p:val>
                                        </p:tav>
                                        <p:tav tm="100000">
                                          <p:val>
                                            <p:strVal val="#ppt_h"/>
                                          </p:val>
                                        </p:tav>
                                      </p:tavLst>
                                    </p:anim>
                                    <p:animEffect transition="in" filter="fade">
                                      <p:cBhvr>
                                        <p:cTn id="53" dur="500"/>
                                        <p:tgtEl>
                                          <p:spTgt spid="114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5" grpId="0" animBg="1"/>
      <p:bldP spid="114695" grpId="1" animBg="1"/>
      <p:bldP spid="114696" grpId="0" animBg="1"/>
      <p:bldP spid="114697" grpId="0"/>
      <p:bldP spid="114698" grpId="0"/>
      <p:bldP spid="114699" grpId="0"/>
      <p:bldP spid="114700" grpId="0"/>
      <p:bldP spid="11470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3"/>
          <p:cNvSpPr>
            <a:spLocks noGrp="1"/>
          </p:cNvSpPr>
          <p:nvPr>
            <p:ph type="ftr" sz="quarter" idx="10"/>
          </p:nvPr>
        </p:nvSpPr>
        <p:spPr/>
        <p:txBody>
          <a:bodyPr/>
          <a:lstStyle/>
          <a:p>
            <a:r>
              <a:rPr lang="en-US" altLang="vi-VN"/>
              <a:t>www.themegallery.com</a:t>
            </a:r>
          </a:p>
        </p:txBody>
      </p:sp>
      <p:sp>
        <p:nvSpPr>
          <p:cNvPr id="115717" name="WordArt 5"/>
          <p:cNvSpPr>
            <a:spLocks noChangeArrowheads="1" noChangeShapeType="1" noTextEdit="1"/>
          </p:cNvSpPr>
          <p:nvPr/>
        </p:nvSpPr>
        <p:spPr bwMode="auto">
          <a:xfrm>
            <a:off x="2895600" y="1676400"/>
            <a:ext cx="2952750" cy="1008063"/>
          </a:xfrm>
          <a:prstGeom prst="rect">
            <a:avLst/>
          </a:prstGeom>
        </p:spPr>
        <p:txBody>
          <a:bodyPr wrap="none" fromWordArt="1">
            <a:prstTxWarp prst="textWave1">
              <a:avLst>
                <a:gd name="adj1" fmla="val 13005"/>
                <a:gd name="adj2" fmla="val 0"/>
              </a:avLst>
            </a:prstTxWarp>
          </a:bodyPr>
          <a:lstStyle/>
          <a:p>
            <a:pPr algn="ctr"/>
            <a:r>
              <a:rPr lang="vi-VN" sz="3600" b="1" kern="10">
                <a:ln w="19050">
                  <a:solidFill>
                    <a:srgbClr val="99CCFF"/>
                  </a:solidFill>
                  <a:round/>
                  <a:headEnd/>
                  <a:tailEnd/>
                </a:ln>
                <a:solidFill>
                  <a:srgbClr val="FF00FF"/>
                </a:solidFill>
                <a:effectLst>
                  <a:outerShdw dist="35921" dir="2700000" algn="ctr" rotWithShape="0">
                    <a:srgbClr val="990000"/>
                  </a:outerShdw>
                </a:effectLst>
                <a:latin typeface="Times New Roman"/>
                <a:cs typeface="Times New Roman"/>
              </a:rPr>
              <a:t>Bài tập củng cố</a:t>
            </a:r>
          </a:p>
        </p:txBody>
      </p:sp>
      <p:sp>
        <p:nvSpPr>
          <p:cNvPr id="115718" name="AutoShape 6"/>
          <p:cNvSpPr>
            <a:spLocks noChangeArrowheads="1"/>
          </p:cNvSpPr>
          <p:nvPr/>
        </p:nvSpPr>
        <p:spPr bwMode="blackWhite">
          <a:xfrm>
            <a:off x="152400" y="2667000"/>
            <a:ext cx="8839200" cy="914400"/>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pt-BR" altLang="vi-VN" sz="2800" b="1">
                <a:solidFill>
                  <a:srgbClr val="800000"/>
                </a:solidFill>
                <a:latin typeface="Times New Roman" pitchFamily="18" charset="0"/>
              </a:rPr>
              <a:t>Những gì dưới đây nếu đưa vào cơ thể sẽ kích thích cơ </a:t>
            </a:r>
          </a:p>
          <a:p>
            <a:pPr eaLnBrk="0" hangingPunct="0"/>
            <a:r>
              <a:rPr lang="pt-BR" altLang="vi-VN" sz="2800" b="1">
                <a:solidFill>
                  <a:srgbClr val="800000"/>
                </a:solidFill>
                <a:latin typeface="Times New Roman" pitchFamily="18" charset="0"/>
              </a:rPr>
              <a:t>quan thần kinh, gây mất ngủ?</a:t>
            </a:r>
            <a:endParaRPr lang="en-US" altLang="vi-VN" sz="2800" b="1">
              <a:solidFill>
                <a:srgbClr val="800000"/>
              </a:solidFill>
              <a:latin typeface="Times New Roman" pitchFamily="18" charset="0"/>
            </a:endParaRPr>
          </a:p>
        </p:txBody>
      </p:sp>
      <p:sp>
        <p:nvSpPr>
          <p:cNvPr id="115719" name="Text Box 7"/>
          <p:cNvSpPr txBox="1">
            <a:spLocks noChangeArrowheads="1"/>
          </p:cNvSpPr>
          <p:nvPr/>
        </p:nvSpPr>
        <p:spPr bwMode="auto">
          <a:xfrm>
            <a:off x="2219325" y="3733800"/>
            <a:ext cx="251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latin typeface="Times New Roman" pitchFamily="18" charset="0"/>
              </a:rPr>
              <a:t>a) Mứt sen</a:t>
            </a:r>
            <a:endParaRPr lang="en-US" altLang="vi-VN" sz="3200" b="1">
              <a:latin typeface="Times New Roman" pitchFamily="18" charset="0"/>
            </a:endParaRPr>
          </a:p>
        </p:txBody>
      </p:sp>
      <p:sp>
        <p:nvSpPr>
          <p:cNvPr id="115720" name="Text Box 8"/>
          <p:cNvSpPr txBox="1">
            <a:spLocks noChangeArrowheads="1"/>
          </p:cNvSpPr>
          <p:nvPr/>
        </p:nvSpPr>
        <p:spPr bwMode="auto">
          <a:xfrm>
            <a:off x="2209800" y="4343400"/>
            <a:ext cx="502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latin typeface="Times New Roman" pitchFamily="18" charset="0"/>
              </a:rPr>
              <a:t>b) Nước chè(trà) đặc, cà phê</a:t>
            </a:r>
            <a:endParaRPr lang="en-US" altLang="vi-VN" sz="3200" b="1">
              <a:latin typeface="Times New Roman" pitchFamily="18" charset="0"/>
            </a:endParaRPr>
          </a:p>
        </p:txBody>
      </p:sp>
      <p:sp>
        <p:nvSpPr>
          <p:cNvPr id="115721" name="Text Box 9"/>
          <p:cNvSpPr txBox="1">
            <a:spLocks noChangeArrowheads="1"/>
          </p:cNvSpPr>
          <p:nvPr/>
        </p:nvSpPr>
        <p:spPr bwMode="auto">
          <a:xfrm>
            <a:off x="2228850" y="4953000"/>
            <a:ext cx="2647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latin typeface="Times New Roman" pitchFamily="18" charset="0"/>
              </a:rPr>
              <a:t>c) Nước cam</a:t>
            </a:r>
            <a:endParaRPr lang="en-US" altLang="vi-VN" sz="3200" b="1">
              <a:latin typeface="Times New Roman" pitchFamily="18" charset="0"/>
            </a:endParaRPr>
          </a:p>
        </p:txBody>
      </p:sp>
      <p:sp>
        <p:nvSpPr>
          <p:cNvPr id="115723" name="Oval 11"/>
          <p:cNvSpPr>
            <a:spLocks noChangeArrowheads="1"/>
          </p:cNvSpPr>
          <p:nvPr/>
        </p:nvSpPr>
        <p:spPr bwMode="auto">
          <a:xfrm>
            <a:off x="2162175" y="4343400"/>
            <a:ext cx="528638" cy="533400"/>
          </a:xfrm>
          <a:prstGeom prst="ellipse">
            <a:avLst/>
          </a:prstGeom>
          <a:solidFill>
            <a:schemeClr val="bg1"/>
          </a:solidFill>
          <a:ln w="38100">
            <a:solidFill>
              <a:srgbClr val="800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vi-VN" sz="2800" b="1">
                <a:latin typeface="Times New Roman" pitchFamily="18" charset="0"/>
              </a:rPr>
              <a:t>b)</a:t>
            </a:r>
          </a:p>
        </p:txBody>
      </p:sp>
      <p:sp>
        <p:nvSpPr>
          <p:cNvPr id="115728" name="Text Box 16"/>
          <p:cNvSpPr txBox="1">
            <a:spLocks noChangeArrowheads="1"/>
          </p:cNvSpPr>
          <p:nvPr/>
        </p:nvSpPr>
        <p:spPr bwMode="auto">
          <a:xfrm>
            <a:off x="2667000" y="614363"/>
            <a:ext cx="4191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u="sng">
                <a:solidFill>
                  <a:srgbClr val="800000"/>
                </a:solidFill>
                <a:latin typeface="Times New Roman" pitchFamily="18" charset="0"/>
              </a:rPr>
              <a:t>Tự nhiên và xã hội</a:t>
            </a:r>
          </a:p>
        </p:txBody>
      </p:sp>
      <p:sp>
        <p:nvSpPr>
          <p:cNvPr id="115729" name="Text Box 17"/>
          <p:cNvSpPr txBox="1">
            <a:spLocks noChangeArrowheads="1"/>
          </p:cNvSpPr>
          <p:nvPr/>
        </p:nvSpPr>
        <p:spPr bwMode="auto">
          <a:xfrm>
            <a:off x="2590800" y="11430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800000"/>
                </a:solidFill>
                <a:latin typeface="Times New Roman" pitchFamily="18" charset="0"/>
              </a:rPr>
              <a:t>VỆ SINH THẦN KINH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5000" fill="hold" grpId="0" nodeType="afterEffect">
                                  <p:stCondLst>
                                    <p:cond delay="0"/>
                                  </p:stCondLst>
                                  <p:childTnLst>
                                    <p:animClr clrSpc="hsl" dir="cw">
                                      <p:cBhvr override="childStyle">
                                        <p:cTn id="6" dur="500" fill="hold"/>
                                        <p:tgtEl>
                                          <p:spTgt spid="115717"/>
                                        </p:tgtEl>
                                        <p:attrNameLst>
                                          <p:attrName>style.color</p:attrName>
                                        </p:attrNameLst>
                                      </p:cBhvr>
                                      <p:by>
                                        <p:hsl h="-7200000" s="0" l="0"/>
                                      </p:by>
                                    </p:animClr>
                                    <p:animClr clrSpc="hsl" dir="cw">
                                      <p:cBhvr>
                                        <p:cTn id="7" dur="500" fill="hold"/>
                                        <p:tgtEl>
                                          <p:spTgt spid="115717"/>
                                        </p:tgtEl>
                                        <p:attrNameLst>
                                          <p:attrName>fillcolor</p:attrName>
                                        </p:attrNameLst>
                                      </p:cBhvr>
                                      <p:by>
                                        <p:hsl h="-7200000" s="0" l="0"/>
                                      </p:by>
                                    </p:animClr>
                                    <p:animClr clrSpc="hsl" dir="cw">
                                      <p:cBhvr>
                                        <p:cTn id="8" dur="500" fill="hold"/>
                                        <p:tgtEl>
                                          <p:spTgt spid="115717"/>
                                        </p:tgtEl>
                                        <p:attrNameLst>
                                          <p:attrName>stroke.color</p:attrName>
                                        </p:attrNameLst>
                                      </p:cBhvr>
                                      <p:by>
                                        <p:hsl h="-7200000" s="0" l="0"/>
                                      </p:by>
                                    </p:animClr>
                                    <p:set>
                                      <p:cBhvr>
                                        <p:cTn id="9" dur="500" fill="hold"/>
                                        <p:tgtEl>
                                          <p:spTgt spid="115717"/>
                                        </p:tgtEl>
                                        <p:attrNameLst>
                                          <p:attrName>fill.type</p:attrName>
                                        </p:attrNameLst>
                                      </p:cBhvr>
                                      <p:to>
                                        <p:strVal val="solid"/>
                                      </p:to>
                                    </p:set>
                                  </p:childTnLst>
                                </p:cTn>
                              </p:par>
                            </p:childTnLst>
                          </p:cTn>
                        </p:par>
                        <p:par>
                          <p:cTn id="10" fill="hold" nodeType="afterGroup">
                            <p:stCondLst>
                              <p:cond delay="2500"/>
                            </p:stCondLst>
                            <p:childTnLst>
                              <p:par>
                                <p:cTn id="11" presetID="20" presetClass="entr" presetSubtype="0" fill="hold" grpId="0" nodeType="afterEffect">
                                  <p:stCondLst>
                                    <p:cond delay="0"/>
                                  </p:stCondLst>
                                  <p:childTnLst>
                                    <p:set>
                                      <p:cBhvr>
                                        <p:cTn id="12" dur="1" fill="hold">
                                          <p:stCondLst>
                                            <p:cond delay="0"/>
                                          </p:stCondLst>
                                        </p:cTn>
                                        <p:tgtEl>
                                          <p:spTgt spid="115718"/>
                                        </p:tgtEl>
                                        <p:attrNameLst>
                                          <p:attrName>style.visibility</p:attrName>
                                        </p:attrNameLst>
                                      </p:cBhvr>
                                      <p:to>
                                        <p:strVal val="visible"/>
                                      </p:to>
                                    </p:set>
                                    <p:animEffect transition="in" filter="wedge">
                                      <p:cBhvr>
                                        <p:cTn id="13" dur="2000"/>
                                        <p:tgtEl>
                                          <p:spTgt spid="11571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15719"/>
                                        </p:tgtEl>
                                        <p:attrNameLst>
                                          <p:attrName>style.visibility</p:attrName>
                                        </p:attrNameLst>
                                      </p:cBhvr>
                                      <p:to>
                                        <p:strVal val="visible"/>
                                      </p:to>
                                    </p:set>
                                    <p:anim calcmode="lin" valueType="num">
                                      <p:cBhvr>
                                        <p:cTn id="18" dur="500" fill="hold"/>
                                        <p:tgtEl>
                                          <p:spTgt spid="115719"/>
                                        </p:tgtEl>
                                        <p:attrNameLst>
                                          <p:attrName>ppt_w</p:attrName>
                                        </p:attrNameLst>
                                      </p:cBhvr>
                                      <p:tavLst>
                                        <p:tav tm="0">
                                          <p:val>
                                            <p:fltVal val="0"/>
                                          </p:val>
                                        </p:tav>
                                        <p:tav tm="100000">
                                          <p:val>
                                            <p:strVal val="#ppt_w"/>
                                          </p:val>
                                        </p:tav>
                                      </p:tavLst>
                                    </p:anim>
                                    <p:anim calcmode="lin" valueType="num">
                                      <p:cBhvr>
                                        <p:cTn id="19" dur="500" fill="hold"/>
                                        <p:tgtEl>
                                          <p:spTgt spid="115719"/>
                                        </p:tgtEl>
                                        <p:attrNameLst>
                                          <p:attrName>ppt_h</p:attrName>
                                        </p:attrNameLst>
                                      </p:cBhvr>
                                      <p:tavLst>
                                        <p:tav tm="0">
                                          <p:val>
                                            <p:fltVal val="0"/>
                                          </p:val>
                                        </p:tav>
                                        <p:tav tm="100000">
                                          <p:val>
                                            <p:strVal val="#ppt_h"/>
                                          </p:val>
                                        </p:tav>
                                      </p:tavLst>
                                    </p:anim>
                                    <p:animEffect transition="in" filter="fade">
                                      <p:cBhvr>
                                        <p:cTn id="20" dur="500"/>
                                        <p:tgtEl>
                                          <p:spTgt spid="11571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15720"/>
                                        </p:tgtEl>
                                        <p:attrNameLst>
                                          <p:attrName>style.visibility</p:attrName>
                                        </p:attrNameLst>
                                      </p:cBhvr>
                                      <p:to>
                                        <p:strVal val="visible"/>
                                      </p:to>
                                    </p:set>
                                    <p:anim calcmode="lin" valueType="num">
                                      <p:cBhvr>
                                        <p:cTn id="25" dur="500" fill="hold"/>
                                        <p:tgtEl>
                                          <p:spTgt spid="115720"/>
                                        </p:tgtEl>
                                        <p:attrNameLst>
                                          <p:attrName>ppt_w</p:attrName>
                                        </p:attrNameLst>
                                      </p:cBhvr>
                                      <p:tavLst>
                                        <p:tav tm="0">
                                          <p:val>
                                            <p:fltVal val="0"/>
                                          </p:val>
                                        </p:tav>
                                        <p:tav tm="100000">
                                          <p:val>
                                            <p:strVal val="#ppt_w"/>
                                          </p:val>
                                        </p:tav>
                                      </p:tavLst>
                                    </p:anim>
                                    <p:anim calcmode="lin" valueType="num">
                                      <p:cBhvr>
                                        <p:cTn id="26" dur="500" fill="hold"/>
                                        <p:tgtEl>
                                          <p:spTgt spid="115720"/>
                                        </p:tgtEl>
                                        <p:attrNameLst>
                                          <p:attrName>ppt_h</p:attrName>
                                        </p:attrNameLst>
                                      </p:cBhvr>
                                      <p:tavLst>
                                        <p:tav tm="0">
                                          <p:val>
                                            <p:fltVal val="0"/>
                                          </p:val>
                                        </p:tav>
                                        <p:tav tm="100000">
                                          <p:val>
                                            <p:strVal val="#ppt_h"/>
                                          </p:val>
                                        </p:tav>
                                      </p:tavLst>
                                    </p:anim>
                                    <p:animEffect transition="in" filter="fade">
                                      <p:cBhvr>
                                        <p:cTn id="27" dur="500"/>
                                        <p:tgtEl>
                                          <p:spTgt spid="11572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15721"/>
                                        </p:tgtEl>
                                        <p:attrNameLst>
                                          <p:attrName>style.visibility</p:attrName>
                                        </p:attrNameLst>
                                      </p:cBhvr>
                                      <p:to>
                                        <p:strVal val="visible"/>
                                      </p:to>
                                    </p:set>
                                    <p:anim calcmode="lin" valueType="num">
                                      <p:cBhvr>
                                        <p:cTn id="32" dur="500" fill="hold"/>
                                        <p:tgtEl>
                                          <p:spTgt spid="115721"/>
                                        </p:tgtEl>
                                        <p:attrNameLst>
                                          <p:attrName>ppt_w</p:attrName>
                                        </p:attrNameLst>
                                      </p:cBhvr>
                                      <p:tavLst>
                                        <p:tav tm="0">
                                          <p:val>
                                            <p:fltVal val="0"/>
                                          </p:val>
                                        </p:tav>
                                        <p:tav tm="100000">
                                          <p:val>
                                            <p:strVal val="#ppt_w"/>
                                          </p:val>
                                        </p:tav>
                                      </p:tavLst>
                                    </p:anim>
                                    <p:anim calcmode="lin" valueType="num">
                                      <p:cBhvr>
                                        <p:cTn id="33" dur="500" fill="hold"/>
                                        <p:tgtEl>
                                          <p:spTgt spid="115721"/>
                                        </p:tgtEl>
                                        <p:attrNameLst>
                                          <p:attrName>ppt_h</p:attrName>
                                        </p:attrNameLst>
                                      </p:cBhvr>
                                      <p:tavLst>
                                        <p:tav tm="0">
                                          <p:val>
                                            <p:fltVal val="0"/>
                                          </p:val>
                                        </p:tav>
                                        <p:tav tm="100000">
                                          <p:val>
                                            <p:strVal val="#ppt_h"/>
                                          </p:val>
                                        </p:tav>
                                      </p:tavLst>
                                    </p:anim>
                                    <p:animEffect transition="in" filter="fade">
                                      <p:cBhvr>
                                        <p:cTn id="34" dur="500"/>
                                        <p:tgtEl>
                                          <p:spTgt spid="11572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repeatCount="3000" fill="hold" grpId="0" nodeType="clickEffect">
                                  <p:stCondLst>
                                    <p:cond delay="0"/>
                                  </p:stCondLst>
                                  <p:childTnLst>
                                    <p:set>
                                      <p:cBhvr>
                                        <p:cTn id="38" dur="1" fill="hold">
                                          <p:stCondLst>
                                            <p:cond delay="0"/>
                                          </p:stCondLst>
                                        </p:cTn>
                                        <p:tgtEl>
                                          <p:spTgt spid="115723"/>
                                        </p:tgtEl>
                                        <p:attrNameLst>
                                          <p:attrName>style.visibility</p:attrName>
                                        </p:attrNameLst>
                                      </p:cBhvr>
                                      <p:to>
                                        <p:strVal val="visible"/>
                                      </p:to>
                                    </p:set>
                                    <p:anim calcmode="lin" valueType="num">
                                      <p:cBhvr>
                                        <p:cTn id="39" dur="500" fill="hold"/>
                                        <p:tgtEl>
                                          <p:spTgt spid="115723"/>
                                        </p:tgtEl>
                                        <p:attrNameLst>
                                          <p:attrName>ppt_w</p:attrName>
                                        </p:attrNameLst>
                                      </p:cBhvr>
                                      <p:tavLst>
                                        <p:tav tm="0">
                                          <p:val>
                                            <p:fltVal val="0"/>
                                          </p:val>
                                        </p:tav>
                                        <p:tav tm="100000">
                                          <p:val>
                                            <p:strVal val="#ppt_w"/>
                                          </p:val>
                                        </p:tav>
                                      </p:tavLst>
                                    </p:anim>
                                    <p:anim calcmode="lin" valueType="num">
                                      <p:cBhvr>
                                        <p:cTn id="40" dur="500" fill="hold"/>
                                        <p:tgtEl>
                                          <p:spTgt spid="115723"/>
                                        </p:tgtEl>
                                        <p:attrNameLst>
                                          <p:attrName>ppt_h</p:attrName>
                                        </p:attrNameLst>
                                      </p:cBhvr>
                                      <p:tavLst>
                                        <p:tav tm="0">
                                          <p:val>
                                            <p:fltVal val="0"/>
                                          </p:val>
                                        </p:tav>
                                        <p:tav tm="100000">
                                          <p:val>
                                            <p:strVal val="#ppt_h"/>
                                          </p:val>
                                        </p:tav>
                                      </p:tavLst>
                                    </p:anim>
                                    <p:animEffect transition="in" filter="fade">
                                      <p:cBhvr>
                                        <p:cTn id="41" dur="500"/>
                                        <p:tgtEl>
                                          <p:spTgt spid="115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7" grpId="0" animBg="1"/>
      <p:bldP spid="115718" grpId="0" animBg="1"/>
      <p:bldP spid="115719" grpId="0"/>
      <p:bldP spid="115720" grpId="0"/>
      <p:bldP spid="115721" grpId="0"/>
      <p:bldP spid="1157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US" altLang="vi-VN"/>
              <a:t>www.themegallery.com</a:t>
            </a:r>
          </a:p>
        </p:txBody>
      </p:sp>
      <p:sp>
        <p:nvSpPr>
          <p:cNvPr id="146435" name="WordArt 3"/>
          <p:cNvSpPr>
            <a:spLocks noChangeArrowheads="1" noChangeShapeType="1" noTextEdit="1"/>
          </p:cNvSpPr>
          <p:nvPr/>
        </p:nvSpPr>
        <p:spPr bwMode="auto">
          <a:xfrm>
            <a:off x="2895600" y="1676400"/>
            <a:ext cx="3429000" cy="1008063"/>
          </a:xfrm>
          <a:prstGeom prst="rect">
            <a:avLst/>
          </a:prstGeom>
        </p:spPr>
        <p:txBody>
          <a:bodyPr wrap="none" fromWordArt="1">
            <a:prstTxWarp prst="textWave1">
              <a:avLst>
                <a:gd name="adj1" fmla="val 13005"/>
                <a:gd name="adj2" fmla="val 0"/>
              </a:avLst>
            </a:prstTxWarp>
          </a:bodyPr>
          <a:lstStyle/>
          <a:p>
            <a:pPr algn="ctr"/>
            <a:r>
              <a:rPr lang="vi-VN" sz="3600" b="1" kern="10">
                <a:ln w="19050">
                  <a:solidFill>
                    <a:srgbClr val="99CCFF"/>
                  </a:solidFill>
                  <a:round/>
                  <a:headEnd/>
                  <a:tailEnd/>
                </a:ln>
                <a:solidFill>
                  <a:srgbClr val="FF00FF"/>
                </a:solidFill>
                <a:effectLst>
                  <a:outerShdw dist="35921" dir="2700000" algn="ctr" rotWithShape="0">
                    <a:srgbClr val="990000"/>
                  </a:outerShdw>
                </a:effectLst>
                <a:latin typeface="Times New Roman"/>
                <a:cs typeface="Times New Roman"/>
              </a:rPr>
              <a:t>Liên hệ:</a:t>
            </a:r>
          </a:p>
        </p:txBody>
      </p:sp>
      <p:sp>
        <p:nvSpPr>
          <p:cNvPr id="146436" name="AutoShape 4"/>
          <p:cNvSpPr>
            <a:spLocks noChangeArrowheads="1"/>
          </p:cNvSpPr>
          <p:nvPr/>
        </p:nvSpPr>
        <p:spPr bwMode="blackWhite">
          <a:xfrm>
            <a:off x="152400" y="2667000"/>
            <a:ext cx="8839200" cy="914400"/>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800" b="1">
                <a:solidFill>
                  <a:srgbClr val="800000"/>
                </a:solidFill>
                <a:latin typeface="Times New Roman" pitchFamily="18" charset="0"/>
              </a:rPr>
              <a:t>Hằng ngày chúng ta đã làm gì để giữ vệ sinh thần kinh?</a:t>
            </a:r>
          </a:p>
        </p:txBody>
      </p:sp>
      <p:sp>
        <p:nvSpPr>
          <p:cNvPr id="146437" name="Text Box 5"/>
          <p:cNvSpPr txBox="1">
            <a:spLocks noChangeArrowheads="1"/>
          </p:cNvSpPr>
          <p:nvPr/>
        </p:nvSpPr>
        <p:spPr bwMode="auto">
          <a:xfrm>
            <a:off x="2667000" y="614363"/>
            <a:ext cx="4191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u="sng">
                <a:solidFill>
                  <a:srgbClr val="800000"/>
                </a:solidFill>
                <a:latin typeface="Times New Roman" pitchFamily="18" charset="0"/>
              </a:rPr>
              <a:t>Tự nhiên và xã hội</a:t>
            </a:r>
          </a:p>
        </p:txBody>
      </p:sp>
      <p:sp>
        <p:nvSpPr>
          <p:cNvPr id="146438" name="Text Box 6"/>
          <p:cNvSpPr txBox="1">
            <a:spLocks noChangeArrowheads="1"/>
          </p:cNvSpPr>
          <p:nvPr/>
        </p:nvSpPr>
        <p:spPr bwMode="auto">
          <a:xfrm>
            <a:off x="2590800" y="11430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800000"/>
                </a:solidFill>
                <a:latin typeface="Times New Roman" pitchFamily="18" charset="0"/>
              </a:rPr>
              <a:t>VỆ SINH THẦN KINH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5000" fill="hold" grpId="0" nodeType="afterEffect">
                                  <p:stCondLst>
                                    <p:cond delay="0"/>
                                  </p:stCondLst>
                                  <p:childTnLst>
                                    <p:animClr clrSpc="hsl" dir="cw">
                                      <p:cBhvr override="childStyle">
                                        <p:cTn id="6" dur="500" fill="hold"/>
                                        <p:tgtEl>
                                          <p:spTgt spid="146435"/>
                                        </p:tgtEl>
                                        <p:attrNameLst>
                                          <p:attrName>style.color</p:attrName>
                                        </p:attrNameLst>
                                      </p:cBhvr>
                                      <p:by>
                                        <p:hsl h="-7200000" s="0" l="0"/>
                                      </p:by>
                                    </p:animClr>
                                    <p:animClr clrSpc="hsl" dir="cw">
                                      <p:cBhvr>
                                        <p:cTn id="7" dur="500" fill="hold"/>
                                        <p:tgtEl>
                                          <p:spTgt spid="146435"/>
                                        </p:tgtEl>
                                        <p:attrNameLst>
                                          <p:attrName>fillcolor</p:attrName>
                                        </p:attrNameLst>
                                      </p:cBhvr>
                                      <p:by>
                                        <p:hsl h="-7200000" s="0" l="0"/>
                                      </p:by>
                                    </p:animClr>
                                    <p:animClr clrSpc="hsl" dir="cw">
                                      <p:cBhvr>
                                        <p:cTn id="8" dur="500" fill="hold"/>
                                        <p:tgtEl>
                                          <p:spTgt spid="146435"/>
                                        </p:tgtEl>
                                        <p:attrNameLst>
                                          <p:attrName>stroke.color</p:attrName>
                                        </p:attrNameLst>
                                      </p:cBhvr>
                                      <p:by>
                                        <p:hsl h="-7200000" s="0" l="0"/>
                                      </p:by>
                                    </p:animClr>
                                    <p:set>
                                      <p:cBhvr>
                                        <p:cTn id="9" dur="500" fill="hold"/>
                                        <p:tgtEl>
                                          <p:spTgt spid="146435"/>
                                        </p:tgtEl>
                                        <p:attrNameLst>
                                          <p:attrName>fill.type</p:attrName>
                                        </p:attrNameLst>
                                      </p:cBhvr>
                                      <p:to>
                                        <p:strVal val="solid"/>
                                      </p:to>
                                    </p:set>
                                  </p:childTnLst>
                                </p:cTn>
                              </p:par>
                            </p:childTnLst>
                          </p:cTn>
                        </p:par>
                        <p:par>
                          <p:cTn id="10" fill="hold" nodeType="afterGroup">
                            <p:stCondLst>
                              <p:cond delay="2500"/>
                            </p:stCondLst>
                            <p:childTnLst>
                              <p:par>
                                <p:cTn id="11" presetID="20" presetClass="entr" presetSubtype="0" fill="hold" grpId="0" nodeType="afterEffect">
                                  <p:stCondLst>
                                    <p:cond delay="0"/>
                                  </p:stCondLst>
                                  <p:childTnLst>
                                    <p:set>
                                      <p:cBhvr>
                                        <p:cTn id="12" dur="1" fill="hold">
                                          <p:stCondLst>
                                            <p:cond delay="0"/>
                                          </p:stCondLst>
                                        </p:cTn>
                                        <p:tgtEl>
                                          <p:spTgt spid="146436"/>
                                        </p:tgtEl>
                                        <p:attrNameLst>
                                          <p:attrName>style.visibility</p:attrName>
                                        </p:attrNameLst>
                                      </p:cBhvr>
                                      <p:to>
                                        <p:strVal val="visible"/>
                                      </p:to>
                                    </p:set>
                                    <p:animEffect transition="in" filter="wedge">
                                      <p:cBhvr>
                                        <p:cTn id="13" dur="2000"/>
                                        <p:tgtEl>
                                          <p:spTgt spid="146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animBg="1"/>
      <p:bldP spid="1464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US" altLang="vi-VN"/>
              <a:t>www.themegallery.com</a:t>
            </a:r>
          </a:p>
        </p:txBody>
      </p:sp>
      <p:sp>
        <p:nvSpPr>
          <p:cNvPr id="70662" name="Rectangle 6"/>
          <p:cNvSpPr>
            <a:spLocks noGrp="1" noChangeArrowheads="1"/>
          </p:cNvSpPr>
          <p:nvPr>
            <p:ph type="body" idx="1"/>
          </p:nvPr>
        </p:nvSpPr>
        <p:spPr>
          <a:xfrm>
            <a:off x="381000" y="2667000"/>
            <a:ext cx="8382000" cy="2133600"/>
          </a:xfrm>
          <a:noFill/>
          <a:ln/>
        </p:spPr>
        <p:txBody>
          <a:bodyPr/>
          <a:lstStyle/>
          <a:p>
            <a:pPr lvl="2">
              <a:buFontTx/>
              <a:buNone/>
            </a:pPr>
            <a:r>
              <a:rPr lang="en-US" altLang="vi-VN" b="1" i="1">
                <a:latin typeface="Times New Roman" pitchFamily="18" charset="0"/>
              </a:rPr>
              <a:t>* </a:t>
            </a:r>
            <a:r>
              <a:rPr lang="en-US" altLang="vi-VN" sz="3200" b="1" i="1">
                <a:solidFill>
                  <a:srgbClr val="800000"/>
                </a:solidFill>
                <a:latin typeface="Times New Roman" pitchFamily="18" charset="0"/>
              </a:rPr>
              <a:t>Về nhà :</a:t>
            </a:r>
          </a:p>
          <a:p>
            <a:r>
              <a:rPr lang="en-US" altLang="vi-VN" b="1" i="1">
                <a:latin typeface="Times New Roman" pitchFamily="18" charset="0"/>
              </a:rPr>
              <a:t>      - Thực hành những điều đã học vào trong cuộc sống.</a:t>
            </a:r>
          </a:p>
          <a:p>
            <a:r>
              <a:rPr lang="en-US" altLang="vi-VN" b="1" i="1">
                <a:latin typeface="Times New Roman" pitchFamily="18" charset="0"/>
              </a:rPr>
              <a:t>     - Chuẩn bị bài sau: </a:t>
            </a:r>
            <a:r>
              <a:rPr lang="en-US" altLang="vi-VN" b="1" i="1">
                <a:solidFill>
                  <a:srgbClr val="800000"/>
                </a:solidFill>
                <a:latin typeface="Times New Roman" pitchFamily="18" charset="0"/>
              </a:rPr>
              <a:t>Vệ sinh thần kinh (tiếp theo).</a:t>
            </a:r>
          </a:p>
        </p:txBody>
      </p:sp>
      <p:pic>
        <p:nvPicPr>
          <p:cNvPr id="70663" name="Picture 2" descr="BA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0"/>
            <a:ext cx="8686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73" name="Text Box 17"/>
          <p:cNvSpPr txBox="1">
            <a:spLocks noChangeArrowheads="1"/>
          </p:cNvSpPr>
          <p:nvPr/>
        </p:nvSpPr>
        <p:spPr bwMode="auto">
          <a:xfrm>
            <a:off x="2667000" y="614363"/>
            <a:ext cx="4191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u="sng">
                <a:solidFill>
                  <a:srgbClr val="800000"/>
                </a:solidFill>
                <a:latin typeface="Times New Roman" pitchFamily="18" charset="0"/>
              </a:rPr>
              <a:t>Tự nhiên và xã hội</a:t>
            </a:r>
          </a:p>
        </p:txBody>
      </p:sp>
      <p:sp>
        <p:nvSpPr>
          <p:cNvPr id="70674" name="Text Box 18"/>
          <p:cNvSpPr txBox="1">
            <a:spLocks noChangeArrowheads="1"/>
          </p:cNvSpPr>
          <p:nvPr/>
        </p:nvSpPr>
        <p:spPr bwMode="auto">
          <a:xfrm>
            <a:off x="2590800" y="11430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800000"/>
                </a:solidFill>
                <a:latin typeface="Times New Roman" pitchFamily="18" charset="0"/>
              </a:rPr>
              <a:t>VỆ SINH THẦN KINH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0662">
                                            <p:txEl>
                                              <p:pRg st="0" end="0"/>
                                            </p:txEl>
                                          </p:spTgt>
                                        </p:tgtEl>
                                        <p:attrNameLst>
                                          <p:attrName>style.visibility</p:attrName>
                                        </p:attrNameLst>
                                      </p:cBhvr>
                                      <p:to>
                                        <p:strVal val="visible"/>
                                      </p:to>
                                    </p:set>
                                    <p:animEffect transition="in" filter="wheel(4)">
                                      <p:cBhvr>
                                        <p:cTn id="7" dur="1000"/>
                                        <p:tgtEl>
                                          <p:spTgt spid="70662">
                                            <p:txEl>
                                              <p:pRg st="0" end="0"/>
                                            </p:txEl>
                                          </p:spTgt>
                                        </p:tgtEl>
                                      </p:cBhvr>
                                    </p:animEffect>
                                  </p:childTnLst>
                                </p:cTn>
                              </p:par>
                            </p:childTnLst>
                          </p:cTn>
                        </p:par>
                        <p:par>
                          <p:cTn id="8" fill="hold" nodeType="afterGroup">
                            <p:stCondLst>
                              <p:cond delay="1000"/>
                            </p:stCondLst>
                            <p:childTnLst>
                              <p:par>
                                <p:cTn id="9" presetID="21" presetClass="entr" presetSubtype="4" fill="hold" grpId="0" nodeType="afterEffect">
                                  <p:stCondLst>
                                    <p:cond delay="0"/>
                                  </p:stCondLst>
                                  <p:childTnLst>
                                    <p:set>
                                      <p:cBhvr>
                                        <p:cTn id="10" dur="1" fill="hold">
                                          <p:stCondLst>
                                            <p:cond delay="0"/>
                                          </p:stCondLst>
                                        </p:cTn>
                                        <p:tgtEl>
                                          <p:spTgt spid="70662">
                                            <p:txEl>
                                              <p:pRg st="1" end="1"/>
                                            </p:txEl>
                                          </p:spTgt>
                                        </p:tgtEl>
                                        <p:attrNameLst>
                                          <p:attrName>style.visibility</p:attrName>
                                        </p:attrNameLst>
                                      </p:cBhvr>
                                      <p:to>
                                        <p:strVal val="visible"/>
                                      </p:to>
                                    </p:set>
                                    <p:animEffect transition="in" filter="wheel(4)">
                                      <p:cBhvr>
                                        <p:cTn id="11" dur="1000"/>
                                        <p:tgtEl>
                                          <p:spTgt spid="70662">
                                            <p:txEl>
                                              <p:pRg st="1" end="1"/>
                                            </p:txEl>
                                          </p:spTgt>
                                        </p:tgtEl>
                                      </p:cBhvr>
                                    </p:animEffect>
                                  </p:childTnLst>
                                </p:cTn>
                              </p:par>
                            </p:childTnLst>
                          </p:cTn>
                        </p:par>
                        <p:par>
                          <p:cTn id="12" fill="hold" nodeType="afterGroup">
                            <p:stCondLst>
                              <p:cond delay="2000"/>
                            </p:stCondLst>
                            <p:childTnLst>
                              <p:par>
                                <p:cTn id="13" presetID="21" presetClass="entr" presetSubtype="4" fill="hold" grpId="0" nodeType="afterEffect">
                                  <p:stCondLst>
                                    <p:cond delay="0"/>
                                  </p:stCondLst>
                                  <p:childTnLst>
                                    <p:set>
                                      <p:cBhvr>
                                        <p:cTn id="14" dur="1" fill="hold">
                                          <p:stCondLst>
                                            <p:cond delay="0"/>
                                          </p:stCondLst>
                                        </p:cTn>
                                        <p:tgtEl>
                                          <p:spTgt spid="70662">
                                            <p:txEl>
                                              <p:pRg st="2" end="2"/>
                                            </p:txEl>
                                          </p:spTgt>
                                        </p:tgtEl>
                                        <p:attrNameLst>
                                          <p:attrName>style.visibility</p:attrName>
                                        </p:attrNameLst>
                                      </p:cBhvr>
                                      <p:to>
                                        <p:strVal val="visible"/>
                                      </p:to>
                                    </p:set>
                                    <p:animEffect transition="in" filter="wheel(4)">
                                      <p:cBhvr>
                                        <p:cTn id="15" dur="1000"/>
                                        <p:tgtEl>
                                          <p:spTgt spid="706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1"/>
          <p:cNvSpPr>
            <a:spLocks noGrp="1"/>
          </p:cNvSpPr>
          <p:nvPr>
            <p:ph type="ftr" sz="quarter" idx="10"/>
          </p:nvPr>
        </p:nvSpPr>
        <p:spPr/>
        <p:txBody>
          <a:bodyPr/>
          <a:lstStyle/>
          <a:p>
            <a:r>
              <a:rPr lang="en-US" altLang="vi-VN"/>
              <a:t>www.themegallery.com</a:t>
            </a:r>
          </a:p>
        </p:txBody>
      </p:sp>
      <p:sp>
        <p:nvSpPr>
          <p:cNvPr id="121858" name="Text Box 5"/>
          <p:cNvSpPr txBox="1">
            <a:spLocks noChangeArrowheads="1"/>
          </p:cNvSpPr>
          <p:nvPr/>
        </p:nvSpPr>
        <p:spPr bwMode="auto">
          <a:xfrm>
            <a:off x="-92075" y="0"/>
            <a:ext cx="9236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vi-VN" altLang="vi-VN">
              <a:cs typeface="Arial" charset="0"/>
            </a:endParaRPr>
          </a:p>
        </p:txBody>
      </p:sp>
      <p:sp>
        <p:nvSpPr>
          <p:cNvPr id="121859" name="Text Box 18"/>
          <p:cNvSpPr txBox="1">
            <a:spLocks noChangeArrowheads="1"/>
          </p:cNvSpPr>
          <p:nvPr/>
        </p:nvSpPr>
        <p:spPr bwMode="auto">
          <a:xfrm>
            <a:off x="1066800" y="14478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endParaRPr lang="vi-VN" altLang="vi-VN">
              <a:cs typeface="Arial" charset="0"/>
            </a:endParaRPr>
          </a:p>
        </p:txBody>
      </p:sp>
      <p:sp>
        <p:nvSpPr>
          <p:cNvPr id="121860" name="Text Box 20"/>
          <p:cNvSpPr txBox="1">
            <a:spLocks noChangeArrowheads="1"/>
          </p:cNvSpPr>
          <p:nvPr/>
        </p:nvSpPr>
        <p:spPr bwMode="auto">
          <a:xfrm>
            <a:off x="2286000" y="72390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endParaRPr lang="vi-VN" altLang="vi-VN">
              <a:cs typeface="Arial" charset="0"/>
            </a:endParaRPr>
          </a:p>
        </p:txBody>
      </p:sp>
      <p:sp>
        <p:nvSpPr>
          <p:cNvPr id="121861" name="Text Box 22"/>
          <p:cNvSpPr txBox="1">
            <a:spLocks noChangeArrowheads="1"/>
          </p:cNvSpPr>
          <p:nvPr/>
        </p:nvSpPr>
        <p:spPr bwMode="auto">
          <a:xfrm>
            <a:off x="3124200" y="73914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endParaRPr lang="vi-VN" altLang="vi-VN">
              <a:cs typeface="Arial" charset="0"/>
            </a:endParaRPr>
          </a:p>
        </p:txBody>
      </p:sp>
      <p:sp>
        <p:nvSpPr>
          <p:cNvPr id="121862" name="Text Box 23"/>
          <p:cNvSpPr txBox="1">
            <a:spLocks noChangeArrowheads="1"/>
          </p:cNvSpPr>
          <p:nvPr/>
        </p:nvSpPr>
        <p:spPr bwMode="auto">
          <a:xfrm>
            <a:off x="2133600" y="76962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endParaRPr lang="vi-VN" altLang="vi-VN">
              <a:cs typeface="Arial" charset="0"/>
            </a:endParaRPr>
          </a:p>
        </p:txBody>
      </p:sp>
      <p:sp>
        <p:nvSpPr>
          <p:cNvPr id="121863" name="Text Box 25"/>
          <p:cNvSpPr txBox="1">
            <a:spLocks noChangeArrowheads="1"/>
          </p:cNvSpPr>
          <p:nvPr/>
        </p:nvSpPr>
        <p:spPr bwMode="auto">
          <a:xfrm>
            <a:off x="2514600" y="71628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endParaRPr lang="vi-VN" altLang="vi-VN">
              <a:cs typeface="Arial" charset="0"/>
            </a:endParaRPr>
          </a:p>
        </p:txBody>
      </p:sp>
      <p:sp>
        <p:nvSpPr>
          <p:cNvPr id="121864" name="Text Box 26"/>
          <p:cNvSpPr txBox="1">
            <a:spLocks noChangeArrowheads="1"/>
          </p:cNvSpPr>
          <p:nvPr/>
        </p:nvSpPr>
        <p:spPr bwMode="auto">
          <a:xfrm>
            <a:off x="2590800" y="769620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endParaRPr lang="vi-VN" altLang="vi-VN">
              <a:cs typeface="Arial" charset="0"/>
            </a:endParaRPr>
          </a:p>
        </p:txBody>
      </p:sp>
      <p:sp>
        <p:nvSpPr>
          <p:cNvPr id="121865" name="Text Box 27"/>
          <p:cNvSpPr txBox="1">
            <a:spLocks noChangeArrowheads="1"/>
          </p:cNvSpPr>
          <p:nvPr/>
        </p:nvSpPr>
        <p:spPr bwMode="auto">
          <a:xfrm>
            <a:off x="3124200" y="74676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endParaRPr lang="vi-VN" altLang="vi-VN">
              <a:cs typeface="Arial" charset="0"/>
            </a:endParaRPr>
          </a:p>
        </p:txBody>
      </p:sp>
      <p:sp>
        <p:nvSpPr>
          <p:cNvPr id="121866" name="Text Box 28"/>
          <p:cNvSpPr txBox="1">
            <a:spLocks noChangeArrowheads="1"/>
          </p:cNvSpPr>
          <p:nvPr/>
        </p:nvSpPr>
        <p:spPr bwMode="auto">
          <a:xfrm>
            <a:off x="3200400" y="74676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endParaRPr lang="vi-VN" altLang="vi-VN">
              <a:cs typeface="Arial" charset="0"/>
            </a:endParaRPr>
          </a:p>
        </p:txBody>
      </p:sp>
      <p:sp>
        <p:nvSpPr>
          <p:cNvPr id="121867" name="Text Box 30"/>
          <p:cNvSpPr txBox="1">
            <a:spLocks noChangeArrowheads="1"/>
          </p:cNvSpPr>
          <p:nvPr/>
        </p:nvSpPr>
        <p:spPr bwMode="auto">
          <a:xfrm>
            <a:off x="2209800" y="7467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endParaRPr lang="vi-VN" altLang="vi-VN">
              <a:cs typeface="Arial" charset="0"/>
            </a:endParaRPr>
          </a:p>
        </p:txBody>
      </p:sp>
      <p:sp>
        <p:nvSpPr>
          <p:cNvPr id="121868" name="Text Box 31"/>
          <p:cNvSpPr txBox="1">
            <a:spLocks noChangeArrowheads="1"/>
          </p:cNvSpPr>
          <p:nvPr/>
        </p:nvSpPr>
        <p:spPr bwMode="auto">
          <a:xfrm>
            <a:off x="1447800" y="74676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endParaRPr lang="vi-VN" altLang="vi-VN">
              <a:cs typeface="Arial" charset="0"/>
            </a:endParaRPr>
          </a:p>
        </p:txBody>
      </p:sp>
      <p:sp>
        <p:nvSpPr>
          <p:cNvPr id="121869" name="Text Box 33"/>
          <p:cNvSpPr txBox="1">
            <a:spLocks noChangeArrowheads="1"/>
          </p:cNvSpPr>
          <p:nvPr/>
        </p:nvSpPr>
        <p:spPr bwMode="auto">
          <a:xfrm>
            <a:off x="2514600" y="76962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endParaRPr lang="vi-VN" altLang="vi-VN">
              <a:cs typeface="Arial" charset="0"/>
            </a:endParaRPr>
          </a:p>
        </p:txBody>
      </p:sp>
      <p:sp>
        <p:nvSpPr>
          <p:cNvPr id="121870" name="Text Box 34"/>
          <p:cNvSpPr txBox="1">
            <a:spLocks noChangeArrowheads="1"/>
          </p:cNvSpPr>
          <p:nvPr/>
        </p:nvSpPr>
        <p:spPr bwMode="auto">
          <a:xfrm>
            <a:off x="1676400" y="75438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endParaRPr lang="vi-VN" altLang="vi-VN">
              <a:cs typeface="Arial" charset="0"/>
            </a:endParaRPr>
          </a:p>
        </p:txBody>
      </p:sp>
      <p:sp>
        <p:nvSpPr>
          <p:cNvPr id="121871" name="Text Box 36"/>
          <p:cNvSpPr txBox="1">
            <a:spLocks noChangeArrowheads="1"/>
          </p:cNvSpPr>
          <p:nvPr/>
        </p:nvSpPr>
        <p:spPr bwMode="auto">
          <a:xfrm>
            <a:off x="1828800" y="74676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endParaRPr lang="vi-VN" altLang="vi-VN">
              <a:cs typeface="Arial" charset="0"/>
            </a:endParaRPr>
          </a:p>
        </p:txBody>
      </p:sp>
      <p:sp>
        <p:nvSpPr>
          <p:cNvPr id="121872" name="Text Box 38"/>
          <p:cNvSpPr txBox="1">
            <a:spLocks noChangeArrowheads="1"/>
          </p:cNvSpPr>
          <p:nvPr/>
        </p:nvSpPr>
        <p:spPr bwMode="auto">
          <a:xfrm>
            <a:off x="1524000" y="73152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endParaRPr lang="vi-VN" altLang="vi-VN">
              <a:cs typeface="Arial" charset="0"/>
            </a:endParaRPr>
          </a:p>
        </p:txBody>
      </p:sp>
      <p:sp>
        <p:nvSpPr>
          <p:cNvPr id="121873" name="Text Box 39"/>
          <p:cNvSpPr txBox="1">
            <a:spLocks noChangeArrowheads="1"/>
          </p:cNvSpPr>
          <p:nvPr/>
        </p:nvSpPr>
        <p:spPr bwMode="auto">
          <a:xfrm>
            <a:off x="1371600" y="76962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endParaRPr lang="vi-VN" altLang="vi-VN">
              <a:cs typeface="Arial" charset="0"/>
            </a:endParaRPr>
          </a:p>
        </p:txBody>
      </p:sp>
      <p:sp>
        <p:nvSpPr>
          <p:cNvPr id="121874" name="Text Box 40"/>
          <p:cNvSpPr txBox="1">
            <a:spLocks noChangeArrowheads="1"/>
          </p:cNvSpPr>
          <p:nvPr/>
        </p:nvSpPr>
        <p:spPr bwMode="auto">
          <a:xfrm>
            <a:off x="1676400" y="77724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endParaRPr lang="vi-VN" altLang="vi-VN">
              <a:cs typeface="Arial" charset="0"/>
            </a:endParaRPr>
          </a:p>
        </p:txBody>
      </p:sp>
      <p:sp>
        <p:nvSpPr>
          <p:cNvPr id="121875" name="Text Box 42"/>
          <p:cNvSpPr txBox="1">
            <a:spLocks noChangeArrowheads="1"/>
          </p:cNvSpPr>
          <p:nvPr/>
        </p:nvSpPr>
        <p:spPr bwMode="auto">
          <a:xfrm>
            <a:off x="1752600" y="72390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endParaRPr lang="vi-VN" altLang="vi-VN">
              <a:cs typeface="Arial" charset="0"/>
            </a:endParaRPr>
          </a:p>
        </p:txBody>
      </p:sp>
      <p:pic>
        <p:nvPicPr>
          <p:cNvPr id="121876" name="Picture 20" descr="DOVE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342280">
            <a:off x="-3048000" y="2362200"/>
            <a:ext cx="1119187" cy="1265238"/>
          </a:xfrm>
          <a:prstGeom prst="rect">
            <a:avLst/>
          </a:prstGeom>
          <a:noFill/>
          <a:extLst>
            <a:ext uri="{909E8E84-426E-40DD-AFC4-6F175D3DCCD1}">
              <a14:hiddenFill xmlns:a14="http://schemas.microsoft.com/office/drawing/2010/main">
                <a:solidFill>
                  <a:srgbClr val="FFFFFF"/>
                </a:solidFill>
              </a14:hiddenFill>
            </a:ext>
          </a:extLst>
        </p:spPr>
      </p:pic>
      <p:pic>
        <p:nvPicPr>
          <p:cNvPr id="121877" name="Picture 21" descr="DOVE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122065">
            <a:off x="-1126332" y="1812132"/>
            <a:ext cx="1287463" cy="1625600"/>
          </a:xfrm>
          <a:prstGeom prst="rect">
            <a:avLst/>
          </a:prstGeom>
          <a:noFill/>
          <a:extLst>
            <a:ext uri="{909E8E84-426E-40DD-AFC4-6F175D3DCCD1}">
              <a14:hiddenFill xmlns:a14="http://schemas.microsoft.com/office/drawing/2010/main">
                <a:solidFill>
                  <a:srgbClr val="FFFFFF"/>
                </a:solidFill>
              </a14:hiddenFill>
            </a:ext>
          </a:extLst>
        </p:spPr>
      </p:pic>
      <p:pic>
        <p:nvPicPr>
          <p:cNvPr id="121878" name="Picture 22" descr="DOVE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342280">
            <a:off x="-1905000" y="3048000"/>
            <a:ext cx="1119187" cy="1265238"/>
          </a:xfrm>
          <a:prstGeom prst="rect">
            <a:avLst/>
          </a:prstGeom>
          <a:noFill/>
          <a:extLst>
            <a:ext uri="{909E8E84-426E-40DD-AFC4-6F175D3DCCD1}">
              <a14:hiddenFill xmlns:a14="http://schemas.microsoft.com/office/drawing/2010/main">
                <a:solidFill>
                  <a:srgbClr val="FFFFFF"/>
                </a:solidFill>
              </a14:hiddenFill>
            </a:ext>
          </a:extLst>
        </p:spPr>
      </p:pic>
      <p:pic>
        <p:nvPicPr>
          <p:cNvPr id="121879" name="Picture 23" descr="DOVE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122065">
            <a:off x="-1888332" y="211932"/>
            <a:ext cx="1287463" cy="1625600"/>
          </a:xfrm>
          <a:prstGeom prst="rect">
            <a:avLst/>
          </a:prstGeom>
          <a:noFill/>
          <a:extLst>
            <a:ext uri="{909E8E84-426E-40DD-AFC4-6F175D3DCCD1}">
              <a14:hiddenFill xmlns:a14="http://schemas.microsoft.com/office/drawing/2010/main">
                <a:solidFill>
                  <a:srgbClr val="FFFFFF"/>
                </a:solidFill>
              </a14:hiddenFill>
            </a:ext>
          </a:extLst>
        </p:spPr>
      </p:pic>
      <p:pic>
        <p:nvPicPr>
          <p:cNvPr id="121880" name="Picture 24" descr="DOVE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122065">
            <a:off x="-1964532" y="1354932"/>
            <a:ext cx="1287463" cy="1625600"/>
          </a:xfrm>
          <a:prstGeom prst="rect">
            <a:avLst/>
          </a:prstGeom>
          <a:noFill/>
          <a:extLst>
            <a:ext uri="{909E8E84-426E-40DD-AFC4-6F175D3DCCD1}">
              <a14:hiddenFill xmlns:a14="http://schemas.microsoft.com/office/drawing/2010/main">
                <a:solidFill>
                  <a:srgbClr val="FFFFFF"/>
                </a:solidFill>
              </a14:hiddenFill>
            </a:ext>
          </a:extLst>
        </p:spPr>
      </p:pic>
      <p:sp>
        <p:nvSpPr>
          <p:cNvPr id="121881" name="Text Box 25"/>
          <p:cNvSpPr txBox="1">
            <a:spLocks noChangeArrowheads="1"/>
          </p:cNvSpPr>
          <p:nvPr/>
        </p:nvSpPr>
        <p:spPr bwMode="auto">
          <a:xfrm>
            <a:off x="52388" y="3389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vi-VN" altLang="vi-VN" b="1">
              <a:cs typeface="Arial" charset="0"/>
            </a:endParaRPr>
          </a:p>
        </p:txBody>
      </p:sp>
      <p:sp>
        <p:nvSpPr>
          <p:cNvPr id="121882" name="Text Box 26"/>
          <p:cNvSpPr txBox="1">
            <a:spLocks noChangeArrowheads="1"/>
          </p:cNvSpPr>
          <p:nvPr/>
        </p:nvSpPr>
        <p:spPr bwMode="auto">
          <a:xfrm>
            <a:off x="17297400" y="2971800"/>
            <a:ext cx="61264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4800" b="1">
                <a:solidFill>
                  <a:srgbClr val="FF3300"/>
                </a:solidFill>
                <a:cs typeface="Arial" charset="0"/>
              </a:rPr>
              <a:t> Xin </a:t>
            </a:r>
            <a:r>
              <a:rPr lang="en-US" altLang="vi-VN" sz="4800" b="1">
                <a:solidFill>
                  <a:srgbClr val="FF0000"/>
                </a:solidFill>
                <a:cs typeface="Arial" charset="0"/>
              </a:rPr>
              <a:t>chân thành c</a:t>
            </a:r>
            <a:r>
              <a:rPr lang="en-US" altLang="vi-VN" sz="4800" b="1">
                <a:solidFill>
                  <a:srgbClr val="FF0000"/>
                </a:solidFill>
                <a:latin typeface="Times New Roman" pitchFamily="18" charset="0"/>
              </a:rPr>
              <a:t>ả</a:t>
            </a:r>
            <a:r>
              <a:rPr lang="en-US" altLang="vi-VN" sz="4800" b="1">
                <a:solidFill>
                  <a:srgbClr val="FF0000"/>
                </a:solidFill>
                <a:cs typeface="Arial" charset="0"/>
              </a:rPr>
              <a:t>m ơn quý thầy cô đã đến dự giờ thăm lớp. Chúc quý thầy cô mạnh khoẻ, hạnh phúc!          Chúc các em ngoan học giỏi!            Xin chào và hẹn gặp lại!</a:t>
            </a:r>
            <a:r>
              <a:rPr lang="en-US" altLang="vi-VN" sz="2800" b="1">
                <a:solidFill>
                  <a:srgbClr val="FF0000"/>
                </a:solidFill>
                <a:cs typeface="Arial" charset="0"/>
              </a:rPr>
              <a:t> </a:t>
            </a:r>
          </a:p>
        </p:txBody>
      </p:sp>
      <p:pic>
        <p:nvPicPr>
          <p:cNvPr id="121883" name="Picture 27" descr="DOVE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342280">
            <a:off x="-3352800" y="914400"/>
            <a:ext cx="1119187" cy="1265238"/>
          </a:xfrm>
          <a:prstGeom prst="rect">
            <a:avLst/>
          </a:prstGeom>
          <a:noFill/>
          <a:extLst>
            <a:ext uri="{909E8E84-426E-40DD-AFC4-6F175D3DCCD1}">
              <a14:hiddenFill xmlns:a14="http://schemas.microsoft.com/office/drawing/2010/main">
                <a:solidFill>
                  <a:srgbClr val="FFFFFF"/>
                </a:solidFill>
              </a14:hiddenFill>
            </a:ext>
          </a:extLst>
        </p:spPr>
      </p:pic>
      <p:pic>
        <p:nvPicPr>
          <p:cNvPr id="121884" name="Picture 28" descr="DOVE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342280">
            <a:off x="-2286000" y="3962400"/>
            <a:ext cx="1119187" cy="1265238"/>
          </a:xfrm>
          <a:prstGeom prst="rect">
            <a:avLst/>
          </a:prstGeom>
          <a:noFill/>
          <a:extLst>
            <a:ext uri="{909E8E84-426E-40DD-AFC4-6F175D3DCCD1}">
              <a14:hiddenFill xmlns:a14="http://schemas.microsoft.com/office/drawing/2010/main">
                <a:solidFill>
                  <a:srgbClr val="FFFFFF"/>
                </a:solidFill>
              </a14:hiddenFill>
            </a:ext>
          </a:extLst>
        </p:spPr>
      </p:pic>
      <p:pic>
        <p:nvPicPr>
          <p:cNvPr id="121885" name="Picture 29" descr="DOVE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342280">
            <a:off x="-3733800" y="1828800"/>
            <a:ext cx="1119187" cy="1265238"/>
          </a:xfrm>
          <a:prstGeom prst="rect">
            <a:avLst/>
          </a:prstGeom>
          <a:noFill/>
          <a:extLst>
            <a:ext uri="{909E8E84-426E-40DD-AFC4-6F175D3DCCD1}">
              <a14:hiddenFill xmlns:a14="http://schemas.microsoft.com/office/drawing/2010/main">
                <a:solidFill>
                  <a:srgbClr val="FFFFFF"/>
                </a:solidFill>
              </a14:hiddenFill>
            </a:ext>
          </a:extLst>
        </p:spPr>
      </p:pic>
      <p:pic>
        <p:nvPicPr>
          <p:cNvPr id="121886" name="Picture 30" descr="DOVE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342280">
            <a:off x="-1119188" y="3048000"/>
            <a:ext cx="1119188" cy="1265238"/>
          </a:xfrm>
          <a:prstGeom prst="rect">
            <a:avLst/>
          </a:prstGeom>
          <a:noFill/>
          <a:extLst>
            <a:ext uri="{909E8E84-426E-40DD-AFC4-6F175D3DCCD1}">
              <a14:hiddenFill xmlns:a14="http://schemas.microsoft.com/office/drawing/2010/main">
                <a:solidFill>
                  <a:srgbClr val="FFFFFF"/>
                </a:solidFill>
              </a14:hiddenFill>
            </a:ext>
          </a:extLst>
        </p:spPr>
      </p:pic>
      <p:pic>
        <p:nvPicPr>
          <p:cNvPr id="121887" name="Picture 31" descr="birdTra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95388" y="5629275"/>
            <a:ext cx="8667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88" name="Picture 32" descr="birdTra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1350" y="393700"/>
            <a:ext cx="64135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89" name="Picture 33" descr="birdTra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5478463"/>
            <a:ext cx="8667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90" name="Picture 34" descr="birdTra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27200" y="4946650"/>
            <a:ext cx="8667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91" name="Picture 35" descr="birdTra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3388" y="4340225"/>
            <a:ext cx="866776"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92" name="Picture 36" descr="DOVE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122065">
            <a:off x="-643732" y="831057"/>
            <a:ext cx="1287463" cy="162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repeatCount="indefinite" accel="50000" decel="50000" autoRev="1" fill="hold" grpId="0" nodeType="withEffect">
                                  <p:stCondLst>
                                    <p:cond delay="0"/>
                                  </p:stCondLst>
                                  <p:childTnLst>
                                    <p:animMotion origin="layout" path="M -1.025 -0.01551 L -8.85834 0.05115 " pathEditMode="relative" rAng="0" ptsTypes="AA">
                                      <p:cBhvr>
                                        <p:cTn id="6" dur="25000" fill="hold"/>
                                        <p:tgtEl>
                                          <p:spTgt spid="121882"/>
                                        </p:tgtEl>
                                        <p:attrNameLst>
                                          <p:attrName>ppt_x</p:attrName>
                                          <p:attrName>ppt_y</p:attrName>
                                        </p:attrNameLst>
                                      </p:cBhvr>
                                      <p:rCtr x="-391667" y="3333"/>
                                    </p:animMotion>
                                  </p:childTnLst>
                                </p:cTn>
                              </p:par>
                              <p:par>
                                <p:cTn id="7" presetID="37" presetClass="path" presetSubtype="0" repeatCount="indefinite" accel="50000" decel="50000" fill="hold" nodeType="withEffect">
                                  <p:stCondLst>
                                    <p:cond delay="500"/>
                                  </p:stCondLst>
                                  <p:childTnLst>
                                    <p:animMotion origin="layout" path="M 0.01111 -0.18081 L 0.30417 0.02404 C 0.3658 0.07052 0.45781 0.09664 0.55347 0.09664 C 0.66302 0.09664 0.75052 0.07052 0.81198 0.02404 L 1.10555 -0.18081 " pathEditMode="relative" rAng="0" ptsTypes="FffFF">
                                      <p:cBhvr>
                                        <p:cTn id="8" dur="20000" fill="hold"/>
                                        <p:tgtEl>
                                          <p:spTgt spid="121886"/>
                                        </p:tgtEl>
                                        <p:attrNameLst>
                                          <p:attrName>ppt_x</p:attrName>
                                          <p:attrName>ppt_y</p:attrName>
                                        </p:attrNameLst>
                                      </p:cBhvr>
                                      <p:rCtr x="54722" y="13873"/>
                                    </p:animMotion>
                                  </p:childTnLst>
                                </p:cTn>
                              </p:par>
                              <p:par>
                                <p:cTn id="9" presetID="37" presetClass="path" presetSubtype="0" repeatCount="indefinite" accel="50000" decel="50000" fill="hold" nodeType="withEffect">
                                  <p:stCondLst>
                                    <p:cond delay="500"/>
                                  </p:stCondLst>
                                  <p:childTnLst>
                                    <p:animMotion origin="layout" path="M -0.15 0.09225 L 0.17448 -0.38058 C 0.24271 -0.4874 0.34444 -0.54706 0.45035 -0.54706 C 0.57153 -0.54706 0.66823 -0.4874 0.73646 -0.38058 L 1.06111 0.09225 " pathEditMode="relative" rAng="0" ptsTypes="FffFF">
                                      <p:cBhvr>
                                        <p:cTn id="10" dur="20000" fill="hold"/>
                                        <p:tgtEl>
                                          <p:spTgt spid="121886"/>
                                        </p:tgtEl>
                                        <p:attrNameLst>
                                          <p:attrName>ppt_x</p:attrName>
                                          <p:attrName>ppt_y</p:attrName>
                                        </p:attrNameLst>
                                      </p:cBhvr>
                                      <p:rCtr x="60556" y="-31977"/>
                                    </p:animMotion>
                                  </p:childTnLst>
                                </p:cTn>
                              </p:par>
                              <p:par>
                                <p:cTn id="11" presetID="37" presetClass="path" presetSubtype="0" repeatCount="indefinite" accel="50000" decel="50000" fill="hold" nodeType="withEffect">
                                  <p:stCondLst>
                                    <p:cond delay="500"/>
                                  </p:stCondLst>
                                  <p:childTnLst>
                                    <p:animMotion origin="layout" path="M 1.11111E-6 3.17919E-6 L 0.32674 -0.39723 C 0.39531 -0.48671 0.49792 -0.53596 0.60451 -0.53596 C 0.72656 -0.53596 0.82361 -0.48671 0.89253 -0.39723 L 1.21944 3.17919E-6 " pathEditMode="relative" rAng="0" ptsTypes="FffFF">
                                      <p:cBhvr>
                                        <p:cTn id="12" dur="20000" fill="hold"/>
                                        <p:tgtEl>
                                          <p:spTgt spid="121886"/>
                                        </p:tgtEl>
                                        <p:attrNameLst>
                                          <p:attrName>ppt_x</p:attrName>
                                          <p:attrName>ppt_y</p:attrName>
                                        </p:attrNameLst>
                                      </p:cBhvr>
                                      <p:rCtr x="60972" y="-26798"/>
                                    </p:animMotion>
                                  </p:childTnLst>
                                </p:cTn>
                              </p:par>
                              <p:par>
                                <p:cTn id="13" presetID="37" presetClass="path" presetSubtype="0" repeatCount="indefinite" accel="50000" decel="50000" fill="hold" nodeType="withEffect">
                                  <p:stCondLst>
                                    <p:cond delay="500"/>
                                  </p:stCondLst>
                                  <p:childTnLst>
                                    <p:animMotion origin="layout" path="M -2.77556E-17 -4.91329E-6 L 0.32448 0.39353 C 0.39271 0.48301 0.49444 0.53272 0.60035 0.53272 C 0.72153 0.53272 0.81823 0.48301 0.88646 0.39353 L 1.21111 -4.91329E-6 " pathEditMode="relative" rAng="0" ptsTypes="FffFF">
                                      <p:cBhvr>
                                        <p:cTn id="14" dur="23000" fill="hold"/>
                                        <p:tgtEl>
                                          <p:spTgt spid="121880"/>
                                        </p:tgtEl>
                                        <p:attrNameLst>
                                          <p:attrName>ppt_x</p:attrName>
                                          <p:attrName>ppt_y</p:attrName>
                                        </p:attrNameLst>
                                      </p:cBhvr>
                                      <p:rCtr x="60556" y="26636"/>
                                    </p:animMotion>
                                  </p:childTnLst>
                                </p:cTn>
                              </p:par>
                              <p:par>
                                <p:cTn id="15" presetID="37" presetClass="path" presetSubtype="0" repeatCount="indefinite" accel="50000" decel="50000" fill="hold" nodeType="withEffect">
                                  <p:stCondLst>
                                    <p:cond delay="500"/>
                                  </p:stCondLst>
                                  <p:childTnLst>
                                    <p:animMotion origin="layout" path="M -3.33333E-6 -3.98844E-6 L 0.37726 0.10521 C 0.4566 0.12925 0.57483 0.14428 0.69792 0.14428 C 0.83872 0.14428 0.95139 0.12925 1.03073 0.10521 L 1.40834 -3.98844E-6 " pathEditMode="relative" rAng="0" ptsTypes="FffFF">
                                      <p:cBhvr>
                                        <p:cTn id="16" dur="23000" fill="hold"/>
                                        <p:tgtEl>
                                          <p:spTgt spid="121879"/>
                                        </p:tgtEl>
                                        <p:attrNameLst>
                                          <p:attrName>ppt_x</p:attrName>
                                          <p:attrName>ppt_y</p:attrName>
                                        </p:attrNameLst>
                                      </p:cBhvr>
                                      <p:rCtr x="70417" y="7214"/>
                                    </p:animMotion>
                                  </p:childTnLst>
                                </p:cTn>
                              </p:par>
                              <p:par>
                                <p:cTn id="17" presetID="59" presetClass="path" presetSubtype="0" repeatCount="indefinite" accel="50000" decel="50000" fill="hold" nodeType="withEffect">
                                  <p:stCondLst>
                                    <p:cond delay="500"/>
                                  </p:stCondLst>
                                  <p:childTnLst>
                                    <p:animMotion origin="layout" path="M -2.77556E-17 -1.7341E-6 C -2.77556E-17 -0.13734 0.14444 -0.24254 0.32014 -0.24254 C 0.50139 -0.24254 0.64583 -0.13734 0.64583 -1.7341E-6 C 0.64583 0.13734 0.7901 0.24278 0.97135 0.24278 C 1.14722 0.24278 1.29167 0.13734 1.29167 -1.7341E-6 " pathEditMode="relative" rAng="0" ptsTypes="fffff">
                                      <p:cBhvr>
                                        <p:cTn id="18" dur="23000" fill="hold"/>
                                        <p:tgtEl>
                                          <p:spTgt spid="121878"/>
                                        </p:tgtEl>
                                        <p:attrNameLst>
                                          <p:attrName>ppt_x</p:attrName>
                                          <p:attrName>ppt_y</p:attrName>
                                        </p:attrNameLst>
                                      </p:cBhvr>
                                      <p:rCtr x="64583" y="0"/>
                                    </p:animMotion>
                                  </p:childTnLst>
                                </p:cTn>
                              </p:par>
                              <p:par>
                                <p:cTn id="19" presetID="59" presetClass="path" presetSubtype="0" repeatCount="indefinite" accel="50000" decel="50000" fill="hold" nodeType="withEffect">
                                  <p:stCondLst>
                                    <p:cond delay="500"/>
                                  </p:stCondLst>
                                  <p:childTnLst>
                                    <p:animMotion origin="layout" path="M -0.03629 0.10752 C -0.03629 -0.08092 0.12135 -0.2252 0.31267 -0.2252 C 0.51024 -0.2252 0.66771 -0.08092 0.66771 0.10752 C 0.66771 0.29572 0.82517 0.4407 1.02274 0.4407 C 1.21441 0.4407 1.37205 0.29572 1.37205 0.10752 " pathEditMode="relative" rAng="0" ptsTypes="fffff">
                                      <p:cBhvr>
                                        <p:cTn id="20" dur="23000" fill="hold"/>
                                        <p:tgtEl>
                                          <p:spTgt spid="121883"/>
                                        </p:tgtEl>
                                        <p:attrNameLst>
                                          <p:attrName>ppt_x</p:attrName>
                                          <p:attrName>ppt_y</p:attrName>
                                        </p:attrNameLst>
                                      </p:cBhvr>
                                      <p:rCtr x="70417" y="23"/>
                                    </p:animMotion>
                                  </p:childTnLst>
                                </p:cTn>
                              </p:par>
                              <p:par>
                                <p:cTn id="21" presetID="59" presetClass="path" presetSubtype="0" repeatCount="indefinite" accel="50000" decel="50000" fill="hold" nodeType="withEffect">
                                  <p:stCondLst>
                                    <p:cond delay="500"/>
                                  </p:stCondLst>
                                  <p:childTnLst>
                                    <p:animMotion origin="layout" path="M -0.01962 0.0807 C -0.01962 -0.09225 0.13403 -0.2252 0.32083 -0.2252 C 0.51371 -0.2252 0.66753 -0.09225 0.66753 0.0807 C 0.66753 0.25388 0.82118 0.38729 1.01406 0.38729 C 1.20139 0.38729 1.35538 0.25388 1.35538 0.0807 " pathEditMode="relative" rAng="0" ptsTypes="fffff">
                                      <p:cBhvr>
                                        <p:cTn id="22" dur="23000" fill="hold"/>
                                        <p:tgtEl>
                                          <p:spTgt spid="121883"/>
                                        </p:tgtEl>
                                        <p:attrNameLst>
                                          <p:attrName>ppt_x</p:attrName>
                                          <p:attrName>ppt_y</p:attrName>
                                        </p:attrNameLst>
                                      </p:cBhvr>
                                      <p:rCtr x="68750" y="23"/>
                                    </p:animMotion>
                                  </p:childTnLst>
                                </p:cTn>
                              </p:par>
                              <p:par>
                                <p:cTn id="23" presetID="59" presetClass="path" presetSubtype="0" repeatCount="indefinite" accel="50000" decel="50000" fill="hold" nodeType="withEffect">
                                  <p:stCondLst>
                                    <p:cond delay="500"/>
                                  </p:stCondLst>
                                  <p:childTnLst>
                                    <p:animMotion origin="layout" path="M -1.38889E-6 -0.07699 C -1.38889E-6 -0.16717 0.16667 -0.2363 0.36893 -0.2363 C 0.57778 -0.2363 0.74427 -0.16717 0.74427 -0.07699 C 0.74427 0.01318 0.91077 0.08254 1.11962 0.08254 C 1.32222 0.08254 1.48872 0.01318 1.48872 -0.07699 " pathEditMode="relative" rAng="0" ptsTypes="fffff">
                                      <p:cBhvr>
                                        <p:cTn id="24" dur="23000" fill="hold"/>
                                        <p:tgtEl>
                                          <p:spTgt spid="121876"/>
                                        </p:tgtEl>
                                        <p:attrNameLst>
                                          <p:attrName>ppt_x</p:attrName>
                                          <p:attrName>ppt_y</p:attrName>
                                        </p:attrNameLst>
                                      </p:cBhvr>
                                      <p:rCtr x="74427" y="0"/>
                                    </p:animMotion>
                                  </p:childTnLst>
                                </p:cTn>
                              </p:par>
                              <p:par>
                                <p:cTn id="25" presetID="37" presetClass="path" presetSubtype="0" repeatCount="10000" accel="50000" decel="50000" fill="hold" nodeType="withEffect">
                                  <p:stCondLst>
                                    <p:cond delay="500"/>
                                  </p:stCondLst>
                                  <p:childTnLst>
                                    <p:animMotion origin="layout" path="M -1.38778E-17 -4.81481E-6 L 0.36823 0.07084 C 0.4467 0.08866 0.55486 0.07639 0.66163 0.03588 C 0.78316 -0.0118 0.87569 -0.07638 0.93507 -0.14675 L 1.21944 -0.46967 " pathEditMode="relative" rAng="-964193" ptsTypes="FffFF">
                                      <p:cBhvr>
                                        <p:cTn id="26" dur="18000" fill="hold"/>
                                        <p:tgtEl>
                                          <p:spTgt spid="121887"/>
                                        </p:tgtEl>
                                        <p:attrNameLst>
                                          <p:attrName>ppt_x</p:attrName>
                                          <p:attrName>ppt_y</p:attrName>
                                        </p:attrNameLst>
                                      </p:cBhvr>
                                      <p:rCtr x="63872" y="-10069"/>
                                    </p:animMotion>
                                  </p:childTnLst>
                                </p:cTn>
                              </p:par>
                              <p:par>
                                <p:cTn id="27" presetID="37" presetClass="path" presetSubtype="0" repeatCount="indefinite" accel="50000" decel="50000" fill="hold" nodeType="withEffect">
                                  <p:stCondLst>
                                    <p:cond delay="500"/>
                                  </p:stCondLst>
                                  <p:childTnLst>
                                    <p:animMotion origin="layout" path="M -0.12222 0.12199 L 0.23351 -0.07222 C 0.30885 -0.11342 0.42257 -0.16481 0.54288 -0.21111 C 0.68038 -0.26435 0.79288 -0.29977 0.87292 -0.31875 L 1.25382 -0.40717 " pathEditMode="relative" rAng="-964193" ptsTypes="FffFF">
                                      <p:cBhvr>
                                        <p:cTn id="28" dur="12000" fill="hold"/>
                                        <p:tgtEl>
                                          <p:spTgt spid="121888"/>
                                        </p:tgtEl>
                                        <p:attrNameLst>
                                          <p:attrName>ppt_x</p:attrName>
                                          <p:attrName>ppt_y</p:attrName>
                                        </p:attrNameLst>
                                      </p:cBhvr>
                                      <p:rCtr x="68021" y="-30000"/>
                                    </p:animMotion>
                                  </p:childTnLst>
                                </p:cTn>
                              </p:par>
                              <p:par>
                                <p:cTn id="29" presetID="37" presetClass="path" presetSubtype="0" repeatCount="indefinite" accel="50000" decel="50000" fill="hold" nodeType="withEffect">
                                  <p:stCondLst>
                                    <p:cond delay="500"/>
                                  </p:stCondLst>
                                  <p:childTnLst>
                                    <p:animMotion origin="layout" path="M -3.46945E-18 -4.44444E-6 L 0.35729 0.15996 C 0.43229 0.19607 0.54444 0.21644 0.66111 0.21644 C 0.79444 0.21644 0.90087 0.19607 0.97587 0.15996 L 1.33333 -4.44444E-6 " pathEditMode="relative" rAng="0" ptsTypes="FffFF">
                                      <p:cBhvr>
                                        <p:cTn id="30" dur="12000" fill="hold"/>
                                        <p:tgtEl>
                                          <p:spTgt spid="121888"/>
                                        </p:tgtEl>
                                        <p:attrNameLst>
                                          <p:attrName>ppt_x</p:attrName>
                                          <p:attrName>ppt_y</p:attrName>
                                        </p:attrNameLst>
                                      </p:cBhvr>
                                      <p:rCtr x="66667" y="10810"/>
                                    </p:animMotion>
                                  </p:childTnLst>
                                </p:cTn>
                              </p:par>
                              <p:par>
                                <p:cTn id="31" presetID="37" presetClass="path" presetSubtype="0" repeatCount="indefinite" accel="50000" decel="50000" fill="hold" nodeType="withEffect">
                                  <p:stCondLst>
                                    <p:cond delay="500"/>
                                  </p:stCondLst>
                                  <p:childTnLst>
                                    <p:animMotion origin="layout" path="M 0.00157 -0.07825 L 0.3698 -0.00718 C 0.44827 0.01088 0.55643 -0.00139 0.6632 -0.0419 C 0.78507 -0.09005 0.87726 -0.15463 0.93664 -0.22524 L 1.22118 -0.54838 " pathEditMode="relative" rAng="-964193" ptsTypes="FffFF">
                                      <p:cBhvr>
                                        <p:cTn id="32" dur="22000" fill="hold"/>
                                        <p:tgtEl>
                                          <p:spTgt spid="121889"/>
                                        </p:tgtEl>
                                        <p:attrNameLst>
                                          <p:attrName>ppt_x</p:attrName>
                                          <p:attrName>ppt_y</p:attrName>
                                        </p:attrNameLst>
                                      </p:cBhvr>
                                      <p:rCtr x="63889" y="-10069"/>
                                    </p:animMotion>
                                  </p:childTnLst>
                                </p:cTn>
                              </p:par>
                              <p:par>
                                <p:cTn id="33" presetID="37" presetClass="path" presetSubtype="0" repeatCount="indefinite" accel="50000" decel="50000" fill="hold" nodeType="withEffect">
                                  <p:stCondLst>
                                    <p:cond delay="500"/>
                                  </p:stCondLst>
                                  <p:childTnLst>
                                    <p:animMotion origin="layout" path="M 0.00157 -0.07825 L 0.3698 -0.00718 C 0.44827 0.01088 0.55643 -0.00139 0.6632 -0.0419 C 0.78507 -0.09005 0.87726 -0.15463 0.93664 -0.22524 L 1.22118 -0.54838 " pathEditMode="relative" rAng="-964193" ptsTypes="FffFF">
                                      <p:cBhvr>
                                        <p:cTn id="34" dur="22000" fill="hold"/>
                                        <p:tgtEl>
                                          <p:spTgt spid="121890"/>
                                        </p:tgtEl>
                                        <p:attrNameLst>
                                          <p:attrName>ppt_x</p:attrName>
                                          <p:attrName>ppt_y</p:attrName>
                                        </p:attrNameLst>
                                      </p:cBhvr>
                                      <p:rCtr x="63889" y="-10069"/>
                                    </p:animMotion>
                                  </p:childTnLst>
                                </p:cTn>
                              </p:par>
                              <p:par>
                                <p:cTn id="35" presetID="37" presetClass="path" presetSubtype="0" repeatCount="indefinite" accel="50000" decel="50000" fill="hold" nodeType="withEffect">
                                  <p:stCondLst>
                                    <p:cond delay="500"/>
                                  </p:stCondLst>
                                  <p:childTnLst>
                                    <p:animMotion origin="layout" path="M 0.00157 -0.07825 L 0.3698 -0.00718 C 0.44827 0.01088 0.55643 -0.00139 0.6632 -0.0419 C 0.78507 -0.09005 0.87726 -0.15463 0.93664 -0.22524 L 1.22118 -0.54838 " pathEditMode="relative" rAng="-964193" ptsTypes="FffFF">
                                      <p:cBhvr>
                                        <p:cTn id="36" dur="22000" fill="hold"/>
                                        <p:tgtEl>
                                          <p:spTgt spid="121891"/>
                                        </p:tgtEl>
                                        <p:attrNameLst>
                                          <p:attrName>ppt_x</p:attrName>
                                          <p:attrName>ppt_y</p:attrName>
                                        </p:attrNameLst>
                                      </p:cBhvr>
                                      <p:rCtr x="63889" y="-10069"/>
                                    </p:animMotion>
                                  </p:childTnLst>
                                </p:cTn>
                              </p:par>
                              <p:par>
                                <p:cTn id="37" presetID="37" presetClass="path" presetSubtype="0" repeatCount="indefinite" accel="50000" decel="50000" fill="hold" nodeType="withEffect">
                                  <p:stCondLst>
                                    <p:cond delay="500"/>
                                  </p:stCondLst>
                                  <p:childTnLst>
                                    <p:animMotion origin="layout" path="M -2.77556E-17 -4.91329E-6 L 0.32448 0.39353 C 0.39271 0.48301 0.49444 0.53272 0.60035 0.53272 C 0.72153 0.53272 0.81823 0.48301 0.88646 0.39353 L 1.21111 -4.91329E-6 " pathEditMode="relative" rAng="0" ptsTypes="FffFF">
                                      <p:cBhvr>
                                        <p:cTn id="38" dur="23000" fill="hold"/>
                                        <p:tgtEl>
                                          <p:spTgt spid="121892"/>
                                        </p:tgtEl>
                                        <p:attrNameLst>
                                          <p:attrName>ppt_x</p:attrName>
                                          <p:attrName>ppt_y</p:attrName>
                                        </p:attrNameLst>
                                      </p:cBhvr>
                                      <p:rCtr x="60556" y="266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8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3"/>
          <p:cNvSpPr>
            <a:spLocks noGrp="1"/>
          </p:cNvSpPr>
          <p:nvPr>
            <p:ph type="ftr" sz="quarter" idx="10"/>
          </p:nvPr>
        </p:nvSpPr>
        <p:spPr/>
        <p:txBody>
          <a:bodyPr/>
          <a:lstStyle/>
          <a:p>
            <a:r>
              <a:rPr lang="en-US" altLang="vi-VN"/>
              <a:t>www.themegallery.com</a:t>
            </a:r>
          </a:p>
        </p:txBody>
      </p:sp>
      <p:sp>
        <p:nvSpPr>
          <p:cNvPr id="98309" name="Text Box 5"/>
          <p:cNvSpPr txBox="1">
            <a:spLocks noChangeArrowheads="1"/>
          </p:cNvSpPr>
          <p:nvPr/>
        </p:nvSpPr>
        <p:spPr bwMode="auto">
          <a:xfrm>
            <a:off x="3048000" y="638175"/>
            <a:ext cx="419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u="sng">
                <a:solidFill>
                  <a:srgbClr val="800000"/>
                </a:solidFill>
                <a:latin typeface="Times New Roman" pitchFamily="18" charset="0"/>
              </a:rPr>
              <a:t>Tự nhiên và xã hội</a:t>
            </a:r>
          </a:p>
        </p:txBody>
      </p:sp>
      <p:sp>
        <p:nvSpPr>
          <p:cNvPr id="98310" name="Oval 6">
            <a:hlinkClick r:id="rId2" action="ppaction://hlinksldjump"/>
          </p:cNvPr>
          <p:cNvSpPr>
            <a:spLocks noChangeArrowheads="1"/>
          </p:cNvSpPr>
          <p:nvPr/>
        </p:nvSpPr>
        <p:spPr bwMode="auto">
          <a:xfrm>
            <a:off x="3276600" y="1219200"/>
            <a:ext cx="2895600" cy="609600"/>
          </a:xfrm>
          <a:prstGeom prst="ellipse">
            <a:avLst/>
          </a:prstGeom>
          <a:solidFill>
            <a:srgbClr val="FFFF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vi-VN" sz="2800" b="1">
                <a:solidFill>
                  <a:srgbClr val="800000"/>
                </a:solidFill>
                <a:latin typeface="Times New Roman" pitchFamily="18" charset="0"/>
              </a:rPr>
              <a:t>Kiểm tra bài cũ:</a:t>
            </a:r>
          </a:p>
        </p:txBody>
      </p:sp>
      <p:pic>
        <p:nvPicPr>
          <p:cNvPr id="98311" name="Picture 7" descr="9"/>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295400"/>
            <a:ext cx="762000" cy="838200"/>
          </a:xfrm>
          <a:prstGeom prst="rect">
            <a:avLst/>
          </a:prstGeom>
          <a:noFill/>
          <a:extLst>
            <a:ext uri="{909E8E84-426E-40DD-AFC4-6F175D3DCCD1}">
              <a14:hiddenFill xmlns:a14="http://schemas.microsoft.com/office/drawing/2010/main">
                <a:solidFill>
                  <a:srgbClr val="FFFFFF"/>
                </a:solidFill>
              </a14:hiddenFill>
            </a:ext>
          </a:extLst>
        </p:spPr>
      </p:pic>
      <p:sp>
        <p:nvSpPr>
          <p:cNvPr id="98313" name="WordArt 9"/>
          <p:cNvSpPr>
            <a:spLocks noChangeArrowheads="1" noChangeShapeType="1" noTextEdit="1"/>
          </p:cNvSpPr>
          <p:nvPr/>
        </p:nvSpPr>
        <p:spPr bwMode="auto">
          <a:xfrm>
            <a:off x="2667000" y="1890713"/>
            <a:ext cx="3581400" cy="623887"/>
          </a:xfrm>
          <a:prstGeom prst="rect">
            <a:avLst/>
          </a:prstGeom>
        </p:spPr>
        <p:txBody>
          <a:bodyPr wrap="none" fromWordArt="1">
            <a:prstTxWarp prst="textPlain">
              <a:avLst>
                <a:gd name="adj" fmla="val 50000"/>
              </a:avLst>
            </a:prstTxWarp>
          </a:bodyPr>
          <a:lstStyle/>
          <a:p>
            <a:pPr algn="ctr"/>
            <a:r>
              <a:rPr lang="vi-VN" sz="3600" b="1" i="1"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Times New Roman"/>
                <a:cs typeface="Times New Roman"/>
              </a:rPr>
              <a:t>Đúng hay sai ?</a:t>
            </a:r>
          </a:p>
        </p:txBody>
      </p:sp>
      <p:sp>
        <p:nvSpPr>
          <p:cNvPr id="98314" name="Text Box 10"/>
          <p:cNvSpPr txBox="1">
            <a:spLocks noChangeArrowheads="1"/>
          </p:cNvSpPr>
          <p:nvPr/>
        </p:nvSpPr>
        <p:spPr bwMode="auto">
          <a:xfrm>
            <a:off x="0" y="233045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2800" b="1">
                <a:solidFill>
                  <a:srgbClr val="000000"/>
                </a:solidFill>
                <a:latin typeface="Times New Roman" pitchFamily="18" charset="0"/>
              </a:rPr>
              <a:t>  Hoạt động nào dưới đây là hoạt động có suy nghĩ </a:t>
            </a:r>
          </a:p>
          <a:p>
            <a:r>
              <a:rPr lang="en-US" altLang="vi-VN" sz="2800" b="1">
                <a:solidFill>
                  <a:srgbClr val="000000"/>
                </a:solidFill>
                <a:latin typeface="Times New Roman" pitchFamily="18" charset="0"/>
              </a:rPr>
              <a:t>( ý thức ) thường gặp trong đời sống ?</a:t>
            </a:r>
          </a:p>
        </p:txBody>
      </p:sp>
      <p:sp>
        <p:nvSpPr>
          <p:cNvPr id="98315" name="Text Box 11"/>
          <p:cNvSpPr txBox="1">
            <a:spLocks noChangeArrowheads="1"/>
          </p:cNvSpPr>
          <p:nvPr/>
        </p:nvSpPr>
        <p:spPr bwMode="auto">
          <a:xfrm>
            <a:off x="1600200" y="3200400"/>
            <a:ext cx="533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a:solidFill>
                  <a:srgbClr val="800000"/>
                </a:solidFill>
                <a:latin typeface="Times New Roman" pitchFamily="18" charset="0"/>
              </a:rPr>
              <a:t>Hắt hơi khi mũi bị kích thích</a:t>
            </a:r>
            <a:r>
              <a:rPr lang="en-US" altLang="vi-VN" sz="2800" b="1">
                <a:solidFill>
                  <a:srgbClr val="CC3300"/>
                </a:solidFill>
                <a:latin typeface="Times New Roman" pitchFamily="18" charset="0"/>
              </a:rPr>
              <a:t> </a:t>
            </a:r>
          </a:p>
        </p:txBody>
      </p:sp>
      <p:sp>
        <p:nvSpPr>
          <p:cNvPr id="98316" name="Text Box 12"/>
          <p:cNvSpPr txBox="1">
            <a:spLocks noChangeArrowheads="1"/>
          </p:cNvSpPr>
          <p:nvPr/>
        </p:nvSpPr>
        <p:spPr bwMode="auto">
          <a:xfrm>
            <a:off x="1524000" y="3916363"/>
            <a:ext cx="4419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a:solidFill>
                  <a:srgbClr val="800000"/>
                </a:solidFill>
                <a:latin typeface="Times New Roman" pitchFamily="18" charset="0"/>
              </a:rPr>
              <a:t>Tập thể dục buổi sáng</a:t>
            </a:r>
          </a:p>
        </p:txBody>
      </p:sp>
      <p:sp>
        <p:nvSpPr>
          <p:cNvPr id="98317" name="Text Box 13"/>
          <p:cNvSpPr txBox="1">
            <a:spLocks noChangeArrowheads="1"/>
          </p:cNvSpPr>
          <p:nvPr/>
        </p:nvSpPr>
        <p:spPr bwMode="auto">
          <a:xfrm>
            <a:off x="1536700" y="4525963"/>
            <a:ext cx="63881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a:solidFill>
                  <a:srgbClr val="800000"/>
                </a:solidFill>
                <a:latin typeface="Times New Roman" pitchFamily="18" charset="0"/>
              </a:rPr>
              <a:t>Chớp mắt khi có vật chạm vào mắt </a:t>
            </a:r>
          </a:p>
        </p:txBody>
      </p:sp>
      <p:sp>
        <p:nvSpPr>
          <p:cNvPr id="98318" name="Text Box 14"/>
          <p:cNvSpPr txBox="1">
            <a:spLocks noChangeArrowheads="1"/>
          </p:cNvSpPr>
          <p:nvPr/>
        </p:nvSpPr>
        <p:spPr bwMode="auto">
          <a:xfrm>
            <a:off x="1524000" y="5168900"/>
            <a:ext cx="80645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a:solidFill>
                  <a:srgbClr val="800000"/>
                </a:solidFill>
                <a:latin typeface="Times New Roman" pitchFamily="18" charset="0"/>
              </a:rPr>
              <a:t>Giật mình khi nghe có tiếng động mạnh</a:t>
            </a:r>
            <a:r>
              <a:rPr lang="en-US" altLang="vi-VN" sz="3200" b="1">
                <a:solidFill>
                  <a:srgbClr val="800000"/>
                </a:solidFill>
              </a:rPr>
              <a:t> </a:t>
            </a:r>
          </a:p>
        </p:txBody>
      </p:sp>
      <p:sp>
        <p:nvSpPr>
          <p:cNvPr id="98319" name="Text Box 15"/>
          <p:cNvSpPr txBox="1">
            <a:spLocks noChangeArrowheads="1"/>
          </p:cNvSpPr>
          <p:nvPr/>
        </p:nvSpPr>
        <p:spPr bwMode="auto">
          <a:xfrm>
            <a:off x="1514475" y="5826125"/>
            <a:ext cx="5867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a:solidFill>
                  <a:srgbClr val="800000"/>
                </a:solidFill>
                <a:latin typeface="Times New Roman" pitchFamily="18" charset="0"/>
              </a:rPr>
              <a:t>Đứng lên khi cô giáo gọi đọc bài </a:t>
            </a:r>
          </a:p>
        </p:txBody>
      </p:sp>
      <p:sp>
        <p:nvSpPr>
          <p:cNvPr id="98320" name="AutoShape 16"/>
          <p:cNvSpPr>
            <a:spLocks noChangeArrowheads="1"/>
          </p:cNvSpPr>
          <p:nvPr/>
        </p:nvSpPr>
        <p:spPr bwMode="blackWhite">
          <a:xfrm>
            <a:off x="762000" y="3276600"/>
            <a:ext cx="533400" cy="471488"/>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eaLnBrk="0" hangingPunct="0"/>
            <a:endParaRPr lang="vi-VN" altLang="vi-VN" sz="2400" b="1">
              <a:solidFill>
                <a:srgbClr val="990033"/>
              </a:solidFill>
              <a:latin typeface="Times New Roman" pitchFamily="18" charset="0"/>
            </a:endParaRPr>
          </a:p>
        </p:txBody>
      </p:sp>
      <p:sp>
        <p:nvSpPr>
          <p:cNvPr id="98321" name="AutoShape 17"/>
          <p:cNvSpPr>
            <a:spLocks noChangeArrowheads="1"/>
          </p:cNvSpPr>
          <p:nvPr/>
        </p:nvSpPr>
        <p:spPr bwMode="blackWhite">
          <a:xfrm>
            <a:off x="762000" y="3962400"/>
            <a:ext cx="533400" cy="471488"/>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eaLnBrk="0" hangingPunct="0"/>
            <a:endParaRPr lang="vi-VN" altLang="vi-VN" sz="2400" b="1">
              <a:solidFill>
                <a:srgbClr val="990033"/>
              </a:solidFill>
              <a:latin typeface="Times New Roman" pitchFamily="18" charset="0"/>
            </a:endParaRPr>
          </a:p>
        </p:txBody>
      </p:sp>
      <p:sp>
        <p:nvSpPr>
          <p:cNvPr id="98322" name="AutoShape 18"/>
          <p:cNvSpPr>
            <a:spLocks noChangeArrowheads="1"/>
          </p:cNvSpPr>
          <p:nvPr/>
        </p:nvSpPr>
        <p:spPr bwMode="blackWhite">
          <a:xfrm>
            <a:off x="762000" y="4572000"/>
            <a:ext cx="533400" cy="471488"/>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eaLnBrk="0" hangingPunct="0"/>
            <a:endParaRPr lang="vi-VN" altLang="vi-VN" sz="2400" b="1">
              <a:solidFill>
                <a:srgbClr val="990033"/>
              </a:solidFill>
              <a:latin typeface="Times New Roman" pitchFamily="18" charset="0"/>
            </a:endParaRPr>
          </a:p>
        </p:txBody>
      </p:sp>
      <p:sp>
        <p:nvSpPr>
          <p:cNvPr id="98323" name="AutoShape 19"/>
          <p:cNvSpPr>
            <a:spLocks noChangeArrowheads="1"/>
          </p:cNvSpPr>
          <p:nvPr/>
        </p:nvSpPr>
        <p:spPr bwMode="blackWhite">
          <a:xfrm>
            <a:off x="762000" y="5181600"/>
            <a:ext cx="533400" cy="471488"/>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eaLnBrk="0" hangingPunct="0"/>
            <a:endParaRPr lang="vi-VN" altLang="vi-VN" sz="2400" b="1">
              <a:solidFill>
                <a:srgbClr val="990033"/>
              </a:solidFill>
              <a:latin typeface="Times New Roman" pitchFamily="18" charset="0"/>
            </a:endParaRPr>
          </a:p>
        </p:txBody>
      </p:sp>
      <p:sp>
        <p:nvSpPr>
          <p:cNvPr id="98324" name="AutoShape 20"/>
          <p:cNvSpPr>
            <a:spLocks noChangeArrowheads="1"/>
          </p:cNvSpPr>
          <p:nvPr/>
        </p:nvSpPr>
        <p:spPr bwMode="blackWhite">
          <a:xfrm>
            <a:off x="762000" y="5867400"/>
            <a:ext cx="533400" cy="471488"/>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algn="ctr" eaLnBrk="0" hangingPunct="0"/>
            <a:endParaRPr lang="vi-VN" altLang="vi-VN" sz="2400" b="1">
              <a:solidFill>
                <a:srgbClr val="990033"/>
              </a:solidFill>
              <a:latin typeface="Times New Roman" pitchFamily="18" charset="0"/>
            </a:endParaRPr>
          </a:p>
        </p:txBody>
      </p:sp>
      <p:sp>
        <p:nvSpPr>
          <p:cNvPr id="98325" name="Text Box 21"/>
          <p:cNvSpPr txBox="1">
            <a:spLocks noChangeArrowheads="1"/>
          </p:cNvSpPr>
          <p:nvPr/>
        </p:nvSpPr>
        <p:spPr bwMode="auto">
          <a:xfrm>
            <a:off x="833438" y="3200400"/>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a:latin typeface="Times New Roman" pitchFamily="18" charset="0"/>
              </a:rPr>
              <a:t>S</a:t>
            </a:r>
          </a:p>
        </p:txBody>
      </p:sp>
      <p:sp>
        <p:nvSpPr>
          <p:cNvPr id="98326" name="Text Box 22"/>
          <p:cNvSpPr txBox="1">
            <a:spLocks noChangeArrowheads="1"/>
          </p:cNvSpPr>
          <p:nvPr/>
        </p:nvSpPr>
        <p:spPr bwMode="auto">
          <a:xfrm>
            <a:off x="804863" y="3886200"/>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a:latin typeface="Times New Roman" pitchFamily="18" charset="0"/>
              </a:rPr>
              <a:t>Đ</a:t>
            </a:r>
          </a:p>
        </p:txBody>
      </p:sp>
      <p:sp>
        <p:nvSpPr>
          <p:cNvPr id="98327" name="Text Box 23"/>
          <p:cNvSpPr txBox="1">
            <a:spLocks noChangeArrowheads="1"/>
          </p:cNvSpPr>
          <p:nvPr/>
        </p:nvSpPr>
        <p:spPr bwMode="auto">
          <a:xfrm>
            <a:off x="838200" y="4529138"/>
            <a:ext cx="457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a:latin typeface="Times New Roman" pitchFamily="18" charset="0"/>
              </a:rPr>
              <a:t>S</a:t>
            </a:r>
          </a:p>
        </p:txBody>
      </p:sp>
      <p:sp>
        <p:nvSpPr>
          <p:cNvPr id="98328" name="Text Box 24"/>
          <p:cNvSpPr txBox="1">
            <a:spLocks noChangeArrowheads="1"/>
          </p:cNvSpPr>
          <p:nvPr/>
        </p:nvSpPr>
        <p:spPr bwMode="auto">
          <a:xfrm>
            <a:off x="838200" y="5105400"/>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a:latin typeface="Times New Roman" pitchFamily="18" charset="0"/>
              </a:rPr>
              <a:t>S</a:t>
            </a:r>
          </a:p>
        </p:txBody>
      </p:sp>
      <p:sp>
        <p:nvSpPr>
          <p:cNvPr id="98329" name="Text Box 25"/>
          <p:cNvSpPr txBox="1">
            <a:spLocks noChangeArrowheads="1"/>
          </p:cNvSpPr>
          <p:nvPr/>
        </p:nvSpPr>
        <p:spPr bwMode="auto">
          <a:xfrm>
            <a:off x="838200" y="5791200"/>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a:latin typeface="Times New Roman" pitchFamily="18" charset="0"/>
              </a:rPr>
              <a:t>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98314"/>
                                        </p:tgtEl>
                                        <p:attrNameLst>
                                          <p:attrName>style.visibility</p:attrName>
                                        </p:attrNameLst>
                                      </p:cBhvr>
                                      <p:to>
                                        <p:strVal val="visible"/>
                                      </p:to>
                                    </p:set>
                                    <p:anim calcmode="lin" valueType="num">
                                      <p:cBhvr>
                                        <p:cTn id="7" dur="1000" fill="hold"/>
                                        <p:tgtEl>
                                          <p:spTgt spid="98314"/>
                                        </p:tgtEl>
                                        <p:attrNameLst>
                                          <p:attrName>ppt_x</p:attrName>
                                        </p:attrNameLst>
                                      </p:cBhvr>
                                      <p:tavLst>
                                        <p:tav tm="0">
                                          <p:val>
                                            <p:strVal val="#ppt_x-.2"/>
                                          </p:val>
                                        </p:tav>
                                        <p:tav tm="100000">
                                          <p:val>
                                            <p:strVal val="#ppt_x"/>
                                          </p:val>
                                        </p:tav>
                                      </p:tavLst>
                                    </p:anim>
                                    <p:anim calcmode="lin" valueType="num">
                                      <p:cBhvr>
                                        <p:cTn id="8" dur="1000" fill="hold"/>
                                        <p:tgtEl>
                                          <p:spTgt spid="983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983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98315"/>
                                        </p:tgtEl>
                                        <p:attrNameLst>
                                          <p:attrName>style.visibility</p:attrName>
                                        </p:attrNameLst>
                                      </p:cBhvr>
                                      <p:to>
                                        <p:strVal val="visible"/>
                                      </p:to>
                                    </p:set>
                                    <p:animEffect transition="in" filter="box(in)">
                                      <p:cBhvr>
                                        <p:cTn id="14" dur="500"/>
                                        <p:tgtEl>
                                          <p:spTgt spid="983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8320"/>
                                        </p:tgtEl>
                                        <p:attrNameLst>
                                          <p:attrName>style.visibility</p:attrName>
                                        </p:attrNameLst>
                                      </p:cBhvr>
                                      <p:to>
                                        <p:strVal val="visible"/>
                                      </p:to>
                                    </p:set>
                                    <p:animEffect transition="in" filter="fade">
                                      <p:cBhvr>
                                        <p:cTn id="17" dur="2000"/>
                                        <p:tgtEl>
                                          <p:spTgt spid="98320"/>
                                        </p:tgtEl>
                                      </p:cBhvr>
                                    </p:animEffect>
                                  </p:childTnLst>
                                </p:cTn>
                              </p:par>
                            </p:childTnLst>
                          </p:cTn>
                        </p:par>
                        <p:par>
                          <p:cTn id="18" fill="hold" nodeType="afterGroup">
                            <p:stCondLst>
                              <p:cond delay="2000"/>
                            </p:stCondLst>
                            <p:childTnLst>
                              <p:par>
                                <p:cTn id="19" presetID="4" presetClass="entr" presetSubtype="16" fill="hold" grpId="0" nodeType="afterEffect">
                                  <p:stCondLst>
                                    <p:cond delay="0"/>
                                  </p:stCondLst>
                                  <p:childTnLst>
                                    <p:set>
                                      <p:cBhvr>
                                        <p:cTn id="20" dur="1" fill="hold">
                                          <p:stCondLst>
                                            <p:cond delay="0"/>
                                          </p:stCondLst>
                                        </p:cTn>
                                        <p:tgtEl>
                                          <p:spTgt spid="98316"/>
                                        </p:tgtEl>
                                        <p:attrNameLst>
                                          <p:attrName>style.visibility</p:attrName>
                                        </p:attrNameLst>
                                      </p:cBhvr>
                                      <p:to>
                                        <p:strVal val="visible"/>
                                      </p:to>
                                    </p:set>
                                    <p:animEffect transition="in" filter="box(in)">
                                      <p:cBhvr>
                                        <p:cTn id="21" dur="500"/>
                                        <p:tgtEl>
                                          <p:spTgt spid="983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8321"/>
                                        </p:tgtEl>
                                        <p:attrNameLst>
                                          <p:attrName>style.visibility</p:attrName>
                                        </p:attrNameLst>
                                      </p:cBhvr>
                                      <p:to>
                                        <p:strVal val="visible"/>
                                      </p:to>
                                    </p:set>
                                    <p:animEffect transition="in" filter="fade">
                                      <p:cBhvr>
                                        <p:cTn id="24" dur="2000"/>
                                        <p:tgtEl>
                                          <p:spTgt spid="98321"/>
                                        </p:tgtEl>
                                      </p:cBhvr>
                                    </p:animEffect>
                                  </p:childTnLst>
                                </p:cTn>
                              </p:par>
                            </p:childTnLst>
                          </p:cTn>
                        </p:par>
                        <p:par>
                          <p:cTn id="25" fill="hold" nodeType="afterGroup">
                            <p:stCondLst>
                              <p:cond delay="4000"/>
                            </p:stCondLst>
                            <p:childTnLst>
                              <p:par>
                                <p:cTn id="26" presetID="4" presetClass="entr" presetSubtype="16" fill="hold" grpId="0" nodeType="afterEffect">
                                  <p:stCondLst>
                                    <p:cond delay="0"/>
                                  </p:stCondLst>
                                  <p:childTnLst>
                                    <p:set>
                                      <p:cBhvr>
                                        <p:cTn id="27" dur="1" fill="hold">
                                          <p:stCondLst>
                                            <p:cond delay="0"/>
                                          </p:stCondLst>
                                        </p:cTn>
                                        <p:tgtEl>
                                          <p:spTgt spid="98317"/>
                                        </p:tgtEl>
                                        <p:attrNameLst>
                                          <p:attrName>style.visibility</p:attrName>
                                        </p:attrNameLst>
                                      </p:cBhvr>
                                      <p:to>
                                        <p:strVal val="visible"/>
                                      </p:to>
                                    </p:set>
                                    <p:animEffect transition="in" filter="box(in)">
                                      <p:cBhvr>
                                        <p:cTn id="28" dur="500"/>
                                        <p:tgtEl>
                                          <p:spTgt spid="983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8322"/>
                                        </p:tgtEl>
                                        <p:attrNameLst>
                                          <p:attrName>style.visibility</p:attrName>
                                        </p:attrNameLst>
                                      </p:cBhvr>
                                      <p:to>
                                        <p:strVal val="visible"/>
                                      </p:to>
                                    </p:set>
                                    <p:animEffect transition="in" filter="fade">
                                      <p:cBhvr>
                                        <p:cTn id="31" dur="2000"/>
                                        <p:tgtEl>
                                          <p:spTgt spid="98322"/>
                                        </p:tgtEl>
                                      </p:cBhvr>
                                    </p:animEffect>
                                  </p:childTnLst>
                                </p:cTn>
                              </p:par>
                            </p:childTnLst>
                          </p:cTn>
                        </p:par>
                        <p:par>
                          <p:cTn id="32" fill="hold" nodeType="afterGroup">
                            <p:stCondLst>
                              <p:cond delay="6000"/>
                            </p:stCondLst>
                            <p:childTnLst>
                              <p:par>
                                <p:cTn id="33" presetID="4" presetClass="entr" presetSubtype="16" fill="hold" grpId="0" nodeType="afterEffect">
                                  <p:stCondLst>
                                    <p:cond delay="0"/>
                                  </p:stCondLst>
                                  <p:childTnLst>
                                    <p:set>
                                      <p:cBhvr>
                                        <p:cTn id="34" dur="1" fill="hold">
                                          <p:stCondLst>
                                            <p:cond delay="0"/>
                                          </p:stCondLst>
                                        </p:cTn>
                                        <p:tgtEl>
                                          <p:spTgt spid="98318"/>
                                        </p:tgtEl>
                                        <p:attrNameLst>
                                          <p:attrName>style.visibility</p:attrName>
                                        </p:attrNameLst>
                                      </p:cBhvr>
                                      <p:to>
                                        <p:strVal val="visible"/>
                                      </p:to>
                                    </p:set>
                                    <p:animEffect transition="in" filter="box(in)">
                                      <p:cBhvr>
                                        <p:cTn id="35" dur="500"/>
                                        <p:tgtEl>
                                          <p:spTgt spid="983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8323"/>
                                        </p:tgtEl>
                                        <p:attrNameLst>
                                          <p:attrName>style.visibility</p:attrName>
                                        </p:attrNameLst>
                                      </p:cBhvr>
                                      <p:to>
                                        <p:strVal val="visible"/>
                                      </p:to>
                                    </p:set>
                                    <p:animEffect transition="in" filter="fade">
                                      <p:cBhvr>
                                        <p:cTn id="38" dur="2000"/>
                                        <p:tgtEl>
                                          <p:spTgt spid="98323"/>
                                        </p:tgtEl>
                                      </p:cBhvr>
                                    </p:animEffect>
                                  </p:childTnLst>
                                </p:cTn>
                              </p:par>
                            </p:childTnLst>
                          </p:cTn>
                        </p:par>
                        <p:par>
                          <p:cTn id="39" fill="hold" nodeType="afterGroup">
                            <p:stCondLst>
                              <p:cond delay="8000"/>
                            </p:stCondLst>
                            <p:childTnLst>
                              <p:par>
                                <p:cTn id="40" presetID="4" presetClass="entr" presetSubtype="16" fill="hold" grpId="0" nodeType="afterEffect">
                                  <p:stCondLst>
                                    <p:cond delay="0"/>
                                  </p:stCondLst>
                                  <p:childTnLst>
                                    <p:set>
                                      <p:cBhvr>
                                        <p:cTn id="41" dur="1" fill="hold">
                                          <p:stCondLst>
                                            <p:cond delay="0"/>
                                          </p:stCondLst>
                                        </p:cTn>
                                        <p:tgtEl>
                                          <p:spTgt spid="98319"/>
                                        </p:tgtEl>
                                        <p:attrNameLst>
                                          <p:attrName>style.visibility</p:attrName>
                                        </p:attrNameLst>
                                      </p:cBhvr>
                                      <p:to>
                                        <p:strVal val="visible"/>
                                      </p:to>
                                    </p:set>
                                    <p:animEffect transition="in" filter="box(in)">
                                      <p:cBhvr>
                                        <p:cTn id="42" dur="500"/>
                                        <p:tgtEl>
                                          <p:spTgt spid="983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8324"/>
                                        </p:tgtEl>
                                        <p:attrNameLst>
                                          <p:attrName>style.visibility</p:attrName>
                                        </p:attrNameLst>
                                      </p:cBhvr>
                                      <p:to>
                                        <p:strVal val="visible"/>
                                      </p:to>
                                    </p:set>
                                    <p:animEffect transition="in" filter="fade">
                                      <p:cBhvr>
                                        <p:cTn id="45" dur="2000"/>
                                        <p:tgtEl>
                                          <p:spTgt spid="983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98320"/>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8325"/>
                                        </p:tgtEl>
                                        <p:attrNameLst>
                                          <p:attrName>style.visibility</p:attrName>
                                        </p:attrNameLst>
                                      </p:cBhvr>
                                      <p:to>
                                        <p:strVal val="visible"/>
                                      </p:to>
                                    </p:set>
                                    <p:animEffect transition="in" filter="fade">
                                      <p:cBhvr>
                                        <p:cTn id="51" dur="2000"/>
                                        <p:tgtEl>
                                          <p:spTgt spid="98325"/>
                                        </p:tgtEl>
                                      </p:cBhvr>
                                    </p:animEffect>
                                  </p:childTnLst>
                                </p:cTn>
                              </p:par>
                            </p:childTnLst>
                          </p:cTn>
                        </p:par>
                      </p:childTnLst>
                    </p:cTn>
                  </p:par>
                </p:childTnLst>
              </p:cTn>
              <p:nextCondLst>
                <p:cond evt="onClick" delay="0">
                  <p:tgtEl>
                    <p:spTgt spid="98320"/>
                  </p:tgtEl>
                </p:cond>
              </p:nextCondLst>
            </p:seq>
            <p:seq concurrent="1" nextAc="seek">
              <p:cTn id="52" restart="whenNotActive" fill="hold" evtFilter="cancelBubble" nodeType="interactiveSeq">
                <p:stCondLst>
                  <p:cond evt="onClick" delay="0">
                    <p:tgtEl>
                      <p:spTgt spid="98321"/>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8326"/>
                                        </p:tgtEl>
                                        <p:attrNameLst>
                                          <p:attrName>style.visibility</p:attrName>
                                        </p:attrNameLst>
                                      </p:cBhvr>
                                      <p:to>
                                        <p:strVal val="visible"/>
                                      </p:to>
                                    </p:set>
                                    <p:animEffect transition="in" filter="fade">
                                      <p:cBhvr>
                                        <p:cTn id="57" dur="2000"/>
                                        <p:tgtEl>
                                          <p:spTgt spid="98326"/>
                                        </p:tgtEl>
                                      </p:cBhvr>
                                    </p:animEffect>
                                  </p:childTnLst>
                                </p:cTn>
                              </p:par>
                            </p:childTnLst>
                          </p:cTn>
                        </p:par>
                      </p:childTnLst>
                    </p:cTn>
                  </p:par>
                </p:childTnLst>
              </p:cTn>
              <p:nextCondLst>
                <p:cond evt="onClick" delay="0">
                  <p:tgtEl>
                    <p:spTgt spid="98321"/>
                  </p:tgtEl>
                </p:cond>
              </p:nextCondLst>
            </p:seq>
            <p:seq concurrent="1" nextAc="seek">
              <p:cTn id="58" restart="whenNotActive" fill="hold" evtFilter="cancelBubble" nodeType="interactiveSeq">
                <p:stCondLst>
                  <p:cond evt="onClick" delay="0">
                    <p:tgtEl>
                      <p:spTgt spid="98322"/>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98327"/>
                                        </p:tgtEl>
                                        <p:attrNameLst>
                                          <p:attrName>style.visibility</p:attrName>
                                        </p:attrNameLst>
                                      </p:cBhvr>
                                      <p:to>
                                        <p:strVal val="visible"/>
                                      </p:to>
                                    </p:set>
                                    <p:animEffect transition="in" filter="fade">
                                      <p:cBhvr>
                                        <p:cTn id="63" dur="2000"/>
                                        <p:tgtEl>
                                          <p:spTgt spid="98327"/>
                                        </p:tgtEl>
                                      </p:cBhvr>
                                    </p:animEffect>
                                  </p:childTnLst>
                                </p:cTn>
                              </p:par>
                            </p:childTnLst>
                          </p:cTn>
                        </p:par>
                      </p:childTnLst>
                    </p:cTn>
                  </p:par>
                </p:childTnLst>
              </p:cTn>
              <p:nextCondLst>
                <p:cond evt="onClick" delay="0">
                  <p:tgtEl>
                    <p:spTgt spid="98322"/>
                  </p:tgtEl>
                </p:cond>
              </p:nextCondLst>
            </p:seq>
            <p:seq concurrent="1" nextAc="seek">
              <p:cTn id="64" restart="whenNotActive" fill="hold" evtFilter="cancelBubble" nodeType="interactiveSeq">
                <p:stCondLst>
                  <p:cond evt="onClick" delay="0">
                    <p:tgtEl>
                      <p:spTgt spid="98323"/>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98328"/>
                                        </p:tgtEl>
                                        <p:attrNameLst>
                                          <p:attrName>style.visibility</p:attrName>
                                        </p:attrNameLst>
                                      </p:cBhvr>
                                      <p:to>
                                        <p:strVal val="visible"/>
                                      </p:to>
                                    </p:set>
                                    <p:animEffect transition="in" filter="fade">
                                      <p:cBhvr>
                                        <p:cTn id="69" dur="2000"/>
                                        <p:tgtEl>
                                          <p:spTgt spid="98328"/>
                                        </p:tgtEl>
                                      </p:cBhvr>
                                    </p:animEffect>
                                  </p:childTnLst>
                                </p:cTn>
                              </p:par>
                            </p:childTnLst>
                          </p:cTn>
                        </p:par>
                      </p:childTnLst>
                    </p:cTn>
                  </p:par>
                </p:childTnLst>
              </p:cTn>
              <p:nextCondLst>
                <p:cond evt="onClick" delay="0">
                  <p:tgtEl>
                    <p:spTgt spid="98323"/>
                  </p:tgtEl>
                </p:cond>
              </p:nextCondLst>
            </p:seq>
            <p:seq concurrent="1" nextAc="seek">
              <p:cTn id="70" restart="whenNotActive" fill="hold" evtFilter="cancelBubble" nodeType="interactiveSeq">
                <p:stCondLst>
                  <p:cond evt="onClick" delay="0">
                    <p:tgtEl>
                      <p:spTgt spid="98324"/>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98329"/>
                                        </p:tgtEl>
                                        <p:attrNameLst>
                                          <p:attrName>style.visibility</p:attrName>
                                        </p:attrNameLst>
                                      </p:cBhvr>
                                      <p:to>
                                        <p:strVal val="visible"/>
                                      </p:to>
                                    </p:set>
                                    <p:animEffect transition="in" filter="fade">
                                      <p:cBhvr>
                                        <p:cTn id="75" dur="2000"/>
                                        <p:tgtEl>
                                          <p:spTgt spid="98329"/>
                                        </p:tgtEl>
                                      </p:cBhvr>
                                    </p:animEffect>
                                  </p:childTnLst>
                                </p:cTn>
                              </p:par>
                            </p:childTnLst>
                          </p:cTn>
                        </p:par>
                      </p:childTnLst>
                    </p:cTn>
                  </p:par>
                </p:childTnLst>
              </p:cTn>
              <p:nextCondLst>
                <p:cond evt="onClick" delay="0">
                  <p:tgtEl>
                    <p:spTgt spid="98324"/>
                  </p:tgtEl>
                </p:cond>
              </p:nextCondLst>
            </p:seq>
          </p:childTnLst>
        </p:cTn>
      </p:par>
    </p:tnLst>
    <p:bldLst>
      <p:bldP spid="98314" grpId="0"/>
      <p:bldP spid="98315" grpId="0"/>
      <p:bldP spid="98316" grpId="0"/>
      <p:bldP spid="98317" grpId="0"/>
      <p:bldP spid="98318" grpId="0"/>
      <p:bldP spid="98319" grpId="0"/>
      <p:bldP spid="98320" grpId="0" animBg="1"/>
      <p:bldP spid="98321" grpId="0" animBg="1"/>
      <p:bldP spid="98322" grpId="0" animBg="1"/>
      <p:bldP spid="98323" grpId="0" animBg="1"/>
      <p:bldP spid="98324" grpId="0" animBg="1"/>
      <p:bldP spid="98325" grpId="0"/>
      <p:bldP spid="98326" grpId="0"/>
      <p:bldP spid="98327" grpId="0"/>
      <p:bldP spid="98328" grpId="0"/>
      <p:bldP spid="983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Footer Placeholder 3"/>
          <p:cNvSpPr>
            <a:spLocks noGrp="1"/>
          </p:cNvSpPr>
          <p:nvPr>
            <p:ph type="ftr" sz="quarter" idx="10"/>
          </p:nvPr>
        </p:nvSpPr>
        <p:spPr/>
        <p:txBody>
          <a:bodyPr/>
          <a:lstStyle/>
          <a:p>
            <a:r>
              <a:rPr lang="en-US" altLang="vi-VN"/>
              <a:t>www.themegallery.com</a:t>
            </a:r>
          </a:p>
        </p:txBody>
      </p:sp>
      <p:grpSp>
        <p:nvGrpSpPr>
          <p:cNvPr id="99404" name="Group 76"/>
          <p:cNvGrpSpPr>
            <a:grpSpLocks/>
          </p:cNvGrpSpPr>
          <p:nvPr/>
        </p:nvGrpSpPr>
        <p:grpSpPr bwMode="auto">
          <a:xfrm>
            <a:off x="228600" y="1447800"/>
            <a:ext cx="4343400" cy="1600200"/>
            <a:chOff x="144" y="912"/>
            <a:chExt cx="2736" cy="1008"/>
          </a:xfrm>
        </p:grpSpPr>
        <p:pic>
          <p:nvPicPr>
            <p:cNvPr id="9933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912"/>
              <a:ext cx="2736" cy="1008"/>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99347" name="Group 19"/>
            <p:cNvGrpSpPr>
              <a:grpSpLocks/>
            </p:cNvGrpSpPr>
            <p:nvPr/>
          </p:nvGrpSpPr>
          <p:grpSpPr bwMode="auto">
            <a:xfrm>
              <a:off x="144" y="912"/>
              <a:ext cx="336" cy="292"/>
              <a:chOff x="672" y="555"/>
              <a:chExt cx="336" cy="292"/>
            </a:xfrm>
          </p:grpSpPr>
          <p:grpSp>
            <p:nvGrpSpPr>
              <p:cNvPr id="99348" name="Group 20"/>
              <p:cNvGrpSpPr>
                <a:grpSpLocks/>
              </p:cNvGrpSpPr>
              <p:nvPr/>
            </p:nvGrpSpPr>
            <p:grpSpPr bwMode="auto">
              <a:xfrm>
                <a:off x="672" y="576"/>
                <a:ext cx="336" cy="271"/>
                <a:chOff x="1289" y="582"/>
                <a:chExt cx="668" cy="668"/>
              </a:xfrm>
            </p:grpSpPr>
            <p:sp>
              <p:nvSpPr>
                <p:cNvPr id="99349" name="Oval 21"/>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99350" name="Oval 2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351" name="Oval 2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352" name="Oval 2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353" name="Oval 2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grpSp>
          <p:sp>
            <p:nvSpPr>
              <p:cNvPr id="99354" name="Text Box 26"/>
              <p:cNvSpPr txBox="1">
                <a:spLocks noChangeArrowheads="1"/>
              </p:cNvSpPr>
              <p:nvPr/>
            </p:nvSpPr>
            <p:spPr bwMode="gray">
              <a:xfrm>
                <a:off x="732" y="555"/>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vi-VN" sz="2400" b="1">
                    <a:solidFill>
                      <a:srgbClr val="CC0000"/>
                    </a:solidFill>
                    <a:latin typeface="Times New Roman" pitchFamily="18" charset="0"/>
                  </a:rPr>
                  <a:t>1</a:t>
                </a:r>
              </a:p>
            </p:txBody>
          </p:sp>
        </p:grpSp>
      </p:grpSp>
      <p:grpSp>
        <p:nvGrpSpPr>
          <p:cNvPr id="99405" name="Group 77"/>
          <p:cNvGrpSpPr>
            <a:grpSpLocks/>
          </p:cNvGrpSpPr>
          <p:nvPr/>
        </p:nvGrpSpPr>
        <p:grpSpPr bwMode="auto">
          <a:xfrm>
            <a:off x="4767263" y="1447800"/>
            <a:ext cx="4191000" cy="1600200"/>
            <a:chOff x="3003" y="912"/>
            <a:chExt cx="2640" cy="1008"/>
          </a:xfrm>
        </p:grpSpPr>
        <p:pic>
          <p:nvPicPr>
            <p:cNvPr id="99340" name="Picture 12"/>
            <p:cNvPicPr>
              <a:picLocks noChangeAspect="1" noChangeArrowheads="1"/>
            </p:cNvPicPr>
            <p:nvPr/>
          </p:nvPicPr>
          <p:blipFill>
            <a:blip r:embed="rId3">
              <a:extLst>
                <a:ext uri="{28A0092B-C50C-407E-A947-70E740481C1C}">
                  <a14:useLocalDpi xmlns:a14="http://schemas.microsoft.com/office/drawing/2010/main" val="0"/>
                </a:ext>
              </a:extLst>
            </a:blip>
            <a:srcRect r="2080"/>
            <a:stretch>
              <a:fillRect/>
            </a:stretch>
          </p:blipFill>
          <p:spPr bwMode="auto">
            <a:xfrm>
              <a:off x="3003" y="912"/>
              <a:ext cx="2640" cy="1008"/>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99355" name="Group 27"/>
            <p:cNvGrpSpPr>
              <a:grpSpLocks/>
            </p:cNvGrpSpPr>
            <p:nvPr/>
          </p:nvGrpSpPr>
          <p:grpSpPr bwMode="auto">
            <a:xfrm>
              <a:off x="5280" y="912"/>
              <a:ext cx="336" cy="292"/>
              <a:chOff x="672" y="555"/>
              <a:chExt cx="336" cy="292"/>
            </a:xfrm>
          </p:grpSpPr>
          <p:grpSp>
            <p:nvGrpSpPr>
              <p:cNvPr id="99356" name="Group 28"/>
              <p:cNvGrpSpPr>
                <a:grpSpLocks/>
              </p:cNvGrpSpPr>
              <p:nvPr/>
            </p:nvGrpSpPr>
            <p:grpSpPr bwMode="auto">
              <a:xfrm>
                <a:off x="672" y="576"/>
                <a:ext cx="336" cy="271"/>
                <a:chOff x="1289" y="582"/>
                <a:chExt cx="668" cy="668"/>
              </a:xfrm>
            </p:grpSpPr>
            <p:sp>
              <p:nvSpPr>
                <p:cNvPr id="99357" name="Oval 29"/>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99358" name="Oval 30"/>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359" name="Oval 31"/>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360" name="Oval 32"/>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361" name="Oval 33"/>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grpSp>
          <p:sp>
            <p:nvSpPr>
              <p:cNvPr id="99362" name="Text Box 34"/>
              <p:cNvSpPr txBox="1">
                <a:spLocks noChangeArrowheads="1"/>
              </p:cNvSpPr>
              <p:nvPr/>
            </p:nvSpPr>
            <p:spPr bwMode="gray">
              <a:xfrm>
                <a:off x="732" y="555"/>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vi-VN" sz="2400" b="1">
                    <a:solidFill>
                      <a:srgbClr val="CC0000"/>
                    </a:solidFill>
                    <a:latin typeface="Times New Roman" pitchFamily="18" charset="0"/>
                  </a:rPr>
                  <a:t>2</a:t>
                </a:r>
              </a:p>
            </p:txBody>
          </p:sp>
        </p:grpSp>
      </p:grpSp>
      <p:grpSp>
        <p:nvGrpSpPr>
          <p:cNvPr id="99407" name="Group 79"/>
          <p:cNvGrpSpPr>
            <a:grpSpLocks/>
          </p:cNvGrpSpPr>
          <p:nvPr/>
        </p:nvGrpSpPr>
        <p:grpSpPr bwMode="auto">
          <a:xfrm>
            <a:off x="4776788" y="3095625"/>
            <a:ext cx="4191000" cy="1752600"/>
            <a:chOff x="3009" y="1950"/>
            <a:chExt cx="2640" cy="1104"/>
          </a:xfrm>
        </p:grpSpPr>
        <p:pic>
          <p:nvPicPr>
            <p:cNvPr id="99343" name="Picture 15"/>
            <p:cNvPicPr>
              <a:picLocks noChangeAspect="1" noChangeArrowheads="1"/>
            </p:cNvPicPr>
            <p:nvPr/>
          </p:nvPicPr>
          <p:blipFill>
            <a:blip r:embed="rId4">
              <a:extLst>
                <a:ext uri="{28A0092B-C50C-407E-A947-70E740481C1C}">
                  <a14:useLocalDpi xmlns:a14="http://schemas.microsoft.com/office/drawing/2010/main" val="0"/>
                </a:ext>
              </a:extLst>
            </a:blip>
            <a:srcRect r="1086"/>
            <a:stretch>
              <a:fillRect/>
            </a:stretch>
          </p:blipFill>
          <p:spPr bwMode="auto">
            <a:xfrm>
              <a:off x="3009" y="1968"/>
              <a:ext cx="2640" cy="1086"/>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99363" name="Group 35"/>
            <p:cNvGrpSpPr>
              <a:grpSpLocks/>
            </p:cNvGrpSpPr>
            <p:nvPr/>
          </p:nvGrpSpPr>
          <p:grpSpPr bwMode="auto">
            <a:xfrm>
              <a:off x="3015" y="1950"/>
              <a:ext cx="336" cy="292"/>
              <a:chOff x="672" y="555"/>
              <a:chExt cx="336" cy="292"/>
            </a:xfrm>
          </p:grpSpPr>
          <p:grpSp>
            <p:nvGrpSpPr>
              <p:cNvPr id="99364" name="Group 36"/>
              <p:cNvGrpSpPr>
                <a:grpSpLocks/>
              </p:cNvGrpSpPr>
              <p:nvPr/>
            </p:nvGrpSpPr>
            <p:grpSpPr bwMode="auto">
              <a:xfrm>
                <a:off x="672" y="576"/>
                <a:ext cx="336" cy="271"/>
                <a:chOff x="1289" y="582"/>
                <a:chExt cx="668" cy="668"/>
              </a:xfrm>
            </p:grpSpPr>
            <p:sp>
              <p:nvSpPr>
                <p:cNvPr id="99365" name="Oval 37"/>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99366" name="Oval 38"/>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367" name="Oval 39"/>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368" name="Oval 40"/>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369" name="Oval 41"/>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grpSp>
          <p:sp>
            <p:nvSpPr>
              <p:cNvPr id="99370" name="Text Box 42"/>
              <p:cNvSpPr txBox="1">
                <a:spLocks noChangeArrowheads="1"/>
              </p:cNvSpPr>
              <p:nvPr/>
            </p:nvSpPr>
            <p:spPr bwMode="gray">
              <a:xfrm>
                <a:off x="732" y="555"/>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vi-VN" sz="2400" b="1">
                    <a:solidFill>
                      <a:srgbClr val="CC0000"/>
                    </a:solidFill>
                    <a:latin typeface="Times New Roman" pitchFamily="18" charset="0"/>
                  </a:rPr>
                  <a:t>4</a:t>
                </a:r>
              </a:p>
            </p:txBody>
          </p:sp>
        </p:grpSp>
      </p:grpSp>
      <p:grpSp>
        <p:nvGrpSpPr>
          <p:cNvPr id="99406" name="Group 78"/>
          <p:cNvGrpSpPr>
            <a:grpSpLocks/>
          </p:cNvGrpSpPr>
          <p:nvPr/>
        </p:nvGrpSpPr>
        <p:grpSpPr bwMode="auto">
          <a:xfrm>
            <a:off x="219075" y="3167063"/>
            <a:ext cx="4343400" cy="1751012"/>
            <a:chOff x="138" y="1995"/>
            <a:chExt cx="2736" cy="1103"/>
          </a:xfrm>
        </p:grpSpPr>
        <p:pic>
          <p:nvPicPr>
            <p:cNvPr id="99342" name="Picture 14"/>
            <p:cNvPicPr>
              <a:picLocks noChangeAspect="1" noChangeArrowheads="1"/>
            </p:cNvPicPr>
            <p:nvPr/>
          </p:nvPicPr>
          <p:blipFill>
            <a:blip r:embed="rId5">
              <a:extLst>
                <a:ext uri="{28A0092B-C50C-407E-A947-70E740481C1C}">
                  <a14:useLocalDpi xmlns:a14="http://schemas.microsoft.com/office/drawing/2010/main" val="0"/>
                </a:ext>
              </a:extLst>
            </a:blip>
            <a:srcRect l="1724"/>
            <a:stretch>
              <a:fillRect/>
            </a:stretch>
          </p:blipFill>
          <p:spPr bwMode="auto">
            <a:xfrm>
              <a:off x="138" y="1995"/>
              <a:ext cx="2736" cy="1103"/>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99371" name="Group 43"/>
            <p:cNvGrpSpPr>
              <a:grpSpLocks/>
            </p:cNvGrpSpPr>
            <p:nvPr/>
          </p:nvGrpSpPr>
          <p:grpSpPr bwMode="auto">
            <a:xfrm>
              <a:off x="144" y="2016"/>
              <a:ext cx="336" cy="292"/>
              <a:chOff x="672" y="555"/>
              <a:chExt cx="336" cy="292"/>
            </a:xfrm>
          </p:grpSpPr>
          <p:grpSp>
            <p:nvGrpSpPr>
              <p:cNvPr id="99372" name="Group 44"/>
              <p:cNvGrpSpPr>
                <a:grpSpLocks/>
              </p:cNvGrpSpPr>
              <p:nvPr/>
            </p:nvGrpSpPr>
            <p:grpSpPr bwMode="auto">
              <a:xfrm>
                <a:off x="672" y="576"/>
                <a:ext cx="336" cy="271"/>
                <a:chOff x="1289" y="582"/>
                <a:chExt cx="668" cy="668"/>
              </a:xfrm>
            </p:grpSpPr>
            <p:sp>
              <p:nvSpPr>
                <p:cNvPr id="99373" name="Oval 45"/>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99374" name="Oval 46"/>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375" name="Oval 47"/>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376" name="Oval 48"/>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377" name="Oval 49"/>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grpSp>
          <p:sp>
            <p:nvSpPr>
              <p:cNvPr id="99378" name="Text Box 50"/>
              <p:cNvSpPr txBox="1">
                <a:spLocks noChangeArrowheads="1"/>
              </p:cNvSpPr>
              <p:nvPr/>
            </p:nvSpPr>
            <p:spPr bwMode="gray">
              <a:xfrm>
                <a:off x="732" y="555"/>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vi-VN" sz="2400" b="1">
                    <a:solidFill>
                      <a:srgbClr val="CC0000"/>
                    </a:solidFill>
                    <a:latin typeface="Times New Roman" pitchFamily="18" charset="0"/>
                  </a:rPr>
                  <a:t>3</a:t>
                </a:r>
              </a:p>
            </p:txBody>
          </p:sp>
        </p:grpSp>
      </p:grpSp>
      <p:grpSp>
        <p:nvGrpSpPr>
          <p:cNvPr id="99408" name="Group 80"/>
          <p:cNvGrpSpPr>
            <a:grpSpLocks/>
          </p:cNvGrpSpPr>
          <p:nvPr/>
        </p:nvGrpSpPr>
        <p:grpSpPr bwMode="auto">
          <a:xfrm>
            <a:off x="152400" y="5000625"/>
            <a:ext cx="2743200" cy="1677988"/>
            <a:chOff x="96" y="3150"/>
            <a:chExt cx="1728" cy="1057"/>
          </a:xfrm>
        </p:grpSpPr>
        <p:pic>
          <p:nvPicPr>
            <p:cNvPr id="99344" name="Picture 16"/>
            <p:cNvPicPr>
              <a:picLocks noChangeAspect="1" noChangeArrowheads="1"/>
            </p:cNvPicPr>
            <p:nvPr/>
          </p:nvPicPr>
          <p:blipFill>
            <a:blip r:embed="rId6">
              <a:extLst>
                <a:ext uri="{28A0092B-C50C-407E-A947-70E740481C1C}">
                  <a14:useLocalDpi xmlns:a14="http://schemas.microsoft.com/office/drawing/2010/main" val="0"/>
                </a:ext>
              </a:extLst>
            </a:blip>
            <a:srcRect r="2702"/>
            <a:stretch>
              <a:fillRect/>
            </a:stretch>
          </p:blipFill>
          <p:spPr bwMode="auto">
            <a:xfrm>
              <a:off x="96" y="3168"/>
              <a:ext cx="1728" cy="1039"/>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99379" name="Group 51"/>
            <p:cNvGrpSpPr>
              <a:grpSpLocks/>
            </p:cNvGrpSpPr>
            <p:nvPr/>
          </p:nvGrpSpPr>
          <p:grpSpPr bwMode="auto">
            <a:xfrm>
              <a:off x="99" y="3150"/>
              <a:ext cx="336" cy="292"/>
              <a:chOff x="672" y="555"/>
              <a:chExt cx="336" cy="292"/>
            </a:xfrm>
          </p:grpSpPr>
          <p:grpSp>
            <p:nvGrpSpPr>
              <p:cNvPr id="99380" name="Group 52"/>
              <p:cNvGrpSpPr>
                <a:grpSpLocks/>
              </p:cNvGrpSpPr>
              <p:nvPr/>
            </p:nvGrpSpPr>
            <p:grpSpPr bwMode="auto">
              <a:xfrm>
                <a:off x="672" y="576"/>
                <a:ext cx="336" cy="271"/>
                <a:chOff x="1289" y="582"/>
                <a:chExt cx="668" cy="668"/>
              </a:xfrm>
            </p:grpSpPr>
            <p:sp>
              <p:nvSpPr>
                <p:cNvPr id="99381" name="Oval 53"/>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99382" name="Oval 54"/>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383" name="Oval 55"/>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384" name="Oval 56"/>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385" name="Oval 57"/>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grpSp>
          <p:sp>
            <p:nvSpPr>
              <p:cNvPr id="99386" name="Text Box 58"/>
              <p:cNvSpPr txBox="1">
                <a:spLocks noChangeArrowheads="1"/>
              </p:cNvSpPr>
              <p:nvPr/>
            </p:nvSpPr>
            <p:spPr bwMode="gray">
              <a:xfrm>
                <a:off x="732" y="555"/>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vi-VN" sz="2400" b="1">
                    <a:solidFill>
                      <a:srgbClr val="CC0000"/>
                    </a:solidFill>
                    <a:latin typeface="Times New Roman" pitchFamily="18" charset="0"/>
                  </a:rPr>
                  <a:t>5</a:t>
                </a:r>
              </a:p>
            </p:txBody>
          </p:sp>
        </p:grpSp>
      </p:grpSp>
      <p:grpSp>
        <p:nvGrpSpPr>
          <p:cNvPr id="99409" name="Group 81"/>
          <p:cNvGrpSpPr>
            <a:grpSpLocks/>
          </p:cNvGrpSpPr>
          <p:nvPr/>
        </p:nvGrpSpPr>
        <p:grpSpPr bwMode="auto">
          <a:xfrm>
            <a:off x="3048000" y="5029200"/>
            <a:ext cx="2971800" cy="1676400"/>
            <a:chOff x="1920" y="3168"/>
            <a:chExt cx="1872" cy="1056"/>
          </a:xfrm>
        </p:grpSpPr>
        <p:pic>
          <p:nvPicPr>
            <p:cNvPr id="99345" name="Picture 17"/>
            <p:cNvPicPr>
              <a:picLocks noChangeAspect="1" noChangeArrowheads="1"/>
            </p:cNvPicPr>
            <p:nvPr/>
          </p:nvPicPr>
          <p:blipFill>
            <a:blip r:embed="rId7">
              <a:extLst>
                <a:ext uri="{28A0092B-C50C-407E-A947-70E740481C1C}">
                  <a14:useLocalDpi xmlns:a14="http://schemas.microsoft.com/office/drawing/2010/main" val="0"/>
                </a:ext>
              </a:extLst>
            </a:blip>
            <a:srcRect l="5992" r="10112"/>
            <a:stretch>
              <a:fillRect/>
            </a:stretch>
          </p:blipFill>
          <p:spPr bwMode="auto">
            <a:xfrm>
              <a:off x="1920" y="3179"/>
              <a:ext cx="1872" cy="1045"/>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99387" name="Group 59"/>
            <p:cNvGrpSpPr>
              <a:grpSpLocks/>
            </p:cNvGrpSpPr>
            <p:nvPr/>
          </p:nvGrpSpPr>
          <p:grpSpPr bwMode="auto">
            <a:xfrm>
              <a:off x="1920" y="3168"/>
              <a:ext cx="336" cy="292"/>
              <a:chOff x="672" y="555"/>
              <a:chExt cx="336" cy="292"/>
            </a:xfrm>
          </p:grpSpPr>
          <p:grpSp>
            <p:nvGrpSpPr>
              <p:cNvPr id="99388" name="Group 60"/>
              <p:cNvGrpSpPr>
                <a:grpSpLocks/>
              </p:cNvGrpSpPr>
              <p:nvPr/>
            </p:nvGrpSpPr>
            <p:grpSpPr bwMode="auto">
              <a:xfrm>
                <a:off x="672" y="576"/>
                <a:ext cx="336" cy="271"/>
                <a:chOff x="1289" y="582"/>
                <a:chExt cx="668" cy="668"/>
              </a:xfrm>
            </p:grpSpPr>
            <p:sp>
              <p:nvSpPr>
                <p:cNvPr id="99389" name="Oval 61"/>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99390" name="Oval 6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391" name="Oval 6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392" name="Oval 6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393" name="Oval 6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grpSp>
          <p:sp>
            <p:nvSpPr>
              <p:cNvPr id="99394" name="Text Box 66"/>
              <p:cNvSpPr txBox="1">
                <a:spLocks noChangeArrowheads="1"/>
              </p:cNvSpPr>
              <p:nvPr/>
            </p:nvSpPr>
            <p:spPr bwMode="gray">
              <a:xfrm>
                <a:off x="732" y="555"/>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vi-VN" sz="2400" b="1">
                    <a:solidFill>
                      <a:srgbClr val="CC0000"/>
                    </a:solidFill>
                    <a:latin typeface="Times New Roman" pitchFamily="18" charset="0"/>
                  </a:rPr>
                  <a:t>6</a:t>
                </a:r>
              </a:p>
            </p:txBody>
          </p:sp>
        </p:grpSp>
      </p:grpSp>
      <p:grpSp>
        <p:nvGrpSpPr>
          <p:cNvPr id="99410" name="Group 82"/>
          <p:cNvGrpSpPr>
            <a:grpSpLocks/>
          </p:cNvGrpSpPr>
          <p:nvPr/>
        </p:nvGrpSpPr>
        <p:grpSpPr bwMode="auto">
          <a:xfrm>
            <a:off x="6162675" y="5019675"/>
            <a:ext cx="2828925" cy="1685925"/>
            <a:chOff x="3882" y="3162"/>
            <a:chExt cx="1782" cy="1062"/>
          </a:xfrm>
        </p:grpSpPr>
        <p:pic>
          <p:nvPicPr>
            <p:cNvPr id="99346" name="Picture 18"/>
            <p:cNvPicPr>
              <a:picLocks noChangeAspect="1" noChangeArrowheads="1"/>
            </p:cNvPicPr>
            <p:nvPr/>
          </p:nvPicPr>
          <p:blipFill>
            <a:blip r:embed="rId8">
              <a:extLst>
                <a:ext uri="{28A0092B-C50C-407E-A947-70E740481C1C}">
                  <a14:useLocalDpi xmlns:a14="http://schemas.microsoft.com/office/drawing/2010/main" val="0"/>
                </a:ext>
              </a:extLst>
            </a:blip>
            <a:srcRect l="5112"/>
            <a:stretch>
              <a:fillRect/>
            </a:stretch>
          </p:blipFill>
          <p:spPr bwMode="auto">
            <a:xfrm>
              <a:off x="3882" y="3171"/>
              <a:ext cx="1782" cy="1053"/>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99395" name="Group 67"/>
            <p:cNvGrpSpPr>
              <a:grpSpLocks/>
            </p:cNvGrpSpPr>
            <p:nvPr/>
          </p:nvGrpSpPr>
          <p:grpSpPr bwMode="auto">
            <a:xfrm>
              <a:off x="3888" y="3162"/>
              <a:ext cx="336" cy="292"/>
              <a:chOff x="672" y="555"/>
              <a:chExt cx="336" cy="292"/>
            </a:xfrm>
          </p:grpSpPr>
          <p:grpSp>
            <p:nvGrpSpPr>
              <p:cNvPr id="99396" name="Group 68"/>
              <p:cNvGrpSpPr>
                <a:grpSpLocks/>
              </p:cNvGrpSpPr>
              <p:nvPr/>
            </p:nvGrpSpPr>
            <p:grpSpPr bwMode="auto">
              <a:xfrm>
                <a:off x="672" y="576"/>
                <a:ext cx="336" cy="271"/>
                <a:chOff x="1289" y="582"/>
                <a:chExt cx="668" cy="668"/>
              </a:xfrm>
            </p:grpSpPr>
            <p:sp>
              <p:nvSpPr>
                <p:cNvPr id="99397" name="Oval 69"/>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99398" name="Oval 70"/>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399" name="Oval 71"/>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400" name="Oval 72"/>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99401" name="Oval 73"/>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grpSp>
          <p:sp>
            <p:nvSpPr>
              <p:cNvPr id="99402" name="Text Box 74"/>
              <p:cNvSpPr txBox="1">
                <a:spLocks noChangeArrowheads="1"/>
              </p:cNvSpPr>
              <p:nvPr/>
            </p:nvSpPr>
            <p:spPr bwMode="gray">
              <a:xfrm>
                <a:off x="732" y="555"/>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vi-VN" sz="2400" b="1">
                    <a:solidFill>
                      <a:srgbClr val="CC0000"/>
                    </a:solidFill>
                    <a:latin typeface="Times New Roman" pitchFamily="18" charset="0"/>
                  </a:rPr>
                  <a:t>7</a:t>
                </a:r>
              </a:p>
            </p:txBody>
          </p:sp>
        </p:grpSp>
      </p:grpSp>
      <p:sp>
        <p:nvSpPr>
          <p:cNvPr id="99417" name="Text Box 89"/>
          <p:cNvSpPr txBox="1">
            <a:spLocks noChangeArrowheads="1"/>
          </p:cNvSpPr>
          <p:nvPr/>
        </p:nvSpPr>
        <p:spPr bwMode="auto">
          <a:xfrm>
            <a:off x="2667000" y="381000"/>
            <a:ext cx="419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u="sng">
                <a:solidFill>
                  <a:srgbClr val="800000"/>
                </a:solidFill>
                <a:latin typeface="Times New Roman" pitchFamily="18" charset="0"/>
              </a:rPr>
              <a:t>Tự nhiên và xã hội</a:t>
            </a:r>
          </a:p>
        </p:txBody>
      </p:sp>
      <p:sp>
        <p:nvSpPr>
          <p:cNvPr id="99418" name="Text Box 90"/>
          <p:cNvSpPr txBox="1">
            <a:spLocks noChangeArrowheads="1"/>
          </p:cNvSpPr>
          <p:nvPr/>
        </p:nvSpPr>
        <p:spPr bwMode="auto">
          <a:xfrm>
            <a:off x="2590800" y="909638"/>
            <a:ext cx="4038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800000"/>
                </a:solidFill>
                <a:latin typeface="Times New Roman" pitchFamily="18" charset="0"/>
              </a:rPr>
              <a:t>VỆ SINH THẦN KINH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9418"/>
                                        </p:tgtEl>
                                        <p:attrNameLst>
                                          <p:attrName>style.visibility</p:attrName>
                                        </p:attrNameLst>
                                      </p:cBhvr>
                                      <p:to>
                                        <p:strVal val="visible"/>
                                      </p:to>
                                    </p:set>
                                    <p:animEffect transition="in" filter="blinds(horizontal)">
                                      <p:cBhvr>
                                        <p:cTn id="7" dur="500"/>
                                        <p:tgtEl>
                                          <p:spTgt spid="994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99404"/>
                                        </p:tgtEl>
                                        <p:attrNameLst>
                                          <p:attrName>style.visibility</p:attrName>
                                        </p:attrNameLst>
                                      </p:cBhvr>
                                      <p:to>
                                        <p:strVal val="visible"/>
                                      </p:to>
                                    </p:set>
                                    <p:anim to="" calcmode="lin" valueType="num">
                                      <p:cBhvr>
                                        <p:cTn id="12" dur="1" fill="hold"/>
                                        <p:tgtEl>
                                          <p:spTgt spid="99404"/>
                                        </p:tgtEl>
                                        <p:attrNameLst>
                                          <p:attrName/>
                                        </p:attrNameLst>
                                      </p:cBhvr>
                                    </p:anim>
                                  </p:childTnLst>
                                </p:cTn>
                              </p:par>
                            </p:childTnLst>
                          </p:cTn>
                        </p:par>
                        <p:par>
                          <p:cTn id="13" fill="hold" nodeType="afterGroup">
                            <p:stCondLst>
                              <p:cond delay="0"/>
                            </p:stCondLst>
                            <p:childTnLst>
                              <p:par>
                                <p:cTn id="14" presetID="24" presetClass="entr" presetSubtype="0" fill="hold" nodeType="afterEffect">
                                  <p:stCondLst>
                                    <p:cond delay="0"/>
                                  </p:stCondLst>
                                  <p:childTnLst>
                                    <p:set>
                                      <p:cBhvr>
                                        <p:cTn id="15" dur="1" fill="hold">
                                          <p:stCondLst>
                                            <p:cond delay="0"/>
                                          </p:stCondLst>
                                        </p:cTn>
                                        <p:tgtEl>
                                          <p:spTgt spid="99405"/>
                                        </p:tgtEl>
                                        <p:attrNameLst>
                                          <p:attrName>style.visibility</p:attrName>
                                        </p:attrNameLst>
                                      </p:cBhvr>
                                      <p:to>
                                        <p:strVal val="visible"/>
                                      </p:to>
                                    </p:set>
                                    <p:anim to="" calcmode="lin" valueType="num">
                                      <p:cBhvr>
                                        <p:cTn id="16" dur="1" fill="hold"/>
                                        <p:tgtEl>
                                          <p:spTgt spid="99405"/>
                                        </p:tgtEl>
                                        <p:attrNameLst>
                                          <p:attrName/>
                                        </p:attrNameLst>
                                      </p:cBhvr>
                                    </p:anim>
                                  </p:childTnLst>
                                </p:cTn>
                              </p:par>
                            </p:childTnLst>
                          </p:cTn>
                        </p:par>
                        <p:par>
                          <p:cTn id="17" fill="hold" nodeType="afterGroup">
                            <p:stCondLst>
                              <p:cond delay="0"/>
                            </p:stCondLst>
                            <p:childTnLst>
                              <p:par>
                                <p:cTn id="18" presetID="24" presetClass="entr" presetSubtype="0" fill="hold" nodeType="afterEffect">
                                  <p:stCondLst>
                                    <p:cond delay="0"/>
                                  </p:stCondLst>
                                  <p:childTnLst>
                                    <p:set>
                                      <p:cBhvr>
                                        <p:cTn id="19" dur="1" fill="hold">
                                          <p:stCondLst>
                                            <p:cond delay="0"/>
                                          </p:stCondLst>
                                        </p:cTn>
                                        <p:tgtEl>
                                          <p:spTgt spid="99406"/>
                                        </p:tgtEl>
                                        <p:attrNameLst>
                                          <p:attrName>style.visibility</p:attrName>
                                        </p:attrNameLst>
                                      </p:cBhvr>
                                      <p:to>
                                        <p:strVal val="visible"/>
                                      </p:to>
                                    </p:set>
                                    <p:anim to="" calcmode="lin" valueType="num">
                                      <p:cBhvr>
                                        <p:cTn id="20" dur="1" fill="hold"/>
                                        <p:tgtEl>
                                          <p:spTgt spid="99406"/>
                                        </p:tgtEl>
                                        <p:attrNameLst>
                                          <p:attrName/>
                                        </p:attrNameLst>
                                      </p:cBhvr>
                                    </p:anim>
                                  </p:childTnLst>
                                </p:cTn>
                              </p:par>
                            </p:childTnLst>
                          </p:cTn>
                        </p:par>
                        <p:par>
                          <p:cTn id="21" fill="hold" nodeType="afterGroup">
                            <p:stCondLst>
                              <p:cond delay="0"/>
                            </p:stCondLst>
                            <p:childTnLst>
                              <p:par>
                                <p:cTn id="22" presetID="24" presetClass="entr" presetSubtype="0" fill="hold" nodeType="afterEffect">
                                  <p:stCondLst>
                                    <p:cond delay="0"/>
                                  </p:stCondLst>
                                  <p:childTnLst>
                                    <p:set>
                                      <p:cBhvr>
                                        <p:cTn id="23" dur="1" fill="hold">
                                          <p:stCondLst>
                                            <p:cond delay="0"/>
                                          </p:stCondLst>
                                        </p:cTn>
                                        <p:tgtEl>
                                          <p:spTgt spid="99407"/>
                                        </p:tgtEl>
                                        <p:attrNameLst>
                                          <p:attrName>style.visibility</p:attrName>
                                        </p:attrNameLst>
                                      </p:cBhvr>
                                      <p:to>
                                        <p:strVal val="visible"/>
                                      </p:to>
                                    </p:set>
                                    <p:anim to="" calcmode="lin" valueType="num">
                                      <p:cBhvr>
                                        <p:cTn id="24" dur="1" fill="hold"/>
                                        <p:tgtEl>
                                          <p:spTgt spid="99407"/>
                                        </p:tgtEl>
                                        <p:attrNameLst>
                                          <p:attrName/>
                                        </p:attrNameLst>
                                      </p:cBhvr>
                                    </p:anim>
                                  </p:childTnLst>
                                </p:cTn>
                              </p:par>
                            </p:childTnLst>
                          </p:cTn>
                        </p:par>
                        <p:par>
                          <p:cTn id="25" fill="hold" nodeType="afterGroup">
                            <p:stCondLst>
                              <p:cond delay="0"/>
                            </p:stCondLst>
                            <p:childTnLst>
                              <p:par>
                                <p:cTn id="26" presetID="24" presetClass="entr" presetSubtype="0" fill="hold" nodeType="afterEffect">
                                  <p:stCondLst>
                                    <p:cond delay="0"/>
                                  </p:stCondLst>
                                  <p:childTnLst>
                                    <p:set>
                                      <p:cBhvr>
                                        <p:cTn id="27" dur="1" fill="hold">
                                          <p:stCondLst>
                                            <p:cond delay="0"/>
                                          </p:stCondLst>
                                        </p:cTn>
                                        <p:tgtEl>
                                          <p:spTgt spid="99408"/>
                                        </p:tgtEl>
                                        <p:attrNameLst>
                                          <p:attrName>style.visibility</p:attrName>
                                        </p:attrNameLst>
                                      </p:cBhvr>
                                      <p:to>
                                        <p:strVal val="visible"/>
                                      </p:to>
                                    </p:set>
                                    <p:anim to="" calcmode="lin" valueType="num">
                                      <p:cBhvr>
                                        <p:cTn id="28" dur="1" fill="hold"/>
                                        <p:tgtEl>
                                          <p:spTgt spid="99408"/>
                                        </p:tgtEl>
                                        <p:attrNameLst>
                                          <p:attrName/>
                                        </p:attrNameLst>
                                      </p:cBhvr>
                                    </p:anim>
                                  </p:childTnLst>
                                </p:cTn>
                              </p:par>
                            </p:childTnLst>
                          </p:cTn>
                        </p:par>
                        <p:par>
                          <p:cTn id="29" fill="hold" nodeType="afterGroup">
                            <p:stCondLst>
                              <p:cond delay="0"/>
                            </p:stCondLst>
                            <p:childTnLst>
                              <p:par>
                                <p:cTn id="30" presetID="24" presetClass="entr" presetSubtype="0" fill="hold" nodeType="afterEffect">
                                  <p:stCondLst>
                                    <p:cond delay="0"/>
                                  </p:stCondLst>
                                  <p:childTnLst>
                                    <p:set>
                                      <p:cBhvr>
                                        <p:cTn id="31" dur="1" fill="hold">
                                          <p:stCondLst>
                                            <p:cond delay="0"/>
                                          </p:stCondLst>
                                        </p:cTn>
                                        <p:tgtEl>
                                          <p:spTgt spid="99409"/>
                                        </p:tgtEl>
                                        <p:attrNameLst>
                                          <p:attrName>style.visibility</p:attrName>
                                        </p:attrNameLst>
                                      </p:cBhvr>
                                      <p:to>
                                        <p:strVal val="visible"/>
                                      </p:to>
                                    </p:set>
                                    <p:anim to="" calcmode="lin" valueType="num">
                                      <p:cBhvr>
                                        <p:cTn id="32" dur="1" fill="hold"/>
                                        <p:tgtEl>
                                          <p:spTgt spid="99409"/>
                                        </p:tgtEl>
                                        <p:attrNameLst>
                                          <p:attrName/>
                                        </p:attrNameLst>
                                      </p:cBhvr>
                                    </p:anim>
                                  </p:childTnLst>
                                </p:cTn>
                              </p:par>
                            </p:childTnLst>
                          </p:cTn>
                        </p:par>
                        <p:par>
                          <p:cTn id="33" fill="hold" nodeType="afterGroup">
                            <p:stCondLst>
                              <p:cond delay="0"/>
                            </p:stCondLst>
                            <p:childTnLst>
                              <p:par>
                                <p:cTn id="34" presetID="24" presetClass="entr" presetSubtype="0" fill="hold" nodeType="afterEffect">
                                  <p:stCondLst>
                                    <p:cond delay="0"/>
                                  </p:stCondLst>
                                  <p:childTnLst>
                                    <p:set>
                                      <p:cBhvr>
                                        <p:cTn id="35" dur="1" fill="hold">
                                          <p:stCondLst>
                                            <p:cond delay="0"/>
                                          </p:stCondLst>
                                        </p:cTn>
                                        <p:tgtEl>
                                          <p:spTgt spid="99410"/>
                                        </p:tgtEl>
                                        <p:attrNameLst>
                                          <p:attrName>style.visibility</p:attrName>
                                        </p:attrNameLst>
                                      </p:cBhvr>
                                      <p:to>
                                        <p:strVal val="visible"/>
                                      </p:to>
                                    </p:set>
                                    <p:anim to="" calcmode="lin" valueType="num">
                                      <p:cBhvr>
                                        <p:cTn id="36" dur="1" fill="hold"/>
                                        <p:tgtEl>
                                          <p:spTgt spid="994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p:txBody>
          <a:bodyPr/>
          <a:lstStyle/>
          <a:p>
            <a:r>
              <a:rPr lang="en-US" altLang="vi-VN"/>
              <a:t>www.themegallery.com</a:t>
            </a:r>
          </a:p>
        </p:txBody>
      </p:sp>
      <p:sp>
        <p:nvSpPr>
          <p:cNvPr id="83031" name="AutoShape 87"/>
          <p:cNvSpPr>
            <a:spLocks noChangeArrowheads="1"/>
          </p:cNvSpPr>
          <p:nvPr/>
        </p:nvSpPr>
        <p:spPr bwMode="blackWhite">
          <a:xfrm>
            <a:off x="1066800" y="4572000"/>
            <a:ext cx="7239000" cy="1066800"/>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400" b="1">
                <a:solidFill>
                  <a:srgbClr val="990033"/>
                </a:solidFill>
                <a:latin typeface="Times New Roman" pitchFamily="18" charset="0"/>
              </a:rPr>
              <a:t> </a:t>
            </a:r>
            <a:r>
              <a:rPr lang="en-US" altLang="vi-VN" sz="3200" b="1">
                <a:solidFill>
                  <a:srgbClr val="800000"/>
                </a:solidFill>
                <a:latin typeface="Times New Roman" pitchFamily="18" charset="0"/>
              </a:rPr>
              <a:t>Việc làm trong tranh có lợi hay có hại </a:t>
            </a:r>
          </a:p>
          <a:p>
            <a:pPr eaLnBrk="0" hangingPunct="0"/>
            <a:r>
              <a:rPr lang="en-US" altLang="vi-VN" sz="3200" b="1">
                <a:solidFill>
                  <a:srgbClr val="800000"/>
                </a:solidFill>
                <a:latin typeface="Times New Roman" pitchFamily="18" charset="0"/>
              </a:rPr>
              <a:t> đối với cơ quan thần kinh? Vì  sao ?</a:t>
            </a:r>
            <a:r>
              <a:rPr lang="en-US" altLang="vi-VN" sz="3200">
                <a:solidFill>
                  <a:srgbClr val="800000"/>
                </a:solidFill>
                <a:latin typeface="Times New Roman" pitchFamily="18" charset="0"/>
              </a:rPr>
              <a:t> </a:t>
            </a:r>
          </a:p>
        </p:txBody>
      </p:sp>
      <p:sp>
        <p:nvSpPr>
          <p:cNvPr id="83032" name="AutoShape 88"/>
          <p:cNvSpPr>
            <a:spLocks noChangeArrowheads="1"/>
          </p:cNvSpPr>
          <p:nvPr/>
        </p:nvSpPr>
        <p:spPr bwMode="blackWhite">
          <a:xfrm>
            <a:off x="2209800" y="3352800"/>
            <a:ext cx="4267200" cy="838200"/>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400" b="1">
                <a:solidFill>
                  <a:srgbClr val="990033"/>
                </a:solidFill>
                <a:latin typeface="Times New Roman" pitchFamily="18" charset="0"/>
              </a:rPr>
              <a:t> </a:t>
            </a:r>
            <a:r>
              <a:rPr lang="en-US" altLang="vi-VN" sz="3200" b="1">
                <a:solidFill>
                  <a:srgbClr val="800000"/>
                </a:solidFill>
                <a:latin typeface="Times New Roman" pitchFamily="18" charset="0"/>
              </a:rPr>
              <a:t>Trong tranh vẽ gì ?</a:t>
            </a:r>
          </a:p>
        </p:txBody>
      </p:sp>
      <p:sp>
        <p:nvSpPr>
          <p:cNvPr id="83037" name="WordArt 93"/>
          <p:cNvSpPr>
            <a:spLocks noChangeArrowheads="1" noChangeShapeType="1" noTextEdit="1"/>
          </p:cNvSpPr>
          <p:nvPr/>
        </p:nvSpPr>
        <p:spPr bwMode="auto">
          <a:xfrm>
            <a:off x="2514600" y="2057400"/>
            <a:ext cx="4038600" cy="1047750"/>
          </a:xfrm>
          <a:prstGeom prst="rect">
            <a:avLst/>
          </a:prstGeom>
        </p:spPr>
        <p:txBody>
          <a:bodyPr wrap="none" fromWordArt="1">
            <a:prstTxWarp prst="textPlain">
              <a:avLst>
                <a:gd name="adj" fmla="val 50000"/>
              </a:avLst>
            </a:prstTxWarp>
          </a:bodyPr>
          <a:lstStyle/>
          <a:p>
            <a:pPr algn="ctr"/>
            <a:r>
              <a:rPr lang="vi-VN" sz="3600" kern="10">
                <a:ln w="12700">
                  <a:solidFill>
                    <a:schemeClr val="tx1"/>
                  </a:solidFill>
                  <a:round/>
                  <a:headEnd/>
                  <a:tailEnd/>
                </a:ln>
                <a:solidFill>
                  <a:schemeClr val="tx1">
                    <a:alpha val="50000"/>
                  </a:schemeClr>
                </a:solidFill>
                <a:effectLst>
                  <a:outerShdw dist="45791" dir="2021404" algn="ctr" rotWithShape="0">
                    <a:srgbClr val="9999FF"/>
                  </a:outerShdw>
                </a:effectLst>
                <a:latin typeface="Arial"/>
                <a:cs typeface="Arial"/>
              </a:rPr>
              <a:t>Thảo luận nhóm 4  </a:t>
            </a:r>
          </a:p>
        </p:txBody>
      </p:sp>
      <p:sp>
        <p:nvSpPr>
          <p:cNvPr id="83041" name="Text Box 97"/>
          <p:cNvSpPr txBox="1">
            <a:spLocks noChangeArrowheads="1"/>
          </p:cNvSpPr>
          <p:nvPr/>
        </p:nvSpPr>
        <p:spPr bwMode="auto">
          <a:xfrm>
            <a:off x="2667000" y="614363"/>
            <a:ext cx="4191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u="sng">
                <a:solidFill>
                  <a:srgbClr val="800000"/>
                </a:solidFill>
                <a:latin typeface="Times New Roman" pitchFamily="18" charset="0"/>
              </a:rPr>
              <a:t>Tự nhiên và xã hội</a:t>
            </a:r>
          </a:p>
        </p:txBody>
      </p:sp>
      <p:sp>
        <p:nvSpPr>
          <p:cNvPr id="83042" name="Text Box 98"/>
          <p:cNvSpPr txBox="1">
            <a:spLocks noChangeArrowheads="1"/>
          </p:cNvSpPr>
          <p:nvPr/>
        </p:nvSpPr>
        <p:spPr bwMode="auto">
          <a:xfrm>
            <a:off x="2590800" y="11430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800000"/>
                </a:solidFill>
                <a:latin typeface="Times New Roman" pitchFamily="18" charset="0"/>
              </a:rPr>
              <a:t>VỆ SINH THẦN KINH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3032"/>
                                        </p:tgtEl>
                                        <p:attrNameLst>
                                          <p:attrName>style.visibility</p:attrName>
                                        </p:attrNameLst>
                                      </p:cBhvr>
                                      <p:to>
                                        <p:strVal val="visible"/>
                                      </p:to>
                                    </p:set>
                                    <p:anim calcmode="lin" valueType="num">
                                      <p:cBhvr>
                                        <p:cTn id="7" dur="500" fill="hold"/>
                                        <p:tgtEl>
                                          <p:spTgt spid="83032"/>
                                        </p:tgtEl>
                                        <p:attrNameLst>
                                          <p:attrName>ppt_w</p:attrName>
                                        </p:attrNameLst>
                                      </p:cBhvr>
                                      <p:tavLst>
                                        <p:tav tm="0">
                                          <p:val>
                                            <p:fltVal val="0"/>
                                          </p:val>
                                        </p:tav>
                                        <p:tav tm="100000">
                                          <p:val>
                                            <p:strVal val="#ppt_w"/>
                                          </p:val>
                                        </p:tav>
                                      </p:tavLst>
                                    </p:anim>
                                    <p:anim calcmode="lin" valueType="num">
                                      <p:cBhvr>
                                        <p:cTn id="8" dur="500" fill="hold"/>
                                        <p:tgtEl>
                                          <p:spTgt spid="83032"/>
                                        </p:tgtEl>
                                        <p:attrNameLst>
                                          <p:attrName>ppt_h</p:attrName>
                                        </p:attrNameLst>
                                      </p:cBhvr>
                                      <p:tavLst>
                                        <p:tav tm="0">
                                          <p:val>
                                            <p:fltVal val="0"/>
                                          </p:val>
                                        </p:tav>
                                        <p:tav tm="100000">
                                          <p:val>
                                            <p:strVal val="#ppt_h"/>
                                          </p:val>
                                        </p:tav>
                                      </p:tavLst>
                                    </p:anim>
                                    <p:animEffect transition="in" filter="fade">
                                      <p:cBhvr>
                                        <p:cTn id="9" dur="500"/>
                                        <p:tgtEl>
                                          <p:spTgt spid="83032"/>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83031"/>
                                        </p:tgtEl>
                                        <p:attrNameLst>
                                          <p:attrName>style.visibility</p:attrName>
                                        </p:attrNameLst>
                                      </p:cBhvr>
                                      <p:to>
                                        <p:strVal val="visible"/>
                                      </p:to>
                                    </p:set>
                                    <p:anim calcmode="lin" valueType="num">
                                      <p:cBhvr>
                                        <p:cTn id="13" dur="500" fill="hold"/>
                                        <p:tgtEl>
                                          <p:spTgt spid="83031"/>
                                        </p:tgtEl>
                                        <p:attrNameLst>
                                          <p:attrName>ppt_w</p:attrName>
                                        </p:attrNameLst>
                                      </p:cBhvr>
                                      <p:tavLst>
                                        <p:tav tm="0">
                                          <p:val>
                                            <p:fltVal val="0"/>
                                          </p:val>
                                        </p:tav>
                                        <p:tav tm="100000">
                                          <p:val>
                                            <p:strVal val="#ppt_w"/>
                                          </p:val>
                                        </p:tav>
                                      </p:tavLst>
                                    </p:anim>
                                    <p:anim calcmode="lin" valueType="num">
                                      <p:cBhvr>
                                        <p:cTn id="14" dur="500" fill="hold"/>
                                        <p:tgtEl>
                                          <p:spTgt spid="83031"/>
                                        </p:tgtEl>
                                        <p:attrNameLst>
                                          <p:attrName>ppt_h</p:attrName>
                                        </p:attrNameLst>
                                      </p:cBhvr>
                                      <p:tavLst>
                                        <p:tav tm="0">
                                          <p:val>
                                            <p:fltVal val="0"/>
                                          </p:val>
                                        </p:tav>
                                        <p:tav tm="100000">
                                          <p:val>
                                            <p:strVal val="#ppt_h"/>
                                          </p:val>
                                        </p:tav>
                                      </p:tavLst>
                                    </p:anim>
                                    <p:animEffect transition="in" filter="fade">
                                      <p:cBhvr>
                                        <p:cTn id="15" dur="500"/>
                                        <p:tgtEl>
                                          <p:spTgt spid="83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31" grpId="0" animBg="1"/>
      <p:bldP spid="8303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 name="Footer Placeholder 3"/>
          <p:cNvSpPr>
            <a:spLocks noGrp="1"/>
          </p:cNvSpPr>
          <p:nvPr>
            <p:ph type="ftr" sz="quarter" idx="10"/>
          </p:nvPr>
        </p:nvSpPr>
        <p:spPr/>
        <p:txBody>
          <a:bodyPr/>
          <a:lstStyle/>
          <a:p>
            <a:r>
              <a:rPr lang="en-US" altLang="vi-VN"/>
              <a:t>www.themegallery.com</a:t>
            </a:r>
          </a:p>
        </p:txBody>
      </p:sp>
      <p:sp>
        <p:nvSpPr>
          <p:cNvPr id="100357" name="Text Box 5"/>
          <p:cNvSpPr txBox="1">
            <a:spLocks noChangeArrowheads="1"/>
          </p:cNvSpPr>
          <p:nvPr/>
        </p:nvSpPr>
        <p:spPr bwMode="auto">
          <a:xfrm>
            <a:off x="2667000" y="614363"/>
            <a:ext cx="4191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u="sng">
                <a:solidFill>
                  <a:srgbClr val="800000"/>
                </a:solidFill>
                <a:latin typeface="Times New Roman" pitchFamily="18" charset="0"/>
              </a:rPr>
              <a:t>Tự nhiên và xã hội</a:t>
            </a:r>
          </a:p>
        </p:txBody>
      </p:sp>
      <p:sp>
        <p:nvSpPr>
          <p:cNvPr id="100360" name="AutoShape 8"/>
          <p:cNvSpPr>
            <a:spLocks noChangeArrowheads="1"/>
          </p:cNvSpPr>
          <p:nvPr/>
        </p:nvSpPr>
        <p:spPr bwMode="blackWhite">
          <a:xfrm>
            <a:off x="304800" y="5410200"/>
            <a:ext cx="8382000" cy="1143000"/>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400" b="1">
                <a:solidFill>
                  <a:srgbClr val="990033"/>
                </a:solidFill>
                <a:latin typeface="Times New Roman" pitchFamily="18" charset="0"/>
              </a:rPr>
              <a:t> </a:t>
            </a:r>
            <a:r>
              <a:rPr lang="en-US" altLang="vi-VN" sz="2800" b="1">
                <a:solidFill>
                  <a:srgbClr val="800000"/>
                </a:solidFill>
                <a:latin typeface="Times New Roman" pitchFamily="18" charset="0"/>
              </a:rPr>
              <a:t>Việc làm trong tranh có lợi đối với cơ quan thần </a:t>
            </a:r>
          </a:p>
          <a:p>
            <a:pPr eaLnBrk="0" hangingPunct="0"/>
            <a:r>
              <a:rPr lang="en-US" altLang="vi-VN" sz="2800" b="1">
                <a:solidFill>
                  <a:srgbClr val="800000"/>
                </a:solidFill>
                <a:latin typeface="Times New Roman" pitchFamily="18" charset="0"/>
              </a:rPr>
              <a:t>kinh. Vì </a:t>
            </a:r>
            <a:r>
              <a:rPr lang="en-US" altLang="vi-VN" sz="2800" b="1">
                <a:solidFill>
                  <a:srgbClr val="800000"/>
                </a:solidFill>
                <a:latin typeface="Times New Roman" pitchFamily="18" charset="0"/>
                <a:cs typeface="Times New Roman" pitchFamily="18" charset="0"/>
              </a:rPr>
              <a:t>khi ngủ, cơ quan thần kinh được nghỉ ngơi.</a:t>
            </a:r>
            <a:r>
              <a:rPr lang="en-US" altLang="vi-VN" sz="2800">
                <a:solidFill>
                  <a:srgbClr val="800000"/>
                </a:solidFill>
                <a:latin typeface="Times New Roman" pitchFamily="18" charset="0"/>
              </a:rPr>
              <a:t>  </a:t>
            </a:r>
          </a:p>
        </p:txBody>
      </p:sp>
      <p:grpSp>
        <p:nvGrpSpPr>
          <p:cNvPr id="100370" name="Group 18"/>
          <p:cNvGrpSpPr>
            <a:grpSpLocks/>
          </p:cNvGrpSpPr>
          <p:nvPr/>
        </p:nvGrpSpPr>
        <p:grpSpPr bwMode="auto">
          <a:xfrm>
            <a:off x="381000" y="1752600"/>
            <a:ext cx="8458200" cy="3657600"/>
            <a:chOff x="240" y="1104"/>
            <a:chExt cx="5328" cy="2304"/>
          </a:xfrm>
        </p:grpSpPr>
        <p:pic>
          <p:nvPicPr>
            <p:cNvPr id="10035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1104"/>
              <a:ext cx="5328" cy="2304"/>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100369" name="Group 17"/>
            <p:cNvGrpSpPr>
              <a:grpSpLocks/>
            </p:cNvGrpSpPr>
            <p:nvPr/>
          </p:nvGrpSpPr>
          <p:grpSpPr bwMode="auto">
            <a:xfrm>
              <a:off x="240" y="1104"/>
              <a:ext cx="528" cy="436"/>
              <a:chOff x="1056" y="1344"/>
              <a:chExt cx="528" cy="436"/>
            </a:xfrm>
          </p:grpSpPr>
          <p:grpSp>
            <p:nvGrpSpPr>
              <p:cNvPr id="100362" name="Group 10"/>
              <p:cNvGrpSpPr>
                <a:grpSpLocks/>
              </p:cNvGrpSpPr>
              <p:nvPr/>
            </p:nvGrpSpPr>
            <p:grpSpPr bwMode="auto">
              <a:xfrm>
                <a:off x="1056" y="1344"/>
                <a:ext cx="528" cy="436"/>
                <a:chOff x="1289" y="582"/>
                <a:chExt cx="668" cy="668"/>
              </a:xfrm>
            </p:grpSpPr>
            <p:sp>
              <p:nvSpPr>
                <p:cNvPr id="100363" name="Oval 11"/>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100364"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0365"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0366"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0367"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grpSp>
          <p:sp>
            <p:nvSpPr>
              <p:cNvPr id="100368" name="Text Box 16"/>
              <p:cNvSpPr txBox="1">
                <a:spLocks noChangeArrowheads="1"/>
              </p:cNvSpPr>
              <p:nvPr/>
            </p:nvSpPr>
            <p:spPr bwMode="gray">
              <a:xfrm>
                <a:off x="1194" y="1378"/>
                <a:ext cx="2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vi-VN" sz="3200" b="1">
                    <a:solidFill>
                      <a:srgbClr val="CC0000"/>
                    </a:solidFill>
                    <a:latin typeface="Times New Roman" pitchFamily="18" charset="0"/>
                  </a:rPr>
                  <a:t>1</a:t>
                </a:r>
              </a:p>
            </p:txBody>
          </p:sp>
        </p:grpSp>
      </p:grpSp>
      <p:sp>
        <p:nvSpPr>
          <p:cNvPr id="100371" name="Text Box 19"/>
          <p:cNvSpPr txBox="1">
            <a:spLocks noChangeArrowheads="1"/>
          </p:cNvSpPr>
          <p:nvPr/>
        </p:nvSpPr>
        <p:spPr bwMode="auto">
          <a:xfrm>
            <a:off x="1295400" y="1752600"/>
            <a:ext cx="693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FF0000"/>
                </a:solidFill>
              </a:rPr>
              <a:t>Tranh vẽ bạn nhỏ đang ngủ</a:t>
            </a:r>
          </a:p>
        </p:txBody>
      </p:sp>
      <p:sp>
        <p:nvSpPr>
          <p:cNvPr id="100373" name="Text Box 21"/>
          <p:cNvSpPr txBox="1">
            <a:spLocks noChangeArrowheads="1"/>
          </p:cNvSpPr>
          <p:nvPr/>
        </p:nvSpPr>
        <p:spPr bwMode="auto">
          <a:xfrm>
            <a:off x="2590800" y="11430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800000"/>
                </a:solidFill>
                <a:latin typeface="Times New Roman" pitchFamily="18" charset="0"/>
              </a:rPr>
              <a:t>VỆ SINH THẦN KINH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00370"/>
                                        </p:tgtEl>
                                        <p:attrNameLst>
                                          <p:attrName>style.visibility</p:attrName>
                                        </p:attrNameLst>
                                      </p:cBhvr>
                                      <p:to>
                                        <p:strVal val="visible"/>
                                      </p:to>
                                    </p:set>
                                    <p:animEffect transition="in" filter="wedge">
                                      <p:cBhvr>
                                        <p:cTn id="7" dur="3000"/>
                                        <p:tgtEl>
                                          <p:spTgt spid="100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0371"/>
                                        </p:tgtEl>
                                        <p:attrNameLst>
                                          <p:attrName>style.visibility</p:attrName>
                                        </p:attrNameLst>
                                      </p:cBhvr>
                                      <p:to>
                                        <p:strVal val="visible"/>
                                      </p:to>
                                    </p:set>
                                    <p:animEffect transition="in" filter="box(in)">
                                      <p:cBhvr>
                                        <p:cTn id="12" dur="500"/>
                                        <p:tgtEl>
                                          <p:spTgt spid="1003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00360"/>
                                        </p:tgtEl>
                                        <p:attrNameLst>
                                          <p:attrName>style.visibility</p:attrName>
                                        </p:attrNameLst>
                                      </p:cBhvr>
                                      <p:to>
                                        <p:strVal val="visible"/>
                                      </p:to>
                                    </p:set>
                                    <p:animEffect transition="in" filter="wedge">
                                      <p:cBhvr>
                                        <p:cTn id="17" dur="2000"/>
                                        <p:tgtEl>
                                          <p:spTgt spid="100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0" grpId="0" animBg="1"/>
      <p:bldP spid="1003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3"/>
          <p:cNvSpPr>
            <a:spLocks noGrp="1"/>
          </p:cNvSpPr>
          <p:nvPr>
            <p:ph type="ftr" sz="quarter" idx="10"/>
          </p:nvPr>
        </p:nvSpPr>
        <p:spPr/>
        <p:txBody>
          <a:bodyPr/>
          <a:lstStyle/>
          <a:p>
            <a:r>
              <a:rPr lang="en-US" altLang="vi-VN"/>
              <a:t>www.themegallery.com</a:t>
            </a:r>
          </a:p>
        </p:txBody>
      </p:sp>
      <p:sp>
        <p:nvSpPr>
          <p:cNvPr id="101383" name="AutoShape 7"/>
          <p:cNvSpPr>
            <a:spLocks noChangeArrowheads="1"/>
          </p:cNvSpPr>
          <p:nvPr/>
        </p:nvSpPr>
        <p:spPr bwMode="blackWhite">
          <a:xfrm>
            <a:off x="381000" y="5572125"/>
            <a:ext cx="8534400" cy="1143000"/>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400" b="1">
                <a:solidFill>
                  <a:srgbClr val="990033"/>
                </a:solidFill>
                <a:latin typeface="Times New Roman" pitchFamily="18" charset="0"/>
              </a:rPr>
              <a:t> </a:t>
            </a:r>
            <a:r>
              <a:rPr lang="en-US" altLang="vi-VN" sz="2800" b="1">
                <a:solidFill>
                  <a:srgbClr val="800000"/>
                </a:solidFill>
                <a:latin typeface="Times New Roman" pitchFamily="18" charset="0"/>
              </a:rPr>
              <a:t>Việc làm trong tranh có lợi đối với cơ quan thần </a:t>
            </a:r>
          </a:p>
          <a:p>
            <a:pPr eaLnBrk="0" hangingPunct="0"/>
            <a:r>
              <a:rPr lang="en-US" altLang="vi-VN" sz="2800" b="1">
                <a:solidFill>
                  <a:srgbClr val="800000"/>
                </a:solidFill>
                <a:latin typeface="Times New Roman" pitchFamily="18" charset="0"/>
              </a:rPr>
              <a:t>kinh. Vì </a:t>
            </a:r>
            <a:r>
              <a:rPr lang="en-US" altLang="vi-VN" sz="2800" b="1">
                <a:solidFill>
                  <a:srgbClr val="800000"/>
                </a:solidFill>
                <a:latin typeface="Times New Roman" pitchFamily="18" charset="0"/>
                <a:cs typeface="Times New Roman" pitchFamily="18" charset="0"/>
              </a:rPr>
              <a:t>khi vui chơi, cơ quan thần kinh được thư giãn.</a:t>
            </a:r>
            <a:r>
              <a:rPr lang="en-US" altLang="vi-VN" sz="2800">
                <a:solidFill>
                  <a:srgbClr val="800000"/>
                </a:solidFill>
                <a:latin typeface="Times New Roman" pitchFamily="18" charset="0"/>
              </a:rPr>
              <a:t>  </a:t>
            </a:r>
          </a:p>
        </p:txBody>
      </p:sp>
      <p:grpSp>
        <p:nvGrpSpPr>
          <p:cNvPr id="101400" name="Group 24"/>
          <p:cNvGrpSpPr>
            <a:grpSpLocks/>
          </p:cNvGrpSpPr>
          <p:nvPr/>
        </p:nvGrpSpPr>
        <p:grpSpPr bwMode="auto">
          <a:xfrm>
            <a:off x="457200" y="1752600"/>
            <a:ext cx="8229600" cy="3657600"/>
            <a:chOff x="288" y="1104"/>
            <a:chExt cx="5184" cy="2304"/>
          </a:xfrm>
        </p:grpSpPr>
        <p:pic>
          <p:nvPicPr>
            <p:cNvPr id="101381" name="Picture 5"/>
            <p:cNvPicPr>
              <a:picLocks noChangeAspect="1" noChangeArrowheads="1"/>
            </p:cNvPicPr>
            <p:nvPr/>
          </p:nvPicPr>
          <p:blipFill>
            <a:blip r:embed="rId2">
              <a:extLst>
                <a:ext uri="{28A0092B-C50C-407E-A947-70E740481C1C}">
                  <a14:useLocalDpi xmlns:a14="http://schemas.microsoft.com/office/drawing/2010/main" val="0"/>
                </a:ext>
              </a:extLst>
            </a:blip>
            <a:srcRect r="2080"/>
            <a:stretch>
              <a:fillRect/>
            </a:stretch>
          </p:blipFill>
          <p:spPr bwMode="auto">
            <a:xfrm>
              <a:off x="288" y="1104"/>
              <a:ext cx="5184" cy="2304"/>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101392" name="Group 16"/>
            <p:cNvGrpSpPr>
              <a:grpSpLocks/>
            </p:cNvGrpSpPr>
            <p:nvPr/>
          </p:nvGrpSpPr>
          <p:grpSpPr bwMode="auto">
            <a:xfrm>
              <a:off x="288" y="1104"/>
              <a:ext cx="528" cy="436"/>
              <a:chOff x="1056" y="1344"/>
              <a:chExt cx="528" cy="436"/>
            </a:xfrm>
          </p:grpSpPr>
          <p:grpSp>
            <p:nvGrpSpPr>
              <p:cNvPr id="101393" name="Group 17"/>
              <p:cNvGrpSpPr>
                <a:grpSpLocks/>
              </p:cNvGrpSpPr>
              <p:nvPr/>
            </p:nvGrpSpPr>
            <p:grpSpPr bwMode="auto">
              <a:xfrm>
                <a:off x="1056" y="1344"/>
                <a:ext cx="528" cy="436"/>
                <a:chOff x="1289" y="582"/>
                <a:chExt cx="668" cy="668"/>
              </a:xfrm>
            </p:grpSpPr>
            <p:sp>
              <p:nvSpPr>
                <p:cNvPr id="101394" name="Oval 18"/>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101395" name="Oval 19"/>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1396" name="Oval 20"/>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1397" name="Oval 21"/>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1398" name="Oval 22"/>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grpSp>
          <p:sp>
            <p:nvSpPr>
              <p:cNvPr id="101399" name="Text Box 23"/>
              <p:cNvSpPr txBox="1">
                <a:spLocks noChangeArrowheads="1"/>
              </p:cNvSpPr>
              <p:nvPr/>
            </p:nvSpPr>
            <p:spPr bwMode="gray">
              <a:xfrm>
                <a:off x="1194" y="1378"/>
                <a:ext cx="2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vi-VN" sz="3200" b="1">
                    <a:solidFill>
                      <a:srgbClr val="CC0000"/>
                    </a:solidFill>
                    <a:latin typeface="Times New Roman" pitchFamily="18" charset="0"/>
                  </a:rPr>
                  <a:t>2</a:t>
                </a:r>
              </a:p>
            </p:txBody>
          </p:sp>
        </p:grpSp>
      </p:grpSp>
      <p:sp>
        <p:nvSpPr>
          <p:cNvPr id="101403" name="Text Box 27"/>
          <p:cNvSpPr txBox="1">
            <a:spLocks noChangeArrowheads="1"/>
          </p:cNvSpPr>
          <p:nvPr/>
        </p:nvSpPr>
        <p:spPr bwMode="auto">
          <a:xfrm>
            <a:off x="1066800" y="1752600"/>
            <a:ext cx="807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FF0000"/>
                </a:solidFill>
              </a:rPr>
              <a:t>Tranh vẽ các bạn nhỏ đang chơi trên bãi biển</a:t>
            </a:r>
          </a:p>
        </p:txBody>
      </p:sp>
      <p:sp>
        <p:nvSpPr>
          <p:cNvPr id="101404" name="Text Box 28"/>
          <p:cNvSpPr txBox="1">
            <a:spLocks noChangeArrowheads="1"/>
          </p:cNvSpPr>
          <p:nvPr/>
        </p:nvSpPr>
        <p:spPr bwMode="auto">
          <a:xfrm>
            <a:off x="2667000" y="614363"/>
            <a:ext cx="4191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u="sng">
                <a:solidFill>
                  <a:srgbClr val="800000"/>
                </a:solidFill>
                <a:latin typeface="Times New Roman" pitchFamily="18" charset="0"/>
              </a:rPr>
              <a:t>Tự nhiên và xã hội</a:t>
            </a:r>
          </a:p>
        </p:txBody>
      </p:sp>
      <p:sp>
        <p:nvSpPr>
          <p:cNvPr id="101405" name="Text Box 29"/>
          <p:cNvSpPr txBox="1">
            <a:spLocks noChangeArrowheads="1"/>
          </p:cNvSpPr>
          <p:nvPr/>
        </p:nvSpPr>
        <p:spPr bwMode="auto">
          <a:xfrm>
            <a:off x="2590800" y="11430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800000"/>
                </a:solidFill>
                <a:latin typeface="Times New Roman" pitchFamily="18" charset="0"/>
              </a:rPr>
              <a:t>VỆ SINH THẦN KINH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01400"/>
                                        </p:tgtEl>
                                        <p:attrNameLst>
                                          <p:attrName>style.visibility</p:attrName>
                                        </p:attrNameLst>
                                      </p:cBhvr>
                                      <p:to>
                                        <p:strVal val="visible"/>
                                      </p:to>
                                    </p:set>
                                    <p:animEffect transition="in" filter="wedge">
                                      <p:cBhvr>
                                        <p:cTn id="7" dur="2000"/>
                                        <p:tgtEl>
                                          <p:spTgt spid="1014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1403"/>
                                        </p:tgtEl>
                                        <p:attrNameLst>
                                          <p:attrName>style.visibility</p:attrName>
                                        </p:attrNameLst>
                                      </p:cBhvr>
                                      <p:to>
                                        <p:strVal val="visible"/>
                                      </p:to>
                                    </p:set>
                                    <p:animEffect transition="in" filter="box(in)">
                                      <p:cBhvr>
                                        <p:cTn id="12" dur="500"/>
                                        <p:tgtEl>
                                          <p:spTgt spid="1014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01383"/>
                                        </p:tgtEl>
                                        <p:attrNameLst>
                                          <p:attrName>style.visibility</p:attrName>
                                        </p:attrNameLst>
                                      </p:cBhvr>
                                      <p:to>
                                        <p:strVal val="visible"/>
                                      </p:to>
                                    </p:set>
                                    <p:animEffect transition="in" filter="wedge">
                                      <p:cBhvr>
                                        <p:cTn id="17" dur="2000"/>
                                        <p:tgtEl>
                                          <p:spTgt spid="101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3" grpId="0" animBg="1"/>
      <p:bldP spid="10140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3"/>
          <p:cNvSpPr>
            <a:spLocks noGrp="1"/>
          </p:cNvSpPr>
          <p:nvPr>
            <p:ph type="ftr" sz="quarter" idx="10"/>
          </p:nvPr>
        </p:nvSpPr>
        <p:spPr/>
        <p:txBody>
          <a:bodyPr/>
          <a:lstStyle/>
          <a:p>
            <a:r>
              <a:rPr lang="en-US" altLang="vi-VN"/>
              <a:t>www.themegallery.com</a:t>
            </a:r>
          </a:p>
        </p:txBody>
      </p:sp>
      <p:sp>
        <p:nvSpPr>
          <p:cNvPr id="102407" name="AutoShape 7"/>
          <p:cNvSpPr>
            <a:spLocks noChangeArrowheads="1"/>
          </p:cNvSpPr>
          <p:nvPr/>
        </p:nvSpPr>
        <p:spPr bwMode="blackWhite">
          <a:xfrm>
            <a:off x="381000" y="5867400"/>
            <a:ext cx="8382000" cy="990600"/>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400" b="1">
                <a:solidFill>
                  <a:srgbClr val="990033"/>
                </a:solidFill>
                <a:latin typeface="Times New Roman" pitchFamily="18" charset="0"/>
              </a:rPr>
              <a:t> </a:t>
            </a:r>
            <a:r>
              <a:rPr lang="en-US" altLang="vi-VN" sz="2800" b="1">
                <a:solidFill>
                  <a:srgbClr val="800000"/>
                </a:solidFill>
                <a:latin typeface="Times New Roman" pitchFamily="18" charset="0"/>
              </a:rPr>
              <a:t>Việc làm trong tranh có hại đối với cơ quan thần </a:t>
            </a:r>
          </a:p>
          <a:p>
            <a:pPr eaLnBrk="0" hangingPunct="0"/>
            <a:r>
              <a:rPr lang="en-US" altLang="vi-VN" sz="2800" b="1">
                <a:solidFill>
                  <a:srgbClr val="800000"/>
                </a:solidFill>
                <a:latin typeface="Times New Roman" pitchFamily="18" charset="0"/>
              </a:rPr>
              <a:t>kinh. Vì</a:t>
            </a:r>
            <a:r>
              <a:rPr lang="en-US" altLang="vi-VN" sz="2800" b="1">
                <a:solidFill>
                  <a:srgbClr val="000000"/>
                </a:solidFill>
                <a:latin typeface="Times New Roman" pitchFamily="18" charset="0"/>
                <a:cs typeface="Times New Roman" pitchFamily="18" charset="0"/>
              </a:rPr>
              <a:t> </a:t>
            </a:r>
            <a:r>
              <a:rPr lang="en-US" altLang="vi-VN" sz="2800" b="1">
                <a:solidFill>
                  <a:srgbClr val="800000"/>
                </a:solidFill>
                <a:latin typeface="Times New Roman" pitchFamily="18" charset="0"/>
                <a:cs typeface="Times New Roman" pitchFamily="18" charset="0"/>
              </a:rPr>
              <a:t>đọc sách đến khuya khiến đầu óc mệt mỏi. </a:t>
            </a:r>
          </a:p>
        </p:txBody>
      </p:sp>
      <p:grpSp>
        <p:nvGrpSpPr>
          <p:cNvPr id="102416" name="Group 16"/>
          <p:cNvGrpSpPr>
            <a:grpSpLocks/>
          </p:cNvGrpSpPr>
          <p:nvPr/>
        </p:nvGrpSpPr>
        <p:grpSpPr bwMode="auto">
          <a:xfrm>
            <a:off x="447675" y="1676400"/>
            <a:ext cx="8239125" cy="3657600"/>
            <a:chOff x="282" y="1056"/>
            <a:chExt cx="5190" cy="2304"/>
          </a:xfrm>
        </p:grpSpPr>
        <p:pic>
          <p:nvPicPr>
            <p:cNvPr id="102405" name="Picture 5"/>
            <p:cNvPicPr>
              <a:picLocks noChangeAspect="1" noChangeArrowheads="1"/>
            </p:cNvPicPr>
            <p:nvPr/>
          </p:nvPicPr>
          <p:blipFill>
            <a:blip r:embed="rId2">
              <a:extLst>
                <a:ext uri="{28A0092B-C50C-407E-A947-70E740481C1C}">
                  <a14:useLocalDpi xmlns:a14="http://schemas.microsoft.com/office/drawing/2010/main" val="0"/>
                </a:ext>
              </a:extLst>
            </a:blip>
            <a:srcRect l="1724"/>
            <a:stretch>
              <a:fillRect/>
            </a:stretch>
          </p:blipFill>
          <p:spPr bwMode="auto">
            <a:xfrm>
              <a:off x="282" y="1056"/>
              <a:ext cx="5190" cy="2304"/>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102408" name="Group 8"/>
            <p:cNvGrpSpPr>
              <a:grpSpLocks/>
            </p:cNvGrpSpPr>
            <p:nvPr/>
          </p:nvGrpSpPr>
          <p:grpSpPr bwMode="auto">
            <a:xfrm>
              <a:off x="297" y="1077"/>
              <a:ext cx="528" cy="436"/>
              <a:chOff x="1056" y="1344"/>
              <a:chExt cx="528" cy="436"/>
            </a:xfrm>
          </p:grpSpPr>
          <p:grpSp>
            <p:nvGrpSpPr>
              <p:cNvPr id="102409" name="Group 9"/>
              <p:cNvGrpSpPr>
                <a:grpSpLocks/>
              </p:cNvGrpSpPr>
              <p:nvPr/>
            </p:nvGrpSpPr>
            <p:grpSpPr bwMode="auto">
              <a:xfrm>
                <a:off x="1056" y="1344"/>
                <a:ext cx="528" cy="436"/>
                <a:chOff x="1289" y="582"/>
                <a:chExt cx="668" cy="668"/>
              </a:xfrm>
            </p:grpSpPr>
            <p:sp>
              <p:nvSpPr>
                <p:cNvPr id="102410" name="Oval 10"/>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102411" name="Oval 11"/>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2412" name="Oval 12"/>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2413" name="Oval 13"/>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2414" name="Oval 14"/>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grpSp>
          <p:sp>
            <p:nvSpPr>
              <p:cNvPr id="102415" name="Text Box 15"/>
              <p:cNvSpPr txBox="1">
                <a:spLocks noChangeArrowheads="1"/>
              </p:cNvSpPr>
              <p:nvPr/>
            </p:nvSpPr>
            <p:spPr bwMode="gray">
              <a:xfrm>
                <a:off x="1194" y="1378"/>
                <a:ext cx="2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vi-VN" sz="3200" b="1">
                    <a:solidFill>
                      <a:srgbClr val="CC0000"/>
                    </a:solidFill>
                    <a:latin typeface="Times New Roman" pitchFamily="18" charset="0"/>
                  </a:rPr>
                  <a:t>3</a:t>
                </a:r>
              </a:p>
            </p:txBody>
          </p:sp>
        </p:grpSp>
      </p:grpSp>
      <p:sp>
        <p:nvSpPr>
          <p:cNvPr id="102419" name="Text Box 19"/>
          <p:cNvSpPr txBox="1">
            <a:spLocks noChangeArrowheads="1"/>
          </p:cNvSpPr>
          <p:nvPr/>
        </p:nvSpPr>
        <p:spPr bwMode="auto">
          <a:xfrm>
            <a:off x="381000" y="5257800"/>
            <a:ext cx="807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FF0000"/>
                </a:solidFill>
              </a:rPr>
              <a:t>Tranh vẽ bạn nhỏ đọc sách đến 11 giờ đêm.</a:t>
            </a:r>
          </a:p>
        </p:txBody>
      </p:sp>
      <p:sp>
        <p:nvSpPr>
          <p:cNvPr id="102420" name="Text Box 20"/>
          <p:cNvSpPr txBox="1">
            <a:spLocks noChangeArrowheads="1"/>
          </p:cNvSpPr>
          <p:nvPr/>
        </p:nvSpPr>
        <p:spPr bwMode="auto">
          <a:xfrm>
            <a:off x="2667000" y="614363"/>
            <a:ext cx="4191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u="sng">
                <a:solidFill>
                  <a:srgbClr val="800000"/>
                </a:solidFill>
                <a:latin typeface="Times New Roman" pitchFamily="18" charset="0"/>
              </a:rPr>
              <a:t>Tự nhiên và xã hội</a:t>
            </a:r>
          </a:p>
        </p:txBody>
      </p:sp>
      <p:sp>
        <p:nvSpPr>
          <p:cNvPr id="102421" name="Text Box 21"/>
          <p:cNvSpPr txBox="1">
            <a:spLocks noChangeArrowheads="1"/>
          </p:cNvSpPr>
          <p:nvPr/>
        </p:nvSpPr>
        <p:spPr bwMode="auto">
          <a:xfrm>
            <a:off x="2590800" y="11430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800000"/>
                </a:solidFill>
                <a:latin typeface="Times New Roman" pitchFamily="18" charset="0"/>
              </a:rPr>
              <a:t>VỆ SINH THẦN KINH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02416"/>
                                        </p:tgtEl>
                                        <p:attrNameLst>
                                          <p:attrName>style.visibility</p:attrName>
                                        </p:attrNameLst>
                                      </p:cBhvr>
                                      <p:to>
                                        <p:strVal val="visible"/>
                                      </p:to>
                                    </p:set>
                                    <p:animEffect transition="in" filter="wedge">
                                      <p:cBhvr>
                                        <p:cTn id="7" dur="2000"/>
                                        <p:tgtEl>
                                          <p:spTgt spid="1024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419"/>
                                        </p:tgtEl>
                                        <p:attrNameLst>
                                          <p:attrName>style.visibility</p:attrName>
                                        </p:attrNameLst>
                                      </p:cBhvr>
                                      <p:to>
                                        <p:strVal val="visible"/>
                                      </p:to>
                                    </p:set>
                                    <p:animEffect transition="in" filter="box(in)">
                                      <p:cBhvr>
                                        <p:cTn id="12" dur="500"/>
                                        <p:tgtEl>
                                          <p:spTgt spid="1024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02407"/>
                                        </p:tgtEl>
                                        <p:attrNameLst>
                                          <p:attrName>style.visibility</p:attrName>
                                        </p:attrNameLst>
                                      </p:cBhvr>
                                      <p:to>
                                        <p:strVal val="visible"/>
                                      </p:to>
                                    </p:set>
                                    <p:animEffect transition="in" filter="wedge">
                                      <p:cBhvr>
                                        <p:cTn id="17" dur="2000"/>
                                        <p:tgtEl>
                                          <p:spTgt spid="102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7" grpId="0" animBg="1"/>
      <p:bldP spid="1024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3"/>
          <p:cNvSpPr>
            <a:spLocks noGrp="1"/>
          </p:cNvSpPr>
          <p:nvPr>
            <p:ph type="ftr" sz="quarter" idx="10"/>
          </p:nvPr>
        </p:nvSpPr>
        <p:spPr/>
        <p:txBody>
          <a:bodyPr/>
          <a:lstStyle/>
          <a:p>
            <a:r>
              <a:rPr lang="en-US" altLang="vi-VN"/>
              <a:t>www.themegallery.com</a:t>
            </a:r>
          </a:p>
        </p:txBody>
      </p:sp>
      <p:sp>
        <p:nvSpPr>
          <p:cNvPr id="103431" name="AutoShape 7"/>
          <p:cNvSpPr>
            <a:spLocks noChangeArrowheads="1"/>
          </p:cNvSpPr>
          <p:nvPr/>
        </p:nvSpPr>
        <p:spPr bwMode="blackWhite">
          <a:xfrm>
            <a:off x="381000" y="5591175"/>
            <a:ext cx="8382000" cy="1143000"/>
          </a:xfrm>
          <a:prstGeom prst="roundRect">
            <a:avLst>
              <a:gd name="adj" fmla="val 9106"/>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nchor="ctr"/>
          <a:lstStyle>
            <a:lvl1pPr defTabSz="957263">
              <a:defRPr>
                <a:solidFill>
                  <a:schemeClr val="tx1"/>
                </a:solidFill>
                <a:latin typeface="Arial" charset="0"/>
              </a:defRPr>
            </a:lvl1pPr>
            <a:lvl2pPr marL="479425" defTabSz="957263">
              <a:defRPr>
                <a:solidFill>
                  <a:schemeClr val="tx1"/>
                </a:solidFill>
                <a:latin typeface="Arial" charset="0"/>
              </a:defRPr>
            </a:lvl2pPr>
            <a:lvl3pPr marL="957263" defTabSz="957263">
              <a:defRPr>
                <a:solidFill>
                  <a:schemeClr val="tx1"/>
                </a:solidFill>
                <a:latin typeface="Arial" charset="0"/>
              </a:defRPr>
            </a:lvl3pPr>
            <a:lvl4pPr marL="1436688" defTabSz="957263">
              <a:defRPr>
                <a:solidFill>
                  <a:schemeClr val="tx1"/>
                </a:solidFill>
                <a:latin typeface="Arial" charset="0"/>
              </a:defRPr>
            </a:lvl4pPr>
            <a:lvl5pPr marL="1916113" defTabSz="957263">
              <a:defRPr>
                <a:solidFill>
                  <a:schemeClr val="tx1"/>
                </a:solidFill>
                <a:latin typeface="Arial" charset="0"/>
              </a:defRPr>
            </a:lvl5pPr>
            <a:lvl6pPr marL="2373313" defTabSz="957263" fontAlgn="base">
              <a:spcBef>
                <a:spcPct val="0"/>
              </a:spcBef>
              <a:spcAft>
                <a:spcPct val="0"/>
              </a:spcAft>
              <a:defRPr>
                <a:solidFill>
                  <a:schemeClr val="tx1"/>
                </a:solidFill>
                <a:latin typeface="Arial" charset="0"/>
              </a:defRPr>
            </a:lvl6pPr>
            <a:lvl7pPr marL="2830513" defTabSz="957263" fontAlgn="base">
              <a:spcBef>
                <a:spcPct val="0"/>
              </a:spcBef>
              <a:spcAft>
                <a:spcPct val="0"/>
              </a:spcAft>
              <a:defRPr>
                <a:solidFill>
                  <a:schemeClr val="tx1"/>
                </a:solidFill>
                <a:latin typeface="Arial" charset="0"/>
              </a:defRPr>
            </a:lvl7pPr>
            <a:lvl8pPr marL="3287713" defTabSz="957263" fontAlgn="base">
              <a:spcBef>
                <a:spcPct val="0"/>
              </a:spcBef>
              <a:spcAft>
                <a:spcPct val="0"/>
              </a:spcAft>
              <a:defRPr>
                <a:solidFill>
                  <a:schemeClr val="tx1"/>
                </a:solidFill>
                <a:latin typeface="Arial" charset="0"/>
              </a:defRPr>
            </a:lvl8pPr>
            <a:lvl9pPr marL="3744913" defTabSz="957263" fontAlgn="base">
              <a:spcBef>
                <a:spcPct val="0"/>
              </a:spcBef>
              <a:spcAft>
                <a:spcPct val="0"/>
              </a:spcAft>
              <a:defRPr>
                <a:solidFill>
                  <a:schemeClr val="tx1"/>
                </a:solidFill>
                <a:latin typeface="Arial" charset="0"/>
              </a:defRPr>
            </a:lvl9pPr>
          </a:lstStyle>
          <a:p>
            <a:pPr eaLnBrk="0" hangingPunct="0"/>
            <a:r>
              <a:rPr lang="en-US" altLang="vi-VN" sz="2400" b="1">
                <a:solidFill>
                  <a:srgbClr val="990033"/>
                </a:solidFill>
                <a:latin typeface="Times New Roman" pitchFamily="18" charset="0"/>
              </a:rPr>
              <a:t> </a:t>
            </a:r>
            <a:r>
              <a:rPr lang="en-US" altLang="vi-VN" sz="2800" b="1">
                <a:solidFill>
                  <a:srgbClr val="800000"/>
                </a:solidFill>
                <a:latin typeface="Times New Roman" pitchFamily="18" charset="0"/>
              </a:rPr>
              <a:t>Việc làm trong tranh có lợi</a:t>
            </a:r>
            <a:r>
              <a:rPr lang="en-US" altLang="vi-VN" sz="2800" b="1">
                <a:solidFill>
                  <a:srgbClr val="800000"/>
                </a:solidFill>
                <a:latin typeface="Times New Roman" pitchFamily="18" charset="0"/>
                <a:cs typeface="Times New Roman" pitchFamily="18" charset="0"/>
              </a:rPr>
              <a:t> </a:t>
            </a:r>
            <a:r>
              <a:rPr lang="en-US" altLang="vi-VN" sz="2800" b="1">
                <a:solidFill>
                  <a:srgbClr val="800000"/>
                </a:solidFill>
                <a:latin typeface="Times New Roman" pitchFamily="18" charset="0"/>
              </a:rPr>
              <a:t>đối với cơ quan thần </a:t>
            </a:r>
          </a:p>
          <a:p>
            <a:pPr eaLnBrk="0" hangingPunct="0"/>
            <a:r>
              <a:rPr lang="en-US" altLang="vi-VN" sz="2800" b="1">
                <a:solidFill>
                  <a:srgbClr val="800000"/>
                </a:solidFill>
                <a:latin typeface="Times New Roman" pitchFamily="18" charset="0"/>
              </a:rPr>
              <a:t>kinh </a:t>
            </a:r>
            <a:r>
              <a:rPr lang="en-US" altLang="vi-VN" sz="2800" b="1">
                <a:solidFill>
                  <a:srgbClr val="800000"/>
                </a:solidFill>
                <a:latin typeface="Times New Roman" pitchFamily="18" charset="0"/>
                <a:cs typeface="Times New Roman" pitchFamily="18" charset="0"/>
              </a:rPr>
              <a:t>nếu chơi một lúc</a:t>
            </a:r>
            <a:r>
              <a:rPr lang="en-US" altLang="vi-VN" sz="2800" b="1">
                <a:solidFill>
                  <a:srgbClr val="800000"/>
                </a:solidFill>
                <a:latin typeface="Times New Roman" pitchFamily="18" charset="0"/>
              </a:rPr>
              <a:t>, </a:t>
            </a:r>
            <a:r>
              <a:rPr lang="en-US" altLang="vi-VN" sz="2800" b="1">
                <a:solidFill>
                  <a:srgbClr val="800000"/>
                </a:solidFill>
                <a:latin typeface="Times New Roman" pitchFamily="18" charset="0"/>
                <a:cs typeface="Times New Roman" pitchFamily="18" charset="0"/>
              </a:rPr>
              <a:t>không có lợi nếu chơi quá lâu.</a:t>
            </a:r>
            <a:r>
              <a:rPr lang="en-US" altLang="vi-VN" sz="2800">
                <a:solidFill>
                  <a:srgbClr val="800000"/>
                </a:solidFill>
                <a:latin typeface="Times New Roman" pitchFamily="18" charset="0"/>
              </a:rPr>
              <a:t> </a:t>
            </a:r>
          </a:p>
        </p:txBody>
      </p:sp>
      <p:grpSp>
        <p:nvGrpSpPr>
          <p:cNvPr id="103440" name="Group 16"/>
          <p:cNvGrpSpPr>
            <a:grpSpLocks/>
          </p:cNvGrpSpPr>
          <p:nvPr/>
        </p:nvGrpSpPr>
        <p:grpSpPr bwMode="auto">
          <a:xfrm>
            <a:off x="304800" y="1676400"/>
            <a:ext cx="8382000" cy="3810000"/>
            <a:chOff x="192" y="1056"/>
            <a:chExt cx="5280" cy="2400"/>
          </a:xfrm>
        </p:grpSpPr>
        <p:pic>
          <p:nvPicPr>
            <p:cNvPr id="103429" name="Picture 5"/>
            <p:cNvPicPr>
              <a:picLocks noChangeAspect="1" noChangeArrowheads="1"/>
            </p:cNvPicPr>
            <p:nvPr/>
          </p:nvPicPr>
          <p:blipFill>
            <a:blip r:embed="rId2">
              <a:extLst>
                <a:ext uri="{28A0092B-C50C-407E-A947-70E740481C1C}">
                  <a14:useLocalDpi xmlns:a14="http://schemas.microsoft.com/office/drawing/2010/main" val="0"/>
                </a:ext>
              </a:extLst>
            </a:blip>
            <a:srcRect r="1086"/>
            <a:stretch>
              <a:fillRect/>
            </a:stretch>
          </p:blipFill>
          <p:spPr bwMode="auto">
            <a:xfrm>
              <a:off x="192" y="1056"/>
              <a:ext cx="5280" cy="2400"/>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103432" name="Group 8"/>
            <p:cNvGrpSpPr>
              <a:grpSpLocks/>
            </p:cNvGrpSpPr>
            <p:nvPr/>
          </p:nvGrpSpPr>
          <p:grpSpPr bwMode="auto">
            <a:xfrm>
              <a:off x="201" y="1056"/>
              <a:ext cx="528" cy="436"/>
              <a:chOff x="1056" y="1344"/>
              <a:chExt cx="528" cy="436"/>
            </a:xfrm>
          </p:grpSpPr>
          <p:grpSp>
            <p:nvGrpSpPr>
              <p:cNvPr id="103433" name="Group 9"/>
              <p:cNvGrpSpPr>
                <a:grpSpLocks/>
              </p:cNvGrpSpPr>
              <p:nvPr/>
            </p:nvGrpSpPr>
            <p:grpSpPr bwMode="auto">
              <a:xfrm>
                <a:off x="1056" y="1344"/>
                <a:ext cx="528" cy="436"/>
                <a:chOff x="1289" y="582"/>
                <a:chExt cx="668" cy="668"/>
              </a:xfrm>
            </p:grpSpPr>
            <p:sp>
              <p:nvSpPr>
                <p:cNvPr id="103434" name="Oval 10"/>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103435" name="Oval 11"/>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3436" name="Oval 12"/>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3437" name="Oval 13"/>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103438" name="Oval 14"/>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grpSp>
          <p:sp>
            <p:nvSpPr>
              <p:cNvPr id="103439" name="Text Box 15"/>
              <p:cNvSpPr txBox="1">
                <a:spLocks noChangeArrowheads="1"/>
              </p:cNvSpPr>
              <p:nvPr/>
            </p:nvSpPr>
            <p:spPr bwMode="gray">
              <a:xfrm>
                <a:off x="1194" y="1378"/>
                <a:ext cx="2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vi-VN" sz="3200" b="1">
                    <a:solidFill>
                      <a:srgbClr val="CC0000"/>
                    </a:solidFill>
                    <a:latin typeface="Times New Roman" pitchFamily="18" charset="0"/>
                  </a:rPr>
                  <a:t>4</a:t>
                </a:r>
              </a:p>
            </p:txBody>
          </p:sp>
        </p:grpSp>
      </p:grpSp>
      <p:sp>
        <p:nvSpPr>
          <p:cNvPr id="103443" name="Text Box 19"/>
          <p:cNvSpPr txBox="1">
            <a:spLocks noChangeArrowheads="1"/>
          </p:cNvSpPr>
          <p:nvPr/>
        </p:nvSpPr>
        <p:spPr bwMode="auto">
          <a:xfrm>
            <a:off x="1066800" y="1752600"/>
            <a:ext cx="807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FF0000"/>
                </a:solidFill>
              </a:rPr>
              <a:t>Tranh vẽ bạn nhỏ đang chơi trò chơi điện tử.</a:t>
            </a:r>
          </a:p>
        </p:txBody>
      </p:sp>
      <p:sp>
        <p:nvSpPr>
          <p:cNvPr id="103444" name="Text Box 20"/>
          <p:cNvSpPr txBox="1">
            <a:spLocks noChangeArrowheads="1"/>
          </p:cNvSpPr>
          <p:nvPr/>
        </p:nvSpPr>
        <p:spPr bwMode="auto">
          <a:xfrm>
            <a:off x="2667000" y="614363"/>
            <a:ext cx="4191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b="1" u="sng">
                <a:solidFill>
                  <a:srgbClr val="800000"/>
                </a:solidFill>
                <a:latin typeface="Times New Roman" pitchFamily="18" charset="0"/>
              </a:rPr>
              <a:t>Tự nhiên và xã hội</a:t>
            </a:r>
          </a:p>
        </p:txBody>
      </p:sp>
      <p:sp>
        <p:nvSpPr>
          <p:cNvPr id="103445" name="Text Box 21"/>
          <p:cNvSpPr txBox="1">
            <a:spLocks noChangeArrowheads="1"/>
          </p:cNvSpPr>
          <p:nvPr/>
        </p:nvSpPr>
        <p:spPr bwMode="auto">
          <a:xfrm>
            <a:off x="2590800" y="11430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800000"/>
                </a:solidFill>
                <a:latin typeface="Times New Roman" pitchFamily="18" charset="0"/>
              </a:rPr>
              <a:t>VỆ SINH THẦN KINH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03440"/>
                                        </p:tgtEl>
                                        <p:attrNameLst>
                                          <p:attrName>style.visibility</p:attrName>
                                        </p:attrNameLst>
                                      </p:cBhvr>
                                      <p:to>
                                        <p:strVal val="visible"/>
                                      </p:to>
                                    </p:set>
                                    <p:animEffect transition="in" filter="wedge">
                                      <p:cBhvr>
                                        <p:cTn id="7" dur="2000"/>
                                        <p:tgtEl>
                                          <p:spTgt spid="1034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3443"/>
                                        </p:tgtEl>
                                        <p:attrNameLst>
                                          <p:attrName>style.visibility</p:attrName>
                                        </p:attrNameLst>
                                      </p:cBhvr>
                                      <p:to>
                                        <p:strVal val="visible"/>
                                      </p:to>
                                    </p:set>
                                    <p:animEffect transition="in" filter="box(in)">
                                      <p:cBhvr>
                                        <p:cTn id="12" dur="500"/>
                                        <p:tgtEl>
                                          <p:spTgt spid="1034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03431"/>
                                        </p:tgtEl>
                                        <p:attrNameLst>
                                          <p:attrName>style.visibility</p:attrName>
                                        </p:attrNameLst>
                                      </p:cBhvr>
                                      <p:to>
                                        <p:strVal val="visible"/>
                                      </p:to>
                                    </p:set>
                                    <p:animEffect transition="in" filter="wedge">
                                      <p:cBhvr>
                                        <p:cTn id="17" dur="2000"/>
                                        <p:tgtEl>
                                          <p:spTgt spid="103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1" grpId="0" animBg="1"/>
      <p:bldP spid="103443"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6737"/>
  <p:tag name="VIOLETTITLE" val="TNXH: Vệ sinh thần kinh"/>
  <p:tag name="VIOLETLESSON" val="15"/>
  <p:tag name="VIOLETCATID" val="8049775"/>
  <p:tag name="VIOLETSUBJECT" val="Tự nhiên và xã hội 3"/>
  <p:tag name="VIOLETAUTHORID" val="2834981"/>
  <p:tag name="VIOLETAUTHORNAME" val="Bùi Văn Sơn"/>
  <p:tag name="VIOLETAUTHORAVATAR" val="2/834/981/avatar.jpg"/>
  <p:tag name="VIOLETAUTHORADDRESS" val="SP Yên bái - Yên Bái"/>
  <p:tag name="VIOLETDATE" val="2013-04-17 15:21:10"/>
  <p:tag name="VIOLETHIT" val="732"/>
  <p:tag name="VIOLETLIKE" val="0"/>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345&quot;/&gt;&lt;/object&gt;&lt;object type=&quot;3&quot; unique_id=&quot;10004&quot;&gt;&lt;property id=&quot;20148&quot; value=&quot;5&quot;/&gt;&lt;property id=&quot;20300&quot; value=&quot;Slide 2&quot;/&gt;&lt;property id=&quot;20307&quot; value=&quot;289&quot;/&gt;&lt;/object&gt;&lt;object type=&quot;3&quot; unique_id=&quot;10005&quot;&gt;&lt;property id=&quot;20148&quot; value=&quot;5&quot;/&gt;&lt;property id=&quot;20300&quot; value=&quot;Slide 3&quot;/&gt;&lt;property id=&quot;20307&quot; value=&quot;326&quot;/&gt;&lt;/object&gt;&lt;object type=&quot;3&quot; unique_id=&quot;10006&quot;&gt;&lt;property id=&quot;20148&quot; value=&quot;5&quot;/&gt;&lt;property id=&quot;20300&quot; value=&quot;Slide 4&quot;/&gt;&lt;property id=&quot;20307&quot; value=&quot;327&quot;/&gt;&lt;/object&gt;&lt;object type=&quot;3&quot; unique_id=&quot;10007&quot;&gt;&lt;property id=&quot;20148&quot; value=&quot;5&quot;/&gt;&lt;property id=&quot;20300&quot; value=&quot;Slide 5&quot;/&gt;&lt;property id=&quot;20307&quot; value=&quot;312&quot;/&gt;&lt;/object&gt;&lt;object type=&quot;3&quot; unique_id=&quot;10008&quot;&gt;&lt;property id=&quot;20148&quot; value=&quot;5&quot;/&gt;&lt;property id=&quot;20300&quot; value=&quot;Slide 6&quot;/&gt;&lt;property id=&quot;20307&quot; value=&quot;328&quot;/&gt;&lt;/object&gt;&lt;object type=&quot;3&quot; unique_id=&quot;10009&quot;&gt;&lt;property id=&quot;20148&quot; value=&quot;5&quot;/&gt;&lt;property id=&quot;20300&quot; value=&quot;Slide 7&quot;/&gt;&lt;property id=&quot;20307&quot; value=&quot;329&quot;/&gt;&lt;/object&gt;&lt;object type=&quot;3&quot; unique_id=&quot;10010&quot;&gt;&lt;property id=&quot;20148&quot; value=&quot;5&quot;/&gt;&lt;property id=&quot;20300&quot; value=&quot;Slide 8&quot;/&gt;&lt;property id=&quot;20307&quot; value=&quot;330&quot;/&gt;&lt;/object&gt;&lt;object type=&quot;3&quot; unique_id=&quot;10011&quot;&gt;&lt;property id=&quot;20148&quot; value=&quot;5&quot;/&gt;&lt;property id=&quot;20300&quot; value=&quot;Slide 9&quot;/&gt;&lt;property id=&quot;20307&quot; value=&quot;331&quot;/&gt;&lt;/object&gt;&lt;object type=&quot;3&quot; unique_id=&quot;10012&quot;&gt;&lt;property id=&quot;20148&quot; value=&quot;5&quot;/&gt;&lt;property id=&quot;20300&quot; value=&quot;Slide 10&quot;/&gt;&lt;property id=&quot;20307&quot; value=&quot;332&quot;/&gt;&lt;/object&gt;&lt;object type=&quot;3&quot; unique_id=&quot;10013&quot;&gt;&lt;property id=&quot;20148&quot; value=&quot;5&quot;/&gt;&lt;property id=&quot;20300&quot; value=&quot;Slide 11&quot;/&gt;&lt;property id=&quot;20307&quot; value=&quot;334&quot;/&gt;&lt;/object&gt;&lt;object type=&quot;3&quot; unique_id=&quot;10014&quot;&gt;&lt;property id=&quot;20148&quot; value=&quot;5&quot;/&gt;&lt;property id=&quot;20300&quot; value=&quot;Slide 12&quot;/&gt;&lt;property id=&quot;20307&quot; value=&quot;333&quot;/&gt;&lt;/object&gt;&lt;object type=&quot;3&quot; unique_id=&quot;10015&quot;&gt;&lt;property id=&quot;20148&quot; value=&quot;5&quot;/&gt;&lt;property id=&quot;20300&quot; value=&quot;Slide 13&quot;/&gt;&lt;property id=&quot;20307&quot; value=&quot;346&quot;/&gt;&lt;/object&gt;&lt;object type=&quot;3&quot; unique_id=&quot;10016&quot;&gt;&lt;property id=&quot;20148&quot; value=&quot;5&quot;/&gt;&lt;property id=&quot;20300&quot; value=&quot;Slide 14&quot;/&gt;&lt;property id=&quot;20307&quot; value=&quot;347&quot;/&gt;&lt;/object&gt;&lt;object type=&quot;3&quot; unique_id=&quot;10017&quot;&gt;&lt;property id=&quot;20148&quot; value=&quot;5&quot;/&gt;&lt;property id=&quot;20300&quot; value=&quot;Slide 15&quot;/&gt;&lt;property id=&quot;20307&quot; value=&quot;335&quot;/&gt;&lt;/object&gt;&lt;object type=&quot;3&quot; unique_id=&quot;10018&quot;&gt;&lt;property id=&quot;20148&quot; value=&quot;5&quot;/&gt;&lt;property id=&quot;20300&quot; value=&quot;Slide 16&quot;/&gt;&lt;property id=&quot;20307&quot; value=&quot;337&quot;/&gt;&lt;/object&gt;&lt;object type=&quot;3&quot; unique_id=&quot;10019&quot;&gt;&lt;property id=&quot;20148&quot; value=&quot;5&quot;/&gt;&lt;property id=&quot;20300&quot; value=&quot;Slide 17&quot;/&gt;&lt;property id=&quot;20307&quot; value=&quot;348&quot;/&gt;&lt;/object&gt;&lt;object type=&quot;3&quot; unique_id=&quot;10020&quot;&gt;&lt;property id=&quot;20148&quot; value=&quot;5&quot;/&gt;&lt;property id=&quot;20300&quot; value=&quot;Slide 18&quot;/&gt;&lt;property id=&quot;20307&quot; value=&quot;336&quot;/&gt;&lt;/object&gt;&lt;object type=&quot;3&quot; unique_id=&quot;10021&quot;&gt;&lt;property id=&quot;20148&quot; value=&quot;5&quot;/&gt;&lt;property id=&quot;20300&quot; value=&quot;Slide 19&quot;/&gt;&lt;property id=&quot;20307&quot; value=&quot;339&quot;/&gt;&lt;/object&gt;&lt;object type=&quot;3&quot; unique_id=&quot;10022&quot;&gt;&lt;property id=&quot;20148&quot; value=&quot;5&quot;/&gt;&lt;property id=&quot;20300&quot; value=&quot;Slide 20&quot;/&gt;&lt;property id=&quot;20307&quot; value=&quot;338&quot;/&gt;&lt;/object&gt;&lt;object type=&quot;3&quot; unique_id=&quot;10023&quot;&gt;&lt;property id=&quot;20148&quot; value=&quot;5&quot;/&gt;&lt;property id=&quot;20300&quot; value=&quot;Slide 21&quot;/&gt;&lt;property id=&quot;20307&quot; value=&quot;340&quot;/&gt;&lt;/object&gt;&lt;object type=&quot;3&quot; unique_id=&quot;10024&quot;&gt;&lt;property id=&quot;20148&quot; value=&quot;5&quot;/&gt;&lt;property id=&quot;20300&quot; value=&quot;Slide 22&quot;/&gt;&lt;property id=&quot;20307&quot; value=&quot;349&quot;/&gt;&lt;/object&gt;&lt;object type=&quot;3&quot; unique_id=&quot;10025&quot;&gt;&lt;property id=&quot;20148&quot; value=&quot;5&quot;/&gt;&lt;property id=&quot;20300&quot; value=&quot;Slide 23&quot;/&gt;&lt;property id=&quot;20307&quot; value=&quot;341&quot;/&gt;&lt;/object&gt;&lt;object type=&quot;3&quot; unique_id=&quot;10026&quot;&gt;&lt;property id=&quot;20148&quot; value=&quot;5&quot;/&gt;&lt;property id=&quot;20300&quot; value=&quot;Slide 24&quot;/&gt;&lt;property id=&quot;20307&quot; value=&quot;342&quot;/&gt;&lt;/object&gt;&lt;object type=&quot;3&quot; unique_id=&quot;10027&quot;&gt;&lt;property id=&quot;20148&quot; value=&quot;5&quot;/&gt;&lt;property id=&quot;20300&quot; value=&quot;Slide 25&quot;/&gt;&lt;property id=&quot;20307&quot; value=&quot;351&quot;/&gt;&lt;/object&gt;&lt;object type=&quot;3&quot; unique_id=&quot;10028&quot;&gt;&lt;property id=&quot;20148&quot; value=&quot;5&quot;/&gt;&lt;property id=&quot;20300&quot; value=&quot;Slide 26&quot;/&gt;&lt;property id=&quot;20307&quot; value=&quot;305&quot;/&gt;&lt;/object&gt;&lt;object type=&quot;3&quot; unique_id=&quot;10029&quot;&gt;&lt;property id=&quot;20148&quot; value=&quot;5&quot;/&gt;&lt;property id=&quot;20300&quot; value=&quot;Slide 27&quot;/&gt;&lt;property id=&quot;20307&quot; value=&quot;344&quot;/&gt;&lt;/object&gt;&lt;/object&gt;&lt;object type=&quot;8&quot; unique_id=&quot;10058&quot;&gt;&lt;/object&gt;&lt;/object&gt;&lt;/database&gt;"/>
  <p:tag name="MMPROD_NEXTUNIQUEID" val="10009"/>
  <p:tag name="SECTOMILLISECCONVERTED" val="1"/>
</p:tagLst>
</file>

<file path=ppt/theme/theme1.xml><?xml version="1.0" encoding="utf-8"?>
<a:theme xmlns:a="http://schemas.openxmlformats.org/drawingml/2006/main" name="F042TGp">
  <a:themeElements>
    <a:clrScheme name="F042TGp 1">
      <a:dk1>
        <a:srgbClr val="2B166E"/>
      </a:dk1>
      <a:lt1>
        <a:srgbClr val="FFFFFF"/>
      </a:lt1>
      <a:dk2>
        <a:srgbClr val="003366"/>
      </a:dk2>
      <a:lt2>
        <a:srgbClr val="B2B2B2"/>
      </a:lt2>
      <a:accent1>
        <a:srgbClr val="4BAFB9"/>
      </a:accent1>
      <a:accent2>
        <a:srgbClr val="FFCC66"/>
      </a:accent2>
      <a:accent3>
        <a:srgbClr val="FFFFFF"/>
      </a:accent3>
      <a:accent4>
        <a:srgbClr val="23115D"/>
      </a:accent4>
      <a:accent5>
        <a:srgbClr val="B1D4D9"/>
      </a:accent5>
      <a:accent6>
        <a:srgbClr val="E7B95C"/>
      </a:accent6>
      <a:hlink>
        <a:srgbClr val="0066CC"/>
      </a:hlink>
      <a:folHlink>
        <a:srgbClr val="8C71B9"/>
      </a:folHlink>
    </a:clrScheme>
    <a:fontScheme name="F042TG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042TGp 1">
        <a:dk1>
          <a:srgbClr val="2B166E"/>
        </a:dk1>
        <a:lt1>
          <a:srgbClr val="FFFFFF"/>
        </a:lt1>
        <a:dk2>
          <a:srgbClr val="003366"/>
        </a:dk2>
        <a:lt2>
          <a:srgbClr val="B2B2B2"/>
        </a:lt2>
        <a:accent1>
          <a:srgbClr val="4BAFB9"/>
        </a:accent1>
        <a:accent2>
          <a:srgbClr val="FFCC66"/>
        </a:accent2>
        <a:accent3>
          <a:srgbClr val="FFFFFF"/>
        </a:accent3>
        <a:accent4>
          <a:srgbClr val="23115D"/>
        </a:accent4>
        <a:accent5>
          <a:srgbClr val="B1D4D9"/>
        </a:accent5>
        <a:accent6>
          <a:srgbClr val="E7B95C"/>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F042TGp 2">
        <a:dk1>
          <a:srgbClr val="223F72"/>
        </a:dk1>
        <a:lt1>
          <a:srgbClr val="FFFFFF"/>
        </a:lt1>
        <a:dk2>
          <a:srgbClr val="000066"/>
        </a:dk2>
        <a:lt2>
          <a:srgbClr val="DDDDDD"/>
        </a:lt2>
        <a:accent1>
          <a:srgbClr val="AC6DE5"/>
        </a:accent1>
        <a:accent2>
          <a:srgbClr val="FF9900"/>
        </a:accent2>
        <a:accent3>
          <a:srgbClr val="FFFFFF"/>
        </a:accent3>
        <a:accent4>
          <a:srgbClr val="1B3460"/>
        </a:accent4>
        <a:accent5>
          <a:srgbClr val="D2BAF0"/>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
      <a:clrScheme name="F042TGp 3">
        <a:dk1>
          <a:srgbClr val="000066"/>
        </a:dk1>
        <a:lt1>
          <a:srgbClr val="FFFFFF"/>
        </a:lt1>
        <a:dk2>
          <a:srgbClr val="006600"/>
        </a:dk2>
        <a:lt2>
          <a:srgbClr val="DDDDDD"/>
        </a:lt2>
        <a:accent1>
          <a:srgbClr val="C58023"/>
        </a:accent1>
        <a:accent2>
          <a:srgbClr val="1D8FCF"/>
        </a:accent2>
        <a:accent3>
          <a:srgbClr val="FFFFFF"/>
        </a:accent3>
        <a:accent4>
          <a:srgbClr val="000056"/>
        </a:accent4>
        <a:accent5>
          <a:srgbClr val="DFC0AC"/>
        </a:accent5>
        <a:accent6>
          <a:srgbClr val="1981BB"/>
        </a:accent6>
        <a:hlink>
          <a:srgbClr val="5D4BC7"/>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4529</TotalTime>
  <Words>1558</Words>
  <Application>Microsoft Office PowerPoint</Application>
  <PresentationFormat>On-screen Show (4:3)</PresentationFormat>
  <Paragraphs>231</Paragraphs>
  <Slides>27</Slides>
  <Notes>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F042TGp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MTC</cp:lastModifiedBy>
  <cp:revision>169</cp:revision>
  <dcterms:created xsi:type="dcterms:W3CDTF">2009-03-04T06:00:53Z</dcterms:created>
  <dcterms:modified xsi:type="dcterms:W3CDTF">2019-10-29T03:57:16Z</dcterms:modified>
</cp:coreProperties>
</file>