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1" r:id="rId4"/>
    <p:sldId id="256" r:id="rId5"/>
    <p:sldId id="257" r:id="rId6"/>
    <p:sldId id="258" r:id="rId7"/>
    <p:sldId id="259" r:id="rId8"/>
    <p:sldId id="260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C84C-5290-4A18-866D-11AEB61FE943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uoitr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100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103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4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5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4" name="Picture 16" descr="T&amp;T Mobile (21).gif"/>
          <p:cNvPicPr>
            <a:picLocks noChangeAspect="1"/>
          </p:cNvPicPr>
          <p:nvPr/>
        </p:nvPicPr>
        <p:blipFill>
          <a:blip r:embed="rId3">
            <a:lum bright="10000"/>
          </a:blip>
          <a:srcRect l="5830" t="13953" r="7872" b="5426"/>
          <a:stretch>
            <a:fillRect/>
          </a:stretch>
        </p:blipFill>
        <p:spPr bwMode="auto">
          <a:xfrm>
            <a:off x="0" y="-187325"/>
            <a:ext cx="9358313" cy="70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2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5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3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5089525"/>
            <a:ext cx="2743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6553200" y="5089525"/>
            <a:ext cx="2590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467600" y="635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63261.WAV">
            <a:hlinkClick r:id="" action="ppaction://media"/>
          </p:cNvPr>
          <p:cNvPicPr>
            <a:picLocks noRot="1" noChangeAspect="1"/>
          </p:cNvPicPr>
          <p:nvPr>
            <a:wavAudioFile r:embed="rId1" name="~PP632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thanh-dong-718415-1368799969_500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457200" y="2063750"/>
            <a:ext cx="8229600" cy="243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prstShdw prst="shdw17" dist="17961" dir="2700000">
                  <a:srgbClr val="FF0000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CHUNG.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( Tr. 90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**********</a:t>
            </a:r>
          </a:p>
        </p:txBody>
      </p:sp>
      <p:pic>
        <p:nvPicPr>
          <p:cNvPr id="8" name="Picture 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990600"/>
            <a:ext cx="609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7086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286000"/>
            <a:ext cx="4938713" cy="3352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4343400" cy="9366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 smtClean="0"/>
              <a:t>Bài</a:t>
            </a:r>
            <a:r>
              <a:rPr lang="en-US" b="1" dirty="0" smtClean="0"/>
              <a:t> 1: </a:t>
            </a:r>
            <a:r>
              <a:rPr lang="en-US" b="1" dirty="0" err="1" smtClean="0"/>
              <a:t>Tính</a:t>
            </a:r>
            <a:r>
              <a:rPr lang="en-US" b="1" dirty="0" smtClean="0"/>
              <a:t> </a:t>
            </a:r>
            <a:r>
              <a:rPr lang="en-US" b="1" dirty="0" err="1" smtClean="0"/>
              <a:t>nhẩm</a:t>
            </a:r>
            <a:endParaRPr lang="en-US" b="1" dirty="0"/>
          </a:p>
        </p:txBody>
      </p:sp>
      <p:pic>
        <p:nvPicPr>
          <p:cNvPr id="4" name="Picture 3" descr="images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419600"/>
            <a:ext cx="2395538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2514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 err="1" smtClean="0"/>
              <a:t>Bài</a:t>
            </a:r>
            <a:r>
              <a:rPr lang="en-US" b="1" i="1" dirty="0" smtClean="0"/>
              <a:t> 2: </a:t>
            </a:r>
            <a:r>
              <a:rPr lang="en-US" b="1" i="1" dirty="0" err="1" smtClean="0"/>
              <a:t>Tính</a:t>
            </a:r>
            <a:endParaRPr lang="en-US" b="1" i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3352800" cy="3124200"/>
          </a:xfr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indent="-514350" algn="ctr">
              <a:buAutoNum type="alphaLcParenR"/>
            </a:pPr>
            <a:r>
              <a:rPr lang="en-US" b="1" dirty="0" smtClean="0">
                <a:solidFill>
                  <a:srgbClr val="FF0000"/>
                </a:solidFill>
              </a:rPr>
              <a:t>47 x 5 = 235</a:t>
            </a: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281 x 3 = 843</a:t>
            </a: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108 x 8 = 864</a:t>
            </a: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75 x 6 = 450</a:t>
            </a: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419 x 2= 838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3200400"/>
            <a:ext cx="38862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872 : 2 = 436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261 : 3 = 87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945 : 5 = 189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842 : 7 = 120 (</a:t>
            </a:r>
            <a:r>
              <a:rPr lang="en-US" sz="3200" b="1" dirty="0" err="1" smtClean="0">
                <a:solidFill>
                  <a:srgbClr val="FF0000"/>
                </a:solidFill>
              </a:rPr>
              <a:t>dư</a:t>
            </a:r>
            <a:r>
              <a:rPr lang="en-US" sz="3200" b="1" dirty="0" smtClean="0">
                <a:solidFill>
                  <a:srgbClr val="FF0000"/>
                </a:solidFill>
              </a:rPr>
              <a:t> 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images (7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81000"/>
            <a:ext cx="21431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600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b="1" i="1" u="sng" dirty="0" err="1" smtClean="0">
                <a:solidFill>
                  <a:srgbClr val="FF0000"/>
                </a:solidFill>
              </a:rPr>
              <a:t>Bài</a:t>
            </a:r>
            <a:r>
              <a:rPr lang="en-US" sz="3600" b="1" i="1" u="sng" dirty="0" smtClean="0">
                <a:solidFill>
                  <a:srgbClr val="FF0000"/>
                </a:solidFill>
              </a:rPr>
              <a:t> 3</a:t>
            </a:r>
            <a:r>
              <a:rPr lang="en-US" sz="3600" b="1" i="1" dirty="0" smtClean="0">
                <a:solidFill>
                  <a:srgbClr val="0070C0"/>
                </a:solidFill>
              </a:rPr>
              <a:t>: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Tính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chu</a:t>
            </a:r>
            <a:r>
              <a:rPr lang="en-US" sz="3600" b="1" i="1" dirty="0" smtClean="0">
                <a:solidFill>
                  <a:srgbClr val="0070C0"/>
                </a:solidFill>
              </a:rPr>
              <a:t> vi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của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một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vườn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cây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ăn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quả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chữ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nhật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chiều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dài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i="1" dirty="0" smtClean="0">
                <a:solidFill>
                  <a:srgbClr val="0070C0"/>
                </a:solidFill>
              </a:rPr>
              <a:t> 100m,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chiều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rộng</a:t>
            </a:r>
            <a:r>
              <a:rPr lang="en-US" sz="3600" b="1" i="1" dirty="0" smtClean="0">
                <a:solidFill>
                  <a:srgbClr val="0070C0"/>
                </a:solidFill>
              </a:rPr>
              <a:t> 60m.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981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giải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Chu vi </a:t>
            </a:r>
            <a:r>
              <a:rPr lang="en-US" b="1" dirty="0" err="1" smtClean="0">
                <a:solidFill>
                  <a:srgbClr val="FF0000"/>
                </a:solidFill>
              </a:rPr>
              <a:t>vườn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cây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chữ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( 100 + 60) x 2 = 320 (m)</a:t>
            </a:r>
          </a:p>
          <a:p>
            <a:pPr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Đáp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r>
              <a:rPr lang="en-US" b="1" dirty="0" smtClean="0">
                <a:solidFill>
                  <a:srgbClr val="FF0000"/>
                </a:solidFill>
              </a:rPr>
              <a:t>: 320 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xmas_kids_group_big.jpg"/>
          <p:cNvPicPr>
            <a:picLocks noChangeAspect="1"/>
          </p:cNvPicPr>
          <p:nvPr/>
        </p:nvPicPr>
        <p:blipFill>
          <a:blip r:embed="rId2"/>
          <a:srcRect t="13855" b="18675"/>
          <a:stretch>
            <a:fillRect/>
          </a:stretch>
        </p:blipFill>
        <p:spPr>
          <a:xfrm>
            <a:off x="3524250" y="5257800"/>
            <a:ext cx="561975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u="sng" dirty="0" err="1" smtClean="0">
                <a:solidFill>
                  <a:srgbClr val="FF0000"/>
                </a:solidFill>
              </a:rPr>
              <a:t>Bài</a:t>
            </a:r>
            <a:r>
              <a:rPr lang="en-US" b="1" i="1" u="sng" dirty="0" smtClean="0">
                <a:solidFill>
                  <a:srgbClr val="FF0000"/>
                </a:solidFill>
              </a:rPr>
              <a:t> 4:</a:t>
            </a:r>
            <a:r>
              <a:rPr lang="en-US" b="1" i="1" dirty="0" smtClean="0"/>
              <a:t> </a:t>
            </a:r>
            <a:r>
              <a:rPr lang="en-US" b="1" i="1" dirty="0" err="1" smtClean="0"/>
              <a:t>Một</a:t>
            </a:r>
            <a:r>
              <a:rPr lang="en-US" b="1" i="1" dirty="0" smtClean="0"/>
              <a:t> </a:t>
            </a:r>
            <a:r>
              <a:rPr lang="en-US" b="1" i="1" dirty="0" err="1" smtClean="0"/>
              <a:t>cuộn</a:t>
            </a:r>
            <a:r>
              <a:rPr lang="en-US" b="1" i="1" dirty="0" smtClean="0"/>
              <a:t> </a:t>
            </a:r>
            <a:r>
              <a:rPr lang="en-US" b="1" i="1" dirty="0" err="1" smtClean="0"/>
              <a:t>vải</a:t>
            </a:r>
            <a:r>
              <a:rPr lang="en-US" b="1" i="1" dirty="0" smtClean="0"/>
              <a:t> </a:t>
            </a:r>
            <a:r>
              <a:rPr lang="en-US" b="1" i="1" dirty="0" err="1" smtClean="0"/>
              <a:t>dài</a:t>
            </a:r>
            <a:r>
              <a:rPr lang="en-US" b="1" i="1" dirty="0" smtClean="0"/>
              <a:t> 81m, </a:t>
            </a:r>
            <a:r>
              <a:rPr lang="en-US" b="1" i="1" dirty="0" err="1" smtClean="0"/>
              <a:t>đã</a:t>
            </a:r>
            <a:r>
              <a:rPr lang="en-US" b="1" i="1" dirty="0" smtClean="0"/>
              <a:t> </a:t>
            </a:r>
            <a:r>
              <a:rPr lang="en-US" b="1" i="1" dirty="0" err="1" smtClean="0"/>
              <a:t>bán</a:t>
            </a:r>
            <a:r>
              <a:rPr lang="en-US" b="1" i="1" dirty="0" smtClean="0"/>
              <a:t> </a:t>
            </a:r>
            <a:r>
              <a:rPr lang="en-US" b="1" i="1" dirty="0" err="1" smtClean="0"/>
              <a:t>được</a:t>
            </a:r>
            <a:r>
              <a:rPr lang="en-US" b="1" i="1" dirty="0" smtClean="0"/>
              <a:t>      </a:t>
            </a:r>
            <a:r>
              <a:rPr lang="en-US" b="1" i="1" dirty="0" err="1" smtClean="0"/>
              <a:t>cuộn</a:t>
            </a:r>
            <a:r>
              <a:rPr lang="en-US" b="1" i="1" dirty="0" smtClean="0"/>
              <a:t> </a:t>
            </a:r>
            <a:r>
              <a:rPr lang="en-US" b="1" i="1" dirty="0" err="1" smtClean="0"/>
              <a:t>vải</a:t>
            </a:r>
            <a:r>
              <a:rPr lang="en-US" b="1" i="1" dirty="0" smtClean="0"/>
              <a:t>. </a:t>
            </a:r>
            <a:r>
              <a:rPr lang="en-US" b="1" i="1" dirty="0" err="1" smtClean="0"/>
              <a:t>Hỏi</a:t>
            </a:r>
            <a:r>
              <a:rPr lang="en-US" b="1" i="1" dirty="0" smtClean="0"/>
              <a:t> </a:t>
            </a:r>
            <a:r>
              <a:rPr lang="en-US" b="1" i="1" dirty="0" err="1" smtClean="0"/>
              <a:t>cuộn</a:t>
            </a:r>
            <a:r>
              <a:rPr lang="en-US" b="1" i="1" dirty="0" smtClean="0"/>
              <a:t> </a:t>
            </a:r>
            <a:r>
              <a:rPr lang="en-US" b="1" i="1" dirty="0" err="1" smtClean="0"/>
              <a:t>vải</a:t>
            </a:r>
            <a:r>
              <a:rPr lang="en-US" b="1" i="1" dirty="0" smtClean="0"/>
              <a:t> </a:t>
            </a:r>
            <a:r>
              <a:rPr lang="en-US" b="1" i="1" dirty="0" err="1" smtClean="0"/>
              <a:t>còn</a:t>
            </a:r>
            <a:r>
              <a:rPr lang="en-US" b="1" i="1" dirty="0" smtClean="0"/>
              <a:t> </a:t>
            </a:r>
            <a:r>
              <a:rPr lang="en-US" b="1" i="1" dirty="0" err="1" smtClean="0"/>
              <a:t>lại</a:t>
            </a:r>
            <a:r>
              <a:rPr lang="en-US" b="1" i="1" dirty="0" smtClean="0"/>
              <a:t> </a:t>
            </a:r>
            <a:r>
              <a:rPr lang="en-US" b="1" i="1" dirty="0" err="1" smtClean="0"/>
              <a:t>bao</a:t>
            </a:r>
            <a:r>
              <a:rPr lang="en-US" b="1" i="1" dirty="0" smtClean="0"/>
              <a:t> </a:t>
            </a:r>
            <a:r>
              <a:rPr lang="en-US" b="1" i="1" dirty="0" err="1" smtClean="0"/>
              <a:t>nhiêu</a:t>
            </a:r>
            <a:r>
              <a:rPr lang="en-US" b="1" i="1" dirty="0" smtClean="0"/>
              <a:t> </a:t>
            </a:r>
            <a:r>
              <a:rPr lang="en-US" b="1" i="1" dirty="0" err="1" smtClean="0"/>
              <a:t>mét</a:t>
            </a:r>
            <a:r>
              <a:rPr lang="en-US" b="1" i="1" dirty="0" smtClean="0"/>
              <a:t>?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76400" y="609600"/>
          <a:ext cx="511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09600"/>
                        <a:ext cx="5111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Bài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giải</a:t>
            </a:r>
            <a:endParaRPr kumimoji="0" lang="en-US" sz="3200" b="1" i="0" u="sng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được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vải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81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: 3 = 27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Cuộn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vải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còn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81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– 27 = 54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54 m</a:t>
            </a:r>
          </a:p>
        </p:txBody>
      </p:sp>
      <p:pic>
        <p:nvPicPr>
          <p:cNvPr id="6" name="Picture 5" descr="images (75).jpg"/>
          <p:cNvPicPr>
            <a:picLocks noChangeAspect="1"/>
          </p:cNvPicPr>
          <p:nvPr/>
        </p:nvPicPr>
        <p:blipFill>
          <a:blip r:embed="rId5"/>
          <a:srcRect b="4585"/>
          <a:stretch>
            <a:fillRect/>
          </a:stretch>
        </p:blipFill>
        <p:spPr>
          <a:xfrm>
            <a:off x="304800" y="4572000"/>
            <a:ext cx="2095500" cy="2081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i="1" dirty="0" err="1" smtClean="0"/>
              <a:t>Bài</a:t>
            </a:r>
            <a:r>
              <a:rPr lang="en-US" b="1" i="1" dirty="0" smtClean="0"/>
              <a:t> 5: </a:t>
            </a:r>
            <a:r>
              <a:rPr lang="en-US" b="1" i="1" dirty="0" err="1" smtClean="0"/>
              <a:t>Tính</a:t>
            </a:r>
            <a:r>
              <a:rPr lang="en-US" b="1" i="1" dirty="0" smtClean="0"/>
              <a:t> </a:t>
            </a:r>
            <a:r>
              <a:rPr lang="en-US" b="1" i="1" dirty="0" err="1" smtClean="0"/>
              <a:t>giá</a:t>
            </a:r>
            <a:r>
              <a:rPr lang="en-US" b="1" i="1" dirty="0" smtClean="0"/>
              <a:t> </a:t>
            </a:r>
            <a:r>
              <a:rPr lang="en-US" b="1" i="1" dirty="0" err="1" smtClean="0"/>
              <a:t>trị</a:t>
            </a:r>
            <a:r>
              <a:rPr lang="en-US" b="1" i="1" dirty="0" smtClean="0"/>
              <a:t> </a:t>
            </a:r>
            <a:r>
              <a:rPr lang="en-US" b="1" i="1" dirty="0" err="1" smtClean="0"/>
              <a:t>của</a:t>
            </a:r>
            <a:r>
              <a:rPr lang="en-US" b="1" i="1" dirty="0" smtClean="0"/>
              <a:t> </a:t>
            </a:r>
            <a:r>
              <a:rPr lang="en-US" b="1" i="1" dirty="0" err="1" smtClean="0"/>
              <a:t>biểu</a:t>
            </a:r>
            <a:r>
              <a:rPr lang="en-US" b="1" i="1" dirty="0" smtClean="0"/>
              <a:t> </a:t>
            </a:r>
            <a:r>
              <a:rPr lang="en-US" b="1" i="1" dirty="0" err="1" smtClean="0"/>
              <a:t>thức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1676399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dirty="0" smtClean="0"/>
              <a:t>25 x 2 + 30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1905000"/>
            <a:ext cx="2819400" cy="182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b) 75 + 15 x 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7600" y="4267200"/>
            <a:ext cx="2819400" cy="182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c) 70 + 30 : 3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2209800"/>
            <a:ext cx="182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=    50 + 30</a:t>
            </a:r>
          </a:p>
          <a:p>
            <a:pPr marL="514350" indent="-51435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=        80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2514600"/>
            <a:ext cx="22098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 75 </a:t>
            </a:r>
            <a:r>
              <a:rPr lang="en-US" sz="3200" b="1" dirty="0">
                <a:solidFill>
                  <a:srgbClr val="FF0000"/>
                </a:solidFill>
              </a:rPr>
              <a:t>+ 30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 105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4876800"/>
            <a:ext cx="25908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70 </a:t>
            </a:r>
            <a:r>
              <a:rPr lang="en-US" sz="3200" b="1" dirty="0">
                <a:solidFill>
                  <a:srgbClr val="FF0000"/>
                </a:solidFill>
              </a:rPr>
              <a:t>+ 10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   80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images (5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19600"/>
            <a:ext cx="2209800" cy="2143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4600" y="19812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15200" y="2438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48768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11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381000" y="1295400"/>
            <a:ext cx="8467725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1F70D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CẢM ƠN QUÝ THẦY CÔ CÙNG CÁC EM!</a:t>
            </a:r>
            <a:endParaRPr lang="en-US" sz="3600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E1F70D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9156" name="Picture 4" descr="BDRPC1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0"/>
            <a:ext cx="822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256</Words>
  <Application>Microsoft Office PowerPoint</Application>
  <PresentationFormat>On-screen Show (4:3)</PresentationFormat>
  <Paragraphs>42</Paragraphs>
  <Slides>10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PowerPoint Presentation</vt:lpstr>
      <vt:lpstr>PowerPoint Presentation</vt:lpstr>
      <vt:lpstr>LUYỆN TẬP CHUNG</vt:lpstr>
      <vt:lpstr>Bài 1: Tính nhẩm</vt:lpstr>
      <vt:lpstr>Bài 2: Tính</vt:lpstr>
      <vt:lpstr>Bài 3: Tính chu vi của một vườn cây ăn quả hình chữ nhật có chiều dài là 100m, chiều rộng 60m.</vt:lpstr>
      <vt:lpstr>Bài 4: Một cuộn vải dài 81m, đã bán được      cuộn vải. Hỏi cuộn vải còn lại bao nhiêu mét?</vt:lpstr>
      <vt:lpstr>Bài 5: Tính giá trị của biểu thức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user</dc:creator>
  <cp:lastModifiedBy>Hoa</cp:lastModifiedBy>
  <cp:revision>9</cp:revision>
  <dcterms:created xsi:type="dcterms:W3CDTF">2015-12-17T06:00:52Z</dcterms:created>
  <dcterms:modified xsi:type="dcterms:W3CDTF">2018-01-05T02:11:13Z</dcterms:modified>
</cp:coreProperties>
</file>