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8" r:id="rId2"/>
    <p:sldId id="336" r:id="rId3"/>
    <p:sldId id="337" r:id="rId4"/>
    <p:sldId id="338" r:id="rId5"/>
    <p:sldId id="339" r:id="rId6"/>
    <p:sldId id="340" r:id="rId7"/>
    <p:sldId id="341" r:id="rId8"/>
    <p:sldId id="330" r:id="rId9"/>
    <p:sldId id="33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FF"/>
    <a:srgbClr val="FF33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60615" autoAdjust="0"/>
  </p:normalViewPr>
  <p:slideViewPr>
    <p:cSldViewPr>
      <p:cViewPr>
        <p:scale>
          <a:sx n="66" d="100"/>
          <a:sy n="66" d="100"/>
        </p:scale>
        <p:origin x="-118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8BD694-ABA7-4310-B385-9C32B8E902C9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C4D7F7-E4FB-4D1D-B7D7-637816E43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A64FD-9B3B-47FF-AB38-6886944DB1A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95DD7C6-0FE1-43E4-9D41-334540978ABB}" type="slidenum">
              <a:rPr lang="en-US" sz="1200">
                <a:latin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9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6D0A-62FC-4542-83C2-8CDC2F5C1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4D84-B5F6-4E91-B07F-68F28A3F7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3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4893-EB86-4AB3-B305-78868A3E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3A8D-4AA9-4A56-A477-7C3350FA2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7D50-8A9F-491E-BE8F-1D814F4FF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C33D-BAE8-4E53-985F-D944277F0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E802-E847-43CA-9885-0F0AE1BD8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80F9-28E0-4D0A-B800-6FEA608BD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6414-CFBC-465B-A1C5-C948CC9E4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4B69-FBEF-4CA9-B158-AA041D34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0B96-2F05-480D-BF44-434B1A301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9C476B-4395-454E-8EAF-734781B54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9.xml"/><Relationship Id="rId5" Type="http://schemas.openxmlformats.org/officeDocument/2006/relationships/image" Target="../media/image9.jpg"/><Relationship Id="rId10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981075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vi-VN" sz="440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" y="1143000"/>
            <a:ext cx="5941280" cy="5809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Hộp_Văn_Bản 33"/>
          <p:cNvSpPr txBox="1"/>
          <p:nvPr/>
        </p:nvSpPr>
        <p:spPr>
          <a:xfrm>
            <a:off x="156117" y="833735"/>
            <a:ext cx="88365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NHIỆT LIỆT CHÀO MỪNG QUÝ THẦY CÔ VỀ DỰ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</a:p>
        </p:txBody>
      </p:sp>
      <p:cxnSp>
        <p:nvCxnSpPr>
          <p:cNvPr id="36" name="Đường kết nối Thẳng 35"/>
          <p:cNvCxnSpPr/>
          <p:nvPr/>
        </p:nvCxnSpPr>
        <p:spPr>
          <a:xfrm>
            <a:off x="-87682" y="6822758"/>
            <a:ext cx="93245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8" name="Nhóm 37"/>
          <p:cNvGrpSpPr/>
          <p:nvPr/>
        </p:nvGrpSpPr>
        <p:grpSpPr>
          <a:xfrm>
            <a:off x="-153116" y="-88993"/>
            <a:ext cx="9553411" cy="6972298"/>
            <a:chOff x="-76200" y="-76199"/>
            <a:chExt cx="9416459" cy="6972298"/>
          </a:xfrm>
        </p:grpSpPr>
        <p:cxnSp>
          <p:nvCxnSpPr>
            <p:cNvPr id="39" name="Straight Connector 45"/>
            <p:cNvCxnSpPr/>
            <p:nvPr/>
          </p:nvCxnSpPr>
          <p:spPr>
            <a:xfrm rot="10800000" flipV="1">
              <a:off x="-32341" y="87500"/>
              <a:ext cx="9372600" cy="952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45"/>
            <p:cNvCxnSpPr/>
            <p:nvPr/>
          </p:nvCxnSpPr>
          <p:spPr>
            <a:xfrm rot="10800000" flipV="1">
              <a:off x="-76200" y="6705600"/>
              <a:ext cx="9372600" cy="952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5"/>
            <p:cNvCxnSpPr/>
            <p:nvPr/>
          </p:nvCxnSpPr>
          <p:spPr>
            <a:xfrm flipV="1">
              <a:off x="228600" y="-76199"/>
              <a:ext cx="0" cy="693419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5"/>
            <p:cNvCxnSpPr/>
            <p:nvPr/>
          </p:nvCxnSpPr>
          <p:spPr>
            <a:xfrm flipV="1">
              <a:off x="8938435" y="-38100"/>
              <a:ext cx="0" cy="693419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3" name="mo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86121" y="6120982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587091" y="2743200"/>
            <a:ext cx="231278" cy="2645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Hộp_Văn_Bản 36"/>
          <p:cNvSpPr txBox="1"/>
          <p:nvPr/>
        </p:nvSpPr>
        <p:spPr>
          <a:xfrm>
            <a:off x="5065041" y="3154159"/>
            <a:ext cx="240255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RSON_TV1" pitchFamily="34" charset="-93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RSON_TV1" pitchFamily="34" charset="-93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RSON_TV1" pitchFamily="34" charset="-93"/>
              </a:rPr>
              <a:t>3</a:t>
            </a:r>
            <a:endParaRPr lang="vi-VN" sz="3200" dirty="0">
              <a:solidFill>
                <a:srgbClr val="002060"/>
              </a:solidFill>
              <a:latin typeface="TRSON_TV1" pitchFamily="34" charset="-93"/>
            </a:endParaRPr>
          </a:p>
        </p:txBody>
      </p:sp>
      <p:sp>
        <p:nvSpPr>
          <p:cNvPr id="35" name="Hộp_Văn_Bản 34"/>
          <p:cNvSpPr txBox="1"/>
          <p:nvPr/>
        </p:nvSpPr>
        <p:spPr>
          <a:xfrm>
            <a:off x="4224816" y="4419600"/>
            <a:ext cx="32427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RSON_TV1" pitchFamily="34" charset="-93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RSON_TV1" pitchFamily="34" charset="-93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RSON_TV1" pitchFamily="34" charset="-93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RSON_TV1" pitchFamily="34" charset="-93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RSON_TV1" pitchFamily="34" charset="-93"/>
              </a:rPr>
              <a:t>:</a:t>
            </a:r>
            <a:endParaRPr lang="vi-VN" sz="3200" dirty="0">
              <a:solidFill>
                <a:srgbClr val="002060"/>
              </a:solidFill>
              <a:latin typeface="TRSON_TV1" pitchFamily="34" charset="-93"/>
            </a:endParaRPr>
          </a:p>
        </p:txBody>
      </p:sp>
      <p:sp>
        <p:nvSpPr>
          <p:cNvPr id="37" name="Hộp_Văn_Bản 36"/>
          <p:cNvSpPr txBox="1"/>
          <p:nvPr/>
        </p:nvSpPr>
        <p:spPr>
          <a:xfrm>
            <a:off x="4674867" y="2450812"/>
            <a:ext cx="310727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2060"/>
                </a:solidFill>
                <a:latin typeface="TRSON_TV1" pitchFamily="34" charset="-93"/>
              </a:rPr>
              <a:t>Môn</a:t>
            </a:r>
            <a:r>
              <a:rPr lang="en-US" sz="3200" dirty="0" smtClean="0">
                <a:solidFill>
                  <a:srgbClr val="002060"/>
                </a:solidFill>
                <a:latin typeface="TRSON_TV1" pitchFamily="34" charset="-93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RSON_TV1" pitchFamily="34" charset="-93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RSON_TV1" pitchFamily="34" charset="-93"/>
              </a:rPr>
              <a:t>Toán</a:t>
            </a:r>
            <a:endParaRPr lang="vi-VN" sz="3200" dirty="0">
              <a:solidFill>
                <a:srgbClr val="002060"/>
              </a:solidFill>
              <a:latin typeface="TRSON_TV1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247796"/>
      </p:ext>
    </p:extLst>
  </p:cSld>
  <p:clrMapOvr>
    <a:masterClrMapping/>
  </p:clrMapOvr>
  <p:transition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76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74480" y="885369"/>
            <a:ext cx="3810000" cy="762000"/>
            <a:chOff x="1371600" y="2362200"/>
            <a:chExt cx="3810000" cy="762000"/>
          </a:xfrm>
        </p:grpSpPr>
        <p:sp>
          <p:nvSpPr>
            <p:cNvPr id="14" name="Rectangle 13"/>
            <p:cNvSpPr/>
            <p:nvPr/>
          </p:nvSpPr>
          <p:spPr>
            <a:xfrm>
              <a:off x="1371600" y="2362200"/>
              <a:ext cx="3810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1674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3925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725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04800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57051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7851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86511" y="252548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85359" y="1843314"/>
            <a:ext cx="3810000" cy="762000"/>
            <a:chOff x="1371600" y="2362200"/>
            <a:chExt cx="3810000" cy="762000"/>
          </a:xfrm>
        </p:grpSpPr>
        <p:sp>
          <p:nvSpPr>
            <p:cNvPr id="42" name="Rectangle 41"/>
            <p:cNvSpPr/>
            <p:nvPr/>
          </p:nvSpPr>
          <p:spPr>
            <a:xfrm>
              <a:off x="1371600" y="2362200"/>
              <a:ext cx="3810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1674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3925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54725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04800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57051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07851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586511" y="252548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85359" y="2757714"/>
            <a:ext cx="3810000" cy="762000"/>
            <a:chOff x="1371600" y="2362200"/>
            <a:chExt cx="3810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1371600" y="2362200"/>
              <a:ext cx="3810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51674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3925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54725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048000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570513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78512" y="252911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586511" y="2525484"/>
              <a:ext cx="464457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8782" y="3831771"/>
                <a:ext cx="19957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3  = 21</a:t>
                </a:r>
                <a:endParaRPr lang="en-US" sz="3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82" y="3831771"/>
                <a:ext cx="1995717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7951" t="-14737" r="-6422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817903" y="4416546"/>
            <a:ext cx="199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21: 7  = 3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02171"/>
              </p:ext>
            </p:extLst>
          </p:nvPr>
        </p:nvGraphicFramePr>
        <p:xfrm>
          <a:off x="6019800" y="482598"/>
          <a:ext cx="22098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40349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172200" y="482022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69004" y="1065645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 : 7 =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76261" y="1639539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 : 7 = 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79890" y="2224314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28 : 7 = 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79890" y="2809089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69004" y="3361205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83519" y="393146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83519" y="4533049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56 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83519" y="511782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63 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83519" y="5702599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70 : 7 =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66012" y="2818827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66012" y="3361204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66012" y="3914471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51498" y="4531142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66012" y="5091480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36983" y="5676255"/>
            <a:ext cx="7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72200" y="478988"/>
            <a:ext cx="4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76241" y="1068325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79877" y="1639538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76263" y="2224313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72622" y="2807937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79879" y="3363684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94393" y="3928984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83518" y="4520637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85322" y="5117433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94391" y="5702599"/>
            <a:ext cx="7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09228" y="483550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09228" y="1077681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12863" y="1641640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18308" y="2223162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18308" y="2817298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18305" y="3358723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23742" y="3937388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23742" y="4526367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34633" y="5117433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23742" y="5699564"/>
            <a:ext cx="35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740" y="406977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4544" y="990600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1" y="1564494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5430" y="2149269"/>
            <a:ext cx="189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28 : 7 =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5430" y="273404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4544" y="3286160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059" y="3856419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9059" y="445800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56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9059" y="5042779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63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9059" y="5627554"/>
            <a:ext cx="20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70 : 7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2178" y="2746260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2178" y="3288637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2178" y="3841904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7664" y="4458575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2178" y="5018913"/>
            <a:ext cx="5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8009" y="5603688"/>
            <a:ext cx="7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23" y="823474"/>
            <a:ext cx="822834" cy="7366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98" y="2044284"/>
            <a:ext cx="822834" cy="736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12" y="3195558"/>
            <a:ext cx="822834" cy="7366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23" y="4333801"/>
            <a:ext cx="822834" cy="736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0" y="2587095"/>
            <a:ext cx="822834" cy="736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0" y="4896028"/>
            <a:ext cx="822834" cy="736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8" y="1470930"/>
            <a:ext cx="1030528" cy="771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60" y="2654994"/>
            <a:ext cx="1030528" cy="7719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8" y="3762855"/>
            <a:ext cx="1030528" cy="771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02" y="4949215"/>
            <a:ext cx="1030528" cy="7719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27" y="1962143"/>
            <a:ext cx="1030528" cy="7719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87" y="3195558"/>
            <a:ext cx="1030528" cy="7719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7" y="4271449"/>
            <a:ext cx="1030528" cy="7719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70" y="5627554"/>
            <a:ext cx="1030528" cy="7719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85" y="2098843"/>
            <a:ext cx="1030528" cy="7719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13514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03" y="874398"/>
            <a:ext cx="1030528" cy="7719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40" y="214591"/>
            <a:ext cx="977227" cy="9772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41" y="779859"/>
            <a:ext cx="977227" cy="9772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41" y="1334566"/>
            <a:ext cx="977227" cy="9772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41" y="1996179"/>
            <a:ext cx="977227" cy="9772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41" y="2550033"/>
            <a:ext cx="977227" cy="9772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40" y="3157064"/>
            <a:ext cx="977227" cy="9772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30" y="3680172"/>
            <a:ext cx="977227" cy="9772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66" y="4261777"/>
            <a:ext cx="977227" cy="9772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63" y="4846551"/>
            <a:ext cx="977227" cy="9772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6" y="5524890"/>
            <a:ext cx="977227" cy="9772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41" y="1325436"/>
            <a:ext cx="977227" cy="9772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41" y="1894374"/>
            <a:ext cx="977227" cy="9772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53" y="2537817"/>
            <a:ext cx="977227" cy="9772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63" y="3660191"/>
            <a:ext cx="977227" cy="9772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8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75" y="5407461"/>
            <a:ext cx="977227" cy="9772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58" y="134308"/>
            <a:ext cx="1204436" cy="105388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56" y="134308"/>
            <a:ext cx="1204436" cy="105388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8" y="134308"/>
            <a:ext cx="1204436" cy="105388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29" y="769298"/>
            <a:ext cx="1204436" cy="105388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27" y="769298"/>
            <a:ext cx="1204436" cy="105388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59" y="769298"/>
            <a:ext cx="1204436" cy="10538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70" y="1324547"/>
            <a:ext cx="1204436" cy="10538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68" y="1324547"/>
            <a:ext cx="1204436" cy="10538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24547"/>
            <a:ext cx="1204436" cy="10538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70" y="1919525"/>
            <a:ext cx="1204436" cy="10538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68" y="1919525"/>
            <a:ext cx="1204436" cy="10538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19525"/>
            <a:ext cx="1204436" cy="10538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10" y="2550033"/>
            <a:ext cx="1204436" cy="10538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08" y="2550033"/>
            <a:ext cx="1204436" cy="105388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40" y="2550033"/>
            <a:ext cx="1204436" cy="10538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30" y="3157064"/>
            <a:ext cx="1204436" cy="10538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28" y="3157064"/>
            <a:ext cx="1204436" cy="105388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60" y="3157064"/>
            <a:ext cx="1204436" cy="105388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65" y="3696509"/>
            <a:ext cx="1204436" cy="105388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63" y="3696509"/>
            <a:ext cx="1204436" cy="105388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95" y="3696509"/>
            <a:ext cx="1204436" cy="105388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65" y="4257419"/>
            <a:ext cx="1204436" cy="105388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63" y="4257419"/>
            <a:ext cx="1204436" cy="105388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95" y="4257419"/>
            <a:ext cx="1204436" cy="105388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5" y="4784359"/>
            <a:ext cx="1204436" cy="105388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13" y="4784359"/>
            <a:ext cx="1204436" cy="10538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45" y="4784359"/>
            <a:ext cx="1204436" cy="105388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26" y="5417662"/>
            <a:ext cx="1204436" cy="105388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24" y="5417662"/>
            <a:ext cx="1204436" cy="105388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20417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56" y="5417662"/>
            <a:ext cx="1204436" cy="10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17817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928914"/>
            <a:ext cx="196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42 : 7 = 6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513689"/>
            <a:ext cx="196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42 : 6 = 7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9368" y="2108972"/>
            <a:ext cx="196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 : 7 = 0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9714" y="986970"/>
            <a:ext cx="533400" cy="1052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86" y="288930"/>
            <a:ext cx="147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9400" y="869706"/>
                <a:ext cx="2743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7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 5  = 35</a:t>
                </a:r>
                <a:endParaRPr lang="en-US" sz="3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869706"/>
                <a:ext cx="2743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577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4886" y="1395273"/>
            <a:ext cx="256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 : 7  = 5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0372" y="1980048"/>
            <a:ext cx="256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 : 5  = 7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8170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9279" y="503986"/>
            <a:ext cx="271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Tóm</a:t>
            </a:r>
            <a:r>
              <a:rPr lang="en-US" sz="3200" b="1" u="sng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tắt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125047"/>
            <a:ext cx="239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56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 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887048"/>
            <a:ext cx="256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…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? 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1017" y="1874635"/>
            <a:ext cx="252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hàng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4112" y="1154075"/>
            <a:ext cx="161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7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  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6755" y="1872534"/>
            <a:ext cx="34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4048" y="1154074"/>
            <a:ext cx="34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0.00671 L -0.25764 -0.004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8844E-6 L 0.32726 -0.006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0485 L -0.25555 0.0013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3.3526E-6 L 0.3158 -0.0062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8170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Bài</a:t>
            </a:r>
            <a:r>
              <a:rPr lang="en-US" sz="3200" b="1" u="sng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4</a:t>
            </a:r>
            <a:r>
              <a:rPr lang="en-US" sz="3200" b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9279" y="503986"/>
            <a:ext cx="271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Tóm</a:t>
            </a:r>
            <a:r>
              <a:rPr lang="en-US" sz="3200" b="1" u="sng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tắt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1539" y="1367199"/>
            <a:ext cx="239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56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 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2579" y="2081839"/>
            <a:ext cx="256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…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? 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977" y="2081839"/>
            <a:ext cx="252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hàng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9701" y="1334542"/>
            <a:ext cx="161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7 </a:t>
            </a:r>
            <a:r>
              <a:rPr lang="en-US" sz="3200" b="1" dirty="0" err="1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   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7441" y="2089099"/>
            <a:ext cx="34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7440" y="1330340"/>
            <a:ext cx="34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RSON_TV1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accent2"/>
              </a:solidFill>
              <a:latin typeface="TRSON_TV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ốp Ca Thiếu Nhi – LK Lớp Chúng M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5303520"/>
            <a:ext cx="609600" cy="609600"/>
          </a:xfrm>
          <a:prstGeom prst="rect">
            <a:avLst/>
          </a:prstGeom>
        </p:spPr>
      </p:pic>
      <p:pic>
        <p:nvPicPr>
          <p:cNvPr id="4" name="Ản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800599" cy="416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Ảnh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4313" y="1476828"/>
            <a:ext cx="2327527" cy="2111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̉nh 5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0" y="3636720"/>
            <a:ext cx="2311398" cy="2111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̉nh 7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6" y="3605497"/>
            <a:ext cx="2474686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1599" y="489283"/>
            <a:ext cx="64770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LẬT HOA CHỌN ĐÁP ÁN ĐÚNG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̉nh 9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25" y="1447799"/>
            <a:ext cx="2451302" cy="2109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0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61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003-Hoa sinh n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76200" y="0"/>
            <a:ext cx="8991600" cy="1828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i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vi-VN" sz="40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40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vi-VN" sz="40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vi-VN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cô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vi-VN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em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vi-VN" sz="40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vi-VN" sz="40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5029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54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 !</a:t>
            </a:r>
          </a:p>
        </p:txBody>
      </p:sp>
      <p:pic>
        <p:nvPicPr>
          <p:cNvPr id="2" name="Hợp ca –  Lớp chúng mình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G:\tuan 7\toan gap mot so len nhieu lan- di thi\"/>
  <p:tag name="FLASHSPRING_BG_AUDIO_DURATION_TAG" val="0.0000000"/>
  <p:tag name="ISPRING_UUID" val="{528D1E39-6902-45BB-85B1-47F4E72BF88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PRESENTER_ID" val="None"/>
  <p:tag name="GENSWF_ADVANCE_TIME" val="0.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251</Words>
  <Application>Microsoft Office PowerPoint</Application>
  <PresentationFormat>On-screen Show (4:3)</PresentationFormat>
  <Paragraphs>88</Paragraphs>
  <Slides>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Hoa</cp:lastModifiedBy>
  <cp:revision>222</cp:revision>
  <dcterms:created xsi:type="dcterms:W3CDTF">2012-02-14T20:39:31Z</dcterms:created>
  <dcterms:modified xsi:type="dcterms:W3CDTF">2018-01-24T02:20:53Z</dcterms:modified>
</cp:coreProperties>
</file>