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6" r:id="rId7"/>
    <p:sldId id="263" r:id="rId8"/>
    <p:sldId id="267" r:id="rId9"/>
    <p:sldId id="264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0000"/>
    <a:srgbClr val="CC3300"/>
    <a:srgbClr val="FF0066"/>
    <a:srgbClr val="009900"/>
    <a:srgbClr val="FF9900"/>
    <a:srgbClr val="0033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E9C2D-EE06-442D-BAAF-3BB58FAC25F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8738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B6613-3C1D-4C40-8E27-9944AD2553C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8372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2C534-6EE5-48D1-9D6C-ABD9F0FDBDA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7639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639E3-60B7-4A55-89FA-1908418A396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85863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BAEB3-73D0-4D2A-9171-852BE1C204D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69674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50C76-AF5F-4291-AE62-44DB2CC9901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89783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FDDD2-6086-4BD5-AF0E-D48DF075605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7325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2CC29-E77A-4351-AA7C-24E854EFAC0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25144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349DE-073F-4840-BF8E-5E3BA8CC620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83955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5AD63-BD40-4B09-8D1C-3658C765EC1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500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9E4DB-2897-410C-B5BE-783673E19FA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34480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E0525D-2478-4FF4-BE7D-7CD6FB9C9079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1191240_1241534923m1c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381000" y="1447800"/>
            <a:ext cx="8305800" cy="3276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vi-VN" sz="3600" kern="10">
                <a:ln w="9525" cap="rnd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Gấp, cắt, dán ngôi sao vàng năm cánh </a:t>
            </a:r>
          </a:p>
          <a:p>
            <a:pPr algn="ctr"/>
            <a:r>
              <a:rPr lang="vi-VN" sz="3600" kern="10">
                <a:ln w="9525" cap="rnd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và lá cờ đỏ sao vàng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205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3429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3505200" y="6858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3568700" y="685800"/>
            <a:ext cx="1412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400" b="1">
                <a:solidFill>
                  <a:srgbClr val="FF3300"/>
                </a:solidFill>
                <a:latin typeface="Times New Roman" pitchFamily="18" charset="0"/>
              </a:rPr>
              <a:t>Thủ công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066800" y="1143000"/>
            <a:ext cx="7027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400" b="1" i="1">
                <a:solidFill>
                  <a:srgbClr val="0033CC"/>
                </a:solidFill>
                <a:latin typeface="Times New Roman" pitchFamily="18" charset="0"/>
              </a:rPr>
              <a:t>Gấp, cắt , dán ngôi sao năm cánh và lá cờ đỏ sao vàng</a:t>
            </a:r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304800" y="2438400"/>
            <a:ext cx="3581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1828800" y="2057400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400"/>
              <a:t>8 ô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3944938" y="6461125"/>
            <a:ext cx="931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000"/>
              <a:t>Hình 1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304800" y="1600200"/>
            <a:ext cx="6311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400">
                <a:latin typeface="Times New Roman" pitchFamily="18" charset="0"/>
              </a:rPr>
              <a:t>Bước 1 : Gấp giấy để cắt ngôi sao vàng năm cánh.</a:t>
            </a:r>
          </a:p>
        </p:txBody>
      </p:sp>
      <p:graphicFrame>
        <p:nvGraphicFramePr>
          <p:cNvPr id="3196" name="Group 124"/>
          <p:cNvGraphicFramePr>
            <a:graphicFrameLocks noGrp="1"/>
          </p:cNvGraphicFramePr>
          <p:nvPr/>
        </p:nvGraphicFramePr>
        <p:xfrm>
          <a:off x="5257800" y="2565400"/>
          <a:ext cx="3352800" cy="3911600"/>
        </p:xfrm>
        <a:graphic>
          <a:graphicData uri="http://schemas.openxmlformats.org/drawingml/2006/table">
            <a:tbl>
              <a:tblPr/>
              <a:tblGrid>
                <a:gridCol w="3352800"/>
              </a:tblGrid>
              <a:tr h="3911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5" grpId="0" animBg="1"/>
      <p:bldP spid="3086" grpId="0"/>
      <p:bldP spid="308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G_02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40386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3505200" y="8382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066800" y="1295400"/>
            <a:ext cx="7027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400" b="1" i="1">
                <a:solidFill>
                  <a:srgbClr val="0033CC"/>
                </a:solidFill>
                <a:latin typeface="Times New Roman" pitchFamily="18" charset="0"/>
              </a:rPr>
              <a:t>Gấp, cắt , dán ngôi sao năm cánh và lá cờ đỏ sao vàng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568700" y="903288"/>
            <a:ext cx="1412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400" b="1">
                <a:solidFill>
                  <a:srgbClr val="FF3300"/>
                </a:solidFill>
                <a:latin typeface="Times New Roman" pitchFamily="18" charset="0"/>
              </a:rPr>
              <a:t>Thủ công</a:t>
            </a:r>
          </a:p>
        </p:txBody>
      </p:sp>
      <p:pic>
        <p:nvPicPr>
          <p:cNvPr id="5130" name="Picture 10" descr="IMG_02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4267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Line 11"/>
          <p:cNvSpPr>
            <a:spLocks noChangeShapeType="1"/>
          </p:cNvSpPr>
          <p:nvPr/>
        </p:nvSpPr>
        <p:spPr bwMode="auto">
          <a:xfrm flipV="1">
            <a:off x="4191000" y="3962400"/>
            <a:ext cx="5334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G_02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48768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3505200" y="8382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568700" y="903288"/>
            <a:ext cx="1412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400" b="1">
                <a:solidFill>
                  <a:srgbClr val="FF3300"/>
                </a:solidFill>
                <a:latin typeface="Times New Roman" pitchFamily="18" charset="0"/>
              </a:rPr>
              <a:t>Thủ công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066800" y="1295400"/>
            <a:ext cx="7027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400" b="1" i="1">
                <a:solidFill>
                  <a:srgbClr val="0033CC"/>
                </a:solidFill>
                <a:latin typeface="Times New Roman" pitchFamily="18" charset="0"/>
              </a:rPr>
              <a:t>Gấp, cắt , dán ngôi sao năm cánh và lá cờ đỏ sao vàng</a:t>
            </a:r>
          </a:p>
        </p:txBody>
      </p:sp>
      <p:pic>
        <p:nvPicPr>
          <p:cNvPr id="6154" name="Picture 10" descr="IMG_02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2057400"/>
            <a:ext cx="30861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6611938" y="6324600"/>
            <a:ext cx="931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000"/>
              <a:t>Hình 4</a:t>
            </a:r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V="1">
            <a:off x="5181600" y="3886200"/>
            <a:ext cx="5334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/>
      <p:bldP spid="61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IMG_02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30861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3505200" y="8382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3568700" y="903288"/>
            <a:ext cx="1412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400" b="1">
                <a:solidFill>
                  <a:srgbClr val="FF3300"/>
                </a:solidFill>
                <a:latin typeface="Times New Roman" pitchFamily="18" charset="0"/>
              </a:rPr>
              <a:t>Thủ công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1066800" y="1295400"/>
            <a:ext cx="7027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400" b="1" i="1">
                <a:solidFill>
                  <a:srgbClr val="0033CC"/>
                </a:solidFill>
                <a:latin typeface="Times New Roman" pitchFamily="18" charset="0"/>
              </a:rPr>
              <a:t>Gấp, cắt , dán ngôi sao năm cánh và lá cờ đỏ sao vàng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1752600" y="6384925"/>
            <a:ext cx="931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000"/>
              <a:t>Hình 4</a:t>
            </a:r>
          </a:p>
        </p:txBody>
      </p:sp>
      <p:pic>
        <p:nvPicPr>
          <p:cNvPr id="4110" name="Picture 14" descr="IMG_02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81200"/>
            <a:ext cx="30289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5926138" y="6324600"/>
            <a:ext cx="931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000"/>
              <a:t>Hình 5</a:t>
            </a:r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 flipV="1">
            <a:off x="4191000" y="3886200"/>
            <a:ext cx="5334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8" grpId="0"/>
      <p:bldP spid="4111" grpId="0"/>
      <p:bldP spid="41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IMG_02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2743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3505200" y="8382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568700" y="903288"/>
            <a:ext cx="1412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400" b="1">
                <a:solidFill>
                  <a:srgbClr val="FF3300"/>
                </a:solidFill>
                <a:latin typeface="Times New Roman" pitchFamily="18" charset="0"/>
              </a:rPr>
              <a:t>Thủ công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1066800" y="1295400"/>
            <a:ext cx="7027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400" b="1" i="1">
                <a:solidFill>
                  <a:srgbClr val="0033CC"/>
                </a:solidFill>
                <a:latin typeface="Times New Roman" pitchFamily="18" charset="0"/>
              </a:rPr>
              <a:t>Gấp, cắt , dán ngôi sao năm cánh và lá cờ đỏ sao vàng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371600" y="6308725"/>
            <a:ext cx="931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000"/>
              <a:t>Hình 6</a:t>
            </a:r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 flipV="1">
            <a:off x="3352800" y="4114800"/>
            <a:ext cx="5334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990600" y="1752600"/>
            <a:ext cx="483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400" u="sng">
                <a:latin typeface="Times New Roman" pitchFamily="18" charset="0"/>
              </a:rPr>
              <a:t>Bước 2</a:t>
            </a:r>
            <a:r>
              <a:rPr lang="en-US" altLang="vi-VN" sz="2400">
                <a:latin typeface="Times New Roman" pitchFamily="18" charset="0"/>
              </a:rPr>
              <a:t> : Cắt ngôi sao vàng năm cánh.</a:t>
            </a:r>
          </a:p>
        </p:txBody>
      </p:sp>
      <p:pic>
        <p:nvPicPr>
          <p:cNvPr id="1230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362200"/>
            <a:ext cx="379571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/>
      <p:bldP spid="12300" grpId="0" animBg="1"/>
      <p:bldP spid="12300" grpId="1" animBg="1"/>
      <p:bldP spid="123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3505200" y="8382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568700" y="1055688"/>
            <a:ext cx="1412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400" b="1">
                <a:solidFill>
                  <a:srgbClr val="FF3300"/>
                </a:solidFill>
                <a:latin typeface="Times New Roman" pitchFamily="18" charset="0"/>
              </a:rPr>
              <a:t>Thủ công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066800" y="1447800"/>
            <a:ext cx="7027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400" b="1" i="1">
                <a:solidFill>
                  <a:srgbClr val="0033CC"/>
                </a:solidFill>
                <a:latin typeface="Times New Roman" pitchFamily="18" charset="0"/>
              </a:rPr>
              <a:t>Gấp, cắt , dán ngôi sao năm cánh và lá cờ đỏ sao vàng</a:t>
            </a: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V="1">
            <a:off x="3352800" y="4495800"/>
            <a:ext cx="5334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762000" y="1981200"/>
            <a:ext cx="6416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400" u="sng">
                <a:latin typeface="Times New Roman" pitchFamily="18" charset="0"/>
              </a:rPr>
              <a:t>Bước 3</a:t>
            </a:r>
            <a:r>
              <a:rPr lang="en-US" altLang="vi-VN" sz="2400">
                <a:latin typeface="Times New Roman" pitchFamily="18" charset="0"/>
              </a:rPr>
              <a:t> : Dán ngôi sao vàng năm cánh vào tờ giấy</a:t>
            </a:r>
          </a:p>
          <a:p>
            <a:r>
              <a:rPr lang="en-US" altLang="vi-VN" sz="2400">
                <a:latin typeface="Times New Roman" pitchFamily="18" charset="0"/>
              </a:rPr>
              <a:t> màu đỏ để được lá cờ đỏ sao vàng. </a:t>
            </a:r>
          </a:p>
        </p:txBody>
      </p:sp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3124200"/>
            <a:ext cx="314325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971800"/>
            <a:ext cx="5029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 animBg="1"/>
      <p:bldP spid="92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990600" y="2514600"/>
            <a:ext cx="6311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400" u="sng">
                <a:latin typeface="Times New Roman" pitchFamily="18" charset="0"/>
              </a:rPr>
              <a:t>Bước 1</a:t>
            </a:r>
            <a:r>
              <a:rPr lang="en-US" altLang="vi-VN" sz="2400">
                <a:latin typeface="Times New Roman" pitchFamily="18" charset="0"/>
              </a:rPr>
              <a:t> : Gấp giấy để cắt ngôi sao vàng năm cánh.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90600" y="3352800"/>
            <a:ext cx="483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400" u="sng">
                <a:latin typeface="Times New Roman" pitchFamily="18" charset="0"/>
              </a:rPr>
              <a:t>Bước 2</a:t>
            </a:r>
            <a:r>
              <a:rPr lang="en-US" altLang="vi-VN" sz="2400">
                <a:latin typeface="Times New Roman" pitchFamily="18" charset="0"/>
              </a:rPr>
              <a:t> : Cắt ngôi sao vàng năm cánh.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990600" y="4283075"/>
            <a:ext cx="6416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400" u="sng">
                <a:latin typeface="Times New Roman" pitchFamily="18" charset="0"/>
              </a:rPr>
              <a:t>Bước 3</a:t>
            </a:r>
            <a:r>
              <a:rPr lang="en-US" altLang="vi-VN" sz="2400">
                <a:latin typeface="Times New Roman" pitchFamily="18" charset="0"/>
              </a:rPr>
              <a:t> : Dán ngôi sao vàng năm cánh vào tờ giấy</a:t>
            </a:r>
          </a:p>
          <a:p>
            <a:r>
              <a:rPr lang="en-US" altLang="vi-VN" sz="2400">
                <a:latin typeface="Times New Roman" pitchFamily="18" charset="0"/>
              </a:rPr>
              <a:t> màu đỏ để được lá cờ đỏ sao vàng. </a:t>
            </a: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3505200" y="8382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568700" y="903288"/>
            <a:ext cx="1412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400" b="1">
                <a:solidFill>
                  <a:srgbClr val="FF3300"/>
                </a:solidFill>
                <a:latin typeface="Times New Roman" pitchFamily="18" charset="0"/>
              </a:rPr>
              <a:t>Thủ công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1066800" y="1447800"/>
            <a:ext cx="7027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400" b="1" i="1">
                <a:solidFill>
                  <a:srgbClr val="0033CC"/>
                </a:solidFill>
                <a:latin typeface="Times New Roman" pitchFamily="18" charset="0"/>
              </a:rPr>
              <a:t>Gấp, cắt , dán ngôi sao năm cánh và lá cờ đỏ sao vàng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  <p:bldP spid="133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7_iykim2000-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914400" y="762000"/>
            <a:ext cx="7239000" cy="3276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vi-VN" sz="3200" b="1" kern="10">
                <a:ln w="9525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Chúc các em một tuần học tốt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30158"/>
  <p:tag name="VIOLETTITLE" val="ngoi dao vang"/>
  <p:tag name="VIOLETLESSON" val="3"/>
  <p:tag name="VIOLETCATID" val="8049771"/>
  <p:tag name="VIOLETSUBJECT" val="Thủ công 3"/>
  <p:tag name="VIOLETAUTHORID" val="3366453"/>
  <p:tag name="VIOLETAUTHORNAME" val="Võ Thanh Thuy"/>
  <p:tag name="VIOLETAUTHORAVATAR" val="no_avatar.jpg"/>
  <p:tag name="VIOLETAUTHORADDRESS" val=" - "/>
  <p:tag name="VIOLETDATE" val="2011-04-24 21:06:55"/>
  <p:tag name="VIOLETHIT" val="323"/>
  <p:tag name="VIOLETLIKE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246</Words>
  <Application>Microsoft Office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 An</dc:creator>
  <cp:lastModifiedBy>MyPC</cp:lastModifiedBy>
  <cp:revision>24</cp:revision>
  <dcterms:created xsi:type="dcterms:W3CDTF">2011-04-19T10:26:30Z</dcterms:created>
  <dcterms:modified xsi:type="dcterms:W3CDTF">2017-10-02T15:19:37Z</dcterms:modified>
</cp:coreProperties>
</file>