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7" r:id="rId4"/>
    <p:sldId id="258" r:id="rId5"/>
    <p:sldId id="271" r:id="rId6"/>
    <p:sldId id="270" r:id="rId7"/>
    <p:sldId id="261" r:id="rId8"/>
    <p:sldId id="262" r:id="rId9"/>
    <p:sldId id="263" r:id="rId10"/>
    <p:sldId id="264" r:id="rId11"/>
    <p:sldId id="266" r:id="rId12"/>
    <p:sldId id="268" r:id="rId13"/>
    <p:sldId id="272" r:id="rId14"/>
  </p:sldIdLst>
  <p:sldSz cx="9144000" cy="6858000" type="screen4x3"/>
  <p:notesSz cx="6858000" cy="9144000"/>
  <p:custDataLst>
    <p:tags r:id="rId15"/>
  </p:custDataLst>
  <p:defaultTextStyle>
    <a:defPPr>
      <a:defRPr lang="en-US"/>
    </a:defPPr>
    <a:lvl1pPr algn="ctr" rtl="0" fontAlgn="base">
      <a:spcBef>
        <a:spcPct val="0"/>
      </a:spcBef>
      <a:spcAft>
        <a:spcPct val="0"/>
      </a:spcAft>
      <a:defRPr sz="4400" kern="1200">
        <a:solidFill>
          <a:schemeClr val="tx2"/>
        </a:solidFill>
        <a:latin typeface="VNI-Times" pitchFamily="2" charset="0"/>
        <a:ea typeface="+mn-ea"/>
        <a:cs typeface="+mn-cs"/>
      </a:defRPr>
    </a:lvl1pPr>
    <a:lvl2pPr marL="457200" algn="ctr" rtl="0" fontAlgn="base">
      <a:spcBef>
        <a:spcPct val="0"/>
      </a:spcBef>
      <a:spcAft>
        <a:spcPct val="0"/>
      </a:spcAft>
      <a:defRPr sz="4400" kern="1200">
        <a:solidFill>
          <a:schemeClr val="tx2"/>
        </a:solidFill>
        <a:latin typeface="VNI-Times" pitchFamily="2" charset="0"/>
        <a:ea typeface="+mn-ea"/>
        <a:cs typeface="+mn-cs"/>
      </a:defRPr>
    </a:lvl2pPr>
    <a:lvl3pPr marL="914400" algn="ctr" rtl="0" fontAlgn="base">
      <a:spcBef>
        <a:spcPct val="0"/>
      </a:spcBef>
      <a:spcAft>
        <a:spcPct val="0"/>
      </a:spcAft>
      <a:defRPr sz="4400" kern="1200">
        <a:solidFill>
          <a:schemeClr val="tx2"/>
        </a:solidFill>
        <a:latin typeface="VNI-Times" pitchFamily="2" charset="0"/>
        <a:ea typeface="+mn-ea"/>
        <a:cs typeface="+mn-cs"/>
      </a:defRPr>
    </a:lvl3pPr>
    <a:lvl4pPr marL="1371600" algn="ctr" rtl="0" fontAlgn="base">
      <a:spcBef>
        <a:spcPct val="0"/>
      </a:spcBef>
      <a:spcAft>
        <a:spcPct val="0"/>
      </a:spcAft>
      <a:defRPr sz="4400" kern="1200">
        <a:solidFill>
          <a:schemeClr val="tx2"/>
        </a:solidFill>
        <a:latin typeface="VNI-Times" pitchFamily="2" charset="0"/>
        <a:ea typeface="+mn-ea"/>
        <a:cs typeface="+mn-cs"/>
      </a:defRPr>
    </a:lvl4pPr>
    <a:lvl5pPr marL="1828800" algn="ctr" rtl="0" fontAlgn="base">
      <a:spcBef>
        <a:spcPct val="0"/>
      </a:spcBef>
      <a:spcAft>
        <a:spcPct val="0"/>
      </a:spcAft>
      <a:defRPr sz="4400" kern="1200">
        <a:solidFill>
          <a:schemeClr val="tx2"/>
        </a:solidFill>
        <a:latin typeface="VNI-Times" pitchFamily="2" charset="0"/>
        <a:ea typeface="+mn-ea"/>
        <a:cs typeface="+mn-cs"/>
      </a:defRPr>
    </a:lvl5pPr>
    <a:lvl6pPr marL="2286000" algn="l" defTabSz="914400" rtl="0" eaLnBrk="1" latinLnBrk="0" hangingPunct="1">
      <a:defRPr sz="4400" kern="1200">
        <a:solidFill>
          <a:schemeClr val="tx2"/>
        </a:solidFill>
        <a:latin typeface="VNI-Times" pitchFamily="2" charset="0"/>
        <a:ea typeface="+mn-ea"/>
        <a:cs typeface="+mn-cs"/>
      </a:defRPr>
    </a:lvl6pPr>
    <a:lvl7pPr marL="2743200" algn="l" defTabSz="914400" rtl="0" eaLnBrk="1" latinLnBrk="0" hangingPunct="1">
      <a:defRPr sz="4400" kern="1200">
        <a:solidFill>
          <a:schemeClr val="tx2"/>
        </a:solidFill>
        <a:latin typeface="VNI-Times" pitchFamily="2" charset="0"/>
        <a:ea typeface="+mn-ea"/>
        <a:cs typeface="+mn-cs"/>
      </a:defRPr>
    </a:lvl7pPr>
    <a:lvl8pPr marL="3200400" algn="l" defTabSz="914400" rtl="0" eaLnBrk="1" latinLnBrk="0" hangingPunct="1">
      <a:defRPr sz="4400" kern="1200">
        <a:solidFill>
          <a:schemeClr val="tx2"/>
        </a:solidFill>
        <a:latin typeface="VNI-Times" pitchFamily="2" charset="0"/>
        <a:ea typeface="+mn-ea"/>
        <a:cs typeface="+mn-cs"/>
      </a:defRPr>
    </a:lvl8pPr>
    <a:lvl9pPr marL="3657600" algn="l" defTabSz="914400" rtl="0" eaLnBrk="1" latinLnBrk="0" hangingPunct="1">
      <a:defRPr sz="4400" kern="1200">
        <a:solidFill>
          <a:schemeClr val="tx2"/>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8BC118-872C-4A47-8596-9230DBE302D0}" type="slidenum">
              <a:rPr lang="en-US"/>
              <a:pPr>
                <a:defRPr/>
              </a:pPr>
              <a:t>‹#›</a:t>
            </a:fld>
            <a:endParaRPr lang="en-US"/>
          </a:p>
        </p:txBody>
      </p:sp>
    </p:spTree>
    <p:extLst>
      <p:ext uri="{BB962C8B-B14F-4D97-AF65-F5344CB8AC3E}">
        <p14:creationId xmlns:p14="http://schemas.microsoft.com/office/powerpoint/2010/main" val="51148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BCADDC-0E09-4879-B8C2-D91B5D3A6692}" type="slidenum">
              <a:rPr lang="en-US"/>
              <a:pPr>
                <a:defRPr/>
              </a:pPr>
              <a:t>‹#›</a:t>
            </a:fld>
            <a:endParaRPr lang="en-US"/>
          </a:p>
        </p:txBody>
      </p:sp>
    </p:spTree>
    <p:extLst>
      <p:ext uri="{BB962C8B-B14F-4D97-AF65-F5344CB8AC3E}">
        <p14:creationId xmlns:p14="http://schemas.microsoft.com/office/powerpoint/2010/main" val="237638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10B7B6-738A-49BD-9B44-752DD98E65EE}" type="slidenum">
              <a:rPr lang="en-US"/>
              <a:pPr>
                <a:defRPr/>
              </a:pPr>
              <a:t>‹#›</a:t>
            </a:fld>
            <a:endParaRPr lang="en-US"/>
          </a:p>
        </p:txBody>
      </p:sp>
    </p:spTree>
    <p:extLst>
      <p:ext uri="{BB962C8B-B14F-4D97-AF65-F5344CB8AC3E}">
        <p14:creationId xmlns:p14="http://schemas.microsoft.com/office/powerpoint/2010/main" val="205950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EF37D4-8CB5-40B7-BD0C-F74850FE31C8}" type="slidenum">
              <a:rPr lang="en-US"/>
              <a:pPr>
                <a:defRPr/>
              </a:pPr>
              <a:t>‹#›</a:t>
            </a:fld>
            <a:endParaRPr lang="en-US"/>
          </a:p>
        </p:txBody>
      </p:sp>
    </p:spTree>
    <p:extLst>
      <p:ext uri="{BB962C8B-B14F-4D97-AF65-F5344CB8AC3E}">
        <p14:creationId xmlns:p14="http://schemas.microsoft.com/office/powerpoint/2010/main" val="126185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ABF00-9E89-4D68-BA00-7F9CD5139420}" type="slidenum">
              <a:rPr lang="en-US"/>
              <a:pPr>
                <a:defRPr/>
              </a:pPr>
              <a:t>‹#›</a:t>
            </a:fld>
            <a:endParaRPr lang="en-US"/>
          </a:p>
        </p:txBody>
      </p:sp>
    </p:spTree>
    <p:extLst>
      <p:ext uri="{BB962C8B-B14F-4D97-AF65-F5344CB8AC3E}">
        <p14:creationId xmlns:p14="http://schemas.microsoft.com/office/powerpoint/2010/main" val="68740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905694-A7BB-4A56-957C-0F75B390C233}" type="slidenum">
              <a:rPr lang="en-US"/>
              <a:pPr>
                <a:defRPr/>
              </a:pPr>
              <a:t>‹#›</a:t>
            </a:fld>
            <a:endParaRPr lang="en-US"/>
          </a:p>
        </p:txBody>
      </p:sp>
    </p:spTree>
    <p:extLst>
      <p:ext uri="{BB962C8B-B14F-4D97-AF65-F5344CB8AC3E}">
        <p14:creationId xmlns:p14="http://schemas.microsoft.com/office/powerpoint/2010/main" val="52735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734AFB-4AC6-452E-9EBE-391C9E5D284D}" type="slidenum">
              <a:rPr lang="en-US"/>
              <a:pPr>
                <a:defRPr/>
              </a:pPr>
              <a:t>‹#›</a:t>
            </a:fld>
            <a:endParaRPr lang="en-US"/>
          </a:p>
        </p:txBody>
      </p:sp>
    </p:spTree>
    <p:extLst>
      <p:ext uri="{BB962C8B-B14F-4D97-AF65-F5344CB8AC3E}">
        <p14:creationId xmlns:p14="http://schemas.microsoft.com/office/powerpoint/2010/main" val="48026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C521A3-AC31-4BA4-AD6B-2D027B05DEBA}" type="slidenum">
              <a:rPr lang="en-US"/>
              <a:pPr>
                <a:defRPr/>
              </a:pPr>
              <a:t>‹#›</a:t>
            </a:fld>
            <a:endParaRPr lang="en-US"/>
          </a:p>
        </p:txBody>
      </p:sp>
    </p:spTree>
    <p:extLst>
      <p:ext uri="{BB962C8B-B14F-4D97-AF65-F5344CB8AC3E}">
        <p14:creationId xmlns:p14="http://schemas.microsoft.com/office/powerpoint/2010/main" val="200422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194D3DD-CE0F-46D5-90E0-9080F4F8753B}" type="slidenum">
              <a:rPr lang="en-US"/>
              <a:pPr>
                <a:defRPr/>
              </a:pPr>
              <a:t>‹#›</a:t>
            </a:fld>
            <a:endParaRPr lang="en-US"/>
          </a:p>
        </p:txBody>
      </p:sp>
    </p:spTree>
    <p:extLst>
      <p:ext uri="{BB962C8B-B14F-4D97-AF65-F5344CB8AC3E}">
        <p14:creationId xmlns:p14="http://schemas.microsoft.com/office/powerpoint/2010/main" val="38228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647014-78FB-4637-9AE4-E7983FE72BD4}" type="slidenum">
              <a:rPr lang="en-US"/>
              <a:pPr>
                <a:defRPr/>
              </a:pPr>
              <a:t>‹#›</a:t>
            </a:fld>
            <a:endParaRPr lang="en-US"/>
          </a:p>
        </p:txBody>
      </p:sp>
    </p:spTree>
    <p:extLst>
      <p:ext uri="{BB962C8B-B14F-4D97-AF65-F5344CB8AC3E}">
        <p14:creationId xmlns:p14="http://schemas.microsoft.com/office/powerpoint/2010/main" val="108000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8F75C0-AD84-44F2-87C2-7E286E6CCB21}" type="slidenum">
              <a:rPr lang="en-US"/>
              <a:pPr>
                <a:defRPr/>
              </a:pPr>
              <a:t>‹#›</a:t>
            </a:fld>
            <a:endParaRPr lang="en-US"/>
          </a:p>
        </p:txBody>
      </p:sp>
    </p:spTree>
    <p:extLst>
      <p:ext uri="{BB962C8B-B14F-4D97-AF65-F5344CB8AC3E}">
        <p14:creationId xmlns:p14="http://schemas.microsoft.com/office/powerpoint/2010/main" val="384186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chemeClr val="tx1"/>
                </a:solidFill>
              </a:defRPr>
            </a:lvl1pPr>
          </a:lstStyle>
          <a:p>
            <a:pPr>
              <a:defRPr/>
            </a:pPr>
            <a:fld id="{36AAEE9B-A1D7-434C-83DF-56C2AFEF39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2590800" y="1752600"/>
            <a:ext cx="3962400" cy="118903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FF0000"/>
                </a:solidFill>
                <a:latin typeface="VNI-Times"/>
              </a:rPr>
              <a:t>MOÂN CHÍNH TAÛ</a:t>
            </a:r>
          </a:p>
        </p:txBody>
      </p:sp>
      <p:sp>
        <p:nvSpPr>
          <p:cNvPr id="2052" name="Rectangle 4"/>
          <p:cNvSpPr>
            <a:spLocks noChangeArrowheads="1"/>
          </p:cNvSpPr>
          <p:nvPr/>
        </p:nvSpPr>
        <p:spPr bwMode="auto">
          <a:xfrm>
            <a:off x="3048000" y="2362200"/>
            <a:ext cx="2590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b="1" i="1">
                <a:solidFill>
                  <a:srgbClr val="FF0000"/>
                </a:solidFill>
              </a:rPr>
              <a:t>Lôùp </a:t>
            </a:r>
            <a:r>
              <a:rPr lang="en-US" sz="2800" b="1">
                <a:solidFill>
                  <a:srgbClr val="FF0000"/>
                </a:solidFill>
              </a:rPr>
              <a:t>:3</a:t>
            </a:r>
            <a:endParaRPr lang="en-US" sz="2800" b="1" i="1">
              <a:solidFill>
                <a:srgbClr val="FF0000"/>
              </a:solidFill>
            </a:endParaRPr>
          </a:p>
          <a:p>
            <a:pPr marL="342900" indent="-342900">
              <a:spcBef>
                <a:spcPct val="20000"/>
              </a:spcBef>
              <a:buFontTx/>
              <a:buChar char="•"/>
            </a:pPr>
            <a:endParaRPr lang="vi-VN" sz="2800">
              <a:solidFill>
                <a:srgbClr val="FF0000"/>
              </a:solidFill>
            </a:endParaRPr>
          </a:p>
        </p:txBody>
      </p:sp>
      <p:sp>
        <p:nvSpPr>
          <p:cNvPr id="2054" name="Rectangle 6"/>
          <p:cNvSpPr>
            <a:spLocks noChangeArrowheads="1"/>
          </p:cNvSpPr>
          <p:nvPr/>
        </p:nvSpPr>
        <p:spPr bwMode="auto">
          <a:xfrm>
            <a:off x="0" y="3124200"/>
            <a:ext cx="8983663"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u="sng">
                <a:solidFill>
                  <a:srgbClr val="FF0000"/>
                </a:solidFill>
              </a:rPr>
              <a:t>Baøi</a:t>
            </a:r>
            <a:r>
              <a:rPr lang="en-US" sz="3200">
                <a:solidFill>
                  <a:srgbClr val="FF0000"/>
                </a:solidFill>
                <a:sym typeface="Wingdings" pitchFamily="2" charset="2"/>
              </a:rPr>
              <a:t>: (</a:t>
            </a:r>
            <a:r>
              <a:rPr lang="en-US" sz="3200" u="sng">
                <a:solidFill>
                  <a:srgbClr val="FF0000"/>
                </a:solidFill>
                <a:sym typeface="Wingdings" pitchFamily="2" charset="2"/>
              </a:rPr>
              <a:t> </a:t>
            </a:r>
            <a:r>
              <a:rPr lang="en-US" sz="3200">
                <a:solidFill>
                  <a:srgbClr val="FF0000"/>
                </a:solidFill>
                <a:sym typeface="Wingdings" pitchFamily="2" charset="2"/>
              </a:rPr>
              <a:t>Nghe vieát) :</a:t>
            </a:r>
            <a:r>
              <a:rPr lang="en-US">
                <a:solidFill>
                  <a:srgbClr val="FF0000"/>
                </a:solidFill>
              </a:rPr>
              <a:t>  </a:t>
            </a:r>
          </a:p>
          <a:p>
            <a:pPr eaLnBrk="0" hangingPunct="0"/>
            <a:r>
              <a:rPr lang="en-US">
                <a:solidFill>
                  <a:srgbClr val="FF0000"/>
                </a:solidFill>
              </a:rPr>
              <a:t>Quaø cuûa ñoàng noäi</a:t>
            </a:r>
            <a:br>
              <a:rPr lang="en-US">
                <a:solidFill>
                  <a:srgbClr val="FF0000"/>
                </a:solidFill>
              </a:rPr>
            </a:b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20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052">
                                            <p:txEl>
                                              <p:pRg st="0" end="0"/>
                                            </p:txEl>
                                          </p:spTgt>
                                        </p:tgtEl>
                                        <p:attrNameLst>
                                          <p:attrName>style.visibility</p:attrName>
                                        </p:attrNameLst>
                                      </p:cBhvr>
                                      <p:to>
                                        <p:strVal val="visible"/>
                                      </p:to>
                                    </p:set>
                                    <p:animEffect transition="in" filter="fade">
                                      <p:cBhvr>
                                        <p:cTn id="12" dur="1000"/>
                                        <p:tgtEl>
                                          <p:spTgt spid="2052">
                                            <p:txEl>
                                              <p:pRg st="0" end="0"/>
                                            </p:txEl>
                                          </p:spTgt>
                                        </p:tgtEl>
                                      </p:cBhvr>
                                    </p:animEffect>
                                    <p:anim calcmode="lin" valueType="num">
                                      <p:cBhvr>
                                        <p:cTn id="13" dur="1000" fill="hold"/>
                                        <p:tgtEl>
                                          <p:spTgt spid="2052">
                                            <p:txEl>
                                              <p:pRg st="0" end="0"/>
                                            </p:txEl>
                                          </p:spTgt>
                                        </p:tgtEl>
                                        <p:attrNameLst>
                                          <p:attrName>ppt_x</p:attrName>
                                        </p:attrNameLst>
                                      </p:cBhvr>
                                      <p:tavLst>
                                        <p:tav tm="0">
                                          <p:val>
                                            <p:strVal val="#ppt_x"/>
                                          </p:val>
                                        </p:tav>
                                        <p:tav tm="100000">
                                          <p:val>
                                            <p:strVal val="#ppt_x"/>
                                          </p:val>
                                        </p:tav>
                                      </p:tavLst>
                                    </p:anim>
                                    <p:anim calcmode="lin" valueType="num">
                                      <p:cBhvr>
                                        <p:cTn id="14" dur="898" decel="100000" fill="hold"/>
                                        <p:tgtEl>
                                          <p:spTgt spid="2052">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898"/>
                                          </p:stCondLst>
                                        </p:cTn>
                                        <p:tgtEl>
                                          <p:spTgt spid="205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2054"/>
                                        </p:tgtEl>
                                        <p:attrNameLst>
                                          <p:attrName>style.visibility</p:attrName>
                                        </p:attrNameLst>
                                      </p:cBhvr>
                                      <p:to>
                                        <p:strVal val="visible"/>
                                      </p:to>
                                    </p:set>
                                    <p:anim calcmode="lin" valueType="num">
                                      <p:cBhvr>
                                        <p:cTn id="20" dur="500" fill="hold"/>
                                        <p:tgtEl>
                                          <p:spTgt spid="2054"/>
                                        </p:tgtEl>
                                        <p:attrNameLst>
                                          <p:attrName>ppt_w</p:attrName>
                                        </p:attrNameLst>
                                      </p:cBhvr>
                                      <p:tavLst>
                                        <p:tav tm="0">
                                          <p:val>
                                            <p:fltVal val="0"/>
                                          </p:val>
                                        </p:tav>
                                        <p:tav tm="100000">
                                          <p:val>
                                            <p:strVal val="#ppt_w"/>
                                          </p:val>
                                        </p:tav>
                                      </p:tavLst>
                                    </p:anim>
                                    <p:anim calcmode="lin" valueType="num">
                                      <p:cBhvr>
                                        <p:cTn id="21" dur="500" fill="hold"/>
                                        <p:tgtEl>
                                          <p:spTgt spid="2054"/>
                                        </p:tgtEl>
                                        <p:attrNameLst>
                                          <p:attrName>ppt_h</p:attrName>
                                        </p:attrNameLst>
                                      </p:cBhvr>
                                      <p:tavLst>
                                        <p:tav tm="0">
                                          <p:val>
                                            <p:fltVal val="0"/>
                                          </p:val>
                                        </p:tav>
                                        <p:tav tm="100000">
                                          <p:val>
                                            <p:strVal val="#ppt_h"/>
                                          </p:val>
                                        </p:tav>
                                      </p:tavLst>
                                    </p:anim>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build="p"/>
      <p:bldP spid="20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ganhlua-ban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9588"/>
            <a:ext cx="83058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228600" y="990600"/>
            <a:ext cx="2438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spcBef>
                <a:spcPct val="50000"/>
              </a:spcBef>
            </a:pPr>
            <a:r>
              <a:rPr lang="en-US" sz="3600" u="sng">
                <a:solidFill>
                  <a:srgbClr val="0000FF"/>
                </a:solidFill>
              </a:rPr>
              <a:t>Giaûi ñoá</a:t>
            </a:r>
            <a:r>
              <a:rPr lang="en-US">
                <a:solidFill>
                  <a:srgbClr val="0000FF"/>
                </a:solidFill>
              </a:rPr>
              <a:t>:</a:t>
            </a:r>
          </a:p>
        </p:txBody>
      </p:sp>
      <p:sp>
        <p:nvSpPr>
          <p:cNvPr id="11269" name="Text Box 5"/>
          <p:cNvSpPr txBox="1">
            <a:spLocks noChangeArrowheads="1"/>
          </p:cNvSpPr>
          <p:nvPr/>
        </p:nvSpPr>
        <p:spPr bwMode="auto">
          <a:xfrm>
            <a:off x="2743200" y="974725"/>
            <a:ext cx="320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spcBef>
                <a:spcPct val="50000"/>
              </a:spcBef>
            </a:pPr>
            <a:r>
              <a:rPr lang="en-US" sz="4000">
                <a:solidFill>
                  <a:srgbClr val="660033"/>
                </a:solidFill>
              </a:rPr>
              <a:t>Thung luõng</a:t>
            </a:r>
          </a:p>
        </p:txBody>
      </p:sp>
      <p:sp>
        <p:nvSpPr>
          <p:cNvPr id="2" name="TextBox 7"/>
          <p:cNvSpPr txBox="1">
            <a:spLocks noChangeArrowheads="1"/>
          </p:cNvSpPr>
          <p:nvPr/>
        </p:nvSpPr>
        <p:spPr bwMode="auto">
          <a:xfrm>
            <a:off x="990600" y="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circle(in)">
                                      <p:cBhvr>
                                        <p:cTn id="12" dur="2000"/>
                                        <p:tgtEl>
                                          <p:spTgt spid="11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 calcmode="lin" valueType="num">
                                      <p:cBhvr>
                                        <p:cTn id="17" dur="500" fill="hold"/>
                                        <p:tgtEl>
                                          <p:spTgt spid="11267"/>
                                        </p:tgtEl>
                                        <p:attrNameLst>
                                          <p:attrName>ppt_w</p:attrName>
                                        </p:attrNameLst>
                                      </p:cBhvr>
                                      <p:tavLst>
                                        <p:tav tm="0">
                                          <p:val>
                                            <p:fltVal val="0"/>
                                          </p:val>
                                        </p:tav>
                                        <p:tav tm="100000">
                                          <p:val>
                                            <p:strVal val="#ppt_w"/>
                                          </p:val>
                                        </p:tav>
                                      </p:tavLst>
                                    </p:anim>
                                    <p:anim calcmode="lin" valueType="num">
                                      <p:cBhvr>
                                        <p:cTn id="18" dur="500" fill="hold"/>
                                        <p:tgtEl>
                                          <p:spTgt spid="11267"/>
                                        </p:tgtEl>
                                        <p:attrNameLst>
                                          <p:attrName>ppt_h</p:attrName>
                                        </p:attrNameLst>
                                      </p:cBhvr>
                                      <p:tavLst>
                                        <p:tav tm="0">
                                          <p:val>
                                            <p:fltVal val="0"/>
                                          </p:val>
                                        </p:tav>
                                        <p:tav tm="100000">
                                          <p:val>
                                            <p:strVal val="#ppt_h"/>
                                          </p:val>
                                        </p:tav>
                                      </p:tavLst>
                                    </p:anim>
                                    <p:animEffect transition="in" filter="fade">
                                      <p:cBhvr>
                                        <p:cTn id="19"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838200"/>
            <a:ext cx="487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0000FF"/>
                </a:solidFill>
              </a:rPr>
              <a:t>B/ </a:t>
            </a:r>
            <a:r>
              <a:rPr lang="en-US" sz="3200" u="sng">
                <a:solidFill>
                  <a:srgbClr val="0000FF"/>
                </a:solidFill>
              </a:rPr>
              <a:t>Laøm baøi taäp chính taû</a:t>
            </a:r>
            <a:r>
              <a:rPr lang="en-US" sz="3200">
                <a:solidFill>
                  <a:srgbClr val="0000FF"/>
                </a:solidFill>
              </a:rPr>
              <a:t>:</a:t>
            </a:r>
          </a:p>
        </p:txBody>
      </p:sp>
      <p:sp>
        <p:nvSpPr>
          <p:cNvPr id="12291" name="Rectangle 3"/>
          <p:cNvSpPr>
            <a:spLocks noChangeArrowheads="1"/>
          </p:cNvSpPr>
          <p:nvPr/>
        </p:nvSpPr>
        <p:spPr bwMode="auto">
          <a:xfrm>
            <a:off x="381000" y="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u="sng">
                <a:solidFill>
                  <a:srgbClr val="FF0000"/>
                </a:solidFill>
              </a:rPr>
              <a:t>Chính taû: </a:t>
            </a:r>
            <a:r>
              <a:rPr lang="en-US" sz="2400">
                <a:solidFill>
                  <a:srgbClr val="FF0000"/>
                </a:solidFill>
              </a:rPr>
              <a:t>( Nghe vieát)</a:t>
            </a:r>
            <a:r>
              <a:rPr lang="en-US">
                <a:solidFill>
                  <a:srgbClr val="FF0000"/>
                </a:solidFill>
              </a:rPr>
              <a:t> </a:t>
            </a:r>
            <a:r>
              <a:rPr lang="en-US" sz="3600" b="1">
                <a:solidFill>
                  <a:srgbClr val="FF0000"/>
                </a:solidFill>
              </a:rPr>
              <a:t>Quaø cuûa ñoàng noäi</a:t>
            </a:r>
          </a:p>
        </p:txBody>
      </p:sp>
      <p:sp>
        <p:nvSpPr>
          <p:cNvPr id="12292" name="Rectangle 4"/>
          <p:cNvSpPr>
            <a:spLocks noChangeArrowheads="1"/>
          </p:cNvSpPr>
          <p:nvPr/>
        </p:nvSpPr>
        <p:spPr bwMode="auto">
          <a:xfrm>
            <a:off x="0" y="1295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0000FF"/>
                </a:solidFill>
              </a:rPr>
              <a:t>      </a:t>
            </a:r>
            <a:r>
              <a:rPr lang="en-US" sz="3200" u="sng">
                <a:solidFill>
                  <a:srgbClr val="0000FF"/>
                </a:solidFill>
              </a:rPr>
              <a:t>Baøi taäp 3</a:t>
            </a:r>
            <a:r>
              <a:rPr lang="en-US" sz="3200">
                <a:solidFill>
                  <a:srgbClr val="0000FF"/>
                </a:solidFill>
              </a:rPr>
              <a:t>: Tìm caùc töø.</a:t>
            </a:r>
          </a:p>
          <a:p>
            <a:pPr algn="l" eaLnBrk="0" hangingPunct="0"/>
            <a:r>
              <a:rPr lang="en-US" sz="2800">
                <a:solidFill>
                  <a:schemeClr val="tx1"/>
                </a:solidFill>
              </a:rPr>
              <a:t>  a)Chöùa tieáng baét ñaàu baèng </a:t>
            </a:r>
            <a:r>
              <a:rPr lang="en-US" sz="3200">
                <a:solidFill>
                  <a:srgbClr val="FF0000"/>
                </a:solidFill>
              </a:rPr>
              <a:t>s</a:t>
            </a:r>
            <a:r>
              <a:rPr lang="en-US" sz="2800">
                <a:solidFill>
                  <a:schemeClr val="tx1"/>
                </a:solidFill>
              </a:rPr>
              <a:t> hoaëc </a:t>
            </a:r>
            <a:r>
              <a:rPr lang="en-US" sz="3200">
                <a:solidFill>
                  <a:srgbClr val="FF0000"/>
                </a:solidFill>
              </a:rPr>
              <a:t>x</a:t>
            </a:r>
            <a:r>
              <a:rPr lang="en-US" sz="2800">
                <a:solidFill>
                  <a:schemeClr val="tx1"/>
                </a:solidFill>
              </a:rPr>
              <a:t>, coù nghóa nhö sau:</a:t>
            </a:r>
            <a:endParaRPr lang="en-US" sz="2800"/>
          </a:p>
        </p:txBody>
      </p:sp>
      <p:sp>
        <p:nvSpPr>
          <p:cNvPr id="12293" name="Rectangle 5"/>
          <p:cNvSpPr>
            <a:spLocks noChangeArrowheads="1"/>
          </p:cNvSpPr>
          <p:nvPr/>
        </p:nvSpPr>
        <p:spPr bwMode="auto">
          <a:xfrm>
            <a:off x="533400" y="22860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0000FF"/>
                </a:solidFill>
              </a:rPr>
              <a:t>-Caùc thieân theå ban ñeâm laáp laùnh treân baàu trôøi.</a:t>
            </a:r>
          </a:p>
        </p:txBody>
      </p:sp>
      <p:sp>
        <p:nvSpPr>
          <p:cNvPr id="12294" name="Rectangle 6"/>
          <p:cNvSpPr>
            <a:spLocks noChangeArrowheads="1"/>
          </p:cNvSpPr>
          <p:nvPr/>
        </p:nvSpPr>
        <p:spPr bwMode="auto">
          <a:xfrm>
            <a:off x="1905000" y="28956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FF0000"/>
                </a:solidFill>
              </a:rPr>
              <a:t>Sao.</a:t>
            </a:r>
          </a:p>
        </p:txBody>
      </p:sp>
      <p:sp>
        <p:nvSpPr>
          <p:cNvPr id="12295" name="Rectangle 7"/>
          <p:cNvSpPr>
            <a:spLocks noChangeArrowheads="1"/>
          </p:cNvSpPr>
          <p:nvPr/>
        </p:nvSpPr>
        <p:spPr bwMode="auto">
          <a:xfrm>
            <a:off x="533400" y="34290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0000FF"/>
                </a:solidFill>
              </a:rPr>
              <a:t>-Traùi nghóa vôùi gaàn.</a:t>
            </a:r>
          </a:p>
        </p:txBody>
      </p:sp>
      <p:sp>
        <p:nvSpPr>
          <p:cNvPr id="12296" name="Rectangle 8"/>
          <p:cNvSpPr>
            <a:spLocks noChangeArrowheads="1"/>
          </p:cNvSpPr>
          <p:nvPr/>
        </p:nvSpPr>
        <p:spPr bwMode="auto">
          <a:xfrm>
            <a:off x="1905000" y="38862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FF0000"/>
                </a:solidFill>
              </a:rPr>
              <a:t>Xa</a:t>
            </a:r>
          </a:p>
        </p:txBody>
      </p:sp>
      <p:sp>
        <p:nvSpPr>
          <p:cNvPr id="12297" name="Rectangle 9"/>
          <p:cNvSpPr>
            <a:spLocks noChangeArrowheads="1"/>
          </p:cNvSpPr>
          <p:nvPr/>
        </p:nvSpPr>
        <p:spPr bwMode="auto">
          <a:xfrm>
            <a:off x="457200" y="4419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0000FF"/>
                </a:solidFill>
              </a:rPr>
              <a:t>-Caây moïc ôû nöôùc,laù to troøn, hoa maøu hoàng hoaëc traéng, nhò vaøng, höông thôm nheï, haït aên ñöôïc.</a:t>
            </a:r>
          </a:p>
        </p:txBody>
      </p:sp>
      <p:sp>
        <p:nvSpPr>
          <p:cNvPr id="12298" name="Rectangle 10"/>
          <p:cNvSpPr>
            <a:spLocks noChangeArrowheads="1"/>
          </p:cNvSpPr>
          <p:nvPr/>
        </p:nvSpPr>
        <p:spPr bwMode="auto">
          <a:xfrm>
            <a:off x="1905000" y="57912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FF0000"/>
                </a:solidFill>
              </a:rPr>
              <a:t>Sen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2"/>
                                        </p:tgtEl>
                                        <p:attrNameLst>
                                          <p:attrName>style.visibility</p:attrName>
                                        </p:attrNameLst>
                                      </p:cBhvr>
                                      <p:to>
                                        <p:strVal val="visible"/>
                                      </p:to>
                                    </p:set>
                                    <p:anim calcmode="discrete" valueType="clr">
                                      <p:cBhvr override="childStyle">
                                        <p:cTn id="7" dur="80"/>
                                        <p:tgtEl>
                                          <p:spTgt spid="122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2"/>
                                        </p:tgtEl>
                                        <p:attrNameLst>
                                          <p:attrName>fillcolor</p:attrName>
                                        </p:attrNameLst>
                                      </p:cBhvr>
                                      <p:tavLst>
                                        <p:tav tm="0">
                                          <p:val>
                                            <p:clrVal>
                                              <a:schemeClr val="accent2"/>
                                            </p:clrVal>
                                          </p:val>
                                        </p:tav>
                                        <p:tav tm="50000">
                                          <p:val>
                                            <p:clrVal>
                                              <a:schemeClr val="hlink"/>
                                            </p:clrVal>
                                          </p:val>
                                        </p:tav>
                                      </p:tavLst>
                                    </p:anim>
                                    <p:set>
                                      <p:cBhvr>
                                        <p:cTn id="9" dur="80"/>
                                        <p:tgtEl>
                                          <p:spTgt spid="122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500" fill="hold"/>
                                        <p:tgtEl>
                                          <p:spTgt spid="12293"/>
                                        </p:tgtEl>
                                        <p:attrNameLst>
                                          <p:attrName>ppt_w</p:attrName>
                                        </p:attrNameLst>
                                      </p:cBhvr>
                                      <p:tavLst>
                                        <p:tav tm="0">
                                          <p:val>
                                            <p:fltVal val="0"/>
                                          </p:val>
                                        </p:tav>
                                        <p:tav tm="100000">
                                          <p:val>
                                            <p:strVal val="#ppt_w"/>
                                          </p:val>
                                        </p:tav>
                                      </p:tavLst>
                                    </p:anim>
                                    <p:anim calcmode="lin" valueType="num">
                                      <p:cBhvr>
                                        <p:cTn id="15" dur="500" fill="hold"/>
                                        <p:tgtEl>
                                          <p:spTgt spid="12293"/>
                                        </p:tgtEl>
                                        <p:attrNameLst>
                                          <p:attrName>ppt_h</p:attrName>
                                        </p:attrNameLst>
                                      </p:cBhvr>
                                      <p:tavLst>
                                        <p:tav tm="0">
                                          <p:val>
                                            <p:fltVal val="0"/>
                                          </p:val>
                                        </p:tav>
                                        <p:tav tm="100000">
                                          <p:val>
                                            <p:strVal val="#ppt_h"/>
                                          </p:val>
                                        </p:tav>
                                      </p:tavLst>
                                    </p:anim>
                                    <p:animEffect transition="in" filter="fade">
                                      <p:cBhvr>
                                        <p:cTn id="16" dur="500"/>
                                        <p:tgtEl>
                                          <p:spTgt spid="12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295"/>
                                        </p:tgtEl>
                                        <p:attrNameLst>
                                          <p:attrName>style.visibility</p:attrName>
                                        </p:attrNameLst>
                                      </p:cBhvr>
                                      <p:to>
                                        <p:strVal val="visible"/>
                                      </p:to>
                                    </p:set>
                                    <p:animEffect transition="in" filter="wipe(down)">
                                      <p:cBhvr>
                                        <p:cTn id="21" dur="500"/>
                                        <p:tgtEl>
                                          <p:spTgt spid="1229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297"/>
                                        </p:tgtEl>
                                        <p:attrNameLst>
                                          <p:attrName>style.visibility</p:attrName>
                                        </p:attrNameLst>
                                      </p:cBhvr>
                                      <p:to>
                                        <p:strVal val="visible"/>
                                      </p:to>
                                    </p:set>
                                    <p:animEffect transition="in" filter="fade">
                                      <p:cBhvr>
                                        <p:cTn id="26" dur="2000"/>
                                        <p:tgtEl>
                                          <p:spTgt spid="122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2294"/>
                                        </p:tgtEl>
                                        <p:attrNameLst>
                                          <p:attrName>style.visibility</p:attrName>
                                        </p:attrNameLst>
                                      </p:cBhvr>
                                      <p:to>
                                        <p:strVal val="visible"/>
                                      </p:to>
                                    </p:set>
                                    <p:anim calcmode="lin" valueType="num">
                                      <p:cBhvr>
                                        <p:cTn id="31" dur="500" fill="hold"/>
                                        <p:tgtEl>
                                          <p:spTgt spid="12294"/>
                                        </p:tgtEl>
                                        <p:attrNameLst>
                                          <p:attrName>ppt_w</p:attrName>
                                        </p:attrNameLst>
                                      </p:cBhvr>
                                      <p:tavLst>
                                        <p:tav tm="0">
                                          <p:val>
                                            <p:fltVal val="0"/>
                                          </p:val>
                                        </p:tav>
                                        <p:tav tm="100000">
                                          <p:val>
                                            <p:strVal val="#ppt_w"/>
                                          </p:val>
                                        </p:tav>
                                      </p:tavLst>
                                    </p:anim>
                                    <p:anim calcmode="lin" valueType="num">
                                      <p:cBhvr>
                                        <p:cTn id="32" dur="500" fill="hold"/>
                                        <p:tgtEl>
                                          <p:spTgt spid="12294"/>
                                        </p:tgtEl>
                                        <p:attrNameLst>
                                          <p:attrName>ppt_h</p:attrName>
                                        </p:attrNameLst>
                                      </p:cBhvr>
                                      <p:tavLst>
                                        <p:tav tm="0">
                                          <p:val>
                                            <p:fltVal val="0"/>
                                          </p:val>
                                        </p:tav>
                                        <p:tav tm="100000">
                                          <p:val>
                                            <p:strVal val="#ppt_h"/>
                                          </p:val>
                                        </p:tav>
                                      </p:tavLst>
                                    </p:anim>
                                    <p:animEffect transition="in" filter="fade">
                                      <p:cBhvr>
                                        <p:cTn id="33" dur="500"/>
                                        <p:tgtEl>
                                          <p:spTgt spid="122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2296"/>
                                        </p:tgtEl>
                                        <p:attrNameLst>
                                          <p:attrName>style.visibility</p:attrName>
                                        </p:attrNameLst>
                                      </p:cBhvr>
                                      <p:to>
                                        <p:strVal val="visible"/>
                                      </p:to>
                                    </p:set>
                                    <p:animEffect transition="in" filter="wheel(4)">
                                      <p:cBhvr>
                                        <p:cTn id="38" dur="2000"/>
                                        <p:tgtEl>
                                          <p:spTgt spid="1229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298"/>
                                        </p:tgtEl>
                                        <p:attrNameLst>
                                          <p:attrName>style.visibility</p:attrName>
                                        </p:attrNameLst>
                                      </p:cBhvr>
                                      <p:to>
                                        <p:strVal val="visible"/>
                                      </p:to>
                                    </p:set>
                                    <p:anim calcmode="lin" valueType="num">
                                      <p:cBhvr>
                                        <p:cTn id="43" dur="500" fill="hold"/>
                                        <p:tgtEl>
                                          <p:spTgt spid="12298"/>
                                        </p:tgtEl>
                                        <p:attrNameLst>
                                          <p:attrName>ppt_w</p:attrName>
                                        </p:attrNameLst>
                                      </p:cBhvr>
                                      <p:tavLst>
                                        <p:tav tm="0">
                                          <p:val>
                                            <p:fltVal val="0"/>
                                          </p:val>
                                        </p:tav>
                                        <p:tav tm="100000">
                                          <p:val>
                                            <p:strVal val="#ppt_w"/>
                                          </p:val>
                                        </p:tav>
                                      </p:tavLst>
                                    </p:anim>
                                    <p:anim calcmode="lin" valueType="num">
                                      <p:cBhvr>
                                        <p:cTn id="44" dur="500" fill="hold"/>
                                        <p:tgtEl>
                                          <p:spTgt spid="12298"/>
                                        </p:tgtEl>
                                        <p:attrNameLst>
                                          <p:attrName>ppt_h</p:attrName>
                                        </p:attrNameLst>
                                      </p:cBhvr>
                                      <p:tavLst>
                                        <p:tav tm="0">
                                          <p:val>
                                            <p:fltVal val="0"/>
                                          </p:val>
                                        </p:tav>
                                        <p:tav tm="100000">
                                          <p:val>
                                            <p:strVal val="#ppt_h"/>
                                          </p:val>
                                        </p:tav>
                                      </p:tavLst>
                                    </p:anim>
                                    <p:animEffect transition="in" filter="fade">
                                      <p:cBhvr>
                                        <p:cTn id="45"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P spid="12296" grpId="0"/>
      <p:bldP spid="12297" grpId="0"/>
      <p:bldP spid="122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14400" y="160020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algn="l">
              <a:spcBef>
                <a:spcPct val="50000"/>
              </a:spcBef>
            </a:pPr>
            <a:r>
              <a:rPr lang="en-US" sz="5400">
                <a:solidFill>
                  <a:schemeClr val="hlink"/>
                </a:solidFill>
              </a:rPr>
              <a:t>*</a:t>
            </a:r>
            <a:r>
              <a:rPr lang="en-US" sz="3600" u="sng">
                <a:solidFill>
                  <a:schemeClr val="hlink"/>
                </a:solidFill>
              </a:rPr>
              <a:t>Höôùng daãn veà nhaø</a:t>
            </a:r>
            <a:r>
              <a:rPr lang="en-US" sz="3600">
                <a:solidFill>
                  <a:schemeClr val="hlink"/>
                </a:solidFill>
              </a:rPr>
              <a:t>:</a:t>
            </a:r>
          </a:p>
        </p:txBody>
      </p:sp>
      <p:sp>
        <p:nvSpPr>
          <p:cNvPr id="13315" name="Text Box 3"/>
          <p:cNvSpPr txBox="1">
            <a:spLocks noChangeArrowheads="1"/>
          </p:cNvSpPr>
          <p:nvPr/>
        </p:nvSpPr>
        <p:spPr bwMode="auto">
          <a:xfrm>
            <a:off x="914400" y="2498725"/>
            <a:ext cx="762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algn="l">
              <a:spcBef>
                <a:spcPct val="50000"/>
              </a:spcBef>
            </a:pPr>
            <a:r>
              <a:rPr lang="en-US" sz="4000">
                <a:solidFill>
                  <a:schemeClr val="tx1"/>
                </a:solidFill>
              </a:rPr>
              <a:t>*</a:t>
            </a:r>
            <a:r>
              <a:rPr lang="en-US" sz="3200">
                <a:solidFill>
                  <a:schemeClr val="tx1"/>
                </a:solidFill>
              </a:rPr>
              <a:t>Veà nhaø xem laïi baøi ñaõ vieát.</a:t>
            </a:r>
          </a:p>
        </p:txBody>
      </p:sp>
      <p:sp>
        <p:nvSpPr>
          <p:cNvPr id="13316" name="Text Box 4"/>
          <p:cNvSpPr txBox="1">
            <a:spLocks noChangeArrowheads="1"/>
          </p:cNvSpPr>
          <p:nvPr/>
        </p:nvSpPr>
        <p:spPr bwMode="auto">
          <a:xfrm>
            <a:off x="914400" y="3154363"/>
            <a:ext cx="73914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algn="l">
              <a:spcBef>
                <a:spcPct val="50000"/>
              </a:spcBef>
            </a:pPr>
            <a:r>
              <a:rPr lang="en-US">
                <a:solidFill>
                  <a:schemeClr val="tx1"/>
                </a:solidFill>
              </a:rPr>
              <a:t>*</a:t>
            </a:r>
            <a:r>
              <a:rPr lang="en-US" sz="3200">
                <a:solidFill>
                  <a:schemeClr val="tx1"/>
                </a:solidFill>
              </a:rPr>
              <a:t>Xem tröôùc baøi chính taû (Nghe – vieát)</a:t>
            </a:r>
          </a:p>
          <a:p>
            <a:pPr>
              <a:spcBef>
                <a:spcPct val="50000"/>
              </a:spcBef>
            </a:pPr>
            <a:r>
              <a:rPr lang="en-US" sz="3200">
                <a:solidFill>
                  <a:srgbClr val="FF0000"/>
                </a:solidFill>
              </a:rPr>
              <a:t>Thì thaàm.</a:t>
            </a:r>
          </a:p>
        </p:txBody>
      </p:sp>
      <p:sp>
        <p:nvSpPr>
          <p:cNvPr id="13317" name="TextBox 7"/>
          <p:cNvSpPr txBox="1">
            <a:spLocks noChangeArrowheads="1"/>
          </p:cNvSpPr>
          <p:nvPr/>
        </p:nvSpPr>
        <p:spPr bwMode="auto">
          <a:xfrm>
            <a:off x="990600" y="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a:p>
            <a:pPr eaLnBrk="1" hangingPunct="1"/>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anim calcmode="discrete" valueType="clr">
                                      <p:cBhvr override="childStyle">
                                        <p:cTn id="7" dur="80"/>
                                        <p:tgtEl>
                                          <p:spTgt spid="133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4"/>
                                        </p:tgtEl>
                                        <p:attrNameLst>
                                          <p:attrName>fillcolor</p:attrName>
                                        </p:attrNameLst>
                                      </p:cBhvr>
                                      <p:tavLst>
                                        <p:tav tm="0">
                                          <p:val>
                                            <p:clrVal>
                                              <a:schemeClr val="accent2"/>
                                            </p:clrVal>
                                          </p:val>
                                        </p:tav>
                                        <p:tav tm="50000">
                                          <p:val>
                                            <p:clrVal>
                                              <a:schemeClr val="hlink"/>
                                            </p:clrVal>
                                          </p:val>
                                        </p:tav>
                                      </p:tavLst>
                                    </p:anim>
                                    <p:set>
                                      <p:cBhvr>
                                        <p:cTn id="9" dur="80"/>
                                        <p:tgtEl>
                                          <p:spTgt spid="133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315"/>
                                        </p:tgtEl>
                                        <p:attrNameLst>
                                          <p:attrName>style.visibility</p:attrName>
                                        </p:attrNameLst>
                                      </p:cBhvr>
                                      <p:to>
                                        <p:strVal val="visible"/>
                                      </p:to>
                                    </p:set>
                                    <p:anim calcmode="discrete" valueType="clr">
                                      <p:cBhvr override="childStyle">
                                        <p:cTn id="14" dur="80"/>
                                        <p:tgtEl>
                                          <p:spTgt spid="133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5"/>
                                        </p:tgtEl>
                                        <p:attrNameLst>
                                          <p:attrName>fillcolor</p:attrName>
                                        </p:attrNameLst>
                                      </p:cBhvr>
                                      <p:tavLst>
                                        <p:tav tm="0">
                                          <p:val>
                                            <p:clrVal>
                                              <a:schemeClr val="accent2"/>
                                            </p:clrVal>
                                          </p:val>
                                        </p:tav>
                                        <p:tav tm="50000">
                                          <p:val>
                                            <p:clrVal>
                                              <a:schemeClr val="hlink"/>
                                            </p:clrVal>
                                          </p:val>
                                        </p:tav>
                                      </p:tavLst>
                                    </p:anim>
                                    <p:set>
                                      <p:cBhvr>
                                        <p:cTn id="16" dur="80"/>
                                        <p:tgtEl>
                                          <p:spTgt spid="1331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3316"/>
                                        </p:tgtEl>
                                        <p:attrNameLst>
                                          <p:attrName>style.visibility</p:attrName>
                                        </p:attrNameLst>
                                      </p:cBhvr>
                                      <p:to>
                                        <p:strVal val="visible"/>
                                      </p:to>
                                    </p:set>
                                    <p:anim calcmode="lin" valueType="num">
                                      <p:cBhvr>
                                        <p:cTn id="21" dur="500" fill="hold"/>
                                        <p:tgtEl>
                                          <p:spTgt spid="13316"/>
                                        </p:tgtEl>
                                        <p:attrNameLst>
                                          <p:attrName>ppt_w</p:attrName>
                                        </p:attrNameLst>
                                      </p:cBhvr>
                                      <p:tavLst>
                                        <p:tav tm="0">
                                          <p:val>
                                            <p:fltVal val="0"/>
                                          </p:val>
                                        </p:tav>
                                        <p:tav tm="100000">
                                          <p:val>
                                            <p:strVal val="#ppt_w"/>
                                          </p:val>
                                        </p:tav>
                                      </p:tavLst>
                                    </p:anim>
                                    <p:anim calcmode="lin" valueType="num">
                                      <p:cBhvr>
                                        <p:cTn id="22" dur="500" fill="hold"/>
                                        <p:tgtEl>
                                          <p:spTgt spid="1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43000"/>
            <a:ext cx="6147837" cy="2133600"/>
          </a:xfrm>
          <a:prstGeom prst="rect">
            <a:avLst/>
          </a:prstGeom>
          <a:noFill/>
        </p:spPr>
        <p:txBody>
          <a:bodyPr spcFirstLastPara="1" wrap="none">
            <a:prstTxWarp prst="textArchUp">
              <a:avLst>
                <a:gd name="adj" fmla="val 10093227"/>
              </a:avLst>
            </a:prstTxWarp>
            <a:spAutoFit/>
          </a:bodyPr>
          <a:lstStyle/>
          <a:p>
            <a:pPr>
              <a:defRPr/>
            </a:pP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Chúc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các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em</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học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tốt</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White marble"/>
          <p:cNvSpPr>
            <a:spLocks noChangeArrowheads="1"/>
          </p:cNvSpPr>
          <p:nvPr/>
        </p:nvSpPr>
        <p:spPr bwMode="auto">
          <a:xfrm>
            <a:off x="304800" y="1173163"/>
            <a:ext cx="358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l"/>
            <a:r>
              <a:rPr lang="en-US" sz="3200" u="sng">
                <a:solidFill>
                  <a:srgbClr val="FF0000"/>
                </a:solidFill>
              </a:rPr>
              <a:t> Kieåm tra baøi cuõ : </a:t>
            </a:r>
          </a:p>
        </p:txBody>
      </p:sp>
      <p:sp>
        <p:nvSpPr>
          <p:cNvPr id="3075" name="Rectangle 3"/>
          <p:cNvSpPr>
            <a:spLocks noChangeArrowheads="1"/>
          </p:cNvSpPr>
          <p:nvPr/>
        </p:nvSpPr>
        <p:spPr bwMode="auto">
          <a:xfrm>
            <a:off x="5334000" y="20574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rgbClr val="0000FF"/>
                </a:solidFill>
              </a:rPr>
              <a:t>Ñoâng Ti-mo</a:t>
            </a:r>
          </a:p>
        </p:txBody>
      </p:sp>
      <p:sp>
        <p:nvSpPr>
          <p:cNvPr id="3076" name="Text Box 4"/>
          <p:cNvSpPr txBox="1">
            <a:spLocks noChangeArrowheads="1"/>
          </p:cNvSpPr>
          <p:nvPr/>
        </p:nvSpPr>
        <p:spPr bwMode="auto">
          <a:xfrm>
            <a:off x="228600" y="2057400"/>
            <a:ext cx="198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algn="l">
              <a:spcBef>
                <a:spcPct val="50000"/>
              </a:spcBef>
            </a:pPr>
            <a:r>
              <a:rPr lang="en-US" sz="3200">
                <a:solidFill>
                  <a:srgbClr val="0000FF"/>
                </a:solidFill>
              </a:rPr>
              <a:t>Bru- naây,</a:t>
            </a:r>
          </a:p>
        </p:txBody>
      </p:sp>
      <p:sp>
        <p:nvSpPr>
          <p:cNvPr id="3077" name="Text Box 5"/>
          <p:cNvSpPr txBox="1">
            <a:spLocks noChangeArrowheads="1"/>
          </p:cNvSpPr>
          <p:nvPr/>
        </p:nvSpPr>
        <p:spPr bwMode="auto">
          <a:xfrm>
            <a:off x="2743200" y="20574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algn="l">
              <a:spcBef>
                <a:spcPct val="50000"/>
              </a:spcBef>
            </a:pPr>
            <a:r>
              <a:rPr lang="en-US" sz="3200">
                <a:solidFill>
                  <a:srgbClr val="0000FF"/>
                </a:solidFill>
              </a:rPr>
              <a:t>Cam-pu-chia,</a:t>
            </a:r>
          </a:p>
        </p:txBody>
      </p:sp>
      <p:sp>
        <p:nvSpPr>
          <p:cNvPr id="3078" name="Rectangle 6"/>
          <p:cNvSpPr>
            <a:spLocks noChangeArrowheads="1"/>
          </p:cNvSpPr>
          <p:nvPr/>
        </p:nvSpPr>
        <p:spPr bwMode="auto">
          <a:xfrm>
            <a:off x="304800" y="2971800"/>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rgbClr val="0000FF"/>
                </a:solidFill>
              </a:rPr>
              <a:t>In-ñoâ-neâ-xi-a,</a:t>
            </a:r>
          </a:p>
        </p:txBody>
      </p:sp>
      <p:sp>
        <p:nvSpPr>
          <p:cNvPr id="3079" name="Rectangle 7"/>
          <p:cNvSpPr>
            <a:spLocks noChangeArrowheads="1"/>
          </p:cNvSpPr>
          <p:nvPr/>
        </p:nvSpPr>
        <p:spPr bwMode="auto">
          <a:xfrm>
            <a:off x="5181600" y="30480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rgbClr val="0000FF"/>
                </a:solidFill>
              </a:rPr>
              <a:t>Laøo</a:t>
            </a:r>
          </a:p>
        </p:txBody>
      </p:sp>
      <p:sp>
        <p:nvSpPr>
          <p:cNvPr id="3080" name="TextBox 9"/>
          <p:cNvSpPr txBox="1">
            <a:spLocks noChangeArrowheads="1"/>
          </p:cNvSpPr>
          <p:nvPr/>
        </p:nvSpPr>
        <p:spPr bwMode="auto">
          <a:xfrm>
            <a:off x="990600" y="228600"/>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3076"/>
                                        </p:tgtEl>
                                        <p:attrNameLst>
                                          <p:attrName>style.visibility</p:attrName>
                                        </p:attrNameLst>
                                      </p:cBhvr>
                                      <p:to>
                                        <p:strVal val="visible"/>
                                      </p:to>
                                    </p:set>
                                    <p:anim from="(-#ppt_w/2)" to="(#ppt_x)" calcmode="lin" valueType="num">
                                      <p:cBhvr>
                                        <p:cTn id="14" dur="600" fill="hold">
                                          <p:stCondLst>
                                            <p:cond delay="0"/>
                                          </p:stCondLst>
                                        </p:cTn>
                                        <p:tgtEl>
                                          <p:spTgt spid="3076"/>
                                        </p:tgtEl>
                                        <p:attrNameLst>
                                          <p:attrName>ppt_x</p:attrName>
                                        </p:attrNameLst>
                                      </p:cBhvr>
                                    </p:anim>
                                    <p:anim from="0" to="-1.0" calcmode="lin" valueType="num">
                                      <p:cBhvr>
                                        <p:cTn id="15" dur="200" decel="50000" autoRev="1" fill="hold">
                                          <p:stCondLst>
                                            <p:cond delay="600"/>
                                          </p:stCondLst>
                                        </p:cTn>
                                        <p:tgtEl>
                                          <p:spTgt spid="3076"/>
                                        </p:tgtEl>
                                        <p:attrNameLst>
                                          <p:attrName>xshear</p:attrName>
                                        </p:attrNameLst>
                                      </p:cBhvr>
                                    </p:anim>
                                    <p:animScale>
                                      <p:cBhvr>
                                        <p:cTn id="16" dur="200" decel="100000" autoRev="1" fill="hold">
                                          <p:stCondLst>
                                            <p:cond delay="600"/>
                                          </p:stCondLst>
                                        </p:cTn>
                                        <p:tgtEl>
                                          <p:spTgt spid="3076"/>
                                        </p:tgtEl>
                                      </p:cBhvr>
                                      <p:from x="100000" y="100000"/>
                                      <p:to x="80000" y="100000"/>
                                    </p:animScale>
                                    <p:anim by="(#ppt_h/3+#ppt_w*0.1)" calcmode="lin" valueType="num">
                                      <p:cBhvr additive="sum">
                                        <p:cTn id="17" dur="200" decel="100000" autoRev="1" fill="hold">
                                          <p:stCondLst>
                                            <p:cond delay="600"/>
                                          </p:stCondLst>
                                        </p:cTn>
                                        <p:tgtEl>
                                          <p:spTgt spid="3076"/>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3077"/>
                                        </p:tgtEl>
                                        <p:attrNameLst>
                                          <p:attrName>style.visibility</p:attrName>
                                        </p:attrNameLst>
                                      </p:cBhvr>
                                      <p:to>
                                        <p:strVal val="visible"/>
                                      </p:to>
                                    </p:set>
                                    <p:anim calcmode="discrete" valueType="clr">
                                      <p:cBhvr override="childStyle">
                                        <p:cTn id="22" dur="80"/>
                                        <p:tgtEl>
                                          <p:spTgt spid="307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077"/>
                                        </p:tgtEl>
                                        <p:attrNameLst>
                                          <p:attrName>fillcolor</p:attrName>
                                        </p:attrNameLst>
                                      </p:cBhvr>
                                      <p:tavLst>
                                        <p:tav tm="0">
                                          <p:val>
                                            <p:clrVal>
                                              <a:schemeClr val="accent2"/>
                                            </p:clrVal>
                                          </p:val>
                                        </p:tav>
                                        <p:tav tm="50000">
                                          <p:val>
                                            <p:clrVal>
                                              <a:schemeClr val="hlink"/>
                                            </p:clrVal>
                                          </p:val>
                                        </p:tav>
                                      </p:tavLst>
                                    </p:anim>
                                    <p:set>
                                      <p:cBhvr>
                                        <p:cTn id="24" dur="80"/>
                                        <p:tgtEl>
                                          <p:spTgt spid="3077"/>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p:cTn id="29" dur="500" fill="hold"/>
                                        <p:tgtEl>
                                          <p:spTgt spid="3075"/>
                                        </p:tgtEl>
                                        <p:attrNameLst>
                                          <p:attrName>ppt_w</p:attrName>
                                        </p:attrNameLst>
                                      </p:cBhvr>
                                      <p:tavLst>
                                        <p:tav tm="0">
                                          <p:val>
                                            <p:fltVal val="0"/>
                                          </p:val>
                                        </p:tav>
                                        <p:tav tm="100000">
                                          <p:val>
                                            <p:strVal val="#ppt_w"/>
                                          </p:val>
                                        </p:tav>
                                      </p:tavLst>
                                    </p:anim>
                                    <p:anim calcmode="lin" valueType="num">
                                      <p:cBhvr>
                                        <p:cTn id="30" dur="500" fill="hold"/>
                                        <p:tgtEl>
                                          <p:spTgt spid="3075"/>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3078"/>
                                        </p:tgtEl>
                                        <p:attrNameLst>
                                          <p:attrName>style.visibility</p:attrName>
                                        </p:attrNameLst>
                                      </p:cBhvr>
                                      <p:to>
                                        <p:strVal val="visible"/>
                                      </p:to>
                                    </p:set>
                                    <p:anim calcmode="lin" valueType="num">
                                      <p:cBhvr>
                                        <p:cTn id="35" dur="500" fill="hold"/>
                                        <p:tgtEl>
                                          <p:spTgt spid="3078"/>
                                        </p:tgtEl>
                                        <p:attrNameLst>
                                          <p:attrName>ppt_w</p:attrName>
                                        </p:attrNameLst>
                                      </p:cBhvr>
                                      <p:tavLst>
                                        <p:tav tm="0">
                                          <p:val>
                                            <p:fltVal val="0"/>
                                          </p:val>
                                        </p:tav>
                                        <p:tav tm="100000">
                                          <p:val>
                                            <p:strVal val="#ppt_w"/>
                                          </p:val>
                                        </p:tav>
                                      </p:tavLst>
                                    </p:anim>
                                    <p:anim calcmode="lin" valueType="num">
                                      <p:cBhvr>
                                        <p:cTn id="36" dur="500" fill="hold"/>
                                        <p:tgtEl>
                                          <p:spTgt spid="3078"/>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079"/>
                                        </p:tgtEl>
                                        <p:attrNameLst>
                                          <p:attrName>style.visibility</p:attrName>
                                        </p:attrNameLst>
                                      </p:cBhvr>
                                      <p:to>
                                        <p:strVal val="visible"/>
                                      </p:to>
                                    </p:set>
                                    <p:anim calcmode="lin" valueType="num">
                                      <p:cBhvr>
                                        <p:cTn id="41" dur="500" fill="hold"/>
                                        <p:tgtEl>
                                          <p:spTgt spid="3079"/>
                                        </p:tgtEl>
                                        <p:attrNameLst>
                                          <p:attrName>ppt_w</p:attrName>
                                        </p:attrNameLst>
                                      </p:cBhvr>
                                      <p:tavLst>
                                        <p:tav tm="0">
                                          <p:val>
                                            <p:fltVal val="0"/>
                                          </p:val>
                                        </p:tav>
                                        <p:tav tm="100000">
                                          <p:val>
                                            <p:strVal val="#ppt_w"/>
                                          </p:val>
                                        </p:tav>
                                      </p:tavLst>
                                    </p:anim>
                                    <p:anim calcmode="lin" valueType="num">
                                      <p:cBhvr>
                                        <p:cTn id="42" dur="500" fill="hold"/>
                                        <p:tgtEl>
                                          <p:spTgt spid="30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6" grpId="0"/>
      <p:bldP spid="3077" grpId="0"/>
      <p:bldP spid="3078" grpId="0"/>
      <p:bldP spid="30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inhbinh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04800" y="1905000"/>
            <a:ext cx="8382000" cy="3886200"/>
          </a:xfrm>
        </p:spPr>
        <p:txBody>
          <a:bodyPr/>
          <a:lstStyle/>
          <a:p>
            <a:pPr algn="just" eaLnBrk="1" hangingPunct="1"/>
            <a:r>
              <a:rPr lang="en-US" smtClean="0"/>
              <a:t>   Khi ñi qua nhöõng caùnh ñoàng xanh, baïn coù ngöûi thaáy muøi thôm maùt cuûa boâng luùa non khoâng? Trong caùi voû xanh kia, coù moät gioït söõa traéng thôm, phaûng phaát höông vò ngaøn hoa coû. Döôùi aùnh naéng, gioït söõa daàn daàn ñoâng laïi, boâng luùa ngaøy caøng cong xuoáng, naëng vì chaát quyù trong saïch cuûa trôøi.</a:t>
            </a:r>
          </a:p>
        </p:txBody>
      </p:sp>
      <p:sp>
        <p:nvSpPr>
          <p:cNvPr id="5123" name="TextBox 5"/>
          <p:cNvSpPr txBox="1">
            <a:spLocks noChangeArrowheads="1"/>
          </p:cNvSpPr>
          <p:nvPr/>
        </p:nvSpPr>
        <p:spPr bwMode="auto">
          <a:xfrm>
            <a:off x="990600" y="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a:p>
            <a:pPr eaLnBrk="1" hangingPunct="1"/>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657225" y="1462088"/>
            <a:ext cx="3990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20000"/>
              </a:spcBef>
              <a:buFontTx/>
              <a:buChar char="•"/>
            </a:pPr>
            <a:r>
              <a:rPr lang="en-US" sz="2800" u="sng">
                <a:solidFill>
                  <a:srgbClr val="0000FF"/>
                </a:solidFill>
              </a:rPr>
              <a:t>Höôùng daãn vieát chính taû </a:t>
            </a:r>
            <a:r>
              <a:rPr lang="en-US" sz="2800">
                <a:solidFill>
                  <a:srgbClr val="0000FF"/>
                </a:solidFill>
              </a:rPr>
              <a:t>:</a:t>
            </a:r>
          </a:p>
        </p:txBody>
      </p:sp>
      <p:sp>
        <p:nvSpPr>
          <p:cNvPr id="18436" name="Rectangle 4"/>
          <p:cNvSpPr>
            <a:spLocks noChangeArrowheads="1"/>
          </p:cNvSpPr>
          <p:nvPr/>
        </p:nvSpPr>
        <p:spPr bwMode="auto">
          <a:xfrm>
            <a:off x="0" y="20574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rgbClr val="660033"/>
                </a:solidFill>
              </a:rPr>
              <a:t>a) </a:t>
            </a:r>
            <a:r>
              <a:rPr lang="en-US" sz="3200" u="sng">
                <a:solidFill>
                  <a:srgbClr val="660033"/>
                </a:solidFill>
              </a:rPr>
              <a:t>Noäi dung baøi thô</a:t>
            </a:r>
            <a:r>
              <a:rPr lang="en-US" sz="3200">
                <a:solidFill>
                  <a:srgbClr val="660033"/>
                </a:solidFill>
              </a:rPr>
              <a:t>:</a:t>
            </a:r>
          </a:p>
        </p:txBody>
      </p:sp>
      <p:sp>
        <p:nvSpPr>
          <p:cNvPr id="18437" name="Rectangle 5"/>
          <p:cNvSpPr>
            <a:spLocks noGrp="1" noChangeArrowheads="1"/>
          </p:cNvSpPr>
          <p:nvPr>
            <p:ph type="body" idx="1"/>
          </p:nvPr>
        </p:nvSpPr>
        <p:spPr>
          <a:xfrm>
            <a:off x="609600" y="2743200"/>
            <a:ext cx="8229600" cy="685800"/>
          </a:xfrm>
          <a:noFill/>
        </p:spPr>
        <p:txBody>
          <a:bodyPr/>
          <a:lstStyle/>
          <a:p>
            <a:pPr eaLnBrk="1" hangingPunct="1">
              <a:buFontTx/>
              <a:buNone/>
            </a:pPr>
            <a:r>
              <a:rPr lang="en-US" smtClean="0"/>
              <a:t>Haït luùa non tinh khieát vaø quyù giaù nhö theá naøo?</a:t>
            </a:r>
          </a:p>
        </p:txBody>
      </p:sp>
      <p:sp>
        <p:nvSpPr>
          <p:cNvPr id="18438" name="Rectangle 6"/>
          <p:cNvSpPr>
            <a:spLocks noChangeArrowheads="1"/>
          </p:cNvSpPr>
          <p:nvPr/>
        </p:nvSpPr>
        <p:spPr bwMode="auto">
          <a:xfrm>
            <a:off x="304800" y="35814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rgbClr val="0000FF"/>
                </a:solidFill>
              </a:rPr>
              <a:t>Haït luùa non mang trong noù gioït söõa thôm phaûng phaát höông vò ngaøn hoa coû, keát tinh caùc chaát quyù trong saïch cuûa trôøi.</a:t>
            </a:r>
          </a:p>
        </p:txBody>
      </p:sp>
      <p:sp>
        <p:nvSpPr>
          <p:cNvPr id="6150" name="TextBox 8"/>
          <p:cNvSpPr txBox="1">
            <a:spLocks noChangeArrowheads="1"/>
          </p:cNvSpPr>
          <p:nvPr/>
        </p:nvSpPr>
        <p:spPr bwMode="auto">
          <a:xfrm>
            <a:off x="990600" y="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a:p>
            <a:pPr eaLnBrk="1" hangingPunct="1"/>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5"/>
                                        </p:tgtEl>
                                        <p:attrNameLst>
                                          <p:attrName>style.visibility</p:attrName>
                                        </p:attrNameLst>
                                      </p:cBhvr>
                                      <p:to>
                                        <p:strVal val="visible"/>
                                      </p:to>
                                    </p:set>
                                    <p:anim calcmode="discrete" valueType="clr">
                                      <p:cBhvr override="childStyle">
                                        <p:cTn id="7" dur="80"/>
                                        <p:tgtEl>
                                          <p:spTgt spid="1843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5"/>
                                        </p:tgtEl>
                                        <p:attrNameLst>
                                          <p:attrName>fillcolor</p:attrName>
                                        </p:attrNameLst>
                                      </p:cBhvr>
                                      <p:tavLst>
                                        <p:tav tm="0">
                                          <p:val>
                                            <p:clrVal>
                                              <a:schemeClr val="accent2"/>
                                            </p:clrVal>
                                          </p:val>
                                        </p:tav>
                                        <p:tav tm="50000">
                                          <p:val>
                                            <p:clrVal>
                                              <a:schemeClr val="hlink"/>
                                            </p:clrVal>
                                          </p:val>
                                        </p:tav>
                                      </p:tavLst>
                                    </p:anim>
                                    <p:set>
                                      <p:cBhvr>
                                        <p:cTn id="9" dur="80"/>
                                        <p:tgtEl>
                                          <p:spTgt spid="1843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8436"/>
                                        </p:tgtEl>
                                        <p:attrNameLst>
                                          <p:attrName>style.visibility</p:attrName>
                                        </p:attrNameLst>
                                      </p:cBhvr>
                                      <p:to>
                                        <p:strVal val="visible"/>
                                      </p:to>
                                    </p:set>
                                    <p:anim calcmode="discrete" valueType="clr">
                                      <p:cBhvr override="childStyle">
                                        <p:cTn id="14" dur="80"/>
                                        <p:tgtEl>
                                          <p:spTgt spid="1843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8436"/>
                                        </p:tgtEl>
                                        <p:attrNameLst>
                                          <p:attrName>fillcolor</p:attrName>
                                        </p:attrNameLst>
                                      </p:cBhvr>
                                      <p:tavLst>
                                        <p:tav tm="0">
                                          <p:val>
                                            <p:clrVal>
                                              <a:schemeClr val="accent2"/>
                                            </p:clrVal>
                                          </p:val>
                                        </p:tav>
                                        <p:tav tm="50000">
                                          <p:val>
                                            <p:clrVal>
                                              <a:schemeClr val="hlink"/>
                                            </p:clrVal>
                                          </p:val>
                                        </p:tav>
                                      </p:tavLst>
                                    </p:anim>
                                    <p:set>
                                      <p:cBhvr>
                                        <p:cTn id="16" dur="80"/>
                                        <p:tgtEl>
                                          <p:spTgt spid="1843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8437">
                                            <p:txEl>
                                              <p:pRg st="0" end="0"/>
                                            </p:txEl>
                                          </p:spTgt>
                                        </p:tgtEl>
                                        <p:attrNameLst>
                                          <p:attrName>style.visibility</p:attrName>
                                        </p:attrNameLst>
                                      </p:cBhvr>
                                      <p:to>
                                        <p:strVal val="visible"/>
                                      </p:to>
                                    </p:set>
                                    <p:animEffect transition="in" filter="wipe(down)">
                                      <p:cBhvr>
                                        <p:cTn id="21" dur="580">
                                          <p:stCondLst>
                                            <p:cond delay="0"/>
                                          </p:stCondLst>
                                        </p:cTn>
                                        <p:tgtEl>
                                          <p:spTgt spid="18437">
                                            <p:txEl>
                                              <p:pRg st="0" end="0"/>
                                            </p:txEl>
                                          </p:spTgt>
                                        </p:tgtEl>
                                      </p:cBhvr>
                                    </p:animEffect>
                                    <p:anim calcmode="lin" valueType="num">
                                      <p:cBhvr>
                                        <p:cTn id="22" dur="1822" tmFilter="0,0; 0.14,0.36; 0.43,0.73; 0.71,0.91; 1.0,1.0">
                                          <p:stCondLst>
                                            <p:cond delay="0"/>
                                          </p:stCondLst>
                                        </p:cTn>
                                        <p:tgtEl>
                                          <p:spTgt spid="18437">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8437">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8437">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8437">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8437">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8437">
                                            <p:txEl>
                                              <p:pRg st="0" end="0"/>
                                            </p:txEl>
                                          </p:spTgt>
                                        </p:tgtEl>
                                      </p:cBhvr>
                                      <p:to x="100000" y="60000"/>
                                    </p:animScale>
                                    <p:animScale>
                                      <p:cBhvr>
                                        <p:cTn id="28" dur="166" decel="50000">
                                          <p:stCondLst>
                                            <p:cond delay="676"/>
                                          </p:stCondLst>
                                        </p:cTn>
                                        <p:tgtEl>
                                          <p:spTgt spid="18437">
                                            <p:txEl>
                                              <p:pRg st="0" end="0"/>
                                            </p:txEl>
                                          </p:spTgt>
                                        </p:tgtEl>
                                      </p:cBhvr>
                                      <p:to x="100000" y="100000"/>
                                    </p:animScale>
                                    <p:animScale>
                                      <p:cBhvr>
                                        <p:cTn id="29" dur="26">
                                          <p:stCondLst>
                                            <p:cond delay="1312"/>
                                          </p:stCondLst>
                                        </p:cTn>
                                        <p:tgtEl>
                                          <p:spTgt spid="18437">
                                            <p:txEl>
                                              <p:pRg st="0" end="0"/>
                                            </p:txEl>
                                          </p:spTgt>
                                        </p:tgtEl>
                                      </p:cBhvr>
                                      <p:to x="100000" y="80000"/>
                                    </p:animScale>
                                    <p:animScale>
                                      <p:cBhvr>
                                        <p:cTn id="30" dur="166" decel="50000">
                                          <p:stCondLst>
                                            <p:cond delay="1338"/>
                                          </p:stCondLst>
                                        </p:cTn>
                                        <p:tgtEl>
                                          <p:spTgt spid="18437">
                                            <p:txEl>
                                              <p:pRg st="0" end="0"/>
                                            </p:txEl>
                                          </p:spTgt>
                                        </p:tgtEl>
                                      </p:cBhvr>
                                      <p:to x="100000" y="100000"/>
                                    </p:animScale>
                                    <p:animScale>
                                      <p:cBhvr>
                                        <p:cTn id="31" dur="26">
                                          <p:stCondLst>
                                            <p:cond delay="1642"/>
                                          </p:stCondLst>
                                        </p:cTn>
                                        <p:tgtEl>
                                          <p:spTgt spid="18437">
                                            <p:txEl>
                                              <p:pRg st="0" end="0"/>
                                            </p:txEl>
                                          </p:spTgt>
                                        </p:tgtEl>
                                      </p:cBhvr>
                                      <p:to x="100000" y="90000"/>
                                    </p:animScale>
                                    <p:animScale>
                                      <p:cBhvr>
                                        <p:cTn id="32" dur="166" decel="50000">
                                          <p:stCondLst>
                                            <p:cond delay="1668"/>
                                          </p:stCondLst>
                                        </p:cTn>
                                        <p:tgtEl>
                                          <p:spTgt spid="18437">
                                            <p:txEl>
                                              <p:pRg st="0" end="0"/>
                                            </p:txEl>
                                          </p:spTgt>
                                        </p:tgtEl>
                                      </p:cBhvr>
                                      <p:to x="100000" y="100000"/>
                                    </p:animScale>
                                    <p:animScale>
                                      <p:cBhvr>
                                        <p:cTn id="33" dur="26">
                                          <p:stCondLst>
                                            <p:cond delay="1808"/>
                                          </p:stCondLst>
                                        </p:cTn>
                                        <p:tgtEl>
                                          <p:spTgt spid="18437">
                                            <p:txEl>
                                              <p:pRg st="0" end="0"/>
                                            </p:txEl>
                                          </p:spTgt>
                                        </p:tgtEl>
                                      </p:cBhvr>
                                      <p:to x="100000" y="95000"/>
                                    </p:animScale>
                                    <p:animScale>
                                      <p:cBhvr>
                                        <p:cTn id="34" dur="166" decel="50000">
                                          <p:stCondLst>
                                            <p:cond delay="1834"/>
                                          </p:stCondLst>
                                        </p:cTn>
                                        <p:tgtEl>
                                          <p:spTgt spid="18437">
                                            <p:txEl>
                                              <p:pRg st="0" end="0"/>
                                            </p:txEl>
                                          </p:spTgt>
                                        </p:tgtEl>
                                      </p:cBhvr>
                                      <p:to x="100000" y="10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8438"/>
                                        </p:tgtEl>
                                        <p:attrNameLst>
                                          <p:attrName>style.visibility</p:attrName>
                                        </p:attrNameLst>
                                      </p:cBhvr>
                                      <p:to>
                                        <p:strVal val="visible"/>
                                      </p:to>
                                    </p:set>
                                    <p:anim calcmode="discrete" valueType="clr">
                                      <p:cBhvr override="childStyle">
                                        <p:cTn id="39" dur="80"/>
                                        <p:tgtEl>
                                          <p:spTgt spid="1843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8438"/>
                                        </p:tgtEl>
                                        <p:attrNameLst>
                                          <p:attrName>fillcolor</p:attrName>
                                        </p:attrNameLst>
                                      </p:cBhvr>
                                      <p:tavLst>
                                        <p:tav tm="0">
                                          <p:val>
                                            <p:clrVal>
                                              <a:schemeClr val="accent2"/>
                                            </p:clrVal>
                                          </p:val>
                                        </p:tav>
                                        <p:tav tm="50000">
                                          <p:val>
                                            <p:clrVal>
                                              <a:schemeClr val="hlink"/>
                                            </p:clrVal>
                                          </p:val>
                                        </p:tav>
                                      </p:tavLst>
                                    </p:anim>
                                    <p:set>
                                      <p:cBhvr>
                                        <p:cTn id="41" dur="80"/>
                                        <p:tgtEl>
                                          <p:spTgt spid="184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build="p"/>
      <p:bldP spid="184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660400" y="1477963"/>
            <a:ext cx="4445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3200" u="sng">
                <a:solidFill>
                  <a:srgbClr val="0000FF"/>
                </a:solidFill>
              </a:rPr>
              <a:t>Höôùng daãn vieát chính taû </a:t>
            </a:r>
            <a:r>
              <a:rPr lang="en-US" sz="3200">
                <a:solidFill>
                  <a:srgbClr val="0000FF"/>
                </a:solidFill>
              </a:rPr>
              <a:t>:</a:t>
            </a:r>
          </a:p>
        </p:txBody>
      </p:sp>
      <p:sp>
        <p:nvSpPr>
          <p:cNvPr id="17412" name="Rectangle 4"/>
          <p:cNvSpPr>
            <a:spLocks noGrp="1" noChangeArrowheads="1"/>
          </p:cNvSpPr>
          <p:nvPr>
            <p:ph type="body" idx="1"/>
          </p:nvPr>
        </p:nvSpPr>
        <p:spPr>
          <a:xfrm>
            <a:off x="76200" y="2209800"/>
            <a:ext cx="3810000" cy="609600"/>
          </a:xfrm>
          <a:noFill/>
        </p:spPr>
        <p:txBody>
          <a:bodyPr/>
          <a:lstStyle/>
          <a:p>
            <a:pPr eaLnBrk="1" hangingPunct="1"/>
            <a:r>
              <a:rPr lang="en-US" smtClean="0"/>
              <a:t>b) </a:t>
            </a:r>
            <a:r>
              <a:rPr lang="en-US" u="sng" smtClean="0"/>
              <a:t>Vieát töø khoù</a:t>
            </a:r>
            <a:r>
              <a:rPr lang="en-US" smtClean="0"/>
              <a:t>:</a:t>
            </a:r>
          </a:p>
          <a:p>
            <a:pPr eaLnBrk="1" hangingPunct="1"/>
            <a:endParaRPr lang="en-US" smtClean="0"/>
          </a:p>
        </p:txBody>
      </p:sp>
      <p:sp>
        <p:nvSpPr>
          <p:cNvPr id="17413" name="Rectangle 5"/>
          <p:cNvSpPr>
            <a:spLocks noChangeArrowheads="1"/>
          </p:cNvSpPr>
          <p:nvPr/>
        </p:nvSpPr>
        <p:spPr bwMode="auto">
          <a:xfrm>
            <a:off x="3124200" y="33528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chemeClr val="tx1"/>
                </a:solidFill>
              </a:rPr>
              <a:t>luùa non;</a:t>
            </a:r>
          </a:p>
        </p:txBody>
      </p:sp>
      <p:sp>
        <p:nvSpPr>
          <p:cNvPr id="17414" name="Rectangle 6"/>
          <p:cNvSpPr>
            <a:spLocks noChangeArrowheads="1"/>
          </p:cNvSpPr>
          <p:nvPr/>
        </p:nvSpPr>
        <p:spPr bwMode="auto">
          <a:xfrm>
            <a:off x="6172200" y="3352800"/>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chemeClr val="tx1"/>
                </a:solidFill>
              </a:rPr>
              <a:t>gioït söõa;</a:t>
            </a:r>
          </a:p>
        </p:txBody>
      </p:sp>
      <p:sp>
        <p:nvSpPr>
          <p:cNvPr id="17415" name="Rectangle 7"/>
          <p:cNvSpPr>
            <a:spLocks noChangeArrowheads="1"/>
          </p:cNvSpPr>
          <p:nvPr/>
        </p:nvSpPr>
        <p:spPr bwMode="auto">
          <a:xfrm>
            <a:off x="381000" y="4419600"/>
            <a:ext cx="2895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chemeClr val="tx1"/>
                </a:solidFill>
              </a:rPr>
              <a:t>phaûng phaát;</a:t>
            </a:r>
          </a:p>
        </p:txBody>
      </p:sp>
      <p:sp>
        <p:nvSpPr>
          <p:cNvPr id="17416" name="Rectangle 8"/>
          <p:cNvSpPr>
            <a:spLocks noChangeArrowheads="1"/>
          </p:cNvSpPr>
          <p:nvPr/>
        </p:nvSpPr>
        <p:spPr bwMode="auto">
          <a:xfrm>
            <a:off x="3124200" y="44196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chemeClr val="tx1"/>
                </a:solidFill>
              </a:rPr>
              <a:t>höông vò;</a:t>
            </a:r>
          </a:p>
        </p:txBody>
      </p:sp>
      <p:sp>
        <p:nvSpPr>
          <p:cNvPr id="17417" name="Rectangle 9"/>
          <p:cNvSpPr>
            <a:spLocks noChangeArrowheads="1"/>
          </p:cNvSpPr>
          <p:nvPr/>
        </p:nvSpPr>
        <p:spPr bwMode="auto">
          <a:xfrm>
            <a:off x="6172200" y="43434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chemeClr val="tx1"/>
                </a:solidFill>
              </a:rPr>
              <a:t>chaát quyù;</a:t>
            </a:r>
          </a:p>
        </p:txBody>
      </p:sp>
      <p:sp>
        <p:nvSpPr>
          <p:cNvPr id="17418" name="Rectangle 10"/>
          <p:cNvSpPr>
            <a:spLocks noChangeArrowheads="1"/>
          </p:cNvSpPr>
          <p:nvPr/>
        </p:nvSpPr>
        <p:spPr bwMode="auto">
          <a:xfrm>
            <a:off x="381000" y="32766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3200">
                <a:solidFill>
                  <a:schemeClr val="tx1"/>
                </a:solidFill>
              </a:rPr>
              <a:t>ngöûi thaáy;</a:t>
            </a:r>
          </a:p>
        </p:txBody>
      </p:sp>
      <p:sp>
        <p:nvSpPr>
          <p:cNvPr id="7178" name="TextBox 12"/>
          <p:cNvSpPr txBox="1">
            <a:spLocks noChangeArrowheads="1"/>
          </p:cNvSpPr>
          <p:nvPr/>
        </p:nvSpPr>
        <p:spPr bwMode="auto">
          <a:xfrm>
            <a:off x="990600" y="-7620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a:p>
            <a:pPr eaLnBrk="1" hangingPunct="1"/>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1"/>
                                        </p:tgtEl>
                                        <p:attrNameLst>
                                          <p:attrName>style.visibility</p:attrName>
                                        </p:attrNameLst>
                                      </p:cBhvr>
                                      <p:to>
                                        <p:strVal val="visible"/>
                                      </p:to>
                                    </p:set>
                                    <p:anim calcmode="discrete" valueType="clr">
                                      <p:cBhvr override="childStyle">
                                        <p:cTn id="7" dur="80"/>
                                        <p:tgtEl>
                                          <p:spTgt spid="174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1"/>
                                        </p:tgtEl>
                                        <p:attrNameLst>
                                          <p:attrName>fillcolor</p:attrName>
                                        </p:attrNameLst>
                                      </p:cBhvr>
                                      <p:tavLst>
                                        <p:tav tm="0">
                                          <p:val>
                                            <p:clrVal>
                                              <a:schemeClr val="accent2"/>
                                            </p:clrVal>
                                          </p:val>
                                        </p:tav>
                                        <p:tav tm="50000">
                                          <p:val>
                                            <p:clrVal>
                                              <a:schemeClr val="hlink"/>
                                            </p:clrVal>
                                          </p:val>
                                        </p:tav>
                                      </p:tavLst>
                                    </p:anim>
                                    <p:set>
                                      <p:cBhvr>
                                        <p:cTn id="9" dur="80"/>
                                        <p:tgtEl>
                                          <p:spTgt spid="1741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17412">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17412">
                                            <p:txEl>
                                              <p:pRg st="0" end="0"/>
                                            </p:txEl>
                                          </p:spTgt>
                                        </p:tgtEl>
                                        <p:attrNameLst>
                                          <p:attrName>ppt_x</p:attrName>
                                        </p:attrNameLst>
                                      </p:cBhvr>
                                    </p:anim>
                                    <p:anim from="0" to="-1.0" calcmode="lin" valueType="num">
                                      <p:cBhvr>
                                        <p:cTn id="15" dur="200" decel="50000" autoRev="1" fill="hold">
                                          <p:stCondLst>
                                            <p:cond delay="600"/>
                                          </p:stCondLst>
                                        </p:cTn>
                                        <p:tgtEl>
                                          <p:spTgt spid="17412">
                                            <p:txEl>
                                              <p:pRg st="0" end="0"/>
                                            </p:txEl>
                                          </p:spTgt>
                                        </p:tgtEl>
                                        <p:attrNameLst>
                                          <p:attrName>xshear</p:attrName>
                                        </p:attrNameLst>
                                      </p:cBhvr>
                                    </p:anim>
                                    <p:animScale>
                                      <p:cBhvr>
                                        <p:cTn id="16" dur="200" decel="100000" autoRev="1" fill="hold">
                                          <p:stCondLst>
                                            <p:cond delay="600"/>
                                          </p:stCondLst>
                                        </p:cTn>
                                        <p:tgtEl>
                                          <p:spTgt spid="17412">
                                            <p:txEl>
                                              <p:pRg st="0" end="0"/>
                                            </p:txEl>
                                          </p:spTgt>
                                        </p:tgtEl>
                                      </p:cBhvr>
                                      <p:from x="100000" y="100000"/>
                                      <p:to x="80000" y="100000"/>
                                    </p:animScale>
                                    <p:anim by="(#ppt_h/3+#ppt_w*0.1)" calcmode="lin" valueType="num">
                                      <p:cBhvr additive="sum">
                                        <p:cTn id="17" dur="200" decel="100000" autoRev="1" fill="hold">
                                          <p:stCondLst>
                                            <p:cond delay="600"/>
                                          </p:stCondLst>
                                        </p:cTn>
                                        <p:tgtEl>
                                          <p:spTgt spid="17412">
                                            <p:txEl>
                                              <p:pRg st="0" end="0"/>
                                            </p:txEl>
                                          </p:spTgt>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 calcmode="lin" valueType="num">
                                      <p:cBhvr>
                                        <p:cTn id="22" dur="500" fill="hold"/>
                                        <p:tgtEl>
                                          <p:spTgt spid="17418"/>
                                        </p:tgtEl>
                                        <p:attrNameLst>
                                          <p:attrName>ppt_w</p:attrName>
                                        </p:attrNameLst>
                                      </p:cBhvr>
                                      <p:tavLst>
                                        <p:tav tm="0">
                                          <p:val>
                                            <p:fltVal val="0"/>
                                          </p:val>
                                        </p:tav>
                                        <p:tav tm="100000">
                                          <p:val>
                                            <p:strVal val="#ppt_w"/>
                                          </p:val>
                                        </p:tav>
                                      </p:tavLst>
                                    </p:anim>
                                    <p:anim calcmode="lin" valueType="num">
                                      <p:cBhvr>
                                        <p:cTn id="23" dur="500" fill="hold"/>
                                        <p:tgtEl>
                                          <p:spTgt spid="17418"/>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7413"/>
                                        </p:tgtEl>
                                        <p:attrNameLst>
                                          <p:attrName>style.visibility</p:attrName>
                                        </p:attrNameLst>
                                      </p:cBhvr>
                                      <p:to>
                                        <p:strVal val="visible"/>
                                      </p:to>
                                    </p:set>
                                    <p:anim calcmode="lin" valueType="num">
                                      <p:cBhvr>
                                        <p:cTn id="28" dur="500" fill="hold"/>
                                        <p:tgtEl>
                                          <p:spTgt spid="17413"/>
                                        </p:tgtEl>
                                        <p:attrNameLst>
                                          <p:attrName>ppt_w</p:attrName>
                                        </p:attrNameLst>
                                      </p:cBhvr>
                                      <p:tavLst>
                                        <p:tav tm="0">
                                          <p:val>
                                            <p:fltVal val="0"/>
                                          </p:val>
                                        </p:tav>
                                        <p:tav tm="100000">
                                          <p:val>
                                            <p:strVal val="#ppt_w"/>
                                          </p:val>
                                        </p:tav>
                                      </p:tavLst>
                                    </p:anim>
                                    <p:anim calcmode="lin" valueType="num">
                                      <p:cBhvr>
                                        <p:cTn id="29" dur="500" fill="hold"/>
                                        <p:tgtEl>
                                          <p:spTgt spid="17413"/>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414"/>
                                        </p:tgtEl>
                                        <p:attrNameLst>
                                          <p:attrName>style.visibility</p:attrName>
                                        </p:attrNameLst>
                                      </p:cBhvr>
                                      <p:to>
                                        <p:strVal val="visible"/>
                                      </p:to>
                                    </p:set>
                                    <p:anim calcmode="discrete" valueType="clr">
                                      <p:cBhvr override="childStyle">
                                        <p:cTn id="34" dur="80"/>
                                        <p:tgtEl>
                                          <p:spTgt spid="1741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414"/>
                                        </p:tgtEl>
                                        <p:attrNameLst>
                                          <p:attrName>fillcolor</p:attrName>
                                        </p:attrNameLst>
                                      </p:cBhvr>
                                      <p:tavLst>
                                        <p:tav tm="0">
                                          <p:val>
                                            <p:clrVal>
                                              <a:schemeClr val="accent2"/>
                                            </p:clrVal>
                                          </p:val>
                                        </p:tav>
                                        <p:tav tm="50000">
                                          <p:val>
                                            <p:clrVal>
                                              <a:schemeClr val="hlink"/>
                                            </p:clrVal>
                                          </p:val>
                                        </p:tav>
                                      </p:tavLst>
                                    </p:anim>
                                    <p:set>
                                      <p:cBhvr>
                                        <p:cTn id="36" dur="80"/>
                                        <p:tgtEl>
                                          <p:spTgt spid="17414"/>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7415"/>
                                        </p:tgtEl>
                                        <p:attrNameLst>
                                          <p:attrName>style.visibility</p:attrName>
                                        </p:attrNameLst>
                                      </p:cBhvr>
                                      <p:to>
                                        <p:strVal val="visible"/>
                                      </p:to>
                                    </p:set>
                                    <p:animEffect transition="in" filter="wipe(down)">
                                      <p:cBhvr>
                                        <p:cTn id="41" dur="580">
                                          <p:stCondLst>
                                            <p:cond delay="0"/>
                                          </p:stCondLst>
                                        </p:cTn>
                                        <p:tgtEl>
                                          <p:spTgt spid="17415"/>
                                        </p:tgtEl>
                                      </p:cBhvr>
                                    </p:animEffect>
                                    <p:anim calcmode="lin" valueType="num">
                                      <p:cBhvr>
                                        <p:cTn id="42" dur="1822" tmFilter="0,0; 0.14,0.36; 0.43,0.73; 0.71,0.91; 1.0,1.0">
                                          <p:stCondLst>
                                            <p:cond delay="0"/>
                                          </p:stCondLst>
                                        </p:cTn>
                                        <p:tgtEl>
                                          <p:spTgt spid="174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74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74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74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74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7415"/>
                                        </p:tgtEl>
                                      </p:cBhvr>
                                      <p:to x="100000" y="60000"/>
                                    </p:animScale>
                                    <p:animScale>
                                      <p:cBhvr>
                                        <p:cTn id="48" dur="166" decel="50000">
                                          <p:stCondLst>
                                            <p:cond delay="676"/>
                                          </p:stCondLst>
                                        </p:cTn>
                                        <p:tgtEl>
                                          <p:spTgt spid="17415"/>
                                        </p:tgtEl>
                                      </p:cBhvr>
                                      <p:to x="100000" y="100000"/>
                                    </p:animScale>
                                    <p:animScale>
                                      <p:cBhvr>
                                        <p:cTn id="49" dur="26">
                                          <p:stCondLst>
                                            <p:cond delay="1312"/>
                                          </p:stCondLst>
                                        </p:cTn>
                                        <p:tgtEl>
                                          <p:spTgt spid="17415"/>
                                        </p:tgtEl>
                                      </p:cBhvr>
                                      <p:to x="100000" y="80000"/>
                                    </p:animScale>
                                    <p:animScale>
                                      <p:cBhvr>
                                        <p:cTn id="50" dur="166" decel="50000">
                                          <p:stCondLst>
                                            <p:cond delay="1338"/>
                                          </p:stCondLst>
                                        </p:cTn>
                                        <p:tgtEl>
                                          <p:spTgt spid="17415"/>
                                        </p:tgtEl>
                                      </p:cBhvr>
                                      <p:to x="100000" y="100000"/>
                                    </p:animScale>
                                    <p:animScale>
                                      <p:cBhvr>
                                        <p:cTn id="51" dur="26">
                                          <p:stCondLst>
                                            <p:cond delay="1642"/>
                                          </p:stCondLst>
                                        </p:cTn>
                                        <p:tgtEl>
                                          <p:spTgt spid="17415"/>
                                        </p:tgtEl>
                                      </p:cBhvr>
                                      <p:to x="100000" y="90000"/>
                                    </p:animScale>
                                    <p:animScale>
                                      <p:cBhvr>
                                        <p:cTn id="52" dur="166" decel="50000">
                                          <p:stCondLst>
                                            <p:cond delay="1668"/>
                                          </p:stCondLst>
                                        </p:cTn>
                                        <p:tgtEl>
                                          <p:spTgt spid="17415"/>
                                        </p:tgtEl>
                                      </p:cBhvr>
                                      <p:to x="100000" y="100000"/>
                                    </p:animScale>
                                    <p:animScale>
                                      <p:cBhvr>
                                        <p:cTn id="53" dur="26">
                                          <p:stCondLst>
                                            <p:cond delay="1808"/>
                                          </p:stCondLst>
                                        </p:cTn>
                                        <p:tgtEl>
                                          <p:spTgt spid="17415"/>
                                        </p:tgtEl>
                                      </p:cBhvr>
                                      <p:to x="100000" y="95000"/>
                                    </p:animScale>
                                    <p:animScale>
                                      <p:cBhvr>
                                        <p:cTn id="54" dur="166" decel="50000">
                                          <p:stCondLst>
                                            <p:cond delay="1834"/>
                                          </p:stCondLst>
                                        </p:cTn>
                                        <p:tgtEl>
                                          <p:spTgt spid="17415"/>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17416"/>
                                        </p:tgtEl>
                                        <p:attrNameLst>
                                          <p:attrName>style.visibility</p:attrName>
                                        </p:attrNameLst>
                                      </p:cBhvr>
                                      <p:to>
                                        <p:strVal val="visible"/>
                                      </p:to>
                                    </p:set>
                                    <p:animEffect transition="in" filter="fade">
                                      <p:cBhvr>
                                        <p:cTn id="59" dur="770" decel="100000"/>
                                        <p:tgtEl>
                                          <p:spTgt spid="17416"/>
                                        </p:tgtEl>
                                      </p:cBhvr>
                                    </p:animEffect>
                                    <p:animScale>
                                      <p:cBhvr>
                                        <p:cTn id="60" dur="770" decel="100000"/>
                                        <p:tgtEl>
                                          <p:spTgt spid="17416"/>
                                        </p:tgtEl>
                                      </p:cBhvr>
                                      <p:from x="10000" y="10000"/>
                                      <p:to x="200000" y="450000"/>
                                    </p:animScale>
                                    <p:animScale>
                                      <p:cBhvr>
                                        <p:cTn id="61" dur="1230" accel="100000" fill="hold">
                                          <p:stCondLst>
                                            <p:cond delay="770"/>
                                          </p:stCondLst>
                                        </p:cTn>
                                        <p:tgtEl>
                                          <p:spTgt spid="17416"/>
                                        </p:tgtEl>
                                      </p:cBhvr>
                                      <p:from x="200000" y="450000"/>
                                      <p:to x="100000" y="100000"/>
                                    </p:animScale>
                                    <p:set>
                                      <p:cBhvr>
                                        <p:cTn id="62" dur="770" fill="hold"/>
                                        <p:tgtEl>
                                          <p:spTgt spid="17416"/>
                                        </p:tgtEl>
                                        <p:attrNameLst>
                                          <p:attrName>ppt_x</p:attrName>
                                        </p:attrNameLst>
                                      </p:cBhvr>
                                      <p:to>
                                        <p:strVal val="(0.5)"/>
                                      </p:to>
                                    </p:set>
                                    <p:anim from="(0.5)" to="(#ppt_x)" calcmode="lin" valueType="num">
                                      <p:cBhvr>
                                        <p:cTn id="63" dur="1230" accel="100000" fill="hold">
                                          <p:stCondLst>
                                            <p:cond delay="770"/>
                                          </p:stCondLst>
                                        </p:cTn>
                                        <p:tgtEl>
                                          <p:spTgt spid="17416"/>
                                        </p:tgtEl>
                                        <p:attrNameLst>
                                          <p:attrName>ppt_x</p:attrName>
                                        </p:attrNameLst>
                                      </p:cBhvr>
                                    </p:anim>
                                    <p:set>
                                      <p:cBhvr>
                                        <p:cTn id="64" dur="770" fill="hold"/>
                                        <p:tgtEl>
                                          <p:spTgt spid="17416"/>
                                        </p:tgtEl>
                                        <p:attrNameLst>
                                          <p:attrName>ppt_y</p:attrName>
                                        </p:attrNameLst>
                                      </p:cBhvr>
                                      <p:to>
                                        <p:strVal val="(#ppt_y+0.4)"/>
                                      </p:to>
                                    </p:set>
                                    <p:anim from="(#ppt_y+0.4)" to="(#ppt_y)" calcmode="lin" valueType="num">
                                      <p:cBhvr>
                                        <p:cTn id="65" dur="1230" accel="100000" fill="hold">
                                          <p:stCondLst>
                                            <p:cond delay="770"/>
                                          </p:stCondLst>
                                        </p:cTn>
                                        <p:tgtEl>
                                          <p:spTgt spid="17416"/>
                                        </p:tgtEl>
                                        <p:attrNameLst>
                                          <p:attrName>ppt_y</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17417"/>
                                        </p:tgtEl>
                                        <p:attrNameLst>
                                          <p:attrName>style.visibility</p:attrName>
                                        </p:attrNameLst>
                                      </p:cBhvr>
                                      <p:to>
                                        <p:strVal val="visible"/>
                                      </p:to>
                                    </p:set>
                                    <p:animEffect transition="in" filter="fade">
                                      <p:cBhvr>
                                        <p:cTn id="70" dur="770" decel="100000"/>
                                        <p:tgtEl>
                                          <p:spTgt spid="17417"/>
                                        </p:tgtEl>
                                      </p:cBhvr>
                                    </p:animEffect>
                                    <p:animScale>
                                      <p:cBhvr>
                                        <p:cTn id="71" dur="770" decel="100000"/>
                                        <p:tgtEl>
                                          <p:spTgt spid="17417"/>
                                        </p:tgtEl>
                                      </p:cBhvr>
                                      <p:from x="10000" y="10000"/>
                                      <p:to x="200000" y="450000"/>
                                    </p:animScale>
                                    <p:animScale>
                                      <p:cBhvr>
                                        <p:cTn id="72" dur="1230" accel="100000" fill="hold">
                                          <p:stCondLst>
                                            <p:cond delay="770"/>
                                          </p:stCondLst>
                                        </p:cTn>
                                        <p:tgtEl>
                                          <p:spTgt spid="17417"/>
                                        </p:tgtEl>
                                      </p:cBhvr>
                                      <p:from x="200000" y="450000"/>
                                      <p:to x="100000" y="100000"/>
                                    </p:animScale>
                                    <p:set>
                                      <p:cBhvr>
                                        <p:cTn id="73" dur="770" fill="hold"/>
                                        <p:tgtEl>
                                          <p:spTgt spid="17417"/>
                                        </p:tgtEl>
                                        <p:attrNameLst>
                                          <p:attrName>ppt_x</p:attrName>
                                        </p:attrNameLst>
                                      </p:cBhvr>
                                      <p:to>
                                        <p:strVal val="(0.5)"/>
                                      </p:to>
                                    </p:set>
                                    <p:anim from="(0.5)" to="(#ppt_x)" calcmode="lin" valueType="num">
                                      <p:cBhvr>
                                        <p:cTn id="74" dur="1230" accel="100000" fill="hold">
                                          <p:stCondLst>
                                            <p:cond delay="770"/>
                                          </p:stCondLst>
                                        </p:cTn>
                                        <p:tgtEl>
                                          <p:spTgt spid="17417"/>
                                        </p:tgtEl>
                                        <p:attrNameLst>
                                          <p:attrName>ppt_x</p:attrName>
                                        </p:attrNameLst>
                                      </p:cBhvr>
                                    </p:anim>
                                    <p:set>
                                      <p:cBhvr>
                                        <p:cTn id="75" dur="770" fill="hold"/>
                                        <p:tgtEl>
                                          <p:spTgt spid="17417"/>
                                        </p:tgtEl>
                                        <p:attrNameLst>
                                          <p:attrName>ppt_y</p:attrName>
                                        </p:attrNameLst>
                                      </p:cBhvr>
                                      <p:to>
                                        <p:strVal val="(#ppt_y+0.4)"/>
                                      </p:to>
                                    </p:set>
                                    <p:anim from="(#ppt_y+0.4)" to="(#ppt_y)" calcmode="lin" valueType="num">
                                      <p:cBhvr>
                                        <p:cTn id="76" dur="1230" accel="100000" fill="hold">
                                          <p:stCondLst>
                                            <p:cond delay="770"/>
                                          </p:stCondLst>
                                        </p:cTn>
                                        <p:tgtEl>
                                          <p:spTgt spid="174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P spid="17413" grpId="0"/>
      <p:bldP spid="17414" grpId="0"/>
      <p:bldP spid="17415" grpId="0"/>
      <p:bldP spid="17416" grpId="0"/>
      <p:bldP spid="17417" grpId="0"/>
      <p:bldP spid="174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635000" y="1477963"/>
            <a:ext cx="454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20000"/>
              </a:spcBef>
              <a:buFontTx/>
              <a:buChar char="•"/>
            </a:pPr>
            <a:r>
              <a:rPr lang="en-US" sz="3200" u="sng">
                <a:solidFill>
                  <a:srgbClr val="0000FF"/>
                </a:solidFill>
              </a:rPr>
              <a:t>Höôùng daãn vieát chính taû </a:t>
            </a:r>
            <a:r>
              <a:rPr lang="en-US" sz="3200">
                <a:solidFill>
                  <a:srgbClr val="0000FF"/>
                </a:solidFill>
              </a:rPr>
              <a:t>:</a:t>
            </a:r>
          </a:p>
        </p:txBody>
      </p:sp>
      <p:sp>
        <p:nvSpPr>
          <p:cNvPr id="8196" name="Rectangle 4"/>
          <p:cNvSpPr>
            <a:spLocks noChangeArrowheads="1"/>
          </p:cNvSpPr>
          <p:nvPr/>
        </p:nvSpPr>
        <p:spPr bwMode="auto">
          <a:xfrm>
            <a:off x="609600" y="2087563"/>
            <a:ext cx="29003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3200">
                <a:solidFill>
                  <a:srgbClr val="0000FF"/>
                </a:solidFill>
              </a:rPr>
              <a:t>c)</a:t>
            </a:r>
            <a:r>
              <a:rPr lang="en-US" sz="3200" u="sng">
                <a:solidFill>
                  <a:srgbClr val="0000FF"/>
                </a:solidFill>
              </a:rPr>
              <a:t>Vieát chính taû </a:t>
            </a:r>
            <a:r>
              <a:rPr lang="en-US" sz="3200">
                <a:solidFill>
                  <a:srgbClr val="0000FF"/>
                </a:solidFill>
              </a:rPr>
              <a:t>:</a:t>
            </a:r>
          </a:p>
        </p:txBody>
      </p:sp>
      <p:sp>
        <p:nvSpPr>
          <p:cNvPr id="2" name="TextBox 6"/>
          <p:cNvSpPr txBox="1">
            <a:spLocks noChangeArrowheads="1"/>
          </p:cNvSpPr>
          <p:nvPr/>
        </p:nvSpPr>
        <p:spPr bwMode="auto">
          <a:xfrm>
            <a:off x="990600" y="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a:p>
            <a:pPr eaLnBrk="1" hangingPunct="1"/>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6"/>
                                        </p:tgtEl>
                                        <p:attrNameLst>
                                          <p:attrName>style.visibility</p:attrName>
                                        </p:attrNameLst>
                                      </p:cBhvr>
                                      <p:to>
                                        <p:strVal val="visible"/>
                                      </p:to>
                                    </p:set>
                                    <p:anim calcmode="discrete" valueType="clr">
                                      <p:cBhvr override="childStyle">
                                        <p:cTn id="7" dur="80"/>
                                        <p:tgtEl>
                                          <p:spTgt spid="81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6"/>
                                        </p:tgtEl>
                                        <p:attrNameLst>
                                          <p:attrName>fillcolor</p:attrName>
                                        </p:attrNameLst>
                                      </p:cBhvr>
                                      <p:tavLst>
                                        <p:tav tm="0">
                                          <p:val>
                                            <p:clrVal>
                                              <a:schemeClr val="accent2"/>
                                            </p:clrVal>
                                          </p:val>
                                        </p:tav>
                                        <p:tav tm="50000">
                                          <p:val>
                                            <p:clrVal>
                                              <a:schemeClr val="hlink"/>
                                            </p:clrVal>
                                          </p:val>
                                        </p:tav>
                                      </p:tavLst>
                                    </p:anim>
                                    <p:set>
                                      <p:cBhvr>
                                        <p:cTn id="9" dur="80"/>
                                        <p:tgtEl>
                                          <p:spTgt spid="81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609600" y="1473200"/>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3200">
                <a:solidFill>
                  <a:srgbClr val="0000FF"/>
                </a:solidFill>
              </a:rPr>
              <a:t>d)</a:t>
            </a:r>
            <a:r>
              <a:rPr lang="en-US" sz="3200" u="sng">
                <a:solidFill>
                  <a:srgbClr val="0000FF"/>
                </a:solidFill>
              </a:rPr>
              <a:t> </a:t>
            </a:r>
            <a:r>
              <a:rPr lang="en-US" sz="3200" u="sng">
                <a:solidFill>
                  <a:srgbClr val="0000FF"/>
                </a:solidFill>
                <a:latin typeface="Times New Roman" pitchFamily="18" charset="0"/>
                <a:cs typeface="Times New Roman" pitchFamily="18" charset="0"/>
              </a:rPr>
              <a:t>Soát</a:t>
            </a:r>
            <a:r>
              <a:rPr lang="en-US" sz="3200" u="sng">
                <a:solidFill>
                  <a:srgbClr val="0000FF"/>
                </a:solidFill>
              </a:rPr>
              <a:t> loãi</a:t>
            </a:r>
            <a:r>
              <a:rPr lang="en-US" sz="3200">
                <a:solidFill>
                  <a:srgbClr val="0000FF"/>
                </a:solidFill>
              </a:rPr>
              <a:t>:</a:t>
            </a:r>
          </a:p>
        </p:txBody>
      </p:sp>
      <p:sp>
        <p:nvSpPr>
          <p:cNvPr id="9220" name="Rectangle 4"/>
          <p:cNvSpPr>
            <a:spLocks noGrp="1" noChangeArrowheads="1"/>
          </p:cNvSpPr>
          <p:nvPr>
            <p:ph type="body" idx="1"/>
          </p:nvPr>
        </p:nvSpPr>
        <p:spPr>
          <a:xfrm>
            <a:off x="304800" y="2209800"/>
            <a:ext cx="8382000" cy="3886200"/>
          </a:xfrm>
          <a:noFill/>
        </p:spPr>
        <p:txBody>
          <a:bodyPr/>
          <a:lstStyle/>
          <a:p>
            <a:pPr algn="just" eaLnBrk="1" hangingPunct="1"/>
            <a:r>
              <a:rPr lang="en-US" smtClean="0"/>
              <a:t>    </a:t>
            </a:r>
            <a:r>
              <a:rPr lang="en-US" smtClean="0">
                <a:solidFill>
                  <a:srgbClr val="0000FF"/>
                </a:solidFill>
              </a:rPr>
              <a:t>Khi ñi qua nhöõng caùnh ñoàng xanh, baïn coù ngöûi thaáy muøi thôm maùt cuûa boâng luùa non khoâng? Trong caùi voû xanh kia, coù moät gioït söõa traéng thôm, phaûng phaát höông vò ngaøn hoa coû.Döôùi aùnh naéng, gioït söõa daàn daàn ñoâng laïi, boâng luùa ngaøy caøng cong xuoáng, naëng vì chaát quyù trong saïch cuûa trôøi.</a:t>
            </a:r>
          </a:p>
        </p:txBody>
      </p:sp>
      <p:sp>
        <p:nvSpPr>
          <p:cNvPr id="2" name="TextBox 6"/>
          <p:cNvSpPr txBox="1">
            <a:spLocks noChangeArrowheads="1"/>
          </p:cNvSpPr>
          <p:nvPr/>
        </p:nvSpPr>
        <p:spPr bwMode="auto">
          <a:xfrm>
            <a:off x="990600" y="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a:p>
            <a:pPr eaLnBrk="1" hangingPunct="1"/>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9220">
                                            <p:txEl>
                                              <p:pRg st="0" end="0"/>
                                            </p:txEl>
                                          </p:spTgt>
                                        </p:tgtEl>
                                        <p:attrNameLst>
                                          <p:attrName>style.visibility</p:attrName>
                                        </p:attrNameLst>
                                      </p:cBhvr>
                                      <p:to>
                                        <p:strVal val="visible"/>
                                      </p:to>
                                    </p:set>
                                    <p:anim to="" calcmode="lin" valueType="num">
                                      <p:cBhvr>
                                        <p:cTn id="13" dur="1" fill="hold"/>
                                        <p:tgtEl>
                                          <p:spTgt spid="922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57200" y="1249363"/>
            <a:ext cx="4800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0000FF"/>
                </a:solidFill>
              </a:rPr>
              <a:t> </a:t>
            </a:r>
            <a:r>
              <a:rPr lang="en-US" sz="3200" u="sng">
                <a:solidFill>
                  <a:srgbClr val="0000FF"/>
                </a:solidFill>
              </a:rPr>
              <a:t>Laøm baøi taäp chính taû</a:t>
            </a:r>
            <a:r>
              <a:rPr lang="en-US" sz="3200">
                <a:solidFill>
                  <a:srgbClr val="0000FF"/>
                </a:solidFill>
              </a:rPr>
              <a:t>:</a:t>
            </a:r>
          </a:p>
        </p:txBody>
      </p:sp>
      <p:sp>
        <p:nvSpPr>
          <p:cNvPr id="10244" name="Rectangle 4"/>
          <p:cNvSpPr>
            <a:spLocks noChangeArrowheads="1"/>
          </p:cNvSpPr>
          <p:nvPr/>
        </p:nvSpPr>
        <p:spPr bwMode="auto">
          <a:xfrm>
            <a:off x="0" y="17526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3200">
                <a:solidFill>
                  <a:srgbClr val="0000FF"/>
                </a:solidFill>
              </a:rPr>
              <a:t>      </a:t>
            </a:r>
            <a:r>
              <a:rPr lang="en-US" sz="3200" u="sng">
                <a:solidFill>
                  <a:srgbClr val="0000FF"/>
                </a:solidFill>
              </a:rPr>
              <a:t>Baøi taäp 2</a:t>
            </a:r>
            <a:r>
              <a:rPr lang="en-US" sz="3200">
                <a:solidFill>
                  <a:srgbClr val="0000FF"/>
                </a:solidFill>
              </a:rPr>
              <a:t>: Ñieàn vaøo choã troáng:</a:t>
            </a:r>
          </a:p>
          <a:p>
            <a:pPr algn="l" eaLnBrk="0" hangingPunct="0"/>
            <a:r>
              <a:rPr lang="en-US" sz="2800">
                <a:solidFill>
                  <a:schemeClr val="tx1"/>
                </a:solidFill>
              </a:rPr>
              <a:t>  b) </a:t>
            </a:r>
            <a:r>
              <a:rPr lang="en-US" sz="3200" b="1">
                <a:solidFill>
                  <a:srgbClr val="FF0000"/>
                </a:solidFill>
              </a:rPr>
              <a:t>o</a:t>
            </a:r>
            <a:r>
              <a:rPr lang="en-US" sz="3200" b="1">
                <a:solidFill>
                  <a:schemeClr val="tx1"/>
                </a:solidFill>
              </a:rPr>
              <a:t> hay </a:t>
            </a:r>
            <a:r>
              <a:rPr lang="en-US" sz="3200" b="1">
                <a:solidFill>
                  <a:srgbClr val="FF0000"/>
                </a:solidFill>
              </a:rPr>
              <a:t>oâ </a:t>
            </a:r>
            <a:r>
              <a:rPr lang="en-US" sz="3200" b="1"/>
              <a:t>?</a:t>
            </a:r>
            <a:r>
              <a:rPr lang="en-US" sz="3200" b="1">
                <a:solidFill>
                  <a:srgbClr val="FF0000"/>
                </a:solidFill>
              </a:rPr>
              <a:t> </a:t>
            </a:r>
            <a:r>
              <a:rPr lang="en-US" sz="3200" b="1"/>
              <a:t>Giaûi caâu ñoá.</a:t>
            </a:r>
            <a:endParaRPr lang="en-US" sz="3200"/>
          </a:p>
        </p:txBody>
      </p:sp>
      <p:sp>
        <p:nvSpPr>
          <p:cNvPr id="10245" name="Rectangle 5"/>
          <p:cNvSpPr>
            <a:spLocks noGrp="1" noChangeArrowheads="1"/>
          </p:cNvSpPr>
          <p:nvPr>
            <p:ph type="body" idx="1"/>
          </p:nvPr>
        </p:nvSpPr>
        <p:spPr>
          <a:xfrm>
            <a:off x="381000" y="2743200"/>
            <a:ext cx="8001000" cy="2514600"/>
          </a:xfrm>
          <a:noFill/>
        </p:spPr>
        <p:txBody>
          <a:bodyPr/>
          <a:lstStyle/>
          <a:p>
            <a:pPr eaLnBrk="1" hangingPunct="1">
              <a:buFontTx/>
              <a:buNone/>
            </a:pPr>
            <a:r>
              <a:rPr lang="en-US" smtClean="0"/>
              <a:t>        Loøng chaûo maø chaúng naáu,kho</a:t>
            </a:r>
          </a:p>
          <a:p>
            <a:pPr eaLnBrk="1" hangingPunct="1">
              <a:buFontTx/>
              <a:buNone/>
            </a:pPr>
            <a:r>
              <a:rPr lang="en-US" smtClean="0"/>
              <a:t>  Laïi coù ñaøn boø gaëm coû ôû tr   ng</a:t>
            </a:r>
          </a:p>
          <a:p>
            <a:pPr eaLnBrk="1" hangingPunct="1">
              <a:buFontTx/>
              <a:buNone/>
            </a:pPr>
            <a:r>
              <a:rPr lang="en-US" smtClean="0"/>
              <a:t>       Chaûo gì maø r   ng meânh m  ng</a:t>
            </a:r>
          </a:p>
          <a:p>
            <a:pPr eaLnBrk="1" hangingPunct="1">
              <a:buFontTx/>
              <a:buNone/>
            </a:pPr>
            <a:r>
              <a:rPr lang="en-US" smtClean="0"/>
              <a:t>   Giöõa hai söôøn nuùi, caùnh ñ   ng coø bay?</a:t>
            </a:r>
            <a:endParaRPr lang="en-US" b="1" smtClean="0"/>
          </a:p>
        </p:txBody>
      </p:sp>
      <p:sp>
        <p:nvSpPr>
          <p:cNvPr id="2" name="Text Box 6"/>
          <p:cNvSpPr txBox="1">
            <a:spLocks noChangeArrowheads="1"/>
          </p:cNvSpPr>
          <p:nvPr/>
        </p:nvSpPr>
        <p:spPr bwMode="auto">
          <a:xfrm>
            <a:off x="7239000" y="762000"/>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spcBef>
                <a:spcPct val="50000"/>
              </a:spcBef>
            </a:pPr>
            <a:endParaRPr lang="en-US"/>
          </a:p>
        </p:txBody>
      </p:sp>
      <p:sp>
        <p:nvSpPr>
          <p:cNvPr id="10247" name="Text Box 7"/>
          <p:cNvSpPr txBox="1">
            <a:spLocks noChangeArrowheads="1"/>
          </p:cNvSpPr>
          <p:nvPr/>
        </p:nvSpPr>
        <p:spPr bwMode="auto">
          <a:xfrm>
            <a:off x="5029200" y="3352800"/>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spcBef>
                <a:spcPct val="50000"/>
              </a:spcBef>
            </a:pPr>
            <a:r>
              <a:rPr lang="en-US" sz="3200">
                <a:solidFill>
                  <a:srgbClr val="FF0000"/>
                </a:solidFill>
              </a:rPr>
              <a:t>o</a:t>
            </a:r>
          </a:p>
        </p:txBody>
      </p:sp>
      <p:sp>
        <p:nvSpPr>
          <p:cNvPr id="10248" name="Text Box 8"/>
          <p:cNvSpPr txBox="1">
            <a:spLocks noChangeArrowheads="1"/>
          </p:cNvSpPr>
          <p:nvPr/>
        </p:nvSpPr>
        <p:spPr bwMode="auto">
          <a:xfrm>
            <a:off x="5454650" y="3916363"/>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spcBef>
                <a:spcPct val="50000"/>
              </a:spcBef>
            </a:pPr>
            <a:r>
              <a:rPr lang="en-US" sz="3200">
                <a:solidFill>
                  <a:srgbClr val="FF0000"/>
                </a:solidFill>
              </a:rPr>
              <a:t>oâ</a:t>
            </a:r>
          </a:p>
        </p:txBody>
      </p:sp>
      <p:sp>
        <p:nvSpPr>
          <p:cNvPr id="10249" name="Text Box 9"/>
          <p:cNvSpPr txBox="1">
            <a:spLocks noChangeArrowheads="1"/>
          </p:cNvSpPr>
          <p:nvPr/>
        </p:nvSpPr>
        <p:spPr bwMode="auto">
          <a:xfrm>
            <a:off x="3276600" y="3916363"/>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spcBef>
                <a:spcPct val="50000"/>
              </a:spcBef>
            </a:pPr>
            <a:r>
              <a:rPr lang="en-US" sz="3200">
                <a:solidFill>
                  <a:srgbClr val="FF0000"/>
                </a:solidFill>
              </a:rPr>
              <a:t>oä</a:t>
            </a:r>
          </a:p>
        </p:txBody>
      </p:sp>
      <p:sp>
        <p:nvSpPr>
          <p:cNvPr id="10250" name="Text Box 10"/>
          <p:cNvSpPr txBox="1">
            <a:spLocks noChangeArrowheads="1"/>
          </p:cNvSpPr>
          <p:nvPr/>
        </p:nvSpPr>
        <p:spPr bwMode="auto">
          <a:xfrm>
            <a:off x="5029200" y="4525963"/>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spcBef>
                <a:spcPct val="50000"/>
              </a:spcBef>
            </a:pPr>
            <a:r>
              <a:rPr lang="en-US" sz="3200">
                <a:solidFill>
                  <a:srgbClr val="FF0000"/>
                </a:solidFill>
              </a:rPr>
              <a:t>oà</a:t>
            </a:r>
          </a:p>
        </p:txBody>
      </p:sp>
      <p:sp>
        <p:nvSpPr>
          <p:cNvPr id="3" name="TextBox 12"/>
          <p:cNvSpPr txBox="1">
            <a:spLocks noChangeArrowheads="1"/>
          </p:cNvSpPr>
          <p:nvPr/>
        </p:nvSpPr>
        <p:spPr bwMode="auto">
          <a:xfrm>
            <a:off x="990600" y="0"/>
            <a:ext cx="7391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VNI-Times" pitchFamily="2" charset="0"/>
              </a:defRPr>
            </a:lvl1pPr>
            <a:lvl2pPr marL="742950" indent="-285750" eaLnBrk="0" hangingPunct="0">
              <a:defRPr sz="4400">
                <a:solidFill>
                  <a:schemeClr val="tx2"/>
                </a:solidFill>
                <a:latin typeface="VNI-Times" pitchFamily="2" charset="0"/>
              </a:defRPr>
            </a:lvl2pPr>
            <a:lvl3pPr marL="1143000" indent="-228600" eaLnBrk="0" hangingPunct="0">
              <a:defRPr sz="4400">
                <a:solidFill>
                  <a:schemeClr val="tx2"/>
                </a:solidFill>
                <a:latin typeface="VNI-Times" pitchFamily="2" charset="0"/>
              </a:defRPr>
            </a:lvl3pPr>
            <a:lvl4pPr marL="1600200" indent="-228600" eaLnBrk="0" hangingPunct="0">
              <a:defRPr sz="4400">
                <a:solidFill>
                  <a:schemeClr val="tx2"/>
                </a:solidFill>
                <a:latin typeface="VNI-Times" pitchFamily="2" charset="0"/>
              </a:defRPr>
            </a:lvl4pPr>
            <a:lvl5pPr marL="2057400" indent="-228600" eaLnBrk="0" hangingPunct="0">
              <a:defRPr sz="4400">
                <a:solidFill>
                  <a:schemeClr val="tx2"/>
                </a:solidFill>
                <a:latin typeface="VNI-Times" pitchFamily="2" charset="0"/>
              </a:defRPr>
            </a:lvl5pPr>
            <a:lvl6pPr marL="2514600" indent="-228600" algn="ctr" eaLnBrk="0" fontAlgn="base" hangingPunct="0">
              <a:spcBef>
                <a:spcPct val="0"/>
              </a:spcBef>
              <a:spcAft>
                <a:spcPct val="0"/>
              </a:spcAft>
              <a:defRPr sz="4400">
                <a:solidFill>
                  <a:schemeClr val="tx2"/>
                </a:solidFill>
                <a:latin typeface="VNI-Times" pitchFamily="2" charset="0"/>
              </a:defRPr>
            </a:lvl6pPr>
            <a:lvl7pPr marL="2971800" indent="-228600" algn="ctr" eaLnBrk="0" fontAlgn="base" hangingPunct="0">
              <a:spcBef>
                <a:spcPct val="0"/>
              </a:spcBef>
              <a:spcAft>
                <a:spcPct val="0"/>
              </a:spcAft>
              <a:defRPr sz="4400">
                <a:solidFill>
                  <a:schemeClr val="tx2"/>
                </a:solidFill>
                <a:latin typeface="VNI-Times" pitchFamily="2" charset="0"/>
              </a:defRPr>
            </a:lvl7pPr>
            <a:lvl8pPr marL="3429000" indent="-228600" algn="ctr" eaLnBrk="0" fontAlgn="base" hangingPunct="0">
              <a:spcBef>
                <a:spcPct val="0"/>
              </a:spcBef>
              <a:spcAft>
                <a:spcPct val="0"/>
              </a:spcAft>
              <a:defRPr sz="4400">
                <a:solidFill>
                  <a:schemeClr val="tx2"/>
                </a:solidFill>
                <a:latin typeface="VNI-Times" pitchFamily="2" charset="0"/>
              </a:defRPr>
            </a:lvl8pPr>
            <a:lvl9pPr marL="3886200" indent="-228600" algn="ctr" eaLnBrk="0" fontAlgn="base" hangingPunct="0">
              <a:spcBef>
                <a:spcPct val="0"/>
              </a:spcBef>
              <a:spcAft>
                <a:spcPct val="0"/>
              </a:spcAft>
              <a:defRPr sz="4400">
                <a:solidFill>
                  <a:schemeClr val="tx2"/>
                </a:solidFill>
                <a:latin typeface="VNI-Times" pitchFamily="2" charset="0"/>
              </a:defRPr>
            </a:lvl9pPr>
          </a:lstStyle>
          <a:p>
            <a:pPr eaLnBrk="1" hangingPunct="1"/>
            <a:r>
              <a:rPr lang="en-US" sz="3200" u="sng" dirty="0" err="1" smtClean="0">
                <a:solidFill>
                  <a:srgbClr val="00B050"/>
                </a:solidFill>
                <a:latin typeface="Times New Roman" pitchFamily="18" charset="0"/>
                <a:cs typeface="Times New Roman" pitchFamily="18" charset="0"/>
              </a:rPr>
              <a:t>Chính</a:t>
            </a:r>
            <a:r>
              <a:rPr lang="en-US" sz="3200" u="sng" dirty="0" smtClean="0">
                <a:solidFill>
                  <a:srgbClr val="00B050"/>
                </a:solidFill>
                <a:latin typeface="Times New Roman" pitchFamily="18" charset="0"/>
                <a:cs typeface="Times New Roman" pitchFamily="18" charset="0"/>
              </a:rPr>
              <a:t> </a:t>
            </a:r>
            <a:r>
              <a:rPr lang="en-US" sz="3200" u="sng" dirty="0" err="1">
                <a:solidFill>
                  <a:srgbClr val="00B050"/>
                </a:solidFill>
                <a:latin typeface="Times New Roman" pitchFamily="18" charset="0"/>
                <a:cs typeface="Times New Roman" pitchFamily="18" charset="0"/>
              </a:rPr>
              <a:t>tả</a:t>
            </a:r>
            <a:r>
              <a:rPr lang="en-US" sz="3200" u="sng" dirty="0">
                <a:solidFill>
                  <a:srgbClr val="00B050"/>
                </a:solidFill>
                <a:latin typeface="Times New Roman" pitchFamily="18" charset="0"/>
                <a:cs typeface="Times New Roman" pitchFamily="18" charset="0"/>
              </a:rPr>
              <a:t>:</a:t>
            </a:r>
          </a:p>
          <a:p>
            <a:pPr eaLnBrk="1" hangingPunct="1"/>
            <a:r>
              <a:rPr lang="en-US" sz="3200" dirty="0" err="1">
                <a:solidFill>
                  <a:srgbClr val="FF0000"/>
                </a:solidFill>
                <a:latin typeface="Times New Roman" pitchFamily="18" charset="0"/>
                <a:cs typeface="Times New Roman" pitchFamily="18" charset="0"/>
              </a:rPr>
              <a:t>Nghe</a:t>
            </a:r>
            <a:r>
              <a:rPr lang="en-US" sz="3200" dirty="0">
                <a:solidFill>
                  <a:srgbClr val="FF0000"/>
                </a:solidFill>
                <a:latin typeface="Times New Roman" pitchFamily="18" charset="0"/>
                <a:cs typeface="Times New Roman" pitchFamily="18" charset="0"/>
              </a:rPr>
              <a:t> –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nội</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4"/>
                                        </p:tgtEl>
                                        <p:attrNameLst>
                                          <p:attrName>style.visibility</p:attrName>
                                        </p:attrNameLst>
                                      </p:cBhvr>
                                      <p:to>
                                        <p:strVal val="visible"/>
                                      </p:to>
                                    </p:set>
                                    <p:anim calcmode="discrete" valueType="clr">
                                      <p:cBhvr override="childStyle">
                                        <p:cTn id="7" dur="80"/>
                                        <p:tgtEl>
                                          <p:spTgt spid="102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4"/>
                                        </p:tgtEl>
                                        <p:attrNameLst>
                                          <p:attrName>fillcolor</p:attrName>
                                        </p:attrNameLst>
                                      </p:cBhvr>
                                      <p:tavLst>
                                        <p:tav tm="0">
                                          <p:val>
                                            <p:clrVal>
                                              <a:schemeClr val="accent2"/>
                                            </p:clrVal>
                                          </p:val>
                                        </p:tav>
                                        <p:tav tm="50000">
                                          <p:val>
                                            <p:clrVal>
                                              <a:schemeClr val="hlink"/>
                                            </p:clrVal>
                                          </p:val>
                                        </p:tav>
                                      </p:tavLst>
                                    </p:anim>
                                    <p:set>
                                      <p:cBhvr>
                                        <p:cTn id="9" dur="80"/>
                                        <p:tgtEl>
                                          <p:spTgt spid="1024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45">
                                            <p:txEl>
                                              <p:pRg st="0" end="0"/>
                                            </p:txEl>
                                          </p:spTgt>
                                        </p:tgtEl>
                                        <p:attrNameLst>
                                          <p:attrName>style.visibility</p:attrName>
                                        </p:attrNameLst>
                                      </p:cBhvr>
                                      <p:to>
                                        <p:strVal val="visible"/>
                                      </p:to>
                                    </p:set>
                                    <p:anim calcmode="discrete" valueType="clr">
                                      <p:cBhvr override="childStyle">
                                        <p:cTn id="14" dur="80"/>
                                        <p:tgtEl>
                                          <p:spTgt spid="102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5">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245">
                                            <p:txEl>
                                              <p:pRg st="1" end="1"/>
                                            </p:txEl>
                                          </p:spTgt>
                                        </p:tgtEl>
                                        <p:attrNameLst>
                                          <p:attrName>style.visibility</p:attrName>
                                        </p:attrNameLst>
                                      </p:cBhvr>
                                      <p:to>
                                        <p:strVal val="visible"/>
                                      </p:to>
                                    </p:set>
                                    <p:anim calcmode="discrete" valueType="clr">
                                      <p:cBhvr override="childStyle">
                                        <p:cTn id="21" dur="80"/>
                                        <p:tgtEl>
                                          <p:spTgt spid="1024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5">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5">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245">
                                            <p:txEl>
                                              <p:pRg st="2" end="2"/>
                                            </p:txEl>
                                          </p:spTgt>
                                        </p:tgtEl>
                                        <p:attrNameLst>
                                          <p:attrName>style.visibility</p:attrName>
                                        </p:attrNameLst>
                                      </p:cBhvr>
                                      <p:to>
                                        <p:strVal val="visible"/>
                                      </p:to>
                                    </p:set>
                                    <p:anim calcmode="discrete" valueType="clr">
                                      <p:cBhvr override="childStyle">
                                        <p:cTn id="28" dur="80"/>
                                        <p:tgtEl>
                                          <p:spTgt spid="1024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5">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10245">
                                            <p:txEl>
                                              <p:pRg st="2" end="2"/>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0245">
                                            <p:txEl>
                                              <p:pRg st="3" end="3"/>
                                            </p:txEl>
                                          </p:spTgt>
                                        </p:tgtEl>
                                        <p:attrNameLst>
                                          <p:attrName>style.visibility</p:attrName>
                                        </p:attrNameLst>
                                      </p:cBhvr>
                                      <p:to>
                                        <p:strVal val="visible"/>
                                      </p:to>
                                    </p:set>
                                    <p:anim calcmode="discrete" valueType="clr">
                                      <p:cBhvr override="childStyle">
                                        <p:cTn id="35" dur="80"/>
                                        <p:tgtEl>
                                          <p:spTgt spid="1024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45">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10245">
                                            <p:txEl>
                                              <p:pRg st="3" end="3"/>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0247"/>
                                        </p:tgtEl>
                                        <p:attrNameLst>
                                          <p:attrName>style.visibility</p:attrName>
                                        </p:attrNameLst>
                                      </p:cBhvr>
                                      <p:to>
                                        <p:strVal val="visible"/>
                                      </p:to>
                                    </p:set>
                                    <p:animEffect transition="in" filter="wheel(4)">
                                      <p:cBhvr>
                                        <p:cTn id="42" dur="2000"/>
                                        <p:tgtEl>
                                          <p:spTgt spid="102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0249"/>
                                        </p:tgtEl>
                                        <p:attrNameLst>
                                          <p:attrName>style.visibility</p:attrName>
                                        </p:attrNameLst>
                                      </p:cBhvr>
                                      <p:to>
                                        <p:strVal val="visible"/>
                                      </p:to>
                                    </p:set>
                                    <p:anim to="" calcmode="lin" valueType="num">
                                      <p:cBhvr>
                                        <p:cTn id="47" dur="1" fill="hold"/>
                                        <p:tgtEl>
                                          <p:spTgt spid="10249"/>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0248"/>
                                        </p:tgtEl>
                                        <p:attrNameLst>
                                          <p:attrName>style.visibility</p:attrName>
                                        </p:attrNameLst>
                                      </p:cBhvr>
                                      <p:to>
                                        <p:strVal val="visible"/>
                                      </p:to>
                                    </p:set>
                                    <p:animEffect transition="in" filter="wheel(4)">
                                      <p:cBhvr>
                                        <p:cTn id="52" dur="2000"/>
                                        <p:tgtEl>
                                          <p:spTgt spid="102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0250"/>
                                        </p:tgtEl>
                                        <p:attrNameLst>
                                          <p:attrName>style.visibility</p:attrName>
                                        </p:attrNameLst>
                                      </p:cBhvr>
                                      <p:to>
                                        <p:strVal val="visible"/>
                                      </p:to>
                                    </p:set>
                                    <p:animEffect transition="in" filter="wedge">
                                      <p:cBhvr>
                                        <p:cTn id="57"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7" grpId="0"/>
      <p:bldP spid="10248" grpId="0"/>
      <p:bldP spid="10249" grpId="0"/>
      <p:bldP spid="10250"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268590"/>
  <p:tag name="VIOLETTITLE" val="CHINH TẢ: QUÀ CỦA ĐỒNG NỘI"/>
  <p:tag name="VIOLETLESSON" val="63"/>
  <p:tag name="VIOLETCATID" val="8048908"/>
  <p:tag name="VIOLETSUBJECT" val="Chính tả 3"/>
  <p:tag name="VIOLETAUTHORID" val="1918231"/>
  <p:tag name="VIOLETAUTHORNAME" val="My Linh"/>
  <p:tag name="VIOLETAUTHORAVATAR" val="no_avatarf.jpg"/>
  <p:tag name="VIOLETAUTHORADDRESS" val="truong th lê văn tám - tam kỳ"/>
  <p:tag name="VIOLETAUTHORHOMEPAGE" val="http://violet.vn/mylinhlvt"/>
  <p:tag name="VIOLETDATE" val="2012-05-03 07:38:23"/>
  <p:tag name="VIOLETHIT" val="343"/>
  <p:tag name="VIOLETLIKE" val="0"/>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VNI-Times"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81</TotalTime>
  <Words>550</Words>
  <Application>Microsoft Office PowerPoint</Application>
  <PresentationFormat>On-screen Show (4:3)</PresentationFormat>
  <Paragraphs>71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VNI-Times</vt:lpstr>
      <vt:lpstr>Arial</vt:lpstr>
      <vt:lpstr>Calibri</vt:lpstr>
      <vt:lpstr>Wingdings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cp:lastModifiedBy>
  <cp:revision>26</cp:revision>
  <dcterms:created xsi:type="dcterms:W3CDTF">2008-04-06T22:08:12Z</dcterms:created>
  <dcterms:modified xsi:type="dcterms:W3CDTF">2018-01-24T04:13:28Z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