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2" r:id="rId3"/>
    <p:sldId id="308" r:id="rId4"/>
    <p:sldId id="261" r:id="rId5"/>
    <p:sldId id="307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24" r:id="rId14"/>
    <p:sldId id="316" r:id="rId15"/>
    <p:sldId id="325" r:id="rId16"/>
    <p:sldId id="326" r:id="rId17"/>
    <p:sldId id="327" r:id="rId18"/>
    <p:sldId id="328" r:id="rId19"/>
    <p:sldId id="329" r:id="rId20"/>
    <p:sldId id="330" r:id="rId21"/>
    <p:sldId id="317" r:id="rId22"/>
    <p:sldId id="318" r:id="rId23"/>
    <p:sldId id="319" r:id="rId24"/>
    <p:sldId id="320" r:id="rId25"/>
    <p:sldId id="321" r:id="rId26"/>
    <p:sldId id="323" r:id="rId27"/>
    <p:sldId id="265" r:id="rId28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C1A"/>
    <a:srgbClr val="EEC376"/>
    <a:srgbClr val="45410F"/>
    <a:srgbClr val="FF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79BE-34CE-4BE1-9E61-FE1BA543B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038BE-125B-472D-8684-9E86648E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6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461F6-76E6-4654-80A1-44793719B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4BD40-0E41-4F76-996B-D2CFF57FB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5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4872-A83D-460D-A417-44BC67FA9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6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BB9D2-1CD6-4E49-8041-77B589B7B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0C42B-A690-44C3-A130-DB45F5A9E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4162-5826-48EC-BEAC-A9CB61534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B6499-D317-4A6A-932C-73201A825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0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0D156-6D1B-4F66-A755-6FA1900DE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3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481-4AAF-457B-80B6-03A5B4F08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BB6FC34-522D-4171-9845-278E390DC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04800" y="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7200">
                <a:solidFill>
                  <a:schemeClr val="hlink"/>
                </a:solidFill>
                <a:latin typeface="Times New Roman" pitchFamily="18" charset="0"/>
              </a:rPr>
              <a:t>Chào mừng quý thầy cô về dự hội giảng</a:t>
            </a:r>
          </a:p>
          <a:p>
            <a:pPr eaLnBrk="1" hangingPunct="1">
              <a:spcBef>
                <a:spcPct val="50000"/>
              </a:spcBef>
            </a:pPr>
            <a:endParaRPr lang="en-US" altLang="vi-VN" sz="6000">
              <a:solidFill>
                <a:srgbClr val="E6DC1A"/>
              </a:solidFill>
              <a:latin typeface="Times New Roman" pitchFamily="18" charset="0"/>
            </a:endParaRPr>
          </a:p>
        </p:txBody>
      </p:sp>
      <p:pic>
        <p:nvPicPr>
          <p:cNvPr id="2051" name="Picture 18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9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0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1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2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23"/>
          <p:cNvSpPr txBox="1">
            <a:spLocks noChangeArrowheads="1"/>
          </p:cNvSpPr>
          <p:nvPr/>
        </p:nvSpPr>
        <p:spPr bwMode="auto">
          <a:xfrm>
            <a:off x="1219200" y="2362200"/>
            <a:ext cx="6248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MÔN: TỰ NHIÊN VÀ XÃ HỘI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LỚP : </a:t>
            </a: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3A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GV</a:t>
            </a: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: </a:t>
            </a:r>
            <a:r>
              <a:rPr lang="en-US" altLang="vi-VN" sz="3200" dirty="0" err="1" smtClean="0">
                <a:solidFill>
                  <a:srgbClr val="FF66FF"/>
                </a:solidFill>
                <a:latin typeface="Times New Roman" pitchFamily="18" charset="0"/>
              </a:rPr>
              <a:t>Đinh</a:t>
            </a: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66FF"/>
                </a:solidFill>
                <a:latin typeface="Times New Roman" pitchFamily="18" charset="0"/>
              </a:rPr>
              <a:t>Hoàng</a:t>
            </a: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66FF"/>
                </a:solidFill>
                <a:latin typeface="Times New Roman" pitchFamily="18" charset="0"/>
              </a:rPr>
              <a:t>Yến</a:t>
            </a:r>
            <a:endParaRPr lang="en-US" altLang="vi-VN" sz="3200" dirty="0">
              <a:solidFill>
                <a:srgbClr val="FF66FF"/>
              </a:solidFill>
              <a:latin typeface="Times New Roman" pitchFamily="18" charset="0"/>
            </a:endParaRPr>
          </a:p>
        </p:txBody>
      </p:sp>
      <p:pic>
        <p:nvPicPr>
          <p:cNvPr id="2057" name="Picture 26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8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9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2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3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828800" y="58674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Thăm viện bảo tàng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85800" y="57912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itchFamily="18" charset="0"/>
              </a:rPr>
              <a:t>Thăm gia đình thương binh, liệt sĩ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556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Chăm sóc đài tưởng niệm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762000" y="304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400">
                <a:solidFill>
                  <a:srgbClr val="E6DC1A"/>
                </a:solidFill>
                <a:latin typeface="Times New Roman" pitchFamily="18" charset="0"/>
              </a:rPr>
              <a:t>LÀM VIỆC CÁ NHÂN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0" y="1981200"/>
            <a:ext cx="9144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vi-VN" sz="4800">
                <a:solidFill>
                  <a:schemeClr val="bg1"/>
                </a:solidFill>
                <a:latin typeface="Times New Roman" pitchFamily="18" charset="0"/>
              </a:rPr>
              <a:t>Hãy giới thiệu  một số hoạt động ở trường mà em được tham gia?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28600" y="0"/>
            <a:ext cx="91440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400">
                <a:solidFill>
                  <a:srgbClr val="FF0000"/>
                </a:solidFill>
                <a:latin typeface="Times New Roman" pitchFamily="18" charset="0"/>
              </a:rPr>
              <a:t>MỘT SỐ HOẠT ĐỘNG DIỄN RA Ở TRƯỜNG</a:t>
            </a:r>
          </a:p>
        </p:txBody>
      </p:sp>
      <p:pic>
        <p:nvPicPr>
          <p:cNvPr id="15363" name="Picture 5" descr="IMG_1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781800" y="4572000"/>
            <a:ext cx="2362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>
                <a:latin typeface="Times New Roman" pitchFamily="18" charset="0"/>
              </a:rPr>
              <a:t>=</a:t>
            </a:r>
          </a:p>
        </p:txBody>
      </p:sp>
      <p:sp>
        <p:nvSpPr>
          <p:cNvPr id="3076" name="Text Box 17"/>
          <p:cNvSpPr txBox="1">
            <a:spLocks noChangeArrowheads="1"/>
          </p:cNvSpPr>
          <p:nvPr/>
        </p:nvSpPr>
        <p:spPr bwMode="auto">
          <a:xfrm>
            <a:off x="228600" y="533400"/>
            <a:ext cx="891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3077" name="AutoShape 21"/>
          <p:cNvSpPr>
            <a:spLocks noChangeArrowheads="1"/>
          </p:cNvSpPr>
          <p:nvPr/>
        </p:nvSpPr>
        <p:spPr bwMode="auto">
          <a:xfrm>
            <a:off x="304800" y="381000"/>
            <a:ext cx="8229600" cy="2209800"/>
          </a:xfrm>
          <a:prstGeom prst="cloudCallout">
            <a:avLst>
              <a:gd name="adj1" fmla="val -9028"/>
              <a:gd name="adj2" fmla="val 114153"/>
            </a:avLst>
          </a:prstGeom>
          <a:solidFill>
            <a:srgbClr val="E7B7E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078" name="Text Box 22"/>
          <p:cNvSpPr txBox="1">
            <a:spLocks noChangeArrowheads="1"/>
          </p:cNvSpPr>
          <p:nvPr/>
        </p:nvSpPr>
        <p:spPr bwMode="auto">
          <a:xfrm>
            <a:off x="1295400" y="914400"/>
            <a:ext cx="6705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600">
                <a:solidFill>
                  <a:srgbClr val="FF3300"/>
                </a:solidFill>
                <a:latin typeface="Times New Roman" pitchFamily="18" charset="0"/>
              </a:rPr>
              <a:t>Kiểm tra bài cũ?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228600" y="41910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1)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Hãy kể tên các môn học mà em được học ở trường</a:t>
            </a: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?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28600" y="41910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2)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Hãy nói tên một môn học mà em thích nhất và giải thích vì sao? 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228600" y="42672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3)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Em cần học tập với thái độ như thế nào để đạt được kết quả tốt</a:t>
            </a: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51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143" grpId="1"/>
      <p:bldP spid="5144" grpId="0"/>
      <p:bldP spid="5144" grpId="1"/>
      <p:bldP spid="51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MG_1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IMG_1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1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G_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G_1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_1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066800" y="6096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u="sng">
                <a:solidFill>
                  <a:schemeClr val="bg1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137160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800">
                <a:solidFill>
                  <a:srgbClr val="FF0000"/>
                </a:solidFill>
                <a:latin typeface="Times New Roman" pitchFamily="18" charset="0"/>
              </a:rPr>
              <a:t>Một số hoạt động ở trường (tt)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0" y="2209800"/>
            <a:ext cx="91440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Ngoài hoạt động học tập, chúng ta còn tham gia một số hoạt động do nhà trường tổ chức như: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Vui chơi, giải trí, văn nghệ, thể dục thể thao.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 Làm vệ sinh, trồng cây, tưới cây,…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 Giúp gia đình thương binh, liệt sĩ; giúp người tàn tật, người già,…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9" descr="X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>
                <a:solidFill>
                  <a:schemeClr val="bg1"/>
                </a:solidFill>
                <a:latin typeface="Times New Roman" pitchFamily="18" charset="0"/>
              </a:rPr>
              <a:t>Xin chân thành cảm ơn và hẹn gặp lại!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0"/>
            <a:ext cx="899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BÀI TẬP TRẮC NGHIỆM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1143000"/>
            <a:ext cx="91440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Hãy chọn chữ cái trước câu trả lời em cho là đúng nhất: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Hoạt động nào sau đây không phải là hoạt động diễn ra trong giờ học 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a. Thảo luận nhóm.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b. Dọn vệ sinh khu vực.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c. Trình bày sản phẩm.</a:t>
            </a: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152400" y="4343400"/>
            <a:ext cx="4572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6934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 u="sng">
                <a:solidFill>
                  <a:schemeClr val="bg1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2438400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Một số hoạt động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ở trường (tt)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2971800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vi-VN" sz="2400" smtClean="0"/>
              <a:t> </a:t>
            </a:r>
            <a:r>
              <a:rPr lang="en-US" altLang="vi-VN" sz="2800" smtClean="0">
                <a:latin typeface="Times New Roman" pitchFamily="18" charset="0"/>
              </a:rPr>
              <a:t>Quan sát 6 hình ở sách giáo khoa trang 48-49, thảo luận nhóm và trả lời các câu hỏi sau: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latin typeface="Times New Roman" pitchFamily="18" charset="0"/>
              </a:rPr>
              <a:t> 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latin typeface="Times New Roman" pitchFamily="18" charset="0"/>
              </a:rPr>
              <a:t> </a:t>
            </a: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- Hình thể hiện hoạt động gì?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Hoạt động đó diễn ra ở đâu?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Hoạt động đó có lợi ích gì?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Thái độ của các bạn trong hình như  thế nào?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vi-VN" sz="280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143000" y="38100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>
                <a:solidFill>
                  <a:srgbClr val="FF0000"/>
                </a:solidFill>
                <a:latin typeface="Times New Roman" pitchFamily="18" charset="0"/>
              </a:rPr>
              <a:t>QUAN SÁT-THẢO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5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04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2819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990600" y="24384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1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3886200" y="25146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2</a:t>
            </a: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7086600" y="2590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3</a:t>
            </a: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838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4</a:t>
            </a: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36576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5</a:t>
            </a: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7315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438400" y="57912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chemeClr val="accent2"/>
                </a:solidFill>
                <a:latin typeface="Times New Roman" pitchFamily="18" charset="0"/>
              </a:rPr>
              <a:t>Đồng diễn thể dục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752600" y="563880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chemeClr val="accent2"/>
                </a:solidFill>
                <a:latin typeface="Times New Roman" pitchFamily="18" charset="0"/>
              </a:rPr>
              <a:t>Vui chơi đêm trung thu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  <p:bldP spid="6246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133600" y="57912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Biểu diễn văn nghệ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6851"/>
  <p:tag name="VIOLETTITLE" val="HOAT ĐỘNG Ở TRƯỜNG -TNXH LỚP 3"/>
  <p:tag name="VIOLETLESSON" val="23"/>
  <p:tag name="VIOLETCATID" val="8049775"/>
  <p:tag name="VIOLETSUBJECT" val="Tự nhiên và xã hội 3"/>
  <p:tag name="VIOLETAUTHORID" val="9187875"/>
  <p:tag name="VIOLETAUTHORNAME" val="Trần Thị Bích Vân"/>
  <p:tag name="VIOLETAUTHORAVATAR" val="no_avatar.jpg"/>
  <p:tag name="VIOLETAUTHORADDRESS" val="Trường TH Hùng Vương - Đồng Nai"/>
  <p:tag name="VIOLETDATE" val="2014-10-15 21:14:28"/>
  <p:tag name="VIOLETHIT" val="369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378</Words>
  <Application>Microsoft Office PowerPoint</Application>
  <PresentationFormat>On-screen Show (4:3)</PresentationFormat>
  <Paragraphs>47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Điện thoại:0985607656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Lê Hiếu</dc:creator>
  <cp:lastModifiedBy>Dang Le Phan Danh</cp:lastModifiedBy>
  <cp:revision>93</cp:revision>
  <dcterms:created xsi:type="dcterms:W3CDTF">2099-02-24T19:17:00Z</dcterms:created>
  <dcterms:modified xsi:type="dcterms:W3CDTF">2017-11-23T07:51:10Z</dcterms:modified>
</cp:coreProperties>
</file>