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4446" r:id="rId2"/>
  </p:sldMasterIdLst>
  <p:sldIdLst>
    <p:sldId id="258" r:id="rId3"/>
    <p:sldId id="331" r:id="rId4"/>
    <p:sldId id="332" r:id="rId5"/>
    <p:sldId id="319" r:id="rId6"/>
    <p:sldId id="333" r:id="rId7"/>
    <p:sldId id="334" r:id="rId8"/>
    <p:sldId id="275" r:id="rId9"/>
    <p:sldId id="335" r:id="rId10"/>
    <p:sldId id="336" r:id="rId11"/>
    <p:sldId id="337" r:id="rId12"/>
    <p:sldId id="329" r:id="rId13"/>
    <p:sldId id="340" r:id="rId14"/>
    <p:sldId id="338" r:id="rId15"/>
    <p:sldId id="33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99"/>
    <a:srgbClr val="FFCCFF"/>
    <a:srgbClr val="9999FF"/>
    <a:srgbClr val="99CC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7" autoAdjust="0"/>
    <p:restoredTop sz="94168" autoAdjust="0"/>
  </p:normalViewPr>
  <p:slideViewPr>
    <p:cSldViewPr>
      <p:cViewPr>
        <p:scale>
          <a:sx n="75" d="100"/>
          <a:sy n="75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5270-89E1-4BF4-9B3D-613C74892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71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C9E2-EFD5-42E8-A89D-D22D5CBD7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29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6360-A392-47D1-9B91-1BC6E49E1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5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3744-463B-4716-9C10-BF2FB0EEF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13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711B-26D9-4C64-B846-0BA1B380C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1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AB1D-EB70-4F7E-BC0A-13449BDB0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CCAB-7A15-4B40-9973-46081E0A1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9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8D52-6485-4EB7-835F-E62EA0162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7003-4B29-4D21-8EC5-E11418F6A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5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0703-E11B-4EB6-BFCE-21E8B1717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7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FBD9-0B69-4ABA-870D-D7B2FCADD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0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A58B-8041-4E06-B5FC-51EA3A050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fld id="{A2E8F7C3-80A3-4274-BBC8-8421A1D9D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4" r:id="rId2"/>
    <p:sldLayoutId id="2147484443" r:id="rId3"/>
    <p:sldLayoutId id="2147484442" r:id="rId4"/>
    <p:sldLayoutId id="2147484441" r:id="rId5"/>
    <p:sldLayoutId id="2147484440" r:id="rId6"/>
    <p:sldLayoutId id="2147484439" r:id="rId7"/>
    <p:sldLayoutId id="2147484438" r:id="rId8"/>
    <p:sldLayoutId id="2147484437" r:id="rId9"/>
    <p:sldLayoutId id="2147484436" r:id="rId10"/>
    <p:sldLayoutId id="21474844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A5BA453-BD17-4729-959C-BE0E2C274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1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3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4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57324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Book"/>
              </a:rPr>
              <a:t>CHÍNH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Book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VNI-Book"/>
              </a:rPr>
              <a:t>TẢ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VNI-Book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743200" y="30480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TUẦN 30 – TIẾT 60</a:t>
            </a:r>
          </a:p>
        </p:txBody>
      </p:sp>
      <p:pic>
        <p:nvPicPr>
          <p:cNvPr id="5126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7" descr="cyworld01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001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tulips_with_sun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0825"/>
            <a:ext cx="1676400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1054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5" descr="sunflower_sist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816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57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914400"/>
            <a:ext cx="3810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Arial" charset="0"/>
              </a:rPr>
              <a:t>* Khi ngồi viết chú ý:</a:t>
            </a:r>
          </a:p>
          <a:p>
            <a:pPr eaLnBrk="1" hangingPunct="1"/>
            <a:r>
              <a:rPr lang="en-US" sz="2400" b="0">
                <a:latin typeface="Arial" charset="0"/>
              </a:rPr>
              <a:t>     </a:t>
            </a:r>
          </a:p>
          <a:p>
            <a:pPr eaLnBrk="1" hangingPunct="1"/>
            <a:r>
              <a:rPr lang="en-US" sz="2400" b="0">
                <a:latin typeface="Arial" charset="0"/>
              </a:rPr>
              <a:t>+ Lưng thẳng đầu hơi cúi.</a:t>
            </a:r>
          </a:p>
          <a:p>
            <a:pPr eaLnBrk="1" hangingPunct="1"/>
            <a:r>
              <a:rPr lang="en-US" sz="2400" b="0">
                <a:latin typeface="Arial" charset="0"/>
              </a:rPr>
              <a:t> + Không tì ngực vào cạnh bàn.</a:t>
            </a:r>
          </a:p>
          <a:p>
            <a:pPr eaLnBrk="1" hangingPunct="1"/>
            <a:r>
              <a:rPr lang="en-US" sz="2400" b="0">
                <a:latin typeface="Arial" charset="0"/>
              </a:rPr>
              <a:t>  + Hai mắt cách vở 25-30cm.</a:t>
            </a:r>
          </a:p>
          <a:p>
            <a:pPr eaLnBrk="1" hangingPunct="1"/>
            <a:r>
              <a:rPr lang="en-US" sz="2400" b="0">
                <a:latin typeface="Arial" charset="0"/>
              </a:rPr>
              <a:t>   +Tay phải cầm bút,tay trái tì nhẹ lên mép vở để trang viết không bị xê dịch.</a:t>
            </a:r>
          </a:p>
          <a:p>
            <a:pPr eaLnBrk="1" hangingPunct="1"/>
            <a:r>
              <a:rPr lang="en-US" sz="2400" b="0">
                <a:latin typeface="Arial" charset="0"/>
              </a:rPr>
              <a:t>  + Hai chân để song song, thoải mái.</a:t>
            </a:r>
          </a:p>
        </p:txBody>
      </p:sp>
      <p:pic>
        <p:nvPicPr>
          <p:cNvPr id="61443" name="Picture 3" descr="ban%20mai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143000"/>
            <a:ext cx="3784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9" descr="3_hoa_xo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3350"/>
            <a:ext cx="1600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8"/>
          <p:cNvGrpSpPr>
            <a:grpSpLocks/>
          </p:cNvGrpSpPr>
          <p:nvPr/>
        </p:nvGrpSpPr>
        <p:grpSpPr bwMode="auto">
          <a:xfrm>
            <a:off x="-304800" y="4114800"/>
            <a:ext cx="9912350" cy="2743200"/>
            <a:chOff x="0" y="1048"/>
            <a:chExt cx="5760" cy="3272"/>
          </a:xfrm>
        </p:grpSpPr>
        <p:pic>
          <p:nvPicPr>
            <p:cNvPr id="49155" name="Picture 9" descr="8184-003-02-102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048"/>
              <a:ext cx="3360" cy="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6" name="Picture 10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7" name="Picture 11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12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13" descr="k00-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60" name="Picture 11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AutoShape 3"/>
          <p:cNvSpPr>
            <a:spLocks noChangeArrowheads="1"/>
          </p:cNvSpPr>
          <p:nvPr/>
        </p:nvSpPr>
        <p:spPr bwMode="auto">
          <a:xfrm>
            <a:off x="1143000" y="2438400"/>
            <a:ext cx="5486400" cy="890588"/>
          </a:xfrm>
          <a:prstGeom prst="cloudCallout">
            <a:avLst>
              <a:gd name="adj1" fmla="val -50204"/>
              <a:gd name="adj2" fmla="val -7825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CHÍNH TẢ</a:t>
            </a:r>
          </a:p>
        </p:txBody>
      </p:sp>
      <p:pic>
        <p:nvPicPr>
          <p:cNvPr id="49162" name="Picture 9" descr="3_hoa_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600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458200" cy="1295400"/>
          </a:xfrm>
        </p:spPr>
        <p:txBody>
          <a:bodyPr/>
          <a:lstStyle/>
          <a:p>
            <a:pPr algn="ctr"/>
            <a:r>
              <a:rPr lang="en-US" sz="2400" i="1" dirty="0" smtClean="0">
                <a:solidFill>
                  <a:srgbClr val="000099"/>
                </a:solidFill>
              </a:rPr>
              <a:t>               </a:t>
            </a:r>
            <a:br>
              <a:rPr lang="en-US" sz="2400" i="1" dirty="0" smtClean="0">
                <a:solidFill>
                  <a:srgbClr val="000099"/>
                </a:solidFill>
              </a:rPr>
            </a:br>
            <a:r>
              <a:rPr lang="en-US" sz="2400" i="1" dirty="0" smtClean="0">
                <a:solidFill>
                  <a:srgbClr val="000099"/>
                </a:solidFill>
              </a:rPr>
              <a:t>       </a:t>
            </a:r>
            <a:r>
              <a:rPr lang="en-US" sz="2000" u="sng" dirty="0" err="1" smtClean="0">
                <a:solidFill>
                  <a:srgbClr val="0000FF"/>
                </a:solidFill>
              </a:rPr>
              <a:t>Chính</a:t>
            </a:r>
            <a:r>
              <a:rPr lang="en-US" sz="2000" u="sng" dirty="0" smtClean="0">
                <a:solidFill>
                  <a:srgbClr val="0000FF"/>
                </a:solidFill>
              </a:rPr>
              <a:t> </a:t>
            </a:r>
            <a:r>
              <a:rPr lang="en-US" sz="2000" u="sng" dirty="0" err="1" smtClean="0">
                <a:solidFill>
                  <a:srgbClr val="0000FF"/>
                </a:solidFill>
              </a:rPr>
              <a:t>tả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</a:rPr>
              <a:t>Nhớ</a:t>
            </a:r>
            <a:r>
              <a:rPr lang="en-US" sz="2000" dirty="0" smtClean="0">
                <a:solidFill>
                  <a:srgbClr val="0000FF"/>
                </a:solidFill>
              </a:rPr>
              <a:t> - </a:t>
            </a:r>
            <a:r>
              <a:rPr lang="en-US" sz="2000" dirty="0" err="1" smtClean="0">
                <a:solidFill>
                  <a:srgbClr val="0000FF"/>
                </a:solidFill>
              </a:rPr>
              <a:t>viết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990600"/>
            <a:ext cx="6781800" cy="5867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cña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chim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Lîp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ngh×n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l¸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biÕc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cña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c¸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Sãng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xanh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rËp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r×nh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cña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dÝm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S©u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trong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lßng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Êt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cña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èc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Trßn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vo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bªn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m×nh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cña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em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Nghiªng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giµn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gÊc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®á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nh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cña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b¹n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Hoa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giÊy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lîp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hång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 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Định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Hải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590800" y="685800"/>
            <a:ext cx="434181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      Mét m¸i nhµ chung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6400800" y="15240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12192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248400" y="1219200"/>
            <a:ext cx="1600200" cy="7794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0" u="sng"/>
              <a:t>Lỗi </a:t>
            </a:r>
            <a:r>
              <a:rPr lang="en-US" b="0" u="sng">
                <a:latin typeface="Times New Roman" pitchFamily="18" charset="0"/>
              </a:rPr>
              <a:t>Chỗ sửa</a:t>
            </a:r>
          </a:p>
          <a:p>
            <a:pPr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6248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.VnTime" pitchFamily="34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.VnTime" pitchFamily="34" charset="0"/>
              </a:rPr>
              <a:t>    </a:t>
            </a:r>
            <a:r>
              <a:rPr lang="en-US" sz="3600" dirty="0" smtClean="0">
                <a:latin typeface=".VnTime" pitchFamily="34" charset="0"/>
              </a:rPr>
              <a:t>2. §</a:t>
            </a:r>
            <a:r>
              <a:rPr lang="en-US" sz="3600" dirty="0" err="1" smtClean="0">
                <a:latin typeface=".VnTime" pitchFamily="34" charset="0"/>
              </a:rPr>
              <a:t>iÒn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vµo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chç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trèng</a:t>
            </a:r>
            <a:r>
              <a:rPr lang="en-US" sz="3600" dirty="0" smtClean="0">
                <a:latin typeface=".VnTime" pitchFamily="34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3600" dirty="0" smtClean="0">
                <a:latin typeface=".VnTime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tr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smtClean="0">
                <a:latin typeface=".VnTime" pitchFamily="34" charset="0"/>
              </a:rPr>
              <a:t>hay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latin typeface=".VnTime" pitchFamily="34" charset="0"/>
              </a:rPr>
              <a:t>         </a:t>
            </a:r>
            <a:r>
              <a:rPr lang="en-US" sz="3600" dirty="0" err="1" smtClean="0">
                <a:latin typeface=".VnTime" pitchFamily="34" charset="0"/>
              </a:rPr>
              <a:t>MÌo</a:t>
            </a:r>
            <a:r>
              <a:rPr lang="en-US" sz="3600" dirty="0" smtClean="0">
                <a:latin typeface=".VnTime" pitchFamily="34" charset="0"/>
              </a:rPr>
              <a:t> con ®i </a:t>
            </a:r>
            <a:r>
              <a:rPr lang="en-US" sz="3600" dirty="0" err="1" smtClean="0">
                <a:latin typeface=".VnTime" pitchFamily="34" charset="0"/>
              </a:rPr>
              <a:t>häc</a:t>
            </a:r>
            <a:r>
              <a:rPr lang="en-US" sz="3600" dirty="0" smtClean="0">
                <a:latin typeface=".VnTime" pitchFamily="34" charset="0"/>
              </a:rPr>
              <a:t> ban....­a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latin typeface=".VnTime" pitchFamily="34" charset="0"/>
              </a:rPr>
              <a:t>         </a:t>
            </a:r>
            <a:r>
              <a:rPr lang="en-US" sz="3600" dirty="0" err="1" smtClean="0">
                <a:latin typeface=".VnTime" pitchFamily="34" charset="0"/>
              </a:rPr>
              <a:t>Nãn</a:t>
            </a:r>
            <a:r>
              <a:rPr lang="en-US" sz="3600" dirty="0" smtClean="0">
                <a:latin typeface=".VnTime" pitchFamily="34" charset="0"/>
              </a:rPr>
              <a:t> nan </a:t>
            </a:r>
            <a:r>
              <a:rPr lang="en-US" sz="3600" dirty="0" err="1" smtClean="0">
                <a:latin typeface=".VnTime" pitchFamily="34" charset="0"/>
              </a:rPr>
              <a:t>kh«ng</a:t>
            </a:r>
            <a:r>
              <a:rPr lang="en-US" sz="3600" dirty="0" smtClean="0">
                <a:latin typeface=".VnTime" pitchFamily="34" charset="0"/>
              </a:rPr>
              <a:t> ®</a:t>
            </a:r>
            <a:r>
              <a:rPr lang="en-US" sz="3600" dirty="0" err="1" smtClean="0">
                <a:latin typeface=".VnTime" pitchFamily="34" charset="0"/>
              </a:rPr>
              <a:t>éi</a:t>
            </a:r>
            <a:r>
              <a:rPr lang="en-US" sz="3600" dirty="0" smtClean="0">
                <a:latin typeface=".VnTime" pitchFamily="34" charset="0"/>
              </a:rPr>
              <a:t>, ..</a:t>
            </a:r>
            <a:r>
              <a:rPr lang="en-US" sz="3600" dirty="0" err="1" smtClean="0">
                <a:latin typeface=".VnTime" pitchFamily="34" charset="0"/>
              </a:rPr>
              <a:t>êi</a:t>
            </a:r>
            <a:r>
              <a:rPr lang="en-US" sz="3600" dirty="0" smtClean="0">
                <a:latin typeface=".VnTime" pitchFamily="34" charset="0"/>
              </a:rPr>
              <a:t> m­a µo µo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latin typeface=".VnTime" pitchFamily="34" charset="0"/>
              </a:rPr>
              <a:t>              </a:t>
            </a:r>
            <a:r>
              <a:rPr lang="en-US" sz="3600" dirty="0" err="1" smtClean="0">
                <a:latin typeface=".VnTime" pitchFamily="34" charset="0"/>
              </a:rPr>
              <a:t>Hiªn</a:t>
            </a:r>
            <a:r>
              <a:rPr lang="en-US" sz="3600" dirty="0" smtClean="0">
                <a:latin typeface=".VnTime" pitchFamily="34" charset="0"/>
              </a:rPr>
              <a:t> ....e </a:t>
            </a:r>
            <a:r>
              <a:rPr lang="en-US" sz="3600" dirty="0" err="1" smtClean="0">
                <a:latin typeface=".VnTime" pitchFamily="34" charset="0"/>
              </a:rPr>
              <a:t>kh«ng</a:t>
            </a:r>
            <a:r>
              <a:rPr lang="en-US" sz="3600" dirty="0" smtClean="0">
                <a:latin typeface=".VnTime" pitchFamily="34" charset="0"/>
              </a:rPr>
              <a:t> ....</a:t>
            </a:r>
            <a:r>
              <a:rPr lang="en-US" sz="3600" dirty="0" err="1" smtClean="0">
                <a:latin typeface=".VnTime" pitchFamily="34" charset="0"/>
              </a:rPr>
              <a:t>Þu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nÐp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vµo</a:t>
            </a:r>
            <a:endParaRPr lang="en-US" sz="3600" dirty="0" smtClean="0">
              <a:latin typeface=".VnTime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latin typeface=".VnTime" pitchFamily="34" charset="0"/>
              </a:rPr>
              <a:t>       </a:t>
            </a:r>
            <a:r>
              <a:rPr lang="en-US" sz="3600" dirty="0" err="1" smtClean="0">
                <a:latin typeface=".VnTime" pitchFamily="34" charset="0"/>
              </a:rPr>
              <a:t>Tèi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vÒ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sæ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mòi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cßn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gµo</a:t>
            </a:r>
            <a:r>
              <a:rPr lang="en-US" sz="3600" dirty="0" smtClean="0">
                <a:latin typeface=".VnTime" pitchFamily="34" charset="0"/>
              </a:rPr>
              <a:t> “</a:t>
            </a:r>
            <a:r>
              <a:rPr lang="en-US" sz="3600" dirty="0" err="1" smtClean="0">
                <a:latin typeface=".VnTime" pitchFamily="34" charset="0"/>
              </a:rPr>
              <a:t>meo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meo</a:t>
            </a:r>
            <a:r>
              <a:rPr lang="en-US" sz="3600" dirty="0" smtClean="0">
                <a:latin typeface=".VnTime" pitchFamily="34" charset="0"/>
              </a:rPr>
              <a:t>”.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latin typeface=".VnTime" pitchFamily="34" charset="0"/>
              </a:rPr>
              <a:t>                            </a:t>
            </a:r>
            <a:r>
              <a:rPr lang="en-US" sz="3600" dirty="0" err="1" smtClean="0">
                <a:latin typeface=".VnTime" pitchFamily="34" charset="0"/>
              </a:rPr>
              <a:t>NguyÔn</a:t>
            </a:r>
            <a:r>
              <a:rPr lang="en-US" sz="3600" dirty="0" smtClean="0">
                <a:latin typeface=".VnTime" pitchFamily="34" charset="0"/>
              </a:rPr>
              <a:t> </a:t>
            </a:r>
            <a:r>
              <a:rPr lang="en-US" sz="3600" dirty="0" err="1" smtClean="0">
                <a:latin typeface=".VnTime" pitchFamily="34" charset="0"/>
              </a:rPr>
              <a:t>Hoµng</a:t>
            </a:r>
            <a:r>
              <a:rPr lang="en-US" sz="3600" dirty="0" smtClean="0">
                <a:latin typeface=".VnTime" pitchFamily="34" charset="0"/>
              </a:rPr>
              <a:t> Mai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257800" y="4191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 tr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429000" y="4800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ch</a:t>
            </a:r>
            <a:r>
              <a:rPr lang="en-US" sz="3200" b="0"/>
              <a:t>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0" y="4800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ch</a:t>
            </a:r>
            <a:r>
              <a:rPr lang="en-US" sz="3200" b="0"/>
              <a:t> 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47800" y="4572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57200" y="0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</a:rPr>
              <a:t>tả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600" dirty="0">
                <a:solidFill>
                  <a:srgbClr val="000099"/>
                </a:solidFill>
              </a:rPr>
              <a:t>                   </a:t>
            </a:r>
            <a:r>
              <a:rPr lang="en-US" sz="3600" dirty="0" err="1">
                <a:solidFill>
                  <a:srgbClr val="000099"/>
                </a:solidFill>
              </a:rPr>
              <a:t>Mét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m¸i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nh</a:t>
            </a:r>
            <a:r>
              <a:rPr lang="en-US" sz="3600" dirty="0">
                <a:solidFill>
                  <a:srgbClr val="000099"/>
                </a:solidFill>
              </a:rPr>
              <a:t>µ </a:t>
            </a:r>
            <a:r>
              <a:rPr lang="en-US" sz="3600" dirty="0" err="1">
                <a:solidFill>
                  <a:srgbClr val="000099"/>
                </a:solidFill>
              </a:rPr>
              <a:t>chung</a:t>
            </a:r>
            <a:endParaRPr lang="en-US" sz="3600" dirty="0">
              <a:solidFill>
                <a:srgbClr val="000099"/>
              </a:solidFill>
            </a:endParaRPr>
          </a:p>
          <a:p>
            <a:pPr algn="ctr" eaLnBrk="1" hangingPunct="1"/>
            <a:endParaRPr lang="en-US" sz="3600" b="0" u="sng" dirty="0">
              <a:solidFill>
                <a:schemeClr val="tx2"/>
              </a:solidFill>
              <a:latin typeface=".VnBodoni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248400" y="3505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rgbClr val="FF0000"/>
                </a:solidFill>
              </a:rPr>
              <a:t>tr</a:t>
            </a:r>
          </a:p>
        </p:txBody>
      </p:sp>
      <p:pic>
        <p:nvPicPr>
          <p:cNvPr id="62473" name="Picture 11" descr="whtbunny_dance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1371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blooming_flower_jug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050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blooming_flower_jug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4953000" y="1600200"/>
            <a:ext cx="3733800" cy="838200"/>
            <a:chOff x="2352" y="2496"/>
            <a:chExt cx="2352" cy="528"/>
          </a:xfrm>
        </p:grpSpPr>
        <p:sp>
          <p:nvSpPr>
            <p:cNvPr id="62477" name="Oval 13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  <a:cs typeface="Arial" charset="0"/>
                </a:rPr>
                <a:t>Chính xác!</a:t>
              </a:r>
            </a:p>
          </p:txBody>
        </p:sp>
        <p:pic>
          <p:nvPicPr>
            <p:cNvPr id="62478" name="Picture 14" descr="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-990600" y="0"/>
            <a:ext cx="10363200" cy="6894513"/>
            <a:chOff x="-624" y="0"/>
            <a:chExt cx="6528" cy="4343"/>
          </a:xfrm>
        </p:grpSpPr>
        <p:grpSp>
          <p:nvGrpSpPr>
            <p:cNvPr id="63491" name="Group 3"/>
            <p:cNvGrpSpPr>
              <a:grpSpLocks/>
            </p:cNvGrpSpPr>
            <p:nvPr/>
          </p:nvGrpSpPr>
          <p:grpSpPr bwMode="auto">
            <a:xfrm>
              <a:off x="-624" y="48"/>
              <a:ext cx="6384" cy="4295"/>
              <a:chOff x="-624" y="48"/>
              <a:chExt cx="6384" cy="4295"/>
            </a:xfrm>
          </p:grpSpPr>
          <p:pic>
            <p:nvPicPr>
              <p:cNvPr id="63492" name="Picture 4" descr="butterflies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4" y="48"/>
                <a:ext cx="4848" cy="3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493" name="Rectangle 5"/>
              <p:cNvSpPr>
                <a:spLocks noChangeArrowheads="1"/>
              </p:cNvSpPr>
              <p:nvPr/>
            </p:nvSpPr>
            <p:spPr bwMode="auto">
              <a:xfrm>
                <a:off x="0" y="3600"/>
                <a:ext cx="5760" cy="720"/>
              </a:xfrm>
              <a:prstGeom prst="rect">
                <a:avLst/>
              </a:prstGeom>
              <a:solidFill>
                <a:srgbClr val="FFB7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4" name="Freeform 6"/>
              <p:cNvSpPr>
                <a:spLocks/>
              </p:cNvSpPr>
              <p:nvPr/>
            </p:nvSpPr>
            <p:spPr bwMode="auto">
              <a:xfrm>
                <a:off x="931" y="3384"/>
                <a:ext cx="590" cy="448"/>
              </a:xfrm>
              <a:custGeom>
                <a:avLst/>
                <a:gdLst>
                  <a:gd name="T0" fmla="*/ 210 w 590"/>
                  <a:gd name="T1" fmla="*/ 403 h 448"/>
                  <a:gd name="T2" fmla="*/ 82 w 590"/>
                  <a:gd name="T3" fmla="*/ 115 h 448"/>
                  <a:gd name="T4" fmla="*/ 50 w 590"/>
                  <a:gd name="T5" fmla="*/ 51 h 448"/>
                  <a:gd name="T6" fmla="*/ 40 w 590"/>
                  <a:gd name="T7" fmla="*/ 19 h 448"/>
                  <a:gd name="T8" fmla="*/ 8 w 590"/>
                  <a:gd name="T9" fmla="*/ 8 h 448"/>
                  <a:gd name="T10" fmla="*/ 104 w 590"/>
                  <a:gd name="T11" fmla="*/ 61 h 448"/>
                  <a:gd name="T12" fmla="*/ 125 w 590"/>
                  <a:gd name="T13" fmla="*/ 83 h 448"/>
                  <a:gd name="T14" fmla="*/ 157 w 590"/>
                  <a:gd name="T15" fmla="*/ 104 h 448"/>
                  <a:gd name="T16" fmla="*/ 210 w 590"/>
                  <a:gd name="T17" fmla="*/ 147 h 448"/>
                  <a:gd name="T18" fmla="*/ 232 w 590"/>
                  <a:gd name="T19" fmla="*/ 168 h 448"/>
                  <a:gd name="T20" fmla="*/ 253 w 590"/>
                  <a:gd name="T21" fmla="*/ 232 h 448"/>
                  <a:gd name="T22" fmla="*/ 285 w 590"/>
                  <a:gd name="T23" fmla="*/ 296 h 448"/>
                  <a:gd name="T24" fmla="*/ 360 w 590"/>
                  <a:gd name="T25" fmla="*/ 147 h 448"/>
                  <a:gd name="T26" fmla="*/ 349 w 590"/>
                  <a:gd name="T27" fmla="*/ 296 h 448"/>
                  <a:gd name="T28" fmla="*/ 456 w 590"/>
                  <a:gd name="T29" fmla="*/ 168 h 448"/>
                  <a:gd name="T30" fmla="*/ 488 w 590"/>
                  <a:gd name="T31" fmla="*/ 179 h 448"/>
                  <a:gd name="T32" fmla="*/ 466 w 590"/>
                  <a:gd name="T33" fmla="*/ 200 h 448"/>
                  <a:gd name="T34" fmla="*/ 445 w 590"/>
                  <a:gd name="T35" fmla="*/ 285 h 448"/>
                  <a:gd name="T36" fmla="*/ 456 w 590"/>
                  <a:gd name="T37" fmla="*/ 339 h 448"/>
                  <a:gd name="T38" fmla="*/ 477 w 590"/>
                  <a:gd name="T39" fmla="*/ 307 h 448"/>
                  <a:gd name="T40" fmla="*/ 573 w 590"/>
                  <a:gd name="T41" fmla="*/ 275 h 448"/>
                  <a:gd name="T42" fmla="*/ 520 w 590"/>
                  <a:gd name="T43" fmla="*/ 285 h 448"/>
                  <a:gd name="T44" fmla="*/ 466 w 590"/>
                  <a:gd name="T45" fmla="*/ 371 h 448"/>
                  <a:gd name="T46" fmla="*/ 584 w 590"/>
                  <a:gd name="T47" fmla="*/ 403 h 448"/>
                  <a:gd name="T48" fmla="*/ 477 w 590"/>
                  <a:gd name="T49" fmla="*/ 413 h 448"/>
                  <a:gd name="T50" fmla="*/ 232 w 590"/>
                  <a:gd name="T51" fmla="*/ 435 h 448"/>
                  <a:gd name="T52" fmla="*/ 221 w 590"/>
                  <a:gd name="T53" fmla="*/ 403 h 448"/>
                  <a:gd name="T54" fmla="*/ 189 w 590"/>
                  <a:gd name="T55" fmla="*/ 392 h 448"/>
                  <a:gd name="T56" fmla="*/ 221 w 590"/>
                  <a:gd name="T57" fmla="*/ 381 h 448"/>
                  <a:gd name="T58" fmla="*/ 210 w 590"/>
                  <a:gd name="T59" fmla="*/ 40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48">
                    <a:moveTo>
                      <a:pt x="210" y="403"/>
                    </a:moveTo>
                    <a:cubicBezTo>
                      <a:pt x="177" y="301"/>
                      <a:pt x="163" y="192"/>
                      <a:pt x="82" y="115"/>
                    </a:cubicBezTo>
                    <a:cubicBezTo>
                      <a:pt x="57" y="35"/>
                      <a:pt x="91" y="133"/>
                      <a:pt x="50" y="51"/>
                    </a:cubicBezTo>
                    <a:cubicBezTo>
                      <a:pt x="45" y="41"/>
                      <a:pt x="48" y="27"/>
                      <a:pt x="40" y="19"/>
                    </a:cubicBezTo>
                    <a:cubicBezTo>
                      <a:pt x="32" y="11"/>
                      <a:pt x="0" y="0"/>
                      <a:pt x="8" y="8"/>
                    </a:cubicBezTo>
                    <a:cubicBezTo>
                      <a:pt x="46" y="46"/>
                      <a:pt x="63" y="48"/>
                      <a:pt x="104" y="61"/>
                    </a:cubicBezTo>
                    <a:cubicBezTo>
                      <a:pt x="111" y="68"/>
                      <a:pt x="117" y="77"/>
                      <a:pt x="125" y="83"/>
                    </a:cubicBezTo>
                    <a:cubicBezTo>
                      <a:pt x="135" y="91"/>
                      <a:pt x="148" y="95"/>
                      <a:pt x="157" y="104"/>
                    </a:cubicBezTo>
                    <a:cubicBezTo>
                      <a:pt x="206" y="153"/>
                      <a:pt x="147" y="125"/>
                      <a:pt x="210" y="147"/>
                    </a:cubicBezTo>
                    <a:cubicBezTo>
                      <a:pt x="217" y="154"/>
                      <a:pt x="227" y="159"/>
                      <a:pt x="232" y="168"/>
                    </a:cubicBezTo>
                    <a:cubicBezTo>
                      <a:pt x="242" y="188"/>
                      <a:pt x="246" y="211"/>
                      <a:pt x="253" y="232"/>
                    </a:cubicBezTo>
                    <a:cubicBezTo>
                      <a:pt x="260" y="255"/>
                      <a:pt x="277" y="273"/>
                      <a:pt x="285" y="296"/>
                    </a:cubicBezTo>
                    <a:cubicBezTo>
                      <a:pt x="294" y="223"/>
                      <a:pt x="286" y="170"/>
                      <a:pt x="360" y="147"/>
                    </a:cubicBezTo>
                    <a:cubicBezTo>
                      <a:pt x="329" y="238"/>
                      <a:pt x="335" y="189"/>
                      <a:pt x="349" y="296"/>
                    </a:cubicBezTo>
                    <a:cubicBezTo>
                      <a:pt x="372" y="229"/>
                      <a:pt x="387" y="192"/>
                      <a:pt x="456" y="168"/>
                    </a:cubicBezTo>
                    <a:cubicBezTo>
                      <a:pt x="467" y="172"/>
                      <a:pt x="485" y="168"/>
                      <a:pt x="488" y="179"/>
                    </a:cubicBezTo>
                    <a:cubicBezTo>
                      <a:pt x="491" y="189"/>
                      <a:pt x="470" y="191"/>
                      <a:pt x="466" y="200"/>
                    </a:cubicBezTo>
                    <a:cubicBezTo>
                      <a:pt x="454" y="227"/>
                      <a:pt x="454" y="257"/>
                      <a:pt x="445" y="285"/>
                    </a:cubicBezTo>
                    <a:cubicBezTo>
                      <a:pt x="449" y="303"/>
                      <a:pt x="441" y="329"/>
                      <a:pt x="456" y="339"/>
                    </a:cubicBezTo>
                    <a:cubicBezTo>
                      <a:pt x="467" y="346"/>
                      <a:pt x="466" y="314"/>
                      <a:pt x="477" y="307"/>
                    </a:cubicBezTo>
                    <a:cubicBezTo>
                      <a:pt x="484" y="302"/>
                      <a:pt x="553" y="281"/>
                      <a:pt x="573" y="275"/>
                    </a:cubicBezTo>
                    <a:cubicBezTo>
                      <a:pt x="590" y="270"/>
                      <a:pt x="538" y="282"/>
                      <a:pt x="520" y="285"/>
                    </a:cubicBezTo>
                    <a:cubicBezTo>
                      <a:pt x="494" y="361"/>
                      <a:pt x="517" y="336"/>
                      <a:pt x="466" y="371"/>
                    </a:cubicBezTo>
                    <a:cubicBezTo>
                      <a:pt x="547" y="398"/>
                      <a:pt x="508" y="388"/>
                      <a:pt x="584" y="403"/>
                    </a:cubicBezTo>
                    <a:cubicBezTo>
                      <a:pt x="537" y="448"/>
                      <a:pt x="585" y="413"/>
                      <a:pt x="477" y="413"/>
                    </a:cubicBezTo>
                    <a:cubicBezTo>
                      <a:pt x="436" y="413"/>
                      <a:pt x="283" y="430"/>
                      <a:pt x="232" y="435"/>
                    </a:cubicBezTo>
                    <a:cubicBezTo>
                      <a:pt x="151" y="407"/>
                      <a:pt x="146" y="417"/>
                      <a:pt x="221" y="403"/>
                    </a:cubicBezTo>
                    <a:cubicBezTo>
                      <a:pt x="210" y="399"/>
                      <a:pt x="189" y="403"/>
                      <a:pt x="189" y="392"/>
                    </a:cubicBezTo>
                    <a:cubicBezTo>
                      <a:pt x="189" y="381"/>
                      <a:pt x="211" y="376"/>
                      <a:pt x="221" y="381"/>
                    </a:cubicBezTo>
                    <a:cubicBezTo>
                      <a:pt x="228" y="385"/>
                      <a:pt x="214" y="396"/>
                      <a:pt x="210" y="403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5" name="Freeform 7"/>
              <p:cNvSpPr>
                <a:spLocks/>
              </p:cNvSpPr>
              <p:nvPr/>
            </p:nvSpPr>
            <p:spPr bwMode="auto">
              <a:xfrm>
                <a:off x="2596" y="3277"/>
                <a:ext cx="828" cy="318"/>
              </a:xfrm>
              <a:custGeom>
                <a:avLst/>
                <a:gdLst>
                  <a:gd name="T0" fmla="*/ 657 w 828"/>
                  <a:gd name="T1" fmla="*/ 307 h 318"/>
                  <a:gd name="T2" fmla="*/ 700 w 828"/>
                  <a:gd name="T3" fmla="*/ 168 h 318"/>
                  <a:gd name="T4" fmla="*/ 711 w 828"/>
                  <a:gd name="T5" fmla="*/ 136 h 318"/>
                  <a:gd name="T6" fmla="*/ 711 w 828"/>
                  <a:gd name="T7" fmla="*/ 104 h 318"/>
                  <a:gd name="T8" fmla="*/ 679 w 828"/>
                  <a:gd name="T9" fmla="*/ 115 h 318"/>
                  <a:gd name="T10" fmla="*/ 657 w 828"/>
                  <a:gd name="T11" fmla="*/ 179 h 318"/>
                  <a:gd name="T12" fmla="*/ 636 w 828"/>
                  <a:gd name="T13" fmla="*/ 211 h 318"/>
                  <a:gd name="T14" fmla="*/ 625 w 828"/>
                  <a:gd name="T15" fmla="*/ 179 h 318"/>
                  <a:gd name="T16" fmla="*/ 647 w 828"/>
                  <a:gd name="T17" fmla="*/ 94 h 318"/>
                  <a:gd name="T18" fmla="*/ 615 w 828"/>
                  <a:gd name="T19" fmla="*/ 104 h 318"/>
                  <a:gd name="T20" fmla="*/ 561 w 828"/>
                  <a:gd name="T21" fmla="*/ 190 h 318"/>
                  <a:gd name="T22" fmla="*/ 572 w 828"/>
                  <a:gd name="T23" fmla="*/ 158 h 318"/>
                  <a:gd name="T24" fmla="*/ 615 w 828"/>
                  <a:gd name="T25" fmla="*/ 51 h 318"/>
                  <a:gd name="T26" fmla="*/ 593 w 828"/>
                  <a:gd name="T27" fmla="*/ 40 h 318"/>
                  <a:gd name="T28" fmla="*/ 508 w 828"/>
                  <a:gd name="T29" fmla="*/ 158 h 318"/>
                  <a:gd name="T30" fmla="*/ 412 w 828"/>
                  <a:gd name="T31" fmla="*/ 62 h 318"/>
                  <a:gd name="T32" fmla="*/ 433 w 828"/>
                  <a:gd name="T33" fmla="*/ 94 h 318"/>
                  <a:gd name="T34" fmla="*/ 444 w 828"/>
                  <a:gd name="T35" fmla="*/ 190 h 318"/>
                  <a:gd name="T36" fmla="*/ 423 w 828"/>
                  <a:gd name="T37" fmla="*/ 211 h 318"/>
                  <a:gd name="T38" fmla="*/ 412 w 828"/>
                  <a:gd name="T39" fmla="*/ 264 h 318"/>
                  <a:gd name="T40" fmla="*/ 380 w 828"/>
                  <a:gd name="T41" fmla="*/ 232 h 318"/>
                  <a:gd name="T42" fmla="*/ 369 w 828"/>
                  <a:gd name="T43" fmla="*/ 275 h 318"/>
                  <a:gd name="T44" fmla="*/ 359 w 828"/>
                  <a:gd name="T45" fmla="*/ 307 h 318"/>
                  <a:gd name="T46" fmla="*/ 305 w 828"/>
                  <a:gd name="T47" fmla="*/ 254 h 318"/>
                  <a:gd name="T48" fmla="*/ 241 w 828"/>
                  <a:gd name="T49" fmla="*/ 275 h 318"/>
                  <a:gd name="T50" fmla="*/ 209 w 828"/>
                  <a:gd name="T51" fmla="*/ 286 h 318"/>
                  <a:gd name="T52" fmla="*/ 145 w 828"/>
                  <a:gd name="T53" fmla="*/ 264 h 318"/>
                  <a:gd name="T54" fmla="*/ 81 w 828"/>
                  <a:gd name="T55" fmla="*/ 286 h 318"/>
                  <a:gd name="T56" fmla="*/ 103 w 828"/>
                  <a:gd name="T57" fmla="*/ 307 h 318"/>
                  <a:gd name="T58" fmla="*/ 241 w 828"/>
                  <a:gd name="T59" fmla="*/ 296 h 318"/>
                  <a:gd name="T60" fmla="*/ 380 w 828"/>
                  <a:gd name="T61" fmla="*/ 318 h 318"/>
                  <a:gd name="T62" fmla="*/ 657 w 828"/>
                  <a:gd name="T63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8" h="318">
                    <a:moveTo>
                      <a:pt x="657" y="307"/>
                    </a:moveTo>
                    <a:cubicBezTo>
                      <a:pt x="665" y="246"/>
                      <a:pt x="660" y="210"/>
                      <a:pt x="700" y="168"/>
                    </a:cubicBezTo>
                    <a:cubicBezTo>
                      <a:pt x="704" y="157"/>
                      <a:pt x="703" y="144"/>
                      <a:pt x="711" y="136"/>
                    </a:cubicBezTo>
                    <a:cubicBezTo>
                      <a:pt x="760" y="87"/>
                      <a:pt x="828" y="86"/>
                      <a:pt x="711" y="104"/>
                    </a:cubicBezTo>
                    <a:cubicBezTo>
                      <a:pt x="700" y="108"/>
                      <a:pt x="686" y="106"/>
                      <a:pt x="679" y="115"/>
                    </a:cubicBezTo>
                    <a:cubicBezTo>
                      <a:pt x="666" y="133"/>
                      <a:pt x="669" y="160"/>
                      <a:pt x="657" y="179"/>
                    </a:cubicBezTo>
                    <a:cubicBezTo>
                      <a:pt x="650" y="190"/>
                      <a:pt x="643" y="200"/>
                      <a:pt x="636" y="211"/>
                    </a:cubicBezTo>
                    <a:cubicBezTo>
                      <a:pt x="632" y="200"/>
                      <a:pt x="625" y="190"/>
                      <a:pt x="625" y="179"/>
                    </a:cubicBezTo>
                    <a:cubicBezTo>
                      <a:pt x="625" y="152"/>
                      <a:pt x="661" y="122"/>
                      <a:pt x="647" y="94"/>
                    </a:cubicBezTo>
                    <a:cubicBezTo>
                      <a:pt x="642" y="84"/>
                      <a:pt x="626" y="101"/>
                      <a:pt x="615" y="104"/>
                    </a:cubicBezTo>
                    <a:cubicBezTo>
                      <a:pt x="589" y="130"/>
                      <a:pt x="582" y="159"/>
                      <a:pt x="561" y="190"/>
                    </a:cubicBezTo>
                    <a:cubicBezTo>
                      <a:pt x="561" y="190"/>
                      <a:pt x="568" y="169"/>
                      <a:pt x="572" y="158"/>
                    </a:cubicBezTo>
                    <a:cubicBezTo>
                      <a:pt x="587" y="115"/>
                      <a:pt x="589" y="89"/>
                      <a:pt x="615" y="51"/>
                    </a:cubicBezTo>
                    <a:cubicBezTo>
                      <a:pt x="625" y="18"/>
                      <a:pt x="638" y="0"/>
                      <a:pt x="593" y="40"/>
                    </a:cubicBezTo>
                    <a:cubicBezTo>
                      <a:pt x="550" y="78"/>
                      <a:pt x="526" y="106"/>
                      <a:pt x="508" y="158"/>
                    </a:cubicBezTo>
                    <a:cubicBezTo>
                      <a:pt x="472" y="103"/>
                      <a:pt x="482" y="84"/>
                      <a:pt x="412" y="62"/>
                    </a:cubicBezTo>
                    <a:cubicBezTo>
                      <a:pt x="355" y="3"/>
                      <a:pt x="424" y="84"/>
                      <a:pt x="433" y="94"/>
                    </a:cubicBezTo>
                    <a:cubicBezTo>
                      <a:pt x="459" y="169"/>
                      <a:pt x="462" y="137"/>
                      <a:pt x="444" y="190"/>
                    </a:cubicBezTo>
                    <a:cubicBezTo>
                      <a:pt x="387" y="170"/>
                      <a:pt x="423" y="173"/>
                      <a:pt x="423" y="211"/>
                    </a:cubicBezTo>
                    <a:cubicBezTo>
                      <a:pt x="423" y="229"/>
                      <a:pt x="416" y="246"/>
                      <a:pt x="412" y="264"/>
                    </a:cubicBezTo>
                    <a:cubicBezTo>
                      <a:pt x="401" y="253"/>
                      <a:pt x="395" y="228"/>
                      <a:pt x="380" y="232"/>
                    </a:cubicBezTo>
                    <a:cubicBezTo>
                      <a:pt x="366" y="236"/>
                      <a:pt x="373" y="261"/>
                      <a:pt x="369" y="275"/>
                    </a:cubicBezTo>
                    <a:cubicBezTo>
                      <a:pt x="366" y="286"/>
                      <a:pt x="362" y="296"/>
                      <a:pt x="359" y="307"/>
                    </a:cubicBezTo>
                    <a:cubicBezTo>
                      <a:pt x="349" y="293"/>
                      <a:pt x="329" y="254"/>
                      <a:pt x="305" y="254"/>
                    </a:cubicBezTo>
                    <a:cubicBezTo>
                      <a:pt x="283" y="254"/>
                      <a:pt x="262" y="268"/>
                      <a:pt x="241" y="275"/>
                    </a:cubicBezTo>
                    <a:cubicBezTo>
                      <a:pt x="230" y="279"/>
                      <a:pt x="209" y="286"/>
                      <a:pt x="209" y="286"/>
                    </a:cubicBezTo>
                    <a:cubicBezTo>
                      <a:pt x="188" y="279"/>
                      <a:pt x="166" y="257"/>
                      <a:pt x="145" y="264"/>
                    </a:cubicBezTo>
                    <a:cubicBezTo>
                      <a:pt x="124" y="271"/>
                      <a:pt x="81" y="286"/>
                      <a:pt x="81" y="286"/>
                    </a:cubicBezTo>
                    <a:cubicBezTo>
                      <a:pt x="0" y="258"/>
                      <a:pt x="90" y="303"/>
                      <a:pt x="103" y="307"/>
                    </a:cubicBezTo>
                    <a:cubicBezTo>
                      <a:pt x="166" y="294"/>
                      <a:pt x="182" y="311"/>
                      <a:pt x="241" y="296"/>
                    </a:cubicBezTo>
                    <a:cubicBezTo>
                      <a:pt x="296" y="315"/>
                      <a:pt x="297" y="318"/>
                      <a:pt x="380" y="318"/>
                    </a:cubicBezTo>
                    <a:cubicBezTo>
                      <a:pt x="472" y="318"/>
                      <a:pt x="749" y="307"/>
                      <a:pt x="657" y="307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6" name="Freeform 8"/>
              <p:cNvSpPr>
                <a:spLocks/>
              </p:cNvSpPr>
              <p:nvPr/>
            </p:nvSpPr>
            <p:spPr bwMode="auto">
              <a:xfrm>
                <a:off x="2992" y="3735"/>
                <a:ext cx="2768" cy="608"/>
              </a:xfrm>
              <a:custGeom>
                <a:avLst/>
                <a:gdLst>
                  <a:gd name="T0" fmla="*/ 2683 w 2768"/>
                  <a:gd name="T1" fmla="*/ 30 h 608"/>
                  <a:gd name="T2" fmla="*/ 2277 w 2768"/>
                  <a:gd name="T3" fmla="*/ 30 h 608"/>
                  <a:gd name="T4" fmla="*/ 2011 w 2768"/>
                  <a:gd name="T5" fmla="*/ 20 h 608"/>
                  <a:gd name="T6" fmla="*/ 1797 w 2768"/>
                  <a:gd name="T7" fmla="*/ 20 h 608"/>
                  <a:gd name="T8" fmla="*/ 1520 w 2768"/>
                  <a:gd name="T9" fmla="*/ 30 h 608"/>
                  <a:gd name="T10" fmla="*/ 1477 w 2768"/>
                  <a:gd name="T11" fmla="*/ 105 h 608"/>
                  <a:gd name="T12" fmla="*/ 1509 w 2768"/>
                  <a:gd name="T13" fmla="*/ 116 h 608"/>
                  <a:gd name="T14" fmla="*/ 1499 w 2768"/>
                  <a:gd name="T15" fmla="*/ 148 h 608"/>
                  <a:gd name="T16" fmla="*/ 1392 w 2768"/>
                  <a:gd name="T17" fmla="*/ 137 h 608"/>
                  <a:gd name="T18" fmla="*/ 1083 w 2768"/>
                  <a:gd name="T19" fmla="*/ 190 h 608"/>
                  <a:gd name="T20" fmla="*/ 1019 w 2768"/>
                  <a:gd name="T21" fmla="*/ 212 h 608"/>
                  <a:gd name="T22" fmla="*/ 987 w 2768"/>
                  <a:gd name="T23" fmla="*/ 222 h 608"/>
                  <a:gd name="T24" fmla="*/ 965 w 2768"/>
                  <a:gd name="T25" fmla="*/ 265 h 608"/>
                  <a:gd name="T26" fmla="*/ 656 w 2768"/>
                  <a:gd name="T27" fmla="*/ 318 h 608"/>
                  <a:gd name="T28" fmla="*/ 443 w 2768"/>
                  <a:gd name="T29" fmla="*/ 329 h 608"/>
                  <a:gd name="T30" fmla="*/ 37 w 2768"/>
                  <a:gd name="T31" fmla="*/ 340 h 608"/>
                  <a:gd name="T32" fmla="*/ 5 w 2768"/>
                  <a:gd name="T33" fmla="*/ 404 h 608"/>
                  <a:gd name="T34" fmla="*/ 101 w 2768"/>
                  <a:gd name="T35" fmla="*/ 436 h 608"/>
                  <a:gd name="T36" fmla="*/ 411 w 2768"/>
                  <a:gd name="T37" fmla="*/ 468 h 608"/>
                  <a:gd name="T38" fmla="*/ 923 w 2768"/>
                  <a:gd name="T39" fmla="*/ 532 h 608"/>
                  <a:gd name="T40" fmla="*/ 1371 w 2768"/>
                  <a:gd name="T41" fmla="*/ 542 h 608"/>
                  <a:gd name="T42" fmla="*/ 1563 w 2768"/>
                  <a:gd name="T43" fmla="*/ 500 h 608"/>
                  <a:gd name="T44" fmla="*/ 2405 w 2768"/>
                  <a:gd name="T45" fmla="*/ 532 h 608"/>
                  <a:gd name="T46" fmla="*/ 2768 w 2768"/>
                  <a:gd name="T47" fmla="*/ 478 h 608"/>
                  <a:gd name="T48" fmla="*/ 2736 w 2768"/>
                  <a:gd name="T49" fmla="*/ 276 h 608"/>
                  <a:gd name="T50" fmla="*/ 2747 w 2768"/>
                  <a:gd name="T51" fmla="*/ 30 h 608"/>
                  <a:gd name="T52" fmla="*/ 2619 w 2768"/>
                  <a:gd name="T53" fmla="*/ 41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8" h="608">
                    <a:moveTo>
                      <a:pt x="2683" y="30"/>
                    </a:moveTo>
                    <a:cubicBezTo>
                      <a:pt x="2554" y="74"/>
                      <a:pt x="2409" y="49"/>
                      <a:pt x="2277" y="30"/>
                    </a:cubicBezTo>
                    <a:cubicBezTo>
                      <a:pt x="2183" y="0"/>
                      <a:pt x="2114" y="13"/>
                      <a:pt x="2011" y="20"/>
                    </a:cubicBezTo>
                    <a:cubicBezTo>
                      <a:pt x="1900" y="46"/>
                      <a:pt x="2029" y="20"/>
                      <a:pt x="1797" y="20"/>
                    </a:cubicBezTo>
                    <a:cubicBezTo>
                      <a:pt x="1705" y="20"/>
                      <a:pt x="1612" y="27"/>
                      <a:pt x="1520" y="30"/>
                    </a:cubicBezTo>
                    <a:cubicBezTo>
                      <a:pt x="1493" y="39"/>
                      <a:pt x="1440" y="67"/>
                      <a:pt x="1477" y="105"/>
                    </a:cubicBezTo>
                    <a:cubicBezTo>
                      <a:pt x="1485" y="113"/>
                      <a:pt x="1498" y="112"/>
                      <a:pt x="1509" y="116"/>
                    </a:cubicBezTo>
                    <a:cubicBezTo>
                      <a:pt x="1506" y="127"/>
                      <a:pt x="1507" y="140"/>
                      <a:pt x="1499" y="148"/>
                    </a:cubicBezTo>
                    <a:cubicBezTo>
                      <a:pt x="1472" y="175"/>
                      <a:pt x="1420" y="146"/>
                      <a:pt x="1392" y="137"/>
                    </a:cubicBezTo>
                    <a:cubicBezTo>
                      <a:pt x="1291" y="150"/>
                      <a:pt x="1179" y="157"/>
                      <a:pt x="1083" y="190"/>
                    </a:cubicBezTo>
                    <a:cubicBezTo>
                      <a:pt x="1062" y="197"/>
                      <a:pt x="1040" y="205"/>
                      <a:pt x="1019" y="212"/>
                    </a:cubicBezTo>
                    <a:cubicBezTo>
                      <a:pt x="1008" y="216"/>
                      <a:pt x="987" y="222"/>
                      <a:pt x="987" y="222"/>
                    </a:cubicBezTo>
                    <a:cubicBezTo>
                      <a:pt x="1053" y="245"/>
                      <a:pt x="999" y="259"/>
                      <a:pt x="965" y="265"/>
                    </a:cubicBezTo>
                    <a:cubicBezTo>
                      <a:pt x="863" y="284"/>
                      <a:pt x="759" y="311"/>
                      <a:pt x="656" y="318"/>
                    </a:cubicBezTo>
                    <a:cubicBezTo>
                      <a:pt x="585" y="323"/>
                      <a:pt x="514" y="325"/>
                      <a:pt x="443" y="329"/>
                    </a:cubicBezTo>
                    <a:cubicBezTo>
                      <a:pt x="309" y="344"/>
                      <a:pt x="174" y="333"/>
                      <a:pt x="37" y="340"/>
                    </a:cubicBezTo>
                    <a:cubicBezTo>
                      <a:pt x="33" y="346"/>
                      <a:pt x="0" y="391"/>
                      <a:pt x="5" y="404"/>
                    </a:cubicBezTo>
                    <a:cubicBezTo>
                      <a:pt x="15" y="430"/>
                      <a:pt x="92" y="435"/>
                      <a:pt x="101" y="436"/>
                    </a:cubicBezTo>
                    <a:cubicBezTo>
                      <a:pt x="204" y="450"/>
                      <a:pt x="308" y="455"/>
                      <a:pt x="411" y="468"/>
                    </a:cubicBezTo>
                    <a:cubicBezTo>
                      <a:pt x="550" y="559"/>
                      <a:pt x="788" y="528"/>
                      <a:pt x="923" y="532"/>
                    </a:cubicBezTo>
                    <a:cubicBezTo>
                      <a:pt x="1072" y="568"/>
                      <a:pt x="1217" y="548"/>
                      <a:pt x="1371" y="542"/>
                    </a:cubicBezTo>
                    <a:cubicBezTo>
                      <a:pt x="1434" y="522"/>
                      <a:pt x="1499" y="512"/>
                      <a:pt x="1563" y="500"/>
                    </a:cubicBezTo>
                    <a:cubicBezTo>
                      <a:pt x="1849" y="506"/>
                      <a:pt x="2122" y="515"/>
                      <a:pt x="2405" y="532"/>
                    </a:cubicBezTo>
                    <a:cubicBezTo>
                      <a:pt x="2526" y="507"/>
                      <a:pt x="2723" y="608"/>
                      <a:pt x="2768" y="478"/>
                    </a:cubicBezTo>
                    <a:cubicBezTo>
                      <a:pt x="2748" y="403"/>
                      <a:pt x="2744" y="364"/>
                      <a:pt x="2736" y="276"/>
                    </a:cubicBezTo>
                    <a:cubicBezTo>
                      <a:pt x="2764" y="194"/>
                      <a:pt x="2757" y="114"/>
                      <a:pt x="2747" y="30"/>
                    </a:cubicBezTo>
                    <a:cubicBezTo>
                      <a:pt x="2633" y="42"/>
                      <a:pt x="2676" y="41"/>
                      <a:pt x="2619" y="41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C7BF81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97" name="Freeform 9"/>
              <p:cNvSpPr>
                <a:spLocks/>
              </p:cNvSpPr>
              <p:nvPr/>
            </p:nvSpPr>
            <p:spPr bwMode="auto">
              <a:xfrm>
                <a:off x="81" y="3669"/>
                <a:ext cx="2706" cy="433"/>
              </a:xfrm>
              <a:custGeom>
                <a:avLst/>
                <a:gdLst>
                  <a:gd name="T0" fmla="*/ 1476 w 2706"/>
                  <a:gd name="T1" fmla="*/ 118 h 433"/>
                  <a:gd name="T2" fmla="*/ 1338 w 2706"/>
                  <a:gd name="T3" fmla="*/ 139 h 433"/>
                  <a:gd name="T4" fmla="*/ 911 w 2706"/>
                  <a:gd name="T5" fmla="*/ 118 h 433"/>
                  <a:gd name="T6" fmla="*/ 879 w 2706"/>
                  <a:gd name="T7" fmla="*/ 107 h 433"/>
                  <a:gd name="T8" fmla="*/ 943 w 2706"/>
                  <a:gd name="T9" fmla="*/ 64 h 433"/>
                  <a:gd name="T10" fmla="*/ 836 w 2706"/>
                  <a:gd name="T11" fmla="*/ 54 h 433"/>
                  <a:gd name="T12" fmla="*/ 186 w 2706"/>
                  <a:gd name="T13" fmla="*/ 75 h 433"/>
                  <a:gd name="T14" fmla="*/ 175 w 2706"/>
                  <a:gd name="T15" fmla="*/ 107 h 433"/>
                  <a:gd name="T16" fmla="*/ 239 w 2706"/>
                  <a:gd name="T17" fmla="*/ 139 h 433"/>
                  <a:gd name="T18" fmla="*/ 250 w 2706"/>
                  <a:gd name="T19" fmla="*/ 171 h 433"/>
                  <a:gd name="T20" fmla="*/ 228 w 2706"/>
                  <a:gd name="T21" fmla="*/ 192 h 433"/>
                  <a:gd name="T22" fmla="*/ 90 w 2706"/>
                  <a:gd name="T23" fmla="*/ 235 h 433"/>
                  <a:gd name="T24" fmla="*/ 260 w 2706"/>
                  <a:gd name="T25" fmla="*/ 320 h 433"/>
                  <a:gd name="T26" fmla="*/ 580 w 2706"/>
                  <a:gd name="T27" fmla="*/ 288 h 433"/>
                  <a:gd name="T28" fmla="*/ 858 w 2706"/>
                  <a:gd name="T29" fmla="*/ 299 h 433"/>
                  <a:gd name="T30" fmla="*/ 943 w 2706"/>
                  <a:gd name="T31" fmla="*/ 310 h 433"/>
                  <a:gd name="T32" fmla="*/ 964 w 2706"/>
                  <a:gd name="T33" fmla="*/ 342 h 433"/>
                  <a:gd name="T34" fmla="*/ 900 w 2706"/>
                  <a:gd name="T35" fmla="*/ 406 h 433"/>
                  <a:gd name="T36" fmla="*/ 1391 w 2706"/>
                  <a:gd name="T37" fmla="*/ 416 h 433"/>
                  <a:gd name="T38" fmla="*/ 1690 w 2706"/>
                  <a:gd name="T39" fmla="*/ 384 h 433"/>
                  <a:gd name="T40" fmla="*/ 2244 w 2706"/>
                  <a:gd name="T41" fmla="*/ 352 h 433"/>
                  <a:gd name="T42" fmla="*/ 2266 w 2706"/>
                  <a:gd name="T43" fmla="*/ 331 h 433"/>
                  <a:gd name="T44" fmla="*/ 2234 w 2706"/>
                  <a:gd name="T45" fmla="*/ 320 h 433"/>
                  <a:gd name="T46" fmla="*/ 2180 w 2706"/>
                  <a:gd name="T47" fmla="*/ 278 h 433"/>
                  <a:gd name="T48" fmla="*/ 1999 w 2706"/>
                  <a:gd name="T49" fmla="*/ 224 h 433"/>
                  <a:gd name="T50" fmla="*/ 2255 w 2706"/>
                  <a:gd name="T51" fmla="*/ 214 h 433"/>
                  <a:gd name="T52" fmla="*/ 2383 w 2706"/>
                  <a:gd name="T53" fmla="*/ 203 h 433"/>
                  <a:gd name="T54" fmla="*/ 2650 w 2706"/>
                  <a:gd name="T55" fmla="*/ 118 h 433"/>
                  <a:gd name="T56" fmla="*/ 2671 w 2706"/>
                  <a:gd name="T57" fmla="*/ 96 h 433"/>
                  <a:gd name="T58" fmla="*/ 2703 w 2706"/>
                  <a:gd name="T59" fmla="*/ 86 h 433"/>
                  <a:gd name="T60" fmla="*/ 2682 w 2706"/>
                  <a:gd name="T61" fmla="*/ 64 h 433"/>
                  <a:gd name="T62" fmla="*/ 2596 w 2706"/>
                  <a:gd name="T63" fmla="*/ 43 h 433"/>
                  <a:gd name="T64" fmla="*/ 2426 w 2706"/>
                  <a:gd name="T65" fmla="*/ 64 h 433"/>
                  <a:gd name="T66" fmla="*/ 2031 w 2706"/>
                  <a:gd name="T67" fmla="*/ 96 h 433"/>
                  <a:gd name="T68" fmla="*/ 1700 w 2706"/>
                  <a:gd name="T69" fmla="*/ 64 h 433"/>
                  <a:gd name="T70" fmla="*/ 1476 w 2706"/>
                  <a:gd name="T71" fmla="*/ 0 h 433"/>
                  <a:gd name="T72" fmla="*/ 1402 w 2706"/>
                  <a:gd name="T73" fmla="*/ 54 h 433"/>
                  <a:gd name="T74" fmla="*/ 1455 w 2706"/>
                  <a:gd name="T75" fmla="*/ 86 h 433"/>
                  <a:gd name="T76" fmla="*/ 1476 w 2706"/>
                  <a:gd name="T77" fmla="*/ 11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06" h="433">
                    <a:moveTo>
                      <a:pt x="1476" y="118"/>
                    </a:moveTo>
                    <a:cubicBezTo>
                      <a:pt x="1420" y="155"/>
                      <a:pt x="1411" y="150"/>
                      <a:pt x="1338" y="139"/>
                    </a:cubicBezTo>
                    <a:cubicBezTo>
                      <a:pt x="1193" y="152"/>
                      <a:pt x="1054" y="140"/>
                      <a:pt x="911" y="118"/>
                    </a:cubicBezTo>
                    <a:cubicBezTo>
                      <a:pt x="900" y="114"/>
                      <a:pt x="873" y="117"/>
                      <a:pt x="879" y="107"/>
                    </a:cubicBezTo>
                    <a:cubicBezTo>
                      <a:pt x="892" y="85"/>
                      <a:pt x="943" y="64"/>
                      <a:pt x="943" y="64"/>
                    </a:cubicBezTo>
                    <a:cubicBezTo>
                      <a:pt x="865" y="38"/>
                      <a:pt x="901" y="37"/>
                      <a:pt x="836" y="54"/>
                    </a:cubicBezTo>
                    <a:cubicBezTo>
                      <a:pt x="637" y="47"/>
                      <a:pt x="383" y="7"/>
                      <a:pt x="186" y="75"/>
                    </a:cubicBezTo>
                    <a:cubicBezTo>
                      <a:pt x="182" y="86"/>
                      <a:pt x="171" y="97"/>
                      <a:pt x="175" y="107"/>
                    </a:cubicBezTo>
                    <a:cubicBezTo>
                      <a:pt x="181" y="122"/>
                      <a:pt x="226" y="135"/>
                      <a:pt x="239" y="139"/>
                    </a:cubicBezTo>
                    <a:cubicBezTo>
                      <a:pt x="243" y="150"/>
                      <a:pt x="252" y="160"/>
                      <a:pt x="250" y="171"/>
                    </a:cubicBezTo>
                    <a:cubicBezTo>
                      <a:pt x="248" y="181"/>
                      <a:pt x="237" y="187"/>
                      <a:pt x="228" y="192"/>
                    </a:cubicBezTo>
                    <a:cubicBezTo>
                      <a:pt x="185" y="213"/>
                      <a:pt x="135" y="220"/>
                      <a:pt x="90" y="235"/>
                    </a:cubicBezTo>
                    <a:cubicBezTo>
                      <a:pt x="0" y="321"/>
                      <a:pt x="240" y="318"/>
                      <a:pt x="260" y="320"/>
                    </a:cubicBezTo>
                    <a:cubicBezTo>
                      <a:pt x="365" y="300"/>
                      <a:pt x="580" y="288"/>
                      <a:pt x="580" y="288"/>
                    </a:cubicBezTo>
                    <a:cubicBezTo>
                      <a:pt x="673" y="292"/>
                      <a:pt x="765" y="293"/>
                      <a:pt x="858" y="299"/>
                    </a:cubicBezTo>
                    <a:cubicBezTo>
                      <a:pt x="887" y="301"/>
                      <a:pt x="917" y="299"/>
                      <a:pt x="943" y="310"/>
                    </a:cubicBezTo>
                    <a:cubicBezTo>
                      <a:pt x="955" y="315"/>
                      <a:pt x="957" y="331"/>
                      <a:pt x="964" y="342"/>
                    </a:cubicBezTo>
                    <a:cubicBezTo>
                      <a:pt x="948" y="393"/>
                      <a:pt x="936" y="370"/>
                      <a:pt x="900" y="406"/>
                    </a:cubicBezTo>
                    <a:cubicBezTo>
                      <a:pt x="1070" y="433"/>
                      <a:pt x="1214" y="423"/>
                      <a:pt x="1391" y="416"/>
                    </a:cubicBezTo>
                    <a:cubicBezTo>
                      <a:pt x="1489" y="393"/>
                      <a:pt x="1690" y="384"/>
                      <a:pt x="1690" y="384"/>
                    </a:cubicBezTo>
                    <a:cubicBezTo>
                      <a:pt x="1862" y="343"/>
                      <a:pt x="2085" y="356"/>
                      <a:pt x="2244" y="352"/>
                    </a:cubicBezTo>
                    <a:cubicBezTo>
                      <a:pt x="2251" y="345"/>
                      <a:pt x="2269" y="341"/>
                      <a:pt x="2266" y="331"/>
                    </a:cubicBezTo>
                    <a:cubicBezTo>
                      <a:pt x="2263" y="320"/>
                      <a:pt x="2244" y="326"/>
                      <a:pt x="2234" y="320"/>
                    </a:cubicBezTo>
                    <a:cubicBezTo>
                      <a:pt x="2177" y="286"/>
                      <a:pt x="2253" y="309"/>
                      <a:pt x="2180" y="278"/>
                    </a:cubicBezTo>
                    <a:cubicBezTo>
                      <a:pt x="2124" y="254"/>
                      <a:pt x="2059" y="239"/>
                      <a:pt x="1999" y="224"/>
                    </a:cubicBezTo>
                    <a:cubicBezTo>
                      <a:pt x="2097" y="160"/>
                      <a:pt x="2001" y="214"/>
                      <a:pt x="2255" y="214"/>
                    </a:cubicBezTo>
                    <a:cubicBezTo>
                      <a:pt x="2298" y="214"/>
                      <a:pt x="2340" y="207"/>
                      <a:pt x="2383" y="203"/>
                    </a:cubicBezTo>
                    <a:cubicBezTo>
                      <a:pt x="2472" y="174"/>
                      <a:pt x="2561" y="146"/>
                      <a:pt x="2650" y="118"/>
                    </a:cubicBezTo>
                    <a:cubicBezTo>
                      <a:pt x="2657" y="111"/>
                      <a:pt x="2662" y="101"/>
                      <a:pt x="2671" y="96"/>
                    </a:cubicBezTo>
                    <a:cubicBezTo>
                      <a:pt x="2681" y="90"/>
                      <a:pt x="2699" y="97"/>
                      <a:pt x="2703" y="86"/>
                    </a:cubicBezTo>
                    <a:cubicBezTo>
                      <a:pt x="2706" y="76"/>
                      <a:pt x="2691" y="69"/>
                      <a:pt x="2682" y="64"/>
                    </a:cubicBezTo>
                    <a:cubicBezTo>
                      <a:pt x="2669" y="56"/>
                      <a:pt x="2602" y="44"/>
                      <a:pt x="2596" y="43"/>
                    </a:cubicBezTo>
                    <a:cubicBezTo>
                      <a:pt x="2518" y="70"/>
                      <a:pt x="2583" y="51"/>
                      <a:pt x="2426" y="64"/>
                    </a:cubicBezTo>
                    <a:cubicBezTo>
                      <a:pt x="2041" y="97"/>
                      <a:pt x="2335" y="77"/>
                      <a:pt x="2031" y="96"/>
                    </a:cubicBezTo>
                    <a:cubicBezTo>
                      <a:pt x="1920" y="87"/>
                      <a:pt x="1811" y="74"/>
                      <a:pt x="1700" y="64"/>
                    </a:cubicBezTo>
                    <a:cubicBezTo>
                      <a:pt x="1626" y="41"/>
                      <a:pt x="1552" y="16"/>
                      <a:pt x="1476" y="0"/>
                    </a:cubicBezTo>
                    <a:cubicBezTo>
                      <a:pt x="1401" y="26"/>
                      <a:pt x="1419" y="0"/>
                      <a:pt x="1402" y="54"/>
                    </a:cubicBezTo>
                    <a:cubicBezTo>
                      <a:pt x="1429" y="62"/>
                      <a:pt x="1440" y="60"/>
                      <a:pt x="1455" y="86"/>
                    </a:cubicBezTo>
                    <a:cubicBezTo>
                      <a:pt x="1476" y="121"/>
                      <a:pt x="1452" y="118"/>
                      <a:pt x="1476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7BF81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960" y="0"/>
              <a:ext cx="1920" cy="816"/>
            </a:xfrm>
            <a:custGeom>
              <a:avLst/>
              <a:gdLst>
                <a:gd name="T0" fmla="*/ 170 w 1576"/>
                <a:gd name="T1" fmla="*/ 4 h 815"/>
                <a:gd name="T2" fmla="*/ 693 w 1576"/>
                <a:gd name="T3" fmla="*/ 15 h 815"/>
                <a:gd name="T4" fmla="*/ 885 w 1576"/>
                <a:gd name="T5" fmla="*/ 57 h 815"/>
                <a:gd name="T6" fmla="*/ 949 w 1576"/>
                <a:gd name="T7" fmla="*/ 121 h 815"/>
                <a:gd name="T8" fmla="*/ 864 w 1576"/>
                <a:gd name="T9" fmla="*/ 239 h 815"/>
                <a:gd name="T10" fmla="*/ 1098 w 1576"/>
                <a:gd name="T11" fmla="*/ 292 h 815"/>
                <a:gd name="T12" fmla="*/ 1184 w 1576"/>
                <a:gd name="T13" fmla="*/ 345 h 815"/>
                <a:gd name="T14" fmla="*/ 1205 w 1576"/>
                <a:gd name="T15" fmla="*/ 409 h 815"/>
                <a:gd name="T16" fmla="*/ 1194 w 1576"/>
                <a:gd name="T17" fmla="*/ 441 h 815"/>
                <a:gd name="T18" fmla="*/ 1258 w 1576"/>
                <a:gd name="T19" fmla="*/ 420 h 815"/>
                <a:gd name="T20" fmla="*/ 1408 w 1576"/>
                <a:gd name="T21" fmla="*/ 452 h 815"/>
                <a:gd name="T22" fmla="*/ 1504 w 1576"/>
                <a:gd name="T23" fmla="*/ 495 h 815"/>
                <a:gd name="T24" fmla="*/ 1536 w 1576"/>
                <a:gd name="T25" fmla="*/ 527 h 815"/>
                <a:gd name="T26" fmla="*/ 1429 w 1576"/>
                <a:gd name="T27" fmla="*/ 697 h 815"/>
                <a:gd name="T28" fmla="*/ 1205 w 1576"/>
                <a:gd name="T29" fmla="*/ 783 h 815"/>
                <a:gd name="T30" fmla="*/ 885 w 1576"/>
                <a:gd name="T31" fmla="*/ 815 h 815"/>
                <a:gd name="T32" fmla="*/ 384 w 1576"/>
                <a:gd name="T33" fmla="*/ 783 h 815"/>
                <a:gd name="T34" fmla="*/ 138 w 1576"/>
                <a:gd name="T35" fmla="*/ 687 h 815"/>
                <a:gd name="T36" fmla="*/ 96 w 1576"/>
                <a:gd name="T37" fmla="*/ 633 h 815"/>
                <a:gd name="T38" fmla="*/ 74 w 1576"/>
                <a:gd name="T39" fmla="*/ 569 h 815"/>
                <a:gd name="T40" fmla="*/ 85 w 1576"/>
                <a:gd name="T41" fmla="*/ 495 h 815"/>
                <a:gd name="T42" fmla="*/ 106 w 1576"/>
                <a:gd name="T43" fmla="*/ 473 h 815"/>
                <a:gd name="T44" fmla="*/ 64 w 1576"/>
                <a:gd name="T45" fmla="*/ 431 h 815"/>
                <a:gd name="T46" fmla="*/ 21 w 1576"/>
                <a:gd name="T47" fmla="*/ 377 h 815"/>
                <a:gd name="T48" fmla="*/ 0 w 1576"/>
                <a:gd name="T49" fmla="*/ 313 h 815"/>
                <a:gd name="T50" fmla="*/ 128 w 1576"/>
                <a:gd name="T51" fmla="*/ 111 h 815"/>
                <a:gd name="T52" fmla="*/ 149 w 1576"/>
                <a:gd name="T53" fmla="*/ 89 h 815"/>
                <a:gd name="T54" fmla="*/ 170 w 1576"/>
                <a:gd name="T55" fmla="*/ 25 h 815"/>
                <a:gd name="T56" fmla="*/ 213 w 1576"/>
                <a:gd name="T57" fmla="*/ 15 h 815"/>
                <a:gd name="T58" fmla="*/ 170 w 1576"/>
                <a:gd name="T59" fmla="*/ 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6" h="815">
                  <a:moveTo>
                    <a:pt x="170" y="4"/>
                  </a:moveTo>
                  <a:cubicBezTo>
                    <a:pt x="343" y="26"/>
                    <a:pt x="518" y="5"/>
                    <a:pt x="693" y="15"/>
                  </a:cubicBezTo>
                  <a:cubicBezTo>
                    <a:pt x="760" y="24"/>
                    <a:pt x="819" y="42"/>
                    <a:pt x="885" y="57"/>
                  </a:cubicBezTo>
                  <a:cubicBezTo>
                    <a:pt x="920" y="94"/>
                    <a:pt x="931" y="70"/>
                    <a:pt x="949" y="121"/>
                  </a:cubicBezTo>
                  <a:cubicBezTo>
                    <a:pt x="935" y="177"/>
                    <a:pt x="919" y="220"/>
                    <a:pt x="864" y="239"/>
                  </a:cubicBezTo>
                  <a:cubicBezTo>
                    <a:pt x="934" y="285"/>
                    <a:pt x="1016" y="283"/>
                    <a:pt x="1098" y="292"/>
                  </a:cubicBezTo>
                  <a:cubicBezTo>
                    <a:pt x="1174" y="317"/>
                    <a:pt x="1149" y="294"/>
                    <a:pt x="1184" y="345"/>
                  </a:cubicBezTo>
                  <a:cubicBezTo>
                    <a:pt x="1191" y="366"/>
                    <a:pt x="1198" y="388"/>
                    <a:pt x="1205" y="409"/>
                  </a:cubicBezTo>
                  <a:cubicBezTo>
                    <a:pt x="1209" y="420"/>
                    <a:pt x="1183" y="439"/>
                    <a:pt x="1194" y="441"/>
                  </a:cubicBezTo>
                  <a:cubicBezTo>
                    <a:pt x="1216" y="446"/>
                    <a:pt x="1258" y="420"/>
                    <a:pt x="1258" y="420"/>
                  </a:cubicBezTo>
                  <a:cubicBezTo>
                    <a:pt x="1308" y="433"/>
                    <a:pt x="1359" y="438"/>
                    <a:pt x="1408" y="452"/>
                  </a:cubicBezTo>
                  <a:cubicBezTo>
                    <a:pt x="1443" y="462"/>
                    <a:pt x="1469" y="483"/>
                    <a:pt x="1504" y="495"/>
                  </a:cubicBezTo>
                  <a:cubicBezTo>
                    <a:pt x="1515" y="506"/>
                    <a:pt x="1529" y="513"/>
                    <a:pt x="1536" y="527"/>
                  </a:cubicBezTo>
                  <a:cubicBezTo>
                    <a:pt x="1576" y="608"/>
                    <a:pt x="1497" y="676"/>
                    <a:pt x="1429" y="697"/>
                  </a:cubicBezTo>
                  <a:cubicBezTo>
                    <a:pt x="1370" y="759"/>
                    <a:pt x="1288" y="770"/>
                    <a:pt x="1205" y="783"/>
                  </a:cubicBezTo>
                  <a:cubicBezTo>
                    <a:pt x="1095" y="800"/>
                    <a:pt x="1000" y="808"/>
                    <a:pt x="885" y="815"/>
                  </a:cubicBezTo>
                  <a:cubicBezTo>
                    <a:pt x="592" y="807"/>
                    <a:pt x="583" y="806"/>
                    <a:pt x="384" y="783"/>
                  </a:cubicBezTo>
                  <a:cubicBezTo>
                    <a:pt x="305" y="756"/>
                    <a:pt x="205" y="741"/>
                    <a:pt x="138" y="687"/>
                  </a:cubicBezTo>
                  <a:cubicBezTo>
                    <a:pt x="124" y="675"/>
                    <a:pt x="103" y="649"/>
                    <a:pt x="96" y="633"/>
                  </a:cubicBezTo>
                  <a:cubicBezTo>
                    <a:pt x="87" y="612"/>
                    <a:pt x="74" y="569"/>
                    <a:pt x="74" y="569"/>
                  </a:cubicBezTo>
                  <a:cubicBezTo>
                    <a:pt x="78" y="544"/>
                    <a:pt x="77" y="519"/>
                    <a:pt x="85" y="495"/>
                  </a:cubicBezTo>
                  <a:cubicBezTo>
                    <a:pt x="88" y="485"/>
                    <a:pt x="104" y="483"/>
                    <a:pt x="106" y="473"/>
                  </a:cubicBezTo>
                  <a:cubicBezTo>
                    <a:pt x="113" y="437"/>
                    <a:pt x="86" y="438"/>
                    <a:pt x="64" y="431"/>
                  </a:cubicBezTo>
                  <a:cubicBezTo>
                    <a:pt x="46" y="413"/>
                    <a:pt x="32" y="402"/>
                    <a:pt x="21" y="377"/>
                  </a:cubicBezTo>
                  <a:cubicBezTo>
                    <a:pt x="12" y="356"/>
                    <a:pt x="0" y="313"/>
                    <a:pt x="0" y="313"/>
                  </a:cubicBezTo>
                  <a:cubicBezTo>
                    <a:pt x="24" y="217"/>
                    <a:pt x="23" y="144"/>
                    <a:pt x="128" y="111"/>
                  </a:cubicBezTo>
                  <a:cubicBezTo>
                    <a:pt x="135" y="104"/>
                    <a:pt x="145" y="98"/>
                    <a:pt x="149" y="89"/>
                  </a:cubicBezTo>
                  <a:cubicBezTo>
                    <a:pt x="159" y="69"/>
                    <a:pt x="148" y="30"/>
                    <a:pt x="170" y="25"/>
                  </a:cubicBezTo>
                  <a:cubicBezTo>
                    <a:pt x="184" y="22"/>
                    <a:pt x="213" y="30"/>
                    <a:pt x="213" y="15"/>
                  </a:cubicBezTo>
                  <a:cubicBezTo>
                    <a:pt x="213" y="0"/>
                    <a:pt x="184" y="8"/>
                    <a:pt x="17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1920" y="75"/>
              <a:ext cx="3984" cy="842"/>
            </a:xfrm>
            <a:custGeom>
              <a:avLst/>
              <a:gdLst>
                <a:gd name="T0" fmla="*/ 1697 w 1720"/>
                <a:gd name="T1" fmla="*/ 74 h 842"/>
                <a:gd name="T2" fmla="*/ 1356 w 1720"/>
                <a:gd name="T3" fmla="*/ 32 h 842"/>
                <a:gd name="T4" fmla="*/ 1111 w 1720"/>
                <a:gd name="T5" fmla="*/ 0 h 842"/>
                <a:gd name="T6" fmla="*/ 887 w 1720"/>
                <a:gd name="T7" fmla="*/ 32 h 842"/>
                <a:gd name="T8" fmla="*/ 833 w 1720"/>
                <a:gd name="T9" fmla="*/ 117 h 842"/>
                <a:gd name="T10" fmla="*/ 919 w 1720"/>
                <a:gd name="T11" fmla="*/ 192 h 842"/>
                <a:gd name="T12" fmla="*/ 961 w 1720"/>
                <a:gd name="T13" fmla="*/ 202 h 842"/>
                <a:gd name="T14" fmla="*/ 929 w 1720"/>
                <a:gd name="T15" fmla="*/ 192 h 842"/>
                <a:gd name="T16" fmla="*/ 129 w 1720"/>
                <a:gd name="T17" fmla="*/ 202 h 842"/>
                <a:gd name="T18" fmla="*/ 1 w 1720"/>
                <a:gd name="T19" fmla="*/ 309 h 842"/>
                <a:gd name="T20" fmla="*/ 12 w 1720"/>
                <a:gd name="T21" fmla="*/ 362 h 842"/>
                <a:gd name="T22" fmla="*/ 55 w 1720"/>
                <a:gd name="T23" fmla="*/ 373 h 842"/>
                <a:gd name="T24" fmla="*/ 385 w 1720"/>
                <a:gd name="T25" fmla="*/ 416 h 842"/>
                <a:gd name="T26" fmla="*/ 545 w 1720"/>
                <a:gd name="T27" fmla="*/ 405 h 842"/>
                <a:gd name="T28" fmla="*/ 577 w 1720"/>
                <a:gd name="T29" fmla="*/ 416 h 842"/>
                <a:gd name="T30" fmla="*/ 545 w 1720"/>
                <a:gd name="T31" fmla="*/ 426 h 842"/>
                <a:gd name="T32" fmla="*/ 492 w 1720"/>
                <a:gd name="T33" fmla="*/ 458 h 842"/>
                <a:gd name="T34" fmla="*/ 396 w 1720"/>
                <a:gd name="T35" fmla="*/ 544 h 842"/>
                <a:gd name="T36" fmla="*/ 364 w 1720"/>
                <a:gd name="T37" fmla="*/ 650 h 842"/>
                <a:gd name="T38" fmla="*/ 385 w 1720"/>
                <a:gd name="T39" fmla="*/ 714 h 842"/>
                <a:gd name="T40" fmla="*/ 759 w 1720"/>
                <a:gd name="T41" fmla="*/ 842 h 842"/>
                <a:gd name="T42" fmla="*/ 1313 w 1720"/>
                <a:gd name="T43" fmla="*/ 800 h 842"/>
                <a:gd name="T44" fmla="*/ 1463 w 1720"/>
                <a:gd name="T45" fmla="*/ 778 h 842"/>
                <a:gd name="T46" fmla="*/ 1527 w 1720"/>
                <a:gd name="T47" fmla="*/ 757 h 842"/>
                <a:gd name="T48" fmla="*/ 1591 w 1720"/>
                <a:gd name="T49" fmla="*/ 672 h 842"/>
                <a:gd name="T50" fmla="*/ 1569 w 1720"/>
                <a:gd name="T51" fmla="*/ 565 h 842"/>
                <a:gd name="T52" fmla="*/ 1537 w 1720"/>
                <a:gd name="T53" fmla="*/ 554 h 842"/>
                <a:gd name="T54" fmla="*/ 1473 w 1720"/>
                <a:gd name="T55" fmla="*/ 512 h 842"/>
                <a:gd name="T56" fmla="*/ 1441 w 1720"/>
                <a:gd name="T57" fmla="*/ 490 h 842"/>
                <a:gd name="T58" fmla="*/ 1377 w 1720"/>
                <a:gd name="T59" fmla="*/ 469 h 842"/>
                <a:gd name="T60" fmla="*/ 1281 w 1720"/>
                <a:gd name="T61" fmla="*/ 480 h 842"/>
                <a:gd name="T62" fmla="*/ 1388 w 1720"/>
                <a:gd name="T63" fmla="*/ 469 h 842"/>
                <a:gd name="T64" fmla="*/ 1420 w 1720"/>
                <a:gd name="T65" fmla="*/ 458 h 842"/>
                <a:gd name="T66" fmla="*/ 1441 w 1720"/>
                <a:gd name="T67" fmla="*/ 426 h 842"/>
                <a:gd name="T68" fmla="*/ 1345 w 1720"/>
                <a:gd name="T69" fmla="*/ 309 h 842"/>
                <a:gd name="T70" fmla="*/ 1697 w 1720"/>
                <a:gd name="T71" fmla="*/ 202 h 842"/>
                <a:gd name="T72" fmla="*/ 1719 w 1720"/>
                <a:gd name="T73" fmla="*/ 128 h 842"/>
                <a:gd name="T74" fmla="*/ 1697 w 1720"/>
                <a:gd name="T75" fmla="*/ 106 h 842"/>
                <a:gd name="T76" fmla="*/ 1633 w 1720"/>
                <a:gd name="T77" fmla="*/ 64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0" h="842">
                  <a:moveTo>
                    <a:pt x="1697" y="74"/>
                  </a:moveTo>
                  <a:cubicBezTo>
                    <a:pt x="1587" y="40"/>
                    <a:pt x="1470" y="40"/>
                    <a:pt x="1356" y="32"/>
                  </a:cubicBezTo>
                  <a:cubicBezTo>
                    <a:pt x="1279" y="6"/>
                    <a:pt x="1191" y="7"/>
                    <a:pt x="1111" y="0"/>
                  </a:cubicBezTo>
                  <a:cubicBezTo>
                    <a:pt x="1033" y="6"/>
                    <a:pt x="960" y="7"/>
                    <a:pt x="887" y="32"/>
                  </a:cubicBezTo>
                  <a:cubicBezTo>
                    <a:pt x="859" y="58"/>
                    <a:pt x="845" y="81"/>
                    <a:pt x="833" y="117"/>
                  </a:cubicBezTo>
                  <a:cubicBezTo>
                    <a:pt x="855" y="182"/>
                    <a:pt x="850" y="177"/>
                    <a:pt x="919" y="192"/>
                  </a:cubicBezTo>
                  <a:cubicBezTo>
                    <a:pt x="933" y="195"/>
                    <a:pt x="947" y="202"/>
                    <a:pt x="961" y="202"/>
                  </a:cubicBezTo>
                  <a:cubicBezTo>
                    <a:pt x="972" y="202"/>
                    <a:pt x="940" y="195"/>
                    <a:pt x="929" y="192"/>
                  </a:cubicBezTo>
                  <a:cubicBezTo>
                    <a:pt x="662" y="205"/>
                    <a:pt x="397" y="197"/>
                    <a:pt x="129" y="202"/>
                  </a:cubicBezTo>
                  <a:cubicBezTo>
                    <a:pt x="53" y="222"/>
                    <a:pt x="28" y="230"/>
                    <a:pt x="1" y="309"/>
                  </a:cubicBezTo>
                  <a:cubicBezTo>
                    <a:pt x="5" y="327"/>
                    <a:pt x="0" y="348"/>
                    <a:pt x="12" y="362"/>
                  </a:cubicBezTo>
                  <a:cubicBezTo>
                    <a:pt x="22" y="373"/>
                    <a:pt x="41" y="369"/>
                    <a:pt x="55" y="373"/>
                  </a:cubicBezTo>
                  <a:cubicBezTo>
                    <a:pt x="171" y="408"/>
                    <a:pt x="251" y="409"/>
                    <a:pt x="385" y="416"/>
                  </a:cubicBezTo>
                  <a:cubicBezTo>
                    <a:pt x="438" y="412"/>
                    <a:pt x="492" y="405"/>
                    <a:pt x="545" y="405"/>
                  </a:cubicBezTo>
                  <a:cubicBezTo>
                    <a:pt x="556" y="405"/>
                    <a:pt x="577" y="405"/>
                    <a:pt x="577" y="416"/>
                  </a:cubicBezTo>
                  <a:cubicBezTo>
                    <a:pt x="577" y="427"/>
                    <a:pt x="556" y="423"/>
                    <a:pt x="545" y="426"/>
                  </a:cubicBezTo>
                  <a:cubicBezTo>
                    <a:pt x="473" y="502"/>
                    <a:pt x="582" y="395"/>
                    <a:pt x="492" y="458"/>
                  </a:cubicBezTo>
                  <a:cubicBezTo>
                    <a:pt x="474" y="471"/>
                    <a:pt x="413" y="526"/>
                    <a:pt x="396" y="544"/>
                  </a:cubicBezTo>
                  <a:cubicBezTo>
                    <a:pt x="370" y="622"/>
                    <a:pt x="381" y="586"/>
                    <a:pt x="364" y="650"/>
                  </a:cubicBezTo>
                  <a:cubicBezTo>
                    <a:pt x="371" y="671"/>
                    <a:pt x="369" y="698"/>
                    <a:pt x="385" y="714"/>
                  </a:cubicBezTo>
                  <a:cubicBezTo>
                    <a:pt x="479" y="808"/>
                    <a:pt x="633" y="825"/>
                    <a:pt x="759" y="842"/>
                  </a:cubicBezTo>
                  <a:cubicBezTo>
                    <a:pt x="954" y="835"/>
                    <a:pt x="1124" y="814"/>
                    <a:pt x="1313" y="800"/>
                  </a:cubicBezTo>
                  <a:cubicBezTo>
                    <a:pt x="1363" y="793"/>
                    <a:pt x="1413" y="785"/>
                    <a:pt x="1463" y="778"/>
                  </a:cubicBezTo>
                  <a:cubicBezTo>
                    <a:pt x="1485" y="775"/>
                    <a:pt x="1527" y="757"/>
                    <a:pt x="1527" y="757"/>
                  </a:cubicBezTo>
                  <a:cubicBezTo>
                    <a:pt x="1575" y="685"/>
                    <a:pt x="1551" y="711"/>
                    <a:pt x="1591" y="672"/>
                  </a:cubicBezTo>
                  <a:cubicBezTo>
                    <a:pt x="1586" y="636"/>
                    <a:pt x="1595" y="591"/>
                    <a:pt x="1569" y="565"/>
                  </a:cubicBezTo>
                  <a:cubicBezTo>
                    <a:pt x="1561" y="557"/>
                    <a:pt x="1547" y="559"/>
                    <a:pt x="1537" y="554"/>
                  </a:cubicBezTo>
                  <a:cubicBezTo>
                    <a:pt x="1515" y="542"/>
                    <a:pt x="1494" y="526"/>
                    <a:pt x="1473" y="512"/>
                  </a:cubicBezTo>
                  <a:cubicBezTo>
                    <a:pt x="1462" y="505"/>
                    <a:pt x="1453" y="494"/>
                    <a:pt x="1441" y="490"/>
                  </a:cubicBezTo>
                  <a:cubicBezTo>
                    <a:pt x="1420" y="483"/>
                    <a:pt x="1377" y="469"/>
                    <a:pt x="1377" y="469"/>
                  </a:cubicBezTo>
                  <a:cubicBezTo>
                    <a:pt x="1345" y="473"/>
                    <a:pt x="1249" y="480"/>
                    <a:pt x="1281" y="480"/>
                  </a:cubicBezTo>
                  <a:cubicBezTo>
                    <a:pt x="1317" y="480"/>
                    <a:pt x="1353" y="475"/>
                    <a:pt x="1388" y="469"/>
                  </a:cubicBezTo>
                  <a:cubicBezTo>
                    <a:pt x="1399" y="467"/>
                    <a:pt x="1409" y="462"/>
                    <a:pt x="1420" y="458"/>
                  </a:cubicBezTo>
                  <a:cubicBezTo>
                    <a:pt x="1427" y="447"/>
                    <a:pt x="1435" y="437"/>
                    <a:pt x="1441" y="426"/>
                  </a:cubicBezTo>
                  <a:cubicBezTo>
                    <a:pt x="1480" y="349"/>
                    <a:pt x="1389" y="351"/>
                    <a:pt x="1345" y="309"/>
                  </a:cubicBezTo>
                  <a:cubicBezTo>
                    <a:pt x="1471" y="299"/>
                    <a:pt x="1604" y="299"/>
                    <a:pt x="1697" y="202"/>
                  </a:cubicBezTo>
                  <a:cubicBezTo>
                    <a:pt x="1701" y="191"/>
                    <a:pt x="1720" y="136"/>
                    <a:pt x="1719" y="128"/>
                  </a:cubicBezTo>
                  <a:cubicBezTo>
                    <a:pt x="1717" y="118"/>
                    <a:pt x="1705" y="112"/>
                    <a:pt x="1697" y="106"/>
                  </a:cubicBezTo>
                  <a:cubicBezTo>
                    <a:pt x="1677" y="91"/>
                    <a:pt x="1633" y="64"/>
                    <a:pt x="1633" y="64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500" name="Picture 12" descr="sun14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1296" cy="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501" name="Picture 13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657975"/>
            <a:ext cx="10477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2" name="Picture 14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458075"/>
            <a:ext cx="16002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 descr="3d 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26325"/>
            <a:ext cx="198120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4" name="Picture 16" descr="dog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5" name="Picture 17" descr="dog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743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6" name="Picture 18" descr="dog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257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33400" y="1219200"/>
            <a:ext cx="8915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.VnBahamasBH" pitchFamily="34" charset="0"/>
              </a:rPr>
              <a:t>kÝnh chóc c¸c thÇy gi¸o, c« gi¸o m¹nh kháe !</a:t>
            </a:r>
            <a:r>
              <a:rPr lang="en-US" sz="4400">
                <a:solidFill>
                  <a:srgbClr val="0000FF"/>
                </a:solidFill>
                <a:latin typeface="VNI-Present" pitchFamily="2" charset="0"/>
              </a:rPr>
              <a:t>     </a:t>
            </a:r>
            <a:endParaRPr lang="en-US" sz="4400">
              <a:solidFill>
                <a:srgbClr val="0000FF"/>
              </a:solidFill>
              <a:latin typeface=".VnVogueH" pitchFamily="34" charset="0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-10363200" y="5791200"/>
            <a:ext cx="1082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.VnTimeH" pitchFamily="34" charset="0"/>
              </a:rPr>
              <a:t>Chóc c¸c em häc sinh ch¨m ngoan – häc giái</a:t>
            </a:r>
          </a:p>
        </p:txBody>
      </p:sp>
      <p:pic>
        <p:nvPicPr>
          <p:cNvPr id="63509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3733800"/>
            <a:ext cx="129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9525"/>
            <a:ext cx="1143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3719513"/>
            <a:ext cx="1295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2" name="Picture 11" descr="ag0037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05238"/>
            <a:ext cx="1143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042 0.01227 C -0.06858 0.00949 -0.07709 0.00787 -0.08455 0.00393 C -0.09063 0.00092 -0.09445 -0.00648 -0.1007 -0.00857 C -0.11094 -0.01204 -0.12223 -0.01134 -0.13282 -0.01273 C -0.1566 -0.025 -0.14341 -0.01921 -0.17309 -0.0294 C -0.18854 -0.03472 -0.20591 -0.03241 -0.22136 -0.03773 C -0.22934 -0.04051 -0.23733 -0.04329 -0.24549 -0.04607 C -0.24948 -0.04745 -0.25348 -0.04884 -0.25747 -0.05023 C -0.26146 -0.05162 -0.26962 -0.0544 -0.26962 -0.05417 C -0.32518 -0.04908 -0.3033 -0.06111 -0.33785 -0.02523 C -0.34479 -0.01806 -0.36198 -0.00857 -0.36198 -0.00833 C -0.36337 -0.0044 -0.36545 -0.00046 -0.36615 0.00393 C -0.36806 0.01505 -0.36736 0.02639 -0.37014 0.03727 C -0.37275 0.04884 -0.37952 0.05903 -0.38212 0.0706 C -0.40903 0.06921 -0.43577 0.06852 -0.4625 0.06643 C -0.47066 0.06574 -0.47934 0.06574 -0.48664 0.06227 C -0.49445 0.05856 -0.50209 0.04421 -0.50677 0.03727 C -0.52361 0.01296 -0.53854 -0.01111 -0.56719 -0.02107 C -0.57657 -0.01968 -0.58611 -0.01945 -0.59532 -0.0169 C -0.61181 -0.01227 -0.62188 0.00278 -0.63542 0.01227 C -0.65608 0.04444 -0.68854 0.05347 -0.72396 0.0581 C -0.74809 0.06643 -0.7717 0.06852 -0.79636 0.07477 C -0.80035 0.07755 -0.80348 0.0831 -0.80834 0.0831 C -0.81441 0.0831 -0.81893 0.07708 -0.82448 0.07477 C -0.85868 0.06065 -0.89393 0.05278 -0.92084 0.02477 " pathEditMode="relative" rAng="0" ptsTypes="ffffffffffffffffffffffffA">
                                      <p:cBhvr>
                                        <p:cTn id="9" dur="5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253 0.02546 C -0.09444 0.03402 -0.09722 0.05231 -0.10174 0.0618 C -0.11372 0.08611 -0.10625 0.0662 -0.12431 0.08449 C -0.12969 0.08981 -0.13281 0.09722 -0.13785 0.10277 C -0.16007 0.12731 -0.18819 0.14722 -0.2059 0.17546 C -0.21771 0.1949 -0.22014 0.21273 -0.22396 0.23472 C -0.22014 0.28541 -0.21111 0.33102 -0.20139 0.38032 C -0.19757 0.43912 -0.17292 0.53032 -0.2467 0.54884 C -0.25122 0.54861 -0.36233 0.55 -0.39149 0.53518 C -0.39844 0.53194 -0.40069 0.52314 -0.40521 0.51689 C -0.41094 0.4993 -0.41701 0.46504 -0.43229 0.44861 C -0.44965 0.43009 -0.46858 0.41227 -0.48663 0.39398 C -0.49115 0.38958 -0.49583 0.38495 -0.50035 0.38032 C -0.50677 0.37384 -0.5184 0.37708 -0.52743 0.37592 C -0.53958 0.37407 -0.55156 0.37291 -0.56372 0.37129 C -0.63316 0.38009 -0.60747 0.38078 -0.70417 0.37592 C -0.70868 0.3743 -0.71337 0.37338 -0.71771 0.37129 C -0.7375 0.36157 -0.72448 0.36227 -0.73576 0.36227 " pathEditMode="relative" rAng="0" ptsTypes="fffffffffffffffffA">
                                      <p:cBhvr>
                                        <p:cTn id="16" dur="5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2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208 0 C 0.00017 0.10903 0.00434 0.21806 0.00434 0.32708 C 0.00434 0.35023 0.0125 0.375 -0.00208 0.39606 C -0.00868 0.40556 -0.03316 0.40093 -0.04809 0.40463 C -0.06615 0.40903 -0.0783 0.41505 -0.09358 0.42176 C -0.10451 0.45602 -0.10694 0.49074 -0.11337 0.52523 C -0.08819 0.55046 -0.04149 0.57245 -0.04149 0.60278 C -0.04149 0.61574 -0.04635 0.62847 -0.04809 0.64144 C -0.05 0.6588 -0.04201 0.73704 -0.08715 0.75347 C -0.10035 0.75833 -0.13611 0.76366 -0.15278 0.76667 C -0.20174 0.76505 -0.30052 0.76528 -0.36302 0.75787 C -0.3849 0.75509 -0.4217 0.73611 -0.4217 0.73634 C -0.43125 0.72685 -0.44497 0.71968 -0.45451 0.71042 C -0.45833 0.70648 -0.45816 0.70162 -0.46094 0.69745 C -0.475 0.6787 -0.47431 0.69097 -0.47431 0.68032 " pathEditMode="relative" rAng="0" ptsTypes="ffffffffffffffA">
                                      <p:cBhvr>
                                        <p:cTn id="18" dur="5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6.66667E-6 4.44444E-6 C -0.00312 -0.00139 -0.00815 4.44444E-6 -0.00937 -0.00417 C -0.01284 -0.01574 -0.01145 -0.0294 -0.01267 -0.04167 C -0.01354 -0.05278 -0.01475 -0.06389 -0.01562 -0.075 C -0.02222 -0.26157 -0.01597 -0.06875 -0.02204 -0.35 C -0.02274 -0.3875 -0.02326 -0.425 -0.02499 -0.4625 C -0.02534 -0.46991 -0.0302 -0.50694 -0.03437 -0.5125 C -0.03906 -0.51875 -0.04687 -0.51806 -0.05329 -0.52083 C -0.08333 -0.58148 -0.15885 -0.55671 -0.19999 -0.55833 C -0.21927 -0.56042 -0.25763 -0.55648 -0.27499 -0.57523 C -0.28194 -0.58241 -0.28888 -0.59028 -0.29374 -0.6 C -0.30815 -0.6287 -0.29913 -0.62176 -0.31562 -0.62917 C -0.35711 -0.68449 -0.41753 -0.69861 -0.47187 -0.71667 C -0.53177 -0.71343 -0.63506 -0.68843 -0.68437 -0.75417 C -0.69062 -0.77894 -0.69687 -0.79375 -0.67499 -0.80833 C -0.67118 -0.81088 -0.66666 -0.81111 -0.66249 -0.8125 C -0.63454 -0.80972 -0.61354 -0.81389 -0.59374 -0.7875 C -0.59479 -0.775 -0.59461 -0.76227 -0.59687 -0.75 C -0.59774 -0.74514 -0.60086 -0.74167 -0.60312 -0.7375 C -0.6177 -0.71042 -0.63368 -0.69745 -0.65624 -0.6875 C -0.68003 -0.65579 -0.67777 -0.66667 -0.71874 -0.67083 C -0.73038 -0.67477 -0.74149 -0.6794 -0.75312 -0.68333 C -0.78211 -0.70926 -0.81857 -0.68958 -0.84999 -0.67917 C -0.85486 -0.65972 -0.85694 -0.65 -0.85312 -0.62917 C -0.85225 -0.625 -0.85225 -0.61968 -0.84999 -0.61667 C -0.84774 -0.61366 -0.84374 -0.61366 -0.84062 -0.6125 C -0.82204 -0.60509 -0.82187 -0.60532 -0.80624 -0.6 C -0.79687 -0.60139 -0.78732 -0.60116 -0.77812 -0.60417 C -0.76736 -0.60787 -0.75868 -0.62616 -0.75312 -0.6375 C -0.75416 -0.65694 -0.75364 -0.67662 -0.75624 -0.69583 C -0.75729 -0.7044 -0.77065 -0.71898 -0.77499 -0.72083 C -0.79236 -0.72847 -0.82152 -0.72917 -0.84062 -0.73333 C -0.8809 -0.72801 -0.88315 -0.72824 -0.91562 -0.69583 C -0.91979 -0.68472 -0.92569 -0.67454 -0.92812 -0.6625 C -0.93368 -0.63542 -0.93402 -0.60694 -0.93749 -0.57917 C -0.93645 -0.56111 -0.93611 -0.54306 -0.93437 -0.52523 C -0.93124 -0.4912 -0.89722 -0.4875 -0.87812 -0.48333 C -0.86284 -0.49005 -0.84687 -0.49491 -0.83124 -0.5 C -0.81718 -0.5125 -0.81284 -0.51412 -0.80312 -0.52917 C -0.79965 -0.53472 -0.79739 -0.54097 -0.79374 -0.54583 C -0.7842 -0.55856 -0.77222 -0.5662 -0.76249 -0.57917 C -0.75538 -0.61759 -0.75034 -0.65694 -0.76249 -0.69583 C -0.77361 -0.73125 -0.78767 -0.75093 -0.80937 -0.775 C -0.8177 -0.78426 -0.81822 -0.78981 -0.82812 -0.79583 C -0.84305 -0.80463 -0.84982 -0.80486 -0.86562 -0.80833 C -0.87465 -0.81736 -0.88559 -0.82407 -0.89062 -0.8375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5.E-6 -1.11111E-6 C 0.01355 -0.00139 0.02726 -0.00139 0.04063 -0.00417 C 0.05626 -0.00741 0.06528 -0.01644 0.07813 -0.025 C 0.09046 -0.03334 0.08542 -0.02385 0.09688 -0.0375 C 0.10348 -0.04537 0.10938 -0.05417 0.11563 -0.0625 C 0.11876 -0.06667 0.1231 -0.06968 0.12501 -0.075 C 0.13039 -0.08959 0.13994 -0.10139 0.14376 -0.11667 C 0.14844 -0.13542 0.15435 -0.1544 0.16251 -0.17084 C 0.16997 -0.21088 0.18073 -0.25047 0.18438 -0.29167 C 0.18681 -0.31945 0.18855 -0.34723 0.19063 -0.375 C 0.19167 -0.39028 0.19376 -0.42084 0.19376 -0.42084 C 0.19271 -0.47361 0.19237 -0.52639 0.19063 -0.57917 C 0.19028 -0.5875 0.19011 -0.59653 0.18751 -0.60417 C 0.18438 -0.61343 0.16216 -0.63102 0.15938 -0.63334 C 0.15382 -0.6382 0.14688 -0.63889 0.14063 -0.64167 C 0.13751 -0.64306 0.13126 -0.64584 0.13126 -0.64584 C 0.11216 -0.63959 0.09376 -0.63334 0.07501 -0.625 C 0.07136 -0.62338 0.06893 -0.61898 0.06563 -0.61667 C 0.06268 -0.61482 0.05938 -0.61389 0.05626 -0.6125 C 0.05053 -0.60486 0.04323 -0.59931 0.03751 -0.59167 C 0.0349 -0.5882 0.03369 -0.58311 0.03126 -0.57917 C 0.02344 -0.56667 0.01632 -0.55463 0.00626 -0.54584 C -0.00869 -0.51598 -0.00086 -0.52801 -0.01563 -0.50834 C -0.02119 -0.48635 -0.01685 -0.49954 -0.03125 -0.47084 C -0.03316 -0.46713 -0.03282 -0.46227 -0.03438 -0.45834 C -0.03994 -0.44514 -0.04688 -0.43334 -0.05313 -0.42084 C -0.05504 -0.41713 -0.05417 -0.41181 -0.05625 -0.40834 C -0.05869 -0.4044 -0.0625 -0.40278 -0.06563 -0.4 C -0.0856 -0.4088 -0.09375 -0.44352 -0.11563 -0.45 C -0.12188 -0.45186 -0.12813 -0.45232 -0.13438 -0.45417 C -0.14688 -0.45787 -0.17188 -0.46667 -0.17188 -0.46667 C -0.17813 -0.46389 -0.18629 -0.46158 -0.19063 -0.45417 C -0.19271 -0.4507 -0.19237 -0.44561 -0.19375 -0.44167 C -0.19549 -0.43727 -0.19792 -0.43334 -0.2 -0.42917 C -0.19896 -0.42223 -0.19931 -0.41459 -0.19688 -0.40834 C -0.18872 -0.38681 -0.17813 -0.39746 -0.1625 -0.4 C -0.15834 -0.40278 -0.15365 -0.4044 -0.15 -0.40834 C -0.14202 -0.41713 -0.12813 -0.4375 -0.12813 -0.4375 C -0.11112 -0.50556 -0.13143 -0.42014 -0.11875 -0.4875 C -0.11719 -0.49607 -0.1125 -0.5125 -0.1125 -0.5125 C -0.11268 -0.51343 -0.11719 -0.53912 -0.11875 -0.54167 C -0.12119 -0.54561 -0.13629 -0.5588 -0.14063 -0.5625 C -0.1448 -0.55973 -0.14879 -0.55672 -0.15313 -0.55417 C -0.15608 -0.55255 -0.1599 -0.55278 -0.1625 -0.55 C -0.16546 -0.54676 -0.16615 -0.54098 -0.16875 -0.5375 C -0.17136 -0.53403 -0.175 -0.53195 -0.17813 -0.52917 C -0.1941 -0.49723 -0.20053 -0.49306 -0.225 -0.47917 C -0.23629 -0.46412 -0.24931 -0.45348 -0.2625 -0.44167 C -0.26875 -0.43611 -0.27726 -0.43658 -0.28438 -0.43334 C -0.32622 -0.43635 -0.33803 -0.43843 -0.37188 -0.44584 C -0.37917 -0.45 -0.38733 -0.45232 -0.39375 -0.45834 C -0.3981 -0.46227 -0.39896 -0.47084 -0.40313 -0.475 C -0.4106 -0.48241 -0.4198 -0.48611 -0.42813 -0.49167 C -0.43594 -0.50556 -0.4474 -0.51783 -0.45313 -0.53334 C -0.4566 -0.54283 -0.45903 -0.55301 -0.4625 -0.5625 C -0.46667 -0.59607 -0.46355 -0.5794 -0.47188 -0.6125 C -0.47292 -0.61667 -0.475 -0.625 -0.475 -0.625 C -0.47171 -0.66389 -0.47639 -0.67848 -0.44688 -0.69167 C -0.44271 -0.69584 -0.43872 -0.70047 -0.43438 -0.70417 C -0.43039 -0.70741 -0.42553 -0.70857 -0.42188 -0.7125 C -0.40955 -0.72593 -0.39167 -0.75301 -0.38125 -0.77084 C -0.37657 -0.77871 -0.37292 -0.7875 -0.36875 -0.79584 C -0.36511 -0.80324 -0.3625 -0.82084 -0.3625 -0.82084 C -0.3698 -0.83542 -0.37518 -0.84028 -0.3875 -0.84584 C -0.41615 -0.8426 -0.44341 -0.83704 -0.47188 -0.83334 C -0.4823 -0.82871 -0.47796 -0.82917 -0.48438 -0.82917 " pathEditMode="relative" ptsTypes="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.E-6 1.85185E-6 C 0.06459 0.00972 0.12935 0.01852 0.19376 0.02917 C 0.27691 0.02662 0.30139 0.0294 0.36563 0.02083 C 0.37396 0.01968 0.3823 0.01829 0.39063 0.01667 C 0.40521 0.01412 0.43438 0.00833 0.43438 0.00833 C 0.44671 -0.00255 0.45591 -0.01944 0.46876 -0.02917 C 0.47431 -0.03333 0.48126 -0.03194 0.48751 -0.03333 C 0.50105 -0.06944 0.48542 -0.03218 0.50313 -0.0625 C 0.50782 -0.07037 0.51563 -0.0875 0.51563 -0.0875 C 0.52014 -0.11181 0.53247 -0.13032 0.53751 -0.15417 C 0.54549 -0.1919 0.54705 -0.23218 0.55001 -0.27083 C 0.54671 -0.33194 0.54688 -0.36667 0.52188 -0.41667 C 0.51598 -0.42847 0.50122 -0.43912 0.49376 -0.44583 C 0.48994 -0.44931 0.48577 -0.45278 0.48126 -0.45417 C 0.47205 -0.45694 0.46251 -0.45694 0.45313 -0.45833 C 0.44688 -0.45741 0.42448 -0.45486 0.41563 -0.45 C 0.39358 -0.43773 0.37605 -0.42153 0.35313 -0.4125 C 0.33664 -0.40602 0.32014 -0.39954 0.30313 -0.39583 C 0.29688 -0.39444 0.29046 -0.39375 0.28438 -0.39167 C 0.2698 -0.38681 0.25851 -0.37269 0.24376 -0.37083 C 0.22709 -0.36852 0.21042 -0.36806 0.19376 -0.36667 C 0.16042 -0.37222 0.12709 -0.37778 0.09376 -0.38333 C 0.08959 -0.38611 0.08455 -0.38727 0.08126 -0.39167 C 0.07257 -0.40324 0.08126 -0.42778 0.09063 -0.43333 C 0.09636 -0.43681 0.10313 -0.43611 0.10938 -0.4375 C 0.12813 -0.43611 0.14844 -0.44329 0.16563 -0.43333 C 0.17917 -0.42569 0.17796 -0.37685 0.16563 -0.36667 C 0.14671 -0.35093 0.11025 -0.35208 0.09063 -0.35 C 0.02518 -0.32824 0.07414 -0.3412 -0.05938 -0.35 C -0.06563 -0.35139 -0.07292 -0.34931 -0.07813 -0.35417 C -0.08455 -0.36019 -0.08004 -0.38148 -0.07813 -0.3875 C -0.07188 -0.40694 -0.04792 -0.42477 -0.03438 -0.42917 C -0.01771 -0.43472 0.00018 -0.43565 0.01563 -0.44583 C 0.03577 -0.45926 0.02362 -0.45255 0.05313 -0.4625 C 0.07032 -0.46829 0.08855 -0.46528 0.10626 -0.46667 C 0.15556 -0.46389 0.21112 -0.45347 0.25938 -0.475 C 0.27622 -0.4919 0.28751 -0.50417 0.30313 -0.525 C 0.30851 -0.53218 0.31025 -0.54282 0.31563 -0.55 C 0.32257 -0.55926 0.32691 -0.56343 0.33126 -0.575 C 0.33473 -0.58449 0.33716 -0.59468 0.34063 -0.60417 C 0.3474 -0.65856 0.34289 -0.63819 0.35001 -0.66667 C 0.34862 -0.68634 0.35191 -0.70856 0.34376 -0.725 C 0.34132 -0.72986 0.3382 -0.73472 0.33438 -0.7375 C 0.32865 -0.74167 0.31563 -0.74583 0.31563 -0.74583 C 0.30938 -0.74306 0.30296 -0.74097 0.29688 -0.7375 C 0.28612 -0.73102 0.27622 -0.71968 0.26563 -0.7125 C 0.26112 -0.70949 0.24775 -0.70556 0.24376 -0.70417 C 0.20521 -0.70625 0.16615 -0.70301 0.12813 -0.7125 C 0.12032 -0.71435 0.11372 -0.72176 0.10626 -0.725 C 0.09914 -0.73912 0.10261 -0.73403 0.09688 -0.74167 " pathEditMode="relative" ptsTypes="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000099"/>
                </a:solidFill>
              </a:rPr>
              <a:t>  </a:t>
            </a:r>
            <a:br>
              <a:rPr lang="en-US" sz="3200" i="1" dirty="0" smtClean="0">
                <a:solidFill>
                  <a:srgbClr val="000099"/>
                </a:solidFill>
              </a:rPr>
            </a:br>
            <a:r>
              <a:rPr lang="en-US" sz="3200" i="1" dirty="0" smtClean="0">
                <a:solidFill>
                  <a:srgbClr val="000099"/>
                </a:solidFill>
              </a:rPr>
              <a:t>                 </a:t>
            </a:r>
            <a:r>
              <a:rPr lang="en-US" sz="3200" u="sng" dirty="0" err="1" smtClean="0">
                <a:solidFill>
                  <a:schemeClr val="tx1"/>
                </a:solidFill>
                <a:latin typeface=".VnTime" pitchFamily="34" charset="0"/>
              </a:rPr>
              <a:t>ChÝnh</a:t>
            </a:r>
            <a:r>
              <a:rPr lang="en-US" sz="3200" u="sng" dirty="0" smtClean="0">
                <a:solidFill>
                  <a:schemeClr val="tx1"/>
                </a:solidFill>
                <a:latin typeface=".VnTime" pitchFamily="34" charset="0"/>
              </a:rPr>
              <a:t> t¶ :</a:t>
            </a:r>
            <a:r>
              <a:rPr lang="en-US" sz="3200" dirty="0" err="1" smtClean="0">
                <a:solidFill>
                  <a:schemeClr val="tx1"/>
                </a:solidFill>
                <a:latin typeface=".VnTime" pitchFamily="34" charset="0"/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US" sz="3200" dirty="0" err="1" smtClean="0">
                <a:latin typeface="Times New Roman" pitchFamily="18" charset="0"/>
              </a:rPr>
              <a:t>ớ</a:t>
            </a:r>
            <a:r>
              <a:rPr lang="en-US" sz="3200" dirty="0" smtClean="0">
                <a:latin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</a:rPr>
              <a:t>viết</a:t>
            </a:r>
            <a:endParaRPr lang="en-US" sz="3200" dirty="0" smtClean="0">
              <a:latin typeface="Times New Roman" pitchFamily="18" charset="0"/>
            </a:endParaRPr>
          </a:p>
        </p:txBody>
      </p:sp>
      <p:pic>
        <p:nvPicPr>
          <p:cNvPr id="52227" name="Picture 3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81534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133600" y="12192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62200" y="12954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86000" y="990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86000" y="1371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676400" y="13716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0">
                <a:solidFill>
                  <a:srgbClr val="000099"/>
                </a:solidFill>
                <a:latin typeface=".VnBodoni" pitchFamily="34" charset="0"/>
              </a:rPr>
              <a:t>    </a:t>
            </a:r>
            <a:r>
              <a:rPr lang="en-US" sz="3200" b="0">
                <a:solidFill>
                  <a:srgbClr val="000099"/>
                </a:solidFill>
                <a:latin typeface=".VnBodoni" pitchFamily="34" charset="0"/>
              </a:rPr>
              <a:t>Mét m¸i nhµ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.VnTime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.VnTime" pitchFamily="34" charset="0"/>
              </a:rPr>
            </a:br>
            <a:endParaRPr lang="en-US" sz="3500" dirty="0" smtClean="0">
              <a:solidFill>
                <a:srgbClr val="000099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chim            M¸i nhµ cña 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Lîp ngh×n l¸ biÕc            Nghiªng giµn gÊc ®á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c¸                M¸i nhµ cña b¹n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Sãng xanh rËp r×nh.         Hoa giÊy lîp hång.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dÝm                      Định Hải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S©u trong lßng ®Êt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èc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Trßn vo bªn m×nh.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381000"/>
            <a:ext cx="67056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u="sng" dirty="0" err="1" smtClean="0">
                <a:solidFill>
                  <a:srgbClr val="000099"/>
                </a:solidFill>
              </a:rPr>
              <a:t>ChÝnh</a:t>
            </a:r>
            <a:r>
              <a:rPr lang="en-US" sz="2400" u="sng" dirty="0" smtClean="0">
                <a:solidFill>
                  <a:srgbClr val="000099"/>
                </a:solidFill>
              </a:rPr>
              <a:t> </a:t>
            </a:r>
            <a:r>
              <a:rPr lang="en-US" sz="2400" u="sng" dirty="0">
                <a:solidFill>
                  <a:srgbClr val="000099"/>
                </a:solidFill>
              </a:rPr>
              <a:t>t¶ :</a:t>
            </a:r>
            <a:r>
              <a:rPr lang="en-US" sz="2400" dirty="0" err="1">
                <a:solidFill>
                  <a:srgbClr val="000099"/>
                </a:solidFill>
              </a:rPr>
              <a:t>Nhớ</a:t>
            </a:r>
            <a:r>
              <a:rPr lang="en-US" sz="2400" dirty="0">
                <a:solidFill>
                  <a:srgbClr val="000099"/>
                </a:solidFill>
              </a:rPr>
              <a:t> - </a:t>
            </a:r>
            <a:r>
              <a:rPr lang="en-US" sz="2400" dirty="0" err="1">
                <a:solidFill>
                  <a:srgbClr val="000099"/>
                </a:solidFill>
              </a:rPr>
              <a:t>viết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438400" y="1143000"/>
            <a:ext cx="4267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0099"/>
                </a:solidFill>
              </a:rPr>
              <a:t>Mét m¸i nhµ chung</a:t>
            </a:r>
          </a:p>
        </p:txBody>
      </p:sp>
      <p:pic>
        <p:nvPicPr>
          <p:cNvPr id="54278" name="Picture 6" descr="blooming_flower_ju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blooming_flower_ju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6" descr="H:\01-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228600" y="2798763"/>
            <a:ext cx="6248400" cy="1770062"/>
          </a:xfrm>
          <a:prstGeom prst="cloudCallout">
            <a:avLst>
              <a:gd name="adj1" fmla="val 61255"/>
              <a:gd name="adj2" fmla="val -535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H: Bài thơ viết theo thể</a:t>
            </a:r>
          </a:p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ào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219200" y="4814888"/>
            <a:ext cx="3429000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Thơ bốn chữ.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28600" y="175260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7" descr="0003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778000"/>
            <a:ext cx="1600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6388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57200" y="2667000"/>
            <a:ext cx="7010400" cy="1639888"/>
          </a:xfrm>
          <a:prstGeom prst="cloudCallout">
            <a:avLst>
              <a:gd name="adj1" fmla="val 57824"/>
              <a:gd name="adj2" fmla="val 3440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H: Những chữ nào trong bài được  viết hoa?</a:t>
            </a:r>
          </a:p>
        </p:txBody>
      </p:sp>
      <p:pic>
        <p:nvPicPr>
          <p:cNvPr id="56323" name="Picture 3" descr="j02836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28194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4826000"/>
            <a:ext cx="4724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chữ đầu dòng thơ.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0" y="175260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6" name="Picture 11" descr="whtbunny_dance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57838"/>
            <a:ext cx="13716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1" descr="whtbunny_dance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57838"/>
            <a:ext cx="13716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1" descr="whtbunny_dance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57838"/>
            <a:ext cx="13716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1" descr="whtbunny_dance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1638"/>
            <a:ext cx="13716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1981200" y="2590800"/>
            <a:ext cx="7010400" cy="1639888"/>
          </a:xfrm>
          <a:prstGeom prst="cloudCallout">
            <a:avLst>
              <a:gd name="adj1" fmla="val -55014"/>
              <a:gd name="adj2" fmla="val 4148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H: Các chữ đầu câu được viết như thế nào?</a:t>
            </a:r>
          </a:p>
        </p:txBody>
      </p:sp>
      <p:pic>
        <p:nvPicPr>
          <p:cNvPr id="58371" name="Picture 3" descr="j02836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9400" y="4648200"/>
            <a:ext cx="5334000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lùi vào 2 ô so với lề vở.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0" y="1752600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4" name="Picture 22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4953000" y="1600200"/>
            <a:ext cx="3733800" cy="838200"/>
            <a:chOff x="2352" y="2496"/>
            <a:chExt cx="2352" cy="528"/>
          </a:xfrm>
        </p:grpSpPr>
        <p:sp>
          <p:nvSpPr>
            <p:cNvPr id="58377" name="Oval 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rgbClr val="FF0066"/>
                  </a:solidFill>
                  <a:latin typeface="Times New Roman" pitchFamily="18" charset="0"/>
                  <a:cs typeface="Arial" charset="0"/>
                </a:rPr>
                <a:t>Chính xác!</a:t>
              </a:r>
            </a:p>
          </p:txBody>
        </p:sp>
        <p:pic>
          <p:nvPicPr>
            <p:cNvPr id="58378" name="Picture 10" descr="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301 C 0.1059 -0.04792 0.31614 -0.09236 0.3684 -0.15579 C 0.42083 -0.21922 0.23593 -0.34537 0.20937 -0.38334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676400"/>
            <a:ext cx="5410200" cy="838200"/>
          </a:xfrm>
        </p:spPr>
        <p:txBody>
          <a:bodyPr/>
          <a:lstStyle/>
          <a:p>
            <a:pPr eaLnBrk="1" hangingPunct="1"/>
            <a:r>
              <a:rPr lang="en-US" sz="3500" u="sng" smtClean="0"/>
              <a:t>Hướng dẫn viết từ khó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-3352800" y="30480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400" b="0">
                <a:solidFill>
                  <a:srgbClr val="FF0000"/>
                </a:solidFill>
                <a:latin typeface="Times New Roman" pitchFamily="18" charset="0"/>
              </a:rPr>
              <a:t>Lá b</a:t>
            </a:r>
            <a:r>
              <a:rPr lang="en-US" sz="4400" b="0" u="sng">
                <a:solidFill>
                  <a:srgbClr val="FF0000"/>
                </a:solidFill>
                <a:latin typeface="Times New Roman" pitchFamily="18" charset="0"/>
              </a:rPr>
              <a:t>iếc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9906000" y="2895600"/>
            <a:ext cx="304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400" b="0" u="sng">
                <a:solidFill>
                  <a:srgbClr val="000099"/>
                </a:solidFill>
                <a:latin typeface="Times New Roman" pitchFamily="18" charset="0"/>
              </a:rPr>
              <a:t>r</a:t>
            </a:r>
            <a:r>
              <a:rPr lang="en-US" sz="4400" b="0">
                <a:solidFill>
                  <a:srgbClr val="000099"/>
                </a:solidFill>
                <a:latin typeface="Times New Roman" pitchFamily="18" charset="0"/>
              </a:rPr>
              <a:t>ập </a:t>
            </a:r>
            <a:r>
              <a:rPr lang="en-US" sz="4400" b="0" u="sng">
                <a:solidFill>
                  <a:srgbClr val="000099"/>
                </a:solidFill>
                <a:latin typeface="Times New Roman" pitchFamily="18" charset="0"/>
              </a:rPr>
              <a:t>r</a:t>
            </a:r>
            <a:r>
              <a:rPr lang="en-US" sz="4400" b="0">
                <a:solidFill>
                  <a:srgbClr val="000099"/>
                </a:solidFill>
                <a:latin typeface="Times New Roman" pitchFamily="18" charset="0"/>
              </a:rPr>
              <a:t>ình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-3810000" y="41910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400" b="0">
                <a:solidFill>
                  <a:srgbClr val="FF0000"/>
                </a:solidFill>
                <a:latin typeface="Times New Roman" pitchFamily="18" charset="0"/>
              </a:rPr>
              <a:t>   ngh</a:t>
            </a:r>
            <a:r>
              <a:rPr lang="en-US" sz="4400" b="0" u="sng">
                <a:solidFill>
                  <a:srgbClr val="FF0000"/>
                </a:solidFill>
                <a:latin typeface="Times New Roman" pitchFamily="18" charset="0"/>
              </a:rPr>
              <a:t>iêng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9144000" y="4267200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400" b="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en-US" sz="4400" b="0" u="sng">
                <a:solidFill>
                  <a:srgbClr val="000099"/>
                </a:solidFill>
                <a:latin typeface="Times New Roman" pitchFamily="18" charset="0"/>
              </a:rPr>
              <a:t>ợp</a:t>
            </a:r>
          </a:p>
        </p:txBody>
      </p:sp>
      <p:pic>
        <p:nvPicPr>
          <p:cNvPr id="11271" name="Picture 1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oa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Hoa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495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9942E-6 L 0.525 -3.6994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2.83237E-6 L -0.58333 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6 2.31214E-6 L 0.47916 2.3121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6 L -0.4901 4.0462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sz="2200" smtClean="0">
                <a:solidFill>
                  <a:schemeClr val="tx1"/>
                </a:solidFill>
                <a:latin typeface=".VnTime" pitchFamily="34" charset="0"/>
              </a:rPr>
              <a:t/>
            </a:r>
            <a:br>
              <a:rPr lang="en-US" sz="2200" smtClean="0">
                <a:solidFill>
                  <a:schemeClr val="tx1"/>
                </a:solidFill>
                <a:latin typeface=".VnTime" pitchFamily="34" charset="0"/>
              </a:rPr>
            </a:br>
            <a:endParaRPr lang="en-US" sz="3500" smtClean="0">
              <a:solidFill>
                <a:srgbClr val="000099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248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chim            M¸i nhµ cña 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Lîp ngh×n </a:t>
            </a:r>
            <a:r>
              <a:rPr 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l¸ biÕc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     </a:t>
            </a:r>
            <a:r>
              <a:rPr 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Nghiªng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giµn gÊc ®á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c¸                M¸i nhµ cña b¹n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Sãng xanh </a:t>
            </a:r>
            <a:r>
              <a:rPr 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rËp r×nh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.         Hoa giÊy </a:t>
            </a:r>
            <a:r>
              <a:rPr lang="en-US" sz="32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lîp</a:t>
            </a: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hång.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dÝm                      Định Hải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S©u trong lßng ®Êt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M¸i nhµ cña èc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Trßn vo bªn m×nh.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38400" y="1143000"/>
            <a:ext cx="4267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0099"/>
                </a:solidFill>
              </a:rPr>
              <a:t>Mét m¸i nhµ chung</a:t>
            </a:r>
          </a:p>
        </p:txBody>
      </p:sp>
      <p:pic>
        <p:nvPicPr>
          <p:cNvPr id="59398" name="Picture 6" descr="blooming_flower_ju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blooming_flower_ju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6" descr="H:\01-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28600" y="1104900"/>
            <a:ext cx="4572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        </a:t>
            </a:r>
            <a:r>
              <a:rPr lang="en-US" sz="2400">
                <a:latin typeface="Arial" charset="0"/>
              </a:rPr>
              <a:t>2. TƯ THẾ NGỒI VIẾT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Nên ngồi đúng tư thế để tránh các tật về xương, mắt.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* Ngồi viết đúng tư thế luôn có 3 điểm tựa:</a:t>
            </a:r>
          </a:p>
          <a:p>
            <a:pPr eaLnBrk="1" hangingPunct="1"/>
            <a:r>
              <a:rPr lang="en-US" sz="2400" b="0">
                <a:latin typeface="Arial" charset="0"/>
              </a:rPr>
              <a:t>           +  Hai chân chạm đất</a:t>
            </a:r>
          </a:p>
          <a:p>
            <a:pPr eaLnBrk="1" hangingPunct="1"/>
            <a:r>
              <a:rPr lang="en-US" sz="2400" b="0">
                <a:latin typeface="Arial" charset="0"/>
              </a:rPr>
              <a:t>           +  Hai mông đặt thoải mái lên ghế</a:t>
            </a:r>
          </a:p>
          <a:p>
            <a:pPr eaLnBrk="1" hangingPunct="1"/>
            <a:r>
              <a:rPr lang="en-US" sz="2400" b="0">
                <a:latin typeface="Arial" charset="0"/>
              </a:rPr>
              <a:t>           +  Hai cánh tay đặt lên bàn</a:t>
            </a:r>
          </a:p>
          <a:p>
            <a:pPr eaLnBrk="1" hangingPunct="1"/>
            <a:endParaRPr lang="en-US" sz="2400" b="0">
              <a:latin typeface="Arial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42672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pic>
        <p:nvPicPr>
          <p:cNvPr id="60420" name="Picture 4" descr="tuthe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27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blooming_flower_ju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blooming_flower_ju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578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blooming_flower_ju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blooming_flower_ju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1" descr="whtbunny_dance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1371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68480"/>
  <p:tag name="VIOLETTITLE" val="chinh ta &quot;mot mai nha chung&quot;"/>
  <p:tag name="VIOLETLESSON" val="57"/>
  <p:tag name="VIOLETCATID" val="8048908"/>
  <p:tag name="VIOLETSUBJECT" val="Chính tả 3"/>
  <p:tag name="VIOLETAUTHORID" val="3057599"/>
  <p:tag name="VIOLETAUTHORNAME" val="Nguyễn Khánh Duy"/>
  <p:tag name="VIOLETAUTHORAVATAR" val="no_avatar.jpg"/>
  <p:tag name="VIOLETAUTHORADDRESS" val="truong tieu hoc ly Tu Trong - vinh long"/>
  <p:tag name="VIOLETDATE" val="2011-07-30 19:08:37"/>
  <p:tag name="VIOLETHIT" val="243"/>
  <p:tag name="VIOLETLIKE" val="0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525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.VnTime</vt:lpstr>
      <vt:lpstr>Arial</vt:lpstr>
      <vt:lpstr>Wingdings</vt:lpstr>
      <vt:lpstr>Calibri</vt:lpstr>
      <vt:lpstr>Times New Roman</vt:lpstr>
      <vt:lpstr>.VnBodoni</vt:lpstr>
      <vt:lpstr>.VnBahamasBH</vt:lpstr>
      <vt:lpstr>VNI-Present</vt:lpstr>
      <vt:lpstr>.VnVogueH</vt:lpstr>
      <vt:lpstr>.VnTimeH</vt:lpstr>
      <vt:lpstr>Network</vt:lpstr>
      <vt:lpstr>2_Proposal</vt:lpstr>
      <vt:lpstr>PowerPoint Presentation</vt:lpstr>
      <vt:lpstr>                    ChÝnh t¶ :Nhớ - viết</vt:lpstr>
      <vt:lpstr> </vt:lpstr>
      <vt:lpstr>PowerPoint Presentation</vt:lpstr>
      <vt:lpstr>PowerPoint Presentation</vt:lpstr>
      <vt:lpstr>PowerPoint Presentation</vt:lpstr>
      <vt:lpstr>Hướng dẫn viết từ khó</vt:lpstr>
      <vt:lpstr> </vt:lpstr>
      <vt:lpstr>PowerPoint Presentation</vt:lpstr>
      <vt:lpstr>PowerPoint Presentation</vt:lpstr>
      <vt:lpstr>PowerPoint Presentation</vt:lpstr>
      <vt:lpstr>                       Chính tả: Nhớ - viết </vt:lpstr>
      <vt:lpstr>PowerPoint Presentation</vt:lpstr>
      <vt:lpstr>PowerPoint Presentation</vt:lpstr>
    </vt:vector>
  </TitlesOfParts>
  <Company>Truc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Chóc mõng n¨m míi !</dc:title>
  <dc:creator>hp</dc:creator>
  <cp:lastModifiedBy>Microsoft</cp:lastModifiedBy>
  <cp:revision>759</cp:revision>
  <dcterms:created xsi:type="dcterms:W3CDTF">2008-01-17T00:56:22Z</dcterms:created>
  <dcterms:modified xsi:type="dcterms:W3CDTF">2018-01-24T03:56:45Z</dcterms:modified>
</cp:coreProperties>
</file>