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70" r:id="rId2"/>
    <p:sldId id="256" r:id="rId3"/>
    <p:sldId id="278" r:id="rId4"/>
    <p:sldId id="279" r:id="rId5"/>
    <p:sldId id="276" r:id="rId6"/>
    <p:sldId id="259" r:id="rId7"/>
    <p:sldId id="257" r:id="rId8"/>
    <p:sldId id="269" r:id="rId9"/>
    <p:sldId id="265" r:id="rId10"/>
    <p:sldId id="267" r:id="rId11"/>
  </p:sldIdLst>
  <p:sldSz cx="9144000" cy="6858000" type="screen4x3"/>
  <p:notesSz cx="6858000" cy="9144000"/>
  <p:custDataLst>
    <p:tags r:id="rId13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B2B2B2"/>
    <a:srgbClr val="0000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CF6FAF6A-15CD-4C77-B533-D2338C937684}" type="datetimeFigureOut">
              <a:rPr lang="en-US"/>
              <a:pPr>
                <a:defRPr/>
              </a:pPr>
              <a:t>1/24/2018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BD438A5D-23D3-4D17-BB48-DF149D74D8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43527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18C3A02-B050-41FE-854C-3E7B1FA4DAC9}" type="slidenum">
              <a:rPr lang="en-US"/>
              <a:pPr eaLnBrk="1" hangingPunct="1"/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CAA942-43F0-44F8-B32E-F024A78B4F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3848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B88C51-E667-4D3E-8FC6-6A7438C2DB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025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5D27AC-3A51-4796-9D53-98CCF3F4F9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7617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73E609-E0DD-4ADB-8417-CC414FD280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7979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0BAE81-4D2A-4A90-850A-D8102022BB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59221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9A1370-4402-4E56-BF6A-D705DAEC1B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51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ED3937-4303-4D61-B0F8-666E8B4BB8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788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8A0551-8584-472C-9E52-CFA748E81A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1994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B72BEA-8713-471A-A090-05CA4E88AB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0922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152924-97B3-4ECE-9BB7-0974EA5A3B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8542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C9611E-42B2-4CBA-8E73-840529A4E8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306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76F93FC7-CFA0-468C-8A76-C595AC3088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9" name="WordArt 3"/>
          <p:cNvSpPr>
            <a:spLocks noChangeArrowheads="1" noChangeShapeType="1" noTextEdit="1"/>
          </p:cNvSpPr>
          <p:nvPr/>
        </p:nvSpPr>
        <p:spPr bwMode="auto">
          <a:xfrm>
            <a:off x="1066800" y="457200"/>
            <a:ext cx="6858000" cy="13716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810"/>
              </a:avLst>
            </a:prstTxWarp>
          </a:bodyPr>
          <a:lstStyle/>
          <a:p>
            <a:pPr algn="ctr"/>
            <a:r>
              <a:rPr lang="en-US" sz="3600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.VnCooperH"/>
              </a:rPr>
              <a:t>Chµo</a:t>
            </a:r>
            <a:r>
              <a:rPr lang="en-US" sz="36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.VnCooperH"/>
              </a:rPr>
              <a:t> </a:t>
            </a:r>
            <a:r>
              <a:rPr lang="en-US" sz="3600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.VnCooperH"/>
              </a:rPr>
              <a:t>mõng</a:t>
            </a:r>
            <a:r>
              <a:rPr lang="en-US" sz="36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.VnCooperH"/>
              </a:rPr>
              <a:t> </a:t>
            </a:r>
            <a:r>
              <a:rPr lang="en-US" sz="3600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.VnCooperH"/>
              </a:rPr>
              <a:t>c¸c</a:t>
            </a:r>
            <a:r>
              <a:rPr lang="en-US" sz="36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.VnCooperH"/>
              </a:rPr>
              <a:t> </a:t>
            </a:r>
            <a:r>
              <a:rPr lang="en-US" sz="3600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.VnCooperH"/>
              </a:rPr>
              <a:t>thÇy</a:t>
            </a:r>
            <a:r>
              <a:rPr lang="en-US" sz="36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.VnCooperH"/>
              </a:rPr>
              <a:t> c« </a:t>
            </a:r>
            <a:r>
              <a:rPr lang="en-US" sz="3600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.VnCooperH"/>
              </a:rPr>
              <a:t>vÒ</a:t>
            </a:r>
            <a:r>
              <a:rPr lang="en-US" sz="36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.VnCooperH"/>
              </a:rPr>
              <a:t> </a:t>
            </a:r>
            <a:r>
              <a:rPr lang="en-US" sz="3600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.VnCooperH"/>
              </a:rPr>
              <a:t>dù</a:t>
            </a:r>
            <a:r>
              <a:rPr lang="en-US" sz="36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.VnCooperH"/>
              </a:rPr>
              <a:t> </a:t>
            </a:r>
            <a:r>
              <a:rPr lang="en-US" sz="3600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.VnCooperH"/>
              </a:rPr>
              <a:t>giê</a:t>
            </a:r>
            <a:r>
              <a:rPr lang="en-US" sz="36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.VnCooperH"/>
              </a:rPr>
              <a:t> </a:t>
            </a:r>
          </a:p>
        </p:txBody>
      </p:sp>
      <p:pic>
        <p:nvPicPr>
          <p:cNvPr id="9222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486275" y="0"/>
            <a:ext cx="440055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3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2575" y="14288"/>
            <a:ext cx="48514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9" name="Text Box 11"/>
          <p:cNvSpPr txBox="1">
            <a:spLocks noChangeArrowheads="1"/>
          </p:cNvSpPr>
          <p:nvPr/>
        </p:nvSpPr>
        <p:spPr bwMode="auto">
          <a:xfrm>
            <a:off x="381000" y="2362200"/>
            <a:ext cx="8763000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</a:rPr>
              <a:t>Chính tả : </a:t>
            </a:r>
          </a:p>
          <a:p>
            <a:pPr algn="ctr">
              <a:spcBef>
                <a:spcPct val="50000"/>
              </a:spcBef>
            </a:pPr>
            <a:r>
              <a:rPr lang="en-US" sz="4000" b="1">
                <a:solidFill>
                  <a:srgbClr val="0000FF"/>
                </a:solidFill>
              </a:rPr>
              <a:t>Lời kêu gọi toàn dân tập thể dục</a:t>
            </a:r>
          </a:p>
        </p:txBody>
      </p:sp>
    </p:spTree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458 -1.96532E-6 L 0.49167 -1.96532E-6 " pathEditMode="relative" rAng="0" ptsTypes="AA">
                                      <p:cBhvr>
                                        <p:cTn id="6" dur="5000" spd="-1000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313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2.89017E-6 L -0.53507 -0.00208 " pathEditMode="relative" rAng="0" ptsTypes="AA">
                                      <p:cBhvr>
                                        <p:cTn id="8" dur="5000" spd="-1000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753" y="-116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30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0Vol_060_CL1985272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639300" cy="762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9" name="WordArt 3" descr="Narrow vertical"/>
          <p:cNvSpPr>
            <a:spLocks noChangeArrowheads="1" noChangeShapeType="1" noTextEdit="1"/>
          </p:cNvSpPr>
          <p:nvPr/>
        </p:nvSpPr>
        <p:spPr bwMode="auto">
          <a:xfrm>
            <a:off x="304800" y="1219200"/>
            <a:ext cx="8610600" cy="4114800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0356"/>
              </a:avLst>
            </a:prstTxWarp>
          </a:bodyPr>
          <a:lstStyle/>
          <a:p>
            <a:pPr algn="ctr"/>
            <a:r>
              <a:rPr lang="vi-VN" sz="4400" b="1" kern="1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pattFill prst="dashHorz">
                  <a:fgClr>
                    <a:srgbClr val="808080"/>
                  </a:fgClr>
                  <a:bgClr>
                    <a:srgbClr val="FFFF00"/>
                  </a:bgClr>
                </a:patt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Xin chân thành cảm ơn các thầy cô</a:t>
            </a:r>
            <a:endParaRPr lang="en-US" sz="4400" b="1" kern="10">
              <a:ln w="12700">
                <a:solidFill>
                  <a:srgbClr val="000000"/>
                </a:solidFill>
                <a:round/>
                <a:headEnd/>
                <a:tailEnd/>
              </a:ln>
              <a:pattFill prst="dashHorz">
                <a:fgClr>
                  <a:srgbClr val="808080"/>
                </a:fgClr>
                <a:bgClr>
                  <a:srgbClr val="FFFF00"/>
                </a:bgClr>
              </a:patt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2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838200"/>
            <a:ext cx="8915400" cy="508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265113"/>
            <a:ext cx="8901113" cy="64404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891" name="Line 3"/>
          <p:cNvSpPr>
            <a:spLocks noChangeShapeType="1"/>
          </p:cNvSpPr>
          <p:nvPr/>
        </p:nvSpPr>
        <p:spPr bwMode="auto">
          <a:xfrm>
            <a:off x="609600" y="1905000"/>
            <a:ext cx="7620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892" name="Line 4"/>
          <p:cNvSpPr>
            <a:spLocks noChangeShapeType="1"/>
          </p:cNvSpPr>
          <p:nvPr/>
        </p:nvSpPr>
        <p:spPr bwMode="auto">
          <a:xfrm>
            <a:off x="4648200" y="3048000"/>
            <a:ext cx="7620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893" name="Line 5"/>
          <p:cNvSpPr>
            <a:spLocks noChangeShapeType="1"/>
          </p:cNvSpPr>
          <p:nvPr/>
        </p:nvSpPr>
        <p:spPr bwMode="auto">
          <a:xfrm>
            <a:off x="838200" y="4800600"/>
            <a:ext cx="7620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894" name="Line 6"/>
          <p:cNvSpPr>
            <a:spLocks noChangeShapeType="1"/>
          </p:cNvSpPr>
          <p:nvPr/>
        </p:nvSpPr>
        <p:spPr bwMode="auto">
          <a:xfrm>
            <a:off x="304800" y="3657600"/>
            <a:ext cx="10668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895" name="Line 7"/>
          <p:cNvSpPr>
            <a:spLocks noChangeShapeType="1"/>
          </p:cNvSpPr>
          <p:nvPr/>
        </p:nvSpPr>
        <p:spPr bwMode="auto">
          <a:xfrm>
            <a:off x="1828800" y="5410200"/>
            <a:ext cx="19050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896" name="Line 8"/>
          <p:cNvSpPr>
            <a:spLocks noChangeShapeType="1"/>
          </p:cNvSpPr>
          <p:nvPr/>
        </p:nvSpPr>
        <p:spPr bwMode="auto">
          <a:xfrm>
            <a:off x="6629400" y="2514600"/>
            <a:ext cx="1752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7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7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7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78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78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78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1" grpId="0" animBg="1"/>
      <p:bldP spid="37892" grpId="0" animBg="1"/>
      <p:bldP spid="37893" grpId="0" animBg="1"/>
      <p:bldP spid="37894" grpId="0" animBg="1"/>
      <p:bldP spid="37895" grpId="0" animBg="1"/>
      <p:bldP spid="3789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265113"/>
            <a:ext cx="8901113" cy="64404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827" name="Group 11"/>
          <p:cNvGrpSpPr>
            <a:grpSpLocks/>
          </p:cNvGrpSpPr>
          <p:nvPr/>
        </p:nvGrpSpPr>
        <p:grpSpPr bwMode="auto">
          <a:xfrm>
            <a:off x="304800" y="990600"/>
            <a:ext cx="8705850" cy="4700588"/>
            <a:chOff x="196" y="591"/>
            <a:chExt cx="5864" cy="3138"/>
          </a:xfrm>
        </p:grpSpPr>
        <p:pic>
          <p:nvPicPr>
            <p:cNvPr id="34825" name="Picture 9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6" y="591"/>
              <a:ext cx="5369" cy="313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4826" name="Picture 10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68" y="660"/>
              <a:ext cx="492" cy="26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34" name="Picture 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124200"/>
            <a:ext cx="214313" cy="131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35" name="Picture 1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1600200"/>
            <a:ext cx="214313" cy="165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42" name="Picture 2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163" y="106363"/>
            <a:ext cx="8910637" cy="6483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4"/>
          <p:cNvSpPr txBox="1">
            <a:spLocks noChangeArrowheads="1"/>
          </p:cNvSpPr>
          <p:nvPr/>
        </p:nvSpPr>
        <p:spPr bwMode="auto">
          <a:xfrm>
            <a:off x="898525" y="152400"/>
            <a:ext cx="7102475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200" b="1"/>
              <a:t>(2) . Điền vào chỗ trống:</a:t>
            </a:r>
          </a:p>
          <a:p>
            <a:pPr eaLnBrk="1" hangingPunct="1"/>
            <a:r>
              <a:rPr lang="en-US" sz="3200" b="1"/>
              <a:t>a) </a:t>
            </a:r>
            <a:r>
              <a:rPr lang="en-US" sz="3200" b="1">
                <a:solidFill>
                  <a:srgbClr val="FF0000"/>
                </a:solidFill>
              </a:rPr>
              <a:t>s</a:t>
            </a:r>
            <a:r>
              <a:rPr lang="en-US" sz="3200" b="1"/>
              <a:t> hay </a:t>
            </a:r>
            <a:r>
              <a:rPr lang="en-US" sz="3200" b="1">
                <a:solidFill>
                  <a:srgbClr val="FF0000"/>
                </a:solidFill>
              </a:rPr>
              <a:t>x</a:t>
            </a:r>
            <a:r>
              <a:rPr lang="en-US" sz="3200" b="1"/>
              <a:t> ?</a:t>
            </a:r>
          </a:p>
        </p:txBody>
      </p:sp>
      <p:sp>
        <p:nvSpPr>
          <p:cNvPr id="7171" name="Text Box 5"/>
          <p:cNvSpPr txBox="1">
            <a:spLocks noChangeArrowheads="1"/>
          </p:cNvSpPr>
          <p:nvPr/>
        </p:nvSpPr>
        <p:spPr bwMode="auto">
          <a:xfrm>
            <a:off x="381000" y="1143000"/>
            <a:ext cx="8534400" cy="5462588"/>
          </a:xfrm>
          <a:prstGeom prst="rect">
            <a:avLst/>
          </a:prstGeom>
          <a:noFill/>
          <a:ln w="2857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Giảm 20 cân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b="1"/>
              <a:t>    Một người to béo kể với bạn :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b="1"/>
              <a:t>     - Tôi muốn gầy bớt đi, bác …ĩ khuyên là mỗi …áng phải cưỡi ngựa chạy mươi vòng …ung quanh thị …ã. Tôi theo lời khuyên đó đã một tháng nay. 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b="1"/>
              <a:t>    - Kết quả ra …ao ? – Người bạn hỏi :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b="1"/>
              <a:t>    - Kết quả là con ngựa mà tôi cưỡi …út mất 20 cân.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800" b="1"/>
              <a:t>         </a:t>
            </a:r>
            <a:r>
              <a:rPr lang="en-US" sz="2800" b="1" i="1"/>
              <a:t>Truyện vui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6727825" y="4987925"/>
            <a:ext cx="381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s</a:t>
            </a:r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527050" y="2857500"/>
            <a:ext cx="381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s</a:t>
            </a:r>
          </a:p>
        </p:txBody>
      </p:sp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2978150" y="4349750"/>
            <a:ext cx="381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s</a:t>
            </a:r>
          </a:p>
        </p:txBody>
      </p:sp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5527675" y="2438400"/>
            <a:ext cx="381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s</a:t>
            </a:r>
          </a:p>
        </p:txBody>
      </p:sp>
      <p:sp>
        <p:nvSpPr>
          <p:cNvPr id="3083" name="Text Box 11"/>
          <p:cNvSpPr txBox="1">
            <a:spLocks noChangeArrowheads="1"/>
          </p:cNvSpPr>
          <p:nvPr/>
        </p:nvSpPr>
        <p:spPr bwMode="auto">
          <a:xfrm>
            <a:off x="2232025" y="3286125"/>
            <a:ext cx="4349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3084" name="Text Box 12"/>
          <p:cNvSpPr txBox="1">
            <a:spLocks noChangeArrowheads="1"/>
          </p:cNvSpPr>
          <p:nvPr/>
        </p:nvSpPr>
        <p:spPr bwMode="auto">
          <a:xfrm>
            <a:off x="7218363" y="2846388"/>
            <a:ext cx="3810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x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8" grpId="0"/>
      <p:bldP spid="3080" grpId="0"/>
      <p:bldP spid="3081" grpId="0"/>
      <p:bldP spid="3082" grpId="0"/>
      <p:bldP spid="3083" grpId="0"/>
      <p:bldP spid="308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381000" y="2863850"/>
            <a:ext cx="8077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200" b="1"/>
              <a:t>+ Làm thêm bài </a:t>
            </a:r>
            <a:r>
              <a:rPr lang="en-US" sz="3200" b="1">
                <a:solidFill>
                  <a:srgbClr val="0000FF"/>
                </a:solidFill>
              </a:rPr>
              <a:t>(2). b)</a:t>
            </a:r>
            <a:r>
              <a:rPr lang="en-US" sz="3200" b="1" i="1">
                <a:solidFill>
                  <a:srgbClr val="0000FF"/>
                </a:solidFill>
              </a:rPr>
              <a:t> </a:t>
            </a:r>
            <a:r>
              <a:rPr lang="en-US" sz="3200" b="1"/>
              <a:t>vào VBT .</a:t>
            </a:r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3429000" y="1187450"/>
            <a:ext cx="2362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b="1" u="sng">
                <a:solidFill>
                  <a:srgbClr val="FF0000"/>
                </a:solidFill>
              </a:rPr>
              <a:t>Dặn dò</a:t>
            </a: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381000" y="2101850"/>
            <a:ext cx="7620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200" b="1"/>
              <a:t>+ Tự chữa lỗi chính tả.</a:t>
            </a: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381000" y="3733800"/>
            <a:ext cx="85344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200" b="1"/>
              <a:t>+ Chuẩn bị tiết tập làm văn: </a:t>
            </a:r>
            <a:r>
              <a:rPr lang="en-US" sz="3200" b="1">
                <a:solidFill>
                  <a:srgbClr val="0000FF"/>
                </a:solidFill>
              </a:rPr>
              <a:t>Kể lại một trận thi đấu thể thao</a:t>
            </a:r>
            <a:endParaRPr lang="en-US" sz="3600" b="1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IOLETID" val="11268391"/>
  <p:tag name="VIOLETTITLE" val="chính tả: Lời kêu gọi toàn dân tập thể dục"/>
  <p:tag name="VIOLETLESSON" val="55"/>
  <p:tag name="VIOLETCATID" val="8048908"/>
  <p:tag name="VIOLETSUBJECT" val="Chính tả 3"/>
  <p:tag name="VIOLETAUTHORID" val="1361144"/>
  <p:tag name="VIOLETAUTHORNAME" val="Đào Thị Phương"/>
  <p:tag name="VIOLETAUTHORAVATAR" val="no_avatarf.jpg"/>
  <p:tag name="VIOLETAUTHORADDRESS" val="Trường tiểu học Cam Phú - Cam Ranh- Khánh Hòa"/>
  <p:tag name="VIOLETDATE" val="2009-08-21 20:16:08"/>
  <p:tag name="VIOLETHIT" val="201"/>
  <p:tag name="VIOLETLIKE" val="0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513</TotalTime>
  <Words>170</Words>
  <Application>Microsoft Office PowerPoint</Application>
  <PresentationFormat>On-screen Show (4:3)</PresentationFormat>
  <Paragraphs>23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Times New Roman</vt:lpstr>
      <vt:lpstr>HL Hoctro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79 NGUYEN TRONG KY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MINH NHAT</dc:creator>
  <cp:lastModifiedBy>Microsoft</cp:lastModifiedBy>
  <cp:revision>39</cp:revision>
  <dcterms:created xsi:type="dcterms:W3CDTF">2009-02-08T03:37:48Z</dcterms:created>
  <dcterms:modified xsi:type="dcterms:W3CDTF">2018-01-24T03:51:02Z</dcterms:modified>
</cp:coreProperties>
</file>