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activeX/activeX2.xml" ContentType="application/vnd.ms-office.activeX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activeX/activeX2.bin" ContentType="application/vnd.ms-office.activeX"/>
  <Override PartName="/ppt/activeX/activeX3.bin" ContentType="application/vnd.ms-office.activeX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activeX/activeX1.bin" ContentType="application/vnd.ms-office.activeX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0" r:id="rId2"/>
    <p:sldId id="259" r:id="rId3"/>
    <p:sldId id="273" r:id="rId4"/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4" r:id="rId13"/>
    <p:sldId id="275" r:id="rId14"/>
    <p:sldId id="272" r:id="rId15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D4D8D6-B6CE-47C5-964E-D73C26E79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90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3B5604-001F-436E-B244-3E80071EA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3593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EEAC148-B07A-4B6C-8821-CB7278445095}" type="slidenum">
              <a:rPr lang="en-US" altLang="vi-VN" smtClean="0"/>
              <a:pPr/>
              <a:t>1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>
              <a:latin typeface="Calibri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B011ED2-FFEA-4A3B-8061-D07FFE51DCEF}" type="slidenum">
              <a:rPr lang="en-US" altLang="vi-VN" smtClean="0"/>
              <a:pPr/>
              <a:t>2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 smtClean="0">
              <a:latin typeface="Calibri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1D08A4-395B-4FFF-9E84-9D8FF854CAA8}" type="slidenum">
              <a:rPr lang="en-US" altLang="vi-VN" smtClean="0"/>
              <a:pPr/>
              <a:t>14</a:t>
            </a:fld>
            <a:endParaRPr lang="en-US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1A063-6934-4ADE-A258-F0898C362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151077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C73A-67CE-4542-879F-6D6B78573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687526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4A116-8687-41A8-95AA-D400A6D5A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7778298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954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A1A2D-5E1F-4C86-AD6A-E9D457E7F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2394800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607DB-4541-4035-B543-2195758F0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550384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06584-FBA2-4D22-B212-3F3883907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70230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F8EE-5CC5-4C74-B56E-C712E83B3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080236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1C51-32E8-40C7-8FB4-5F4B8E6A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909818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519F1-BF9C-456B-B5F8-373FA230C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5448757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4F465-59AA-4EA7-931B-018D53CE4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1869035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22308-9475-4E45-AE2A-DB5A20D06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37341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FC36-B335-4A8B-A53E-FAF6D9B9F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984627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15FCFE4-783D-4ACD-8FCF-7C5C9A736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5.vml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6.v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jpeg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642"/>
          <p:cNvSpPr>
            <a:spLocks noChangeArrowheads="1" noChangeShapeType="1" noTextEdit="1"/>
          </p:cNvSpPr>
          <p:nvPr/>
        </p:nvSpPr>
        <p:spPr bwMode="auto">
          <a:xfrm>
            <a:off x="838200" y="1482725"/>
            <a:ext cx="7391400" cy="1184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 nhiên và xã hội  :  LỚP 3</a:t>
            </a:r>
          </a:p>
        </p:txBody>
      </p:sp>
      <p:sp>
        <p:nvSpPr>
          <p:cNvPr id="12" name="WordArt 642"/>
          <p:cNvSpPr>
            <a:spLocks noChangeArrowheads="1" noChangeShapeType="1" noTextEdit="1"/>
          </p:cNvSpPr>
          <p:nvPr/>
        </p:nvSpPr>
        <p:spPr bwMode="auto">
          <a:xfrm>
            <a:off x="152400" y="2590800"/>
            <a:ext cx="8839200" cy="1860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thở và cơ quan hô hấp.</a:t>
            </a: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6146" name="ShockwaveFlash1" r:id="rId2" imgW="8128080" imgH="6095880"/>
      <p:control spid="6147" name="ShockwaveFlash2" r:id="rId3" imgW="8128080" imgH="6095880"/>
    </p:controls>
  </p:cSld>
  <p:clrMapOvr>
    <a:masterClrMapping/>
  </p:clrMapOvr>
  <p:transition spd="slow">
    <p:sndAc>
      <p:stSnd>
        <p:snd r:embed="rId5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AutoShape 3"/>
          <p:cNvSpPr>
            <a:spLocks noChangeArrowheads="1"/>
          </p:cNvSpPr>
          <p:nvPr/>
        </p:nvSpPr>
        <p:spPr bwMode="auto">
          <a:xfrm rot="-5400000">
            <a:off x="5726907" y="1816893"/>
            <a:ext cx="2381250" cy="3319463"/>
          </a:xfrm>
          <a:prstGeom prst="wedgeRoundRectCallout">
            <a:avLst>
              <a:gd name="adj1" fmla="val 60264"/>
              <a:gd name="adj2" fmla="val -7515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.VnTime" pitchFamily="34" charset="0"/>
              </a:rPr>
              <a:t>C</a:t>
            </a:r>
            <a:r>
              <a:rPr lang="vi-VN" altLang="vi-VN" sz="2400" b="1">
                <a:latin typeface="Times New Roman" pitchFamily="18" charset="0"/>
              </a:rPr>
              <a:t>ơ</a:t>
            </a:r>
            <a:r>
              <a:rPr lang="en-US" altLang="vi-VN" sz="2400" b="1">
                <a:latin typeface="Times New Roman" pitchFamily="18" charset="0"/>
              </a:rPr>
              <a:t> quan h</a:t>
            </a:r>
            <a:r>
              <a:rPr lang="vi-VN" altLang="vi-VN" sz="2400" b="1">
                <a:latin typeface="Times New Roman" pitchFamily="18" charset="0"/>
              </a:rPr>
              <a:t>ô</a:t>
            </a:r>
            <a:r>
              <a:rPr lang="en-US" altLang="vi-VN" sz="2400" b="1">
                <a:latin typeface="Times New Roman" pitchFamily="18" charset="0"/>
              </a:rPr>
              <a:t> h</a:t>
            </a:r>
            <a:r>
              <a:rPr lang="vi-VN" altLang="vi-VN" sz="2400" b="1">
                <a:latin typeface="Times New Roman" pitchFamily="18" charset="0"/>
              </a:rPr>
              <a:t>ấp</a:t>
            </a:r>
            <a:r>
              <a:rPr lang="en-US" altLang="vi-VN" sz="2400" b="1">
                <a:latin typeface="Times New Roman" pitchFamily="18" charset="0"/>
              </a:rPr>
              <a:t> gi</a:t>
            </a:r>
            <a:r>
              <a:rPr lang="vi-VN" altLang="vi-VN" sz="2400" b="1">
                <a:latin typeface="Times New Roman" pitchFamily="18" charset="0"/>
              </a:rPr>
              <a:t>úp</a:t>
            </a:r>
            <a:r>
              <a:rPr lang="en-US" altLang="vi-VN" sz="2400" b="1">
                <a:latin typeface="Times New Roman" pitchFamily="18" charset="0"/>
              </a:rPr>
              <a:t> </a:t>
            </a:r>
          </a:p>
          <a:p>
            <a:r>
              <a:rPr lang="en-US" altLang="vi-VN" sz="2400" b="1">
                <a:latin typeface="Times New Roman" pitchFamily="18" charset="0"/>
              </a:rPr>
              <a:t>c</a:t>
            </a:r>
            <a:r>
              <a:rPr lang="vi-VN" altLang="vi-VN" sz="2400" b="1">
                <a:latin typeface="Times New Roman" pitchFamily="18" charset="0"/>
              </a:rPr>
              <a:t>ơ</a:t>
            </a:r>
            <a:r>
              <a:rPr lang="en-US" altLang="vi-VN" sz="2400" b="1">
                <a:latin typeface="Times New Roman" pitchFamily="18" charset="0"/>
              </a:rPr>
              <a:t> th</a:t>
            </a:r>
            <a:r>
              <a:rPr lang="vi-VN" altLang="vi-VN" sz="2400" b="1">
                <a:latin typeface="Times New Roman" pitchFamily="18" charset="0"/>
              </a:rPr>
              <a:t>ể</a:t>
            </a:r>
            <a:r>
              <a:rPr lang="en-US" altLang="vi-VN" sz="2400" b="1">
                <a:latin typeface="Times New Roman" pitchFamily="18" charset="0"/>
              </a:rPr>
              <a:t> trao </a:t>
            </a:r>
            <a:r>
              <a:rPr lang="vi-VN" altLang="vi-VN" sz="2400" b="1">
                <a:latin typeface="Times New Roman" pitchFamily="18" charset="0"/>
              </a:rPr>
              <a:t>đổi</a:t>
            </a:r>
            <a:r>
              <a:rPr lang="en-US" altLang="vi-VN" sz="2400" b="1">
                <a:latin typeface="Times New Roman" pitchFamily="18" charset="0"/>
              </a:rPr>
              <a:t> kh</a:t>
            </a:r>
            <a:r>
              <a:rPr lang="vi-VN" altLang="vi-VN" sz="2400" b="1">
                <a:latin typeface="Times New Roman" pitchFamily="18" charset="0"/>
              </a:rPr>
              <a:t>í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ới</a:t>
            </a:r>
            <a:r>
              <a:rPr lang="en-US" altLang="vi-VN" sz="2400" b="1">
                <a:latin typeface="Times New Roman" pitchFamily="18" charset="0"/>
              </a:rPr>
              <a:t> </a:t>
            </a:r>
          </a:p>
          <a:p>
            <a:r>
              <a:rPr lang="en-US" altLang="vi-VN" sz="2400" b="1">
                <a:latin typeface="Times New Roman" pitchFamily="18" charset="0"/>
              </a:rPr>
              <a:t>m</a:t>
            </a:r>
            <a:r>
              <a:rPr lang="vi-VN" altLang="vi-VN" sz="2400" b="1">
                <a:latin typeface="Times New Roman" pitchFamily="18" charset="0"/>
              </a:rPr>
              <a:t>ô</a:t>
            </a:r>
            <a:r>
              <a:rPr lang="en-US" altLang="vi-VN" sz="2400" b="1">
                <a:latin typeface="Times New Roman" pitchFamily="18" charset="0"/>
              </a:rPr>
              <a:t>i tr</a:t>
            </a:r>
            <a:r>
              <a:rPr lang="vi-VN" altLang="vi-VN" sz="2400" b="1">
                <a:latin typeface="Times New Roman" pitchFamily="18" charset="0"/>
              </a:rPr>
              <a:t>ường</a:t>
            </a:r>
            <a:r>
              <a:rPr lang="en-US" altLang="vi-VN" sz="2400" b="1">
                <a:latin typeface="Times New Roman" pitchFamily="18" charset="0"/>
              </a:rPr>
              <a:t> b</a:t>
            </a:r>
            <a:r>
              <a:rPr lang="vi-VN" altLang="vi-VN" sz="2400" b="1">
                <a:latin typeface="Times New Roman" pitchFamily="18" charset="0"/>
              </a:rPr>
              <a:t>ê</a:t>
            </a:r>
            <a:r>
              <a:rPr lang="en-US" altLang="vi-VN" sz="2400" b="1">
                <a:latin typeface="Times New Roman" pitchFamily="18" charset="0"/>
              </a:rPr>
              <a:t>n ngo</a:t>
            </a:r>
            <a:r>
              <a:rPr lang="vi-VN" altLang="vi-VN" sz="2400" b="1">
                <a:latin typeface="Times New Roman" pitchFamily="18" charset="0"/>
              </a:rPr>
              <a:t>ài</a:t>
            </a:r>
          </a:p>
        </p:txBody>
      </p:sp>
      <p:sp>
        <p:nvSpPr>
          <p:cNvPr id="14339" name="AutoShape 5"/>
          <p:cNvSpPr>
            <a:spLocks noChangeArrowheads="1"/>
          </p:cNvSpPr>
          <p:nvPr/>
        </p:nvSpPr>
        <p:spPr bwMode="auto">
          <a:xfrm>
            <a:off x="3124200" y="533400"/>
            <a:ext cx="2286000" cy="17526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0" y="2286000"/>
            <a:ext cx="3581400" cy="2514600"/>
          </a:xfrm>
          <a:prstGeom prst="wedgeRoundRectCallout">
            <a:avLst>
              <a:gd name="adj1" fmla="val 64139"/>
              <a:gd name="adj2" fmla="val -608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Ở cơ quan hô hấp</a:t>
            </a:r>
            <a:endParaRPr lang="en-US" altLang="vi-VN" sz="2400" b="1">
              <a:solidFill>
                <a:srgbClr val="CC3300"/>
              </a:solidFill>
              <a:latin typeface=".VnTime" pitchFamily="34" charset="0"/>
            </a:endParaRPr>
          </a:p>
          <a:p>
            <a:r>
              <a:rPr lang="en-US" altLang="vi-VN" sz="2400" b="1">
                <a:solidFill>
                  <a:srgbClr val="CC3300"/>
                </a:solidFill>
                <a:latin typeface=".VnTime" pitchFamily="34" charset="0"/>
              </a:rPr>
              <a:t>M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ũi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, kh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í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 qu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ản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, ph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ế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 qu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ản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 </a:t>
            </a:r>
          </a:p>
          <a:p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l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à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đường</a:t>
            </a:r>
            <a:r>
              <a:rPr lang="en-US" altLang="vi-VN" sz="2400" b="1">
                <a:solidFill>
                  <a:srgbClr val="CC3300"/>
                </a:solidFill>
                <a:latin typeface="Times New Roman" pitchFamily="18" charset="0"/>
              </a:rPr>
              <a:t> dẫn kh</a:t>
            </a:r>
            <a:r>
              <a:rPr lang="vi-VN" altLang="vi-VN" sz="2400" b="1">
                <a:solidFill>
                  <a:srgbClr val="CC3300"/>
                </a:solidFill>
                <a:latin typeface="Times New Roman" pitchFamily="18" charset="0"/>
              </a:rPr>
              <a:t>í</a:t>
            </a:r>
            <a:endParaRPr lang="en-US" altLang="vi-VN" sz="2400" b="1">
              <a:solidFill>
                <a:srgbClr val="CC3300"/>
              </a:solidFill>
              <a:latin typeface="Times New Roman" pitchFamily="18" charset="0"/>
            </a:endParaRPr>
          </a:p>
          <a:p>
            <a:endParaRPr lang="en-US" altLang="vi-VN" sz="2400" b="1">
              <a:solidFill>
                <a:srgbClr val="CC3300"/>
              </a:solidFill>
              <a:latin typeface="Times New Roman" pitchFamily="18" charset="0"/>
            </a:endParaRPr>
          </a:p>
          <a:p>
            <a:r>
              <a:rPr lang="en-US" altLang="vi-VN" sz="2400" b="1">
                <a:latin typeface="Times New Roman" pitchFamily="18" charset="0"/>
              </a:rPr>
              <a:t>Hai l</a:t>
            </a:r>
            <a:r>
              <a:rPr lang="vi-VN" altLang="vi-VN" sz="2400" b="1">
                <a:latin typeface="Times New Roman" pitchFamily="18" charset="0"/>
              </a:rPr>
              <a:t>á</a:t>
            </a:r>
            <a:r>
              <a:rPr lang="en-US" altLang="vi-VN" sz="2400" b="1">
                <a:latin typeface="Times New Roman" pitchFamily="18" charset="0"/>
              </a:rPr>
              <a:t> ph</a:t>
            </a:r>
            <a:r>
              <a:rPr lang="vi-VN" altLang="vi-VN" sz="2400" b="1">
                <a:latin typeface="Times New Roman" pitchFamily="18" charset="0"/>
              </a:rPr>
              <a:t>ổi</a:t>
            </a:r>
            <a:r>
              <a:rPr lang="en-US" altLang="vi-VN" sz="2400" b="1">
                <a:latin typeface="Times New Roman" pitchFamily="18" charset="0"/>
              </a:rPr>
              <a:t> c</a:t>
            </a:r>
            <a:r>
              <a:rPr lang="vi-VN" altLang="vi-VN" sz="2400" b="1">
                <a:latin typeface="Times New Roman" pitchFamily="18" charset="0"/>
              </a:rPr>
              <a:t>ó</a:t>
            </a:r>
            <a:r>
              <a:rPr lang="en-US" altLang="vi-VN" sz="2400" b="1">
                <a:latin typeface="Times New Roman" pitchFamily="18" charset="0"/>
              </a:rPr>
              <a:t> </a:t>
            </a:r>
          </a:p>
          <a:p>
            <a:r>
              <a:rPr lang="en-US" altLang="vi-VN" sz="2400" b="1">
                <a:latin typeface="Times New Roman" pitchFamily="18" charset="0"/>
              </a:rPr>
              <a:t>ch</a:t>
            </a:r>
            <a:r>
              <a:rPr lang="vi-VN" altLang="vi-VN" sz="2400" b="1">
                <a:latin typeface="Times New Roman" pitchFamily="18" charset="0"/>
              </a:rPr>
              <a:t>ức</a:t>
            </a:r>
            <a:r>
              <a:rPr lang="en-US" altLang="vi-VN" sz="2400" b="1">
                <a:latin typeface="Times New Roman" pitchFamily="18" charset="0"/>
              </a:rPr>
              <a:t> n</a:t>
            </a:r>
            <a:r>
              <a:rPr lang="vi-VN" altLang="vi-VN" sz="2400" b="1">
                <a:latin typeface="Times New Roman" pitchFamily="18" charset="0"/>
              </a:rPr>
              <a:t>ă</a:t>
            </a:r>
            <a:r>
              <a:rPr lang="en-US" altLang="vi-VN" sz="2400" b="1">
                <a:latin typeface="Times New Roman" pitchFamily="18" charset="0"/>
              </a:rPr>
              <a:t>ng trao </a:t>
            </a:r>
            <a:r>
              <a:rPr lang="vi-VN" altLang="vi-VN" sz="2400" b="1">
                <a:latin typeface="Times New Roman" pitchFamily="18" charset="0"/>
              </a:rPr>
              <a:t>đổi</a:t>
            </a:r>
            <a:r>
              <a:rPr lang="en-US" altLang="vi-VN" sz="2400" b="1">
                <a:latin typeface="Times New Roman" pitchFamily="18" charset="0"/>
              </a:rPr>
              <a:t> kh</a:t>
            </a:r>
            <a:r>
              <a:rPr lang="vi-VN" altLang="vi-VN" sz="2400" b="1">
                <a:latin typeface="Times New Roman" pitchFamily="18" charset="0"/>
              </a:rPr>
              <a:t>í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352800" y="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u="sng">
                <a:latin typeface="Times New Roman" pitchFamily="18" charset="0"/>
              </a:rPr>
              <a:t>K</a:t>
            </a:r>
            <a:r>
              <a:rPr lang="vi-VN" altLang="vi-VN" sz="2400" b="1" u="sng">
                <a:latin typeface="Times New Roman" pitchFamily="18" charset="0"/>
              </a:rPr>
              <a:t>ết</a:t>
            </a:r>
            <a:r>
              <a:rPr lang="en-US" altLang="vi-VN" sz="2400" b="1" u="sng">
                <a:latin typeface="Times New Roman" pitchFamily="18" charset="0"/>
              </a:rPr>
              <a:t> lu</a:t>
            </a:r>
            <a:r>
              <a:rPr lang="vi-VN" altLang="vi-VN" sz="2400" b="1" u="sng">
                <a:latin typeface="Times New Roman" pitchFamily="18" charset="0"/>
              </a:rPr>
              <a:t>ận</a:t>
            </a:r>
            <a:r>
              <a:rPr lang="en-US" altLang="vi-VN" sz="2400" b="1" u="sng">
                <a:latin typeface="Times New Roman" pitchFamily="18" charset="0"/>
              </a:rPr>
              <a:t>:</a:t>
            </a:r>
            <a:endParaRPr lang="vi-VN" altLang="vi-VN" sz="2400" b="1" u="sng">
              <a:latin typeface="Times New Roman" pitchFamily="18" charset="0"/>
            </a:endParaRPr>
          </a:p>
        </p:txBody>
      </p:sp>
      <p:pic>
        <p:nvPicPr>
          <p:cNvPr id="14342" name="Picture 4" descr="D:\HANH-DAY HOC\GIAO AN CAP 1\G AN 3 11 - 12\Bài giảng\LỚP 3\HINH DONG\NGO NGHINH\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D:\HANH-DAY HOC\GIAO AN CAP 1\G AN 3 11 - 12\Bài giảng\LỚP 3\HINH DONG\NGO NGHINH\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10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D:\HANH-DAY HOC\GIAO AN CAP 1\G AN 3 11 - 12\Bài giảng\LỚP 3\HINH DONG\NGO NGHINH\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86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D:\HANH-DAY HOC\GIAO AN CAP 1\G AN 3 11 - 12\Bài giảng\LỚP 3\HINH DONG\NGO NGHINH\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10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D:\HANH-DAY HOC\GIAO AN CAP 1\G AN 3 11 - 12\Bài giảng\LỚP 3\HINH DONG\NGO NGHINH\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D:\HANH-DAY HOC\GIAO AN CAP 1\G AN 3 11 - 12\Bài giảng\LỚP 3\HINH DONG\NGO NGHINH\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410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7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5" grpId="0" animBg="1"/>
      <p:bldP spid="327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7170" name="ShockwaveFlash1" r:id="rId2" imgW="8128080" imgH="6095880"/>
    </p:controls>
    <p:extLst>
      <p:ext uri="{BB962C8B-B14F-4D97-AF65-F5344CB8AC3E}">
        <p14:creationId xmlns:p14="http://schemas.microsoft.com/office/powerpoint/2010/main" xmlns="" val="1128270863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077200" cy="1143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 bwMode="auto">
          <a:xfrm>
            <a:off x="2819400" y="1219200"/>
            <a:ext cx="6324600" cy="4419600"/>
          </a:xfrm>
          <a:prstGeom prst="cloudCallout">
            <a:avLst>
              <a:gd name="adj1" fmla="val -54166"/>
              <a:gd name="adj2" fmla="val 6845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err="1" smtClean="0"/>
              <a:t>Khi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 </a:t>
            </a:r>
            <a:r>
              <a:rPr lang="en-US" sz="3600" dirty="0" err="1" smtClean="0"/>
              <a:t>rơi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mũi</a:t>
            </a:r>
            <a:r>
              <a:rPr lang="en-US" sz="3600" dirty="0" smtClean="0"/>
              <a:t>, </a:t>
            </a:r>
            <a:r>
              <a:rPr lang="en-US" sz="3600" dirty="0" err="1" smtClean="0"/>
              <a:t>chúng</a:t>
            </a:r>
            <a:r>
              <a:rPr lang="en-US" sz="3600" dirty="0" smtClean="0"/>
              <a:t> ta </a:t>
            </a:r>
            <a:r>
              <a:rPr lang="en-US" sz="3600" dirty="0" err="1" smtClean="0"/>
              <a:t>cần</a:t>
            </a:r>
            <a:r>
              <a:rPr lang="en-US" sz="3600" dirty="0" smtClean="0"/>
              <a:t> </a:t>
            </a:r>
            <a:r>
              <a:rPr lang="en-US" sz="3600" dirty="0" err="1" smtClean="0"/>
              <a:t>phải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98282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Tropical Fo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anim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9200"/>
            <a:ext cx="1597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8" name="Picture 8" descr="598095cibfdhq44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Picture 9" descr="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WordArt 10"/>
          <p:cNvSpPr>
            <a:spLocks noChangeArrowheads="1" noChangeShapeType="1" noTextEdit="1"/>
          </p:cNvSpPr>
          <p:nvPr/>
        </p:nvSpPr>
        <p:spPr bwMode="auto">
          <a:xfrm>
            <a:off x="-28575" y="5105400"/>
            <a:ext cx="9172575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/>
                <a:cs typeface="Times New Roman"/>
              </a:rPr>
              <a:t>CHÀO TẠM BIỆT QUÝ THẦY CÔ VÀ CÁC EM!</a:t>
            </a:r>
          </a:p>
        </p:txBody>
      </p:sp>
    </p:spTree>
  </p:cSld>
  <p:clrMapOvr>
    <a:masterClrMapping/>
  </p:clrMapOvr>
  <p:transition spd="med">
    <p:wheel spokes="3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0" y="865187"/>
            <a:ext cx="9061450" cy="1470025"/>
          </a:xfrm>
        </p:spPr>
        <p:txBody>
          <a:bodyPr/>
          <a:lstStyle/>
          <a:p>
            <a:pPr eaLnBrk="1" hangingPunct="1"/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altLang="vi-VN" sz="36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altLang="vi-VN" sz="3600" b="1" u="sng" dirty="0" smtClean="0">
              <a:solidFill>
                <a:srgbClr val="8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3" descr="a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0" y="-38100"/>
            <a:ext cx="120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a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3850" y="0"/>
            <a:ext cx="120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a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365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 descr="a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05400"/>
            <a:ext cx="1365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a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1365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4" descr="a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365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a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1365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4" descr="a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750" y="5105400"/>
            <a:ext cx="1365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C:\Users\MyPC\Desktop\TNXH\Data\breath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85025"/>
            <a:ext cx="4438649" cy="273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9" name="Picture 13" descr="C:\Users\MyPC\Desktop\TNXH\Data\pho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225" y="2585025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</a:t>
            </a:r>
            <a:endParaRPr lang="vi-VN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C:\Users\MyPC\Desktop\TNXH\Data\image_paste_13071909014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08" y="1676400"/>
            <a:ext cx="2012192" cy="33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MyPC\Desktop\TNXH\Data\Tthedu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7448" y="1444721"/>
            <a:ext cx="2828062" cy="20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5557" y="3607660"/>
            <a:ext cx="7031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944920"/>
            <a:ext cx="74589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57200" y="5715000"/>
            <a:ext cx="685800" cy="3810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3" name="the_duc_buoi_sa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8297140" y="270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372702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9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vi-VN" sz="2400" b="1" smtClean="0">
                <a:latin typeface="Times New Roman" pitchFamily="18" charset="0"/>
                <a:cs typeface="Times New Roman" pitchFamily="18" charset="0"/>
              </a:rPr>
              <a:t>Hs lên thực hiện động tác thở sâu như hình 1 trang 4 SGK để cả lớp quan sát.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04800" y="1384300"/>
          <a:ext cx="3733800" cy="3035300"/>
        </p:xfrm>
        <a:graphic>
          <a:graphicData uri="http://schemas.openxmlformats.org/presentationml/2006/ole">
            <p:oleObj spid="_x0000_s1040" name="Photo Editor Photo" r:id="rId4" imgW="16295238" imgH="13251125" progId="">
              <p:embed/>
            </p:oleObj>
          </a:graphicData>
        </a:graphic>
      </p:graphicFrame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57200" y="4435475"/>
            <a:ext cx="115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b="1">
                <a:latin typeface="Times New Roman" pitchFamily="18" charset="0"/>
              </a:rPr>
              <a:t>a) </a:t>
            </a:r>
            <a:r>
              <a:rPr lang="en-US" altLang="vi-VN" b="1">
                <a:solidFill>
                  <a:srgbClr val="0070C0"/>
                </a:solidFill>
                <a:latin typeface="Times New Roman" pitchFamily="18" charset="0"/>
              </a:rPr>
              <a:t>Hít vào</a:t>
            </a:r>
          </a:p>
          <a:p>
            <a:r>
              <a:rPr lang="en-US" altLang="vi-VN" b="1">
                <a:latin typeface="Times New Roman" pitchFamily="18" charset="0"/>
              </a:rPr>
              <a:t> </a:t>
            </a:r>
            <a:endParaRPr lang="vi-VN" altLang="vi-VN" b="1">
              <a:latin typeface="Times New Roman" pitchFamily="18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895600" y="4495800"/>
            <a:ext cx="1128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>
                <a:solidFill>
                  <a:srgbClr val="C00000"/>
                </a:solidFill>
                <a:latin typeface="Times New Roman" pitchFamily="18" charset="0"/>
              </a:rPr>
              <a:t>b) Thở ra</a:t>
            </a:r>
            <a:endParaRPr lang="vi-VN" altLang="vi-VN" b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600200" y="4800600"/>
            <a:ext cx="1381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3200" b="1">
                <a:solidFill>
                  <a:srgbClr val="0070C0"/>
                </a:solidFill>
                <a:latin typeface="Times New Roman" pitchFamily="18" charset="0"/>
              </a:rPr>
              <a:t>Hình 1</a:t>
            </a:r>
          </a:p>
          <a:p>
            <a:r>
              <a:rPr lang="en-US" altLang="vi-VN" sz="3200" b="1">
                <a:latin typeface="Times New Roman" pitchFamily="18" charset="0"/>
              </a:rPr>
              <a:t> </a:t>
            </a:r>
            <a:endParaRPr lang="vi-VN" altLang="vi-VN" sz="3200" b="1">
              <a:latin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962400" y="1447800"/>
            <a:ext cx="4876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đứng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tại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chỗ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đặt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tay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lên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ngực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cùng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hít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thật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thở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hết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sức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267200" y="3429000"/>
            <a:ext cx="4648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thay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đổi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lồng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ngực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hít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thật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thở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hết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sức</a:t>
            </a:r>
            <a:r>
              <a:rPr lang="en-US" sz="2400" b="1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8600" y="5029200"/>
            <a:ext cx="891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thay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đổi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lồng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ngực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hít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thật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thì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phổi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phồng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lên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nhiều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khí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,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lồng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ngực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sẽ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nở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to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thở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hết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sức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lồng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ngực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xẹp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xuống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đẩy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khí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phổi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2400" b="1" kern="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143000" y="0"/>
            <a:ext cx="647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latin typeface="Times New Roman" pitchFamily="18" charset="0"/>
              </a:rPr>
              <a:t>Quan s</a:t>
            </a:r>
            <a:r>
              <a:rPr lang="vi-VN" altLang="vi-VN" sz="2800" b="1">
                <a:latin typeface="Times New Roman" pitchFamily="18" charset="0"/>
              </a:rPr>
              <a:t>át</a:t>
            </a:r>
            <a:r>
              <a:rPr lang="en-US" altLang="vi-VN" sz="2800" b="1">
                <a:latin typeface="Times New Roman" pitchFamily="18" charset="0"/>
              </a:rPr>
              <a:t> tranh v</a:t>
            </a:r>
            <a:r>
              <a:rPr lang="vi-VN" altLang="vi-VN" sz="2800" b="1">
                <a:latin typeface="Times New Roman" pitchFamily="18" charset="0"/>
              </a:rPr>
              <a:t>à</a:t>
            </a:r>
            <a:r>
              <a:rPr lang="en-US" altLang="vi-VN" sz="2800" b="1">
                <a:latin typeface="Times New Roman" pitchFamily="18" charset="0"/>
              </a:rPr>
              <a:t> tr</a:t>
            </a:r>
            <a:r>
              <a:rPr lang="vi-VN" altLang="vi-VN" sz="2800" b="1">
                <a:latin typeface="Times New Roman" pitchFamily="18" charset="0"/>
              </a:rPr>
              <a:t>ả</a:t>
            </a:r>
            <a:r>
              <a:rPr lang="en-US" altLang="vi-VN" sz="2800" b="1">
                <a:latin typeface="Times New Roman" pitchFamily="18" charset="0"/>
              </a:rPr>
              <a:t> l</a:t>
            </a:r>
            <a:r>
              <a:rPr lang="vi-VN" altLang="vi-VN" sz="2800" b="1">
                <a:latin typeface="Times New Roman" pitchFamily="18" charset="0"/>
              </a:rPr>
              <a:t>ời</a:t>
            </a:r>
            <a:r>
              <a:rPr lang="en-US" altLang="vi-VN" sz="2800" b="1">
                <a:latin typeface="Times New Roman" pitchFamily="18" charset="0"/>
              </a:rPr>
              <a:t>: </a:t>
            </a: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5867400" y="1676400"/>
            <a:ext cx="3276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- H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ình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 n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ào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 hít v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ào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- H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ình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 n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à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o th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ở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 ra?</a:t>
            </a:r>
          </a:p>
          <a:p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- T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ại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 sao em bi</a:t>
            </a:r>
            <a:r>
              <a:rPr lang="vi-VN" altLang="vi-VN" sz="2800" b="1" i="1">
                <a:solidFill>
                  <a:srgbClr val="0000FF"/>
                </a:solidFill>
                <a:latin typeface="Times New Roman" pitchFamily="18" charset="0"/>
              </a:rPr>
              <a:t>ết</a:t>
            </a: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vi-VN" altLang="vi-VN" sz="2800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533400" y="4092575"/>
            <a:ext cx="2667000" cy="8620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>
                <a:latin typeface="Times New Roman" pitchFamily="18" charset="0"/>
              </a:rPr>
              <a:t> L</a:t>
            </a:r>
            <a:r>
              <a:rPr lang="vi-VN" altLang="vi-VN" sz="2000" b="1" dirty="0">
                <a:latin typeface="Times New Roman" pitchFamily="18" charset="0"/>
              </a:rPr>
              <a:t>ồng</a:t>
            </a:r>
            <a:r>
              <a:rPr lang="en-US" altLang="vi-VN" sz="2000" b="1" dirty="0">
                <a:latin typeface="Times New Roman" pitchFamily="18" charset="0"/>
              </a:rPr>
              <a:t> ng</a:t>
            </a:r>
            <a:r>
              <a:rPr lang="vi-VN" altLang="vi-VN" sz="2000" b="1" dirty="0">
                <a:latin typeface="Times New Roman" pitchFamily="18" charset="0"/>
              </a:rPr>
              <a:t>ự</a:t>
            </a:r>
            <a:r>
              <a:rPr lang="en-US" altLang="vi-VN" sz="2000" b="1" dirty="0">
                <a:latin typeface="Times New Roman" pitchFamily="18" charset="0"/>
              </a:rPr>
              <a:t>c </a:t>
            </a:r>
            <a:r>
              <a:rPr lang="en-US" altLang="vi-VN" sz="2000" b="1" dirty="0" err="1">
                <a:latin typeface="Times New Roman" pitchFamily="18" charset="0"/>
              </a:rPr>
              <a:t>ph</a:t>
            </a:r>
            <a:r>
              <a:rPr lang="vi-VN" altLang="vi-VN" sz="2000" b="1" dirty="0">
                <a:latin typeface="Times New Roman" pitchFamily="18" charset="0"/>
              </a:rPr>
              <a:t>ồng</a:t>
            </a:r>
            <a:r>
              <a:rPr lang="en-US" altLang="vi-VN" sz="2000" b="1" dirty="0">
                <a:latin typeface="Times New Roman" pitchFamily="18" charset="0"/>
              </a:rPr>
              <a:t> l</a:t>
            </a:r>
            <a:r>
              <a:rPr lang="vi-VN" altLang="vi-VN" sz="2000" b="1" dirty="0">
                <a:latin typeface="Times New Roman" pitchFamily="18" charset="0"/>
              </a:rPr>
              <a:t>ê</a:t>
            </a:r>
            <a:r>
              <a:rPr lang="en-US" altLang="vi-VN" sz="2000" b="1" dirty="0">
                <a:latin typeface="Times New Roman" pitchFamily="18" charset="0"/>
              </a:rPr>
              <a:t>n </a:t>
            </a:r>
          </a:p>
          <a:p>
            <a:pPr>
              <a:spcBef>
                <a:spcPct val="50000"/>
              </a:spcBef>
            </a:pPr>
            <a:r>
              <a:rPr lang="vi-VN" altLang="vi-VN" sz="2000" b="1" dirty="0">
                <a:latin typeface="Times New Roman" pitchFamily="18" charset="0"/>
              </a:rPr>
              <a:t>để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</a:rPr>
              <a:t>nh</a:t>
            </a:r>
            <a:r>
              <a:rPr lang="vi-VN" altLang="vi-VN" sz="2000" b="1" dirty="0">
                <a:latin typeface="Times New Roman" pitchFamily="18" charset="0"/>
              </a:rPr>
              <a:t>ận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</a:rPr>
              <a:t>kh</a:t>
            </a:r>
            <a:r>
              <a:rPr lang="vi-VN" altLang="vi-VN" sz="2000" b="1" dirty="0">
                <a:latin typeface="Times New Roman" pitchFamily="18" charset="0"/>
              </a:rPr>
              <a:t>ô</a:t>
            </a:r>
            <a:r>
              <a:rPr lang="en-US" altLang="vi-VN" sz="2000" b="1" dirty="0">
                <a:latin typeface="Times New Roman" pitchFamily="18" charset="0"/>
              </a:rPr>
              <a:t>ng </a:t>
            </a:r>
            <a:r>
              <a:rPr lang="en-US" altLang="vi-VN" sz="2000" b="1" dirty="0" err="1">
                <a:latin typeface="Times New Roman" pitchFamily="18" charset="0"/>
              </a:rPr>
              <a:t>kh</a:t>
            </a:r>
            <a:r>
              <a:rPr lang="vi-VN" altLang="vi-VN" sz="2000" b="1" dirty="0">
                <a:latin typeface="Times New Roman" pitchFamily="18" charset="0"/>
              </a:rPr>
              <a:t>í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200400" y="4092575"/>
            <a:ext cx="3048000" cy="86201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>
                <a:latin typeface="Times New Roman" pitchFamily="18" charset="0"/>
              </a:rPr>
              <a:t>L</a:t>
            </a:r>
            <a:r>
              <a:rPr lang="vi-VN" altLang="vi-VN" sz="2000" b="1" dirty="0">
                <a:latin typeface="Times New Roman" pitchFamily="18" charset="0"/>
              </a:rPr>
              <a:t>ồng</a:t>
            </a:r>
            <a:r>
              <a:rPr lang="en-US" altLang="vi-VN" sz="2000" b="1" dirty="0">
                <a:latin typeface="Times New Roman" pitchFamily="18" charset="0"/>
              </a:rPr>
              <a:t> ng</a:t>
            </a:r>
            <a:r>
              <a:rPr lang="vi-VN" altLang="vi-VN" sz="2000" b="1" dirty="0">
                <a:latin typeface="Times New Roman" pitchFamily="18" charset="0"/>
              </a:rPr>
              <a:t>ực</a:t>
            </a:r>
            <a:r>
              <a:rPr lang="en-US" altLang="vi-VN" sz="2000" b="1" dirty="0">
                <a:latin typeface="Times New Roman" pitchFamily="18" charset="0"/>
              </a:rPr>
              <a:t> x</a:t>
            </a:r>
            <a:r>
              <a:rPr lang="vi-VN" altLang="vi-VN" sz="2000" b="1" dirty="0">
                <a:latin typeface="Times New Roman" pitchFamily="18" charset="0"/>
              </a:rPr>
              <a:t>ẹp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</a:rPr>
              <a:t>xu</a:t>
            </a:r>
            <a:r>
              <a:rPr lang="vi-VN" altLang="vi-VN" sz="2000" b="1" dirty="0">
                <a:latin typeface="Times New Roman" pitchFamily="18" charset="0"/>
              </a:rPr>
              <a:t>ống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vi-VN" altLang="vi-VN" sz="2000" b="1" dirty="0">
                <a:latin typeface="Times New Roman" pitchFamily="18" charset="0"/>
              </a:rPr>
              <a:t>để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vi-VN" altLang="vi-VN" sz="2000" b="1" dirty="0">
                <a:latin typeface="Times New Roman" pitchFamily="18" charset="0"/>
              </a:rPr>
              <a:t>đẩy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</a:rPr>
              <a:t>kh</a:t>
            </a:r>
            <a:r>
              <a:rPr lang="vi-VN" altLang="vi-VN" sz="2000" b="1" dirty="0">
                <a:latin typeface="Times New Roman" pitchFamily="18" charset="0"/>
              </a:rPr>
              <a:t>ô</a:t>
            </a:r>
            <a:r>
              <a:rPr lang="en-US" altLang="vi-VN" sz="2000" b="1" dirty="0">
                <a:latin typeface="Times New Roman" pitchFamily="18" charset="0"/>
              </a:rPr>
              <a:t>ng </a:t>
            </a:r>
            <a:r>
              <a:rPr lang="en-US" altLang="vi-VN" sz="2000" b="1" dirty="0" err="1">
                <a:latin typeface="Times New Roman" pitchFamily="18" charset="0"/>
              </a:rPr>
              <a:t>kh</a:t>
            </a:r>
            <a:r>
              <a:rPr lang="vi-VN" altLang="vi-VN" sz="2000" b="1" dirty="0">
                <a:latin typeface="Times New Roman" pitchFamily="18" charset="0"/>
              </a:rPr>
              <a:t>í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</a:rPr>
              <a:t>ra</a:t>
            </a:r>
            <a:r>
              <a:rPr lang="en-US" altLang="vi-VN" sz="2000" b="1" dirty="0">
                <a:latin typeface="Times New Roman" pitchFamily="18" charset="0"/>
              </a:rPr>
              <a:t> </a:t>
            </a:r>
            <a:r>
              <a:rPr lang="en-US" altLang="vi-VN" sz="2000" b="1" dirty="0" err="1">
                <a:latin typeface="Times New Roman" pitchFamily="18" charset="0"/>
              </a:rPr>
              <a:t>ngo</a:t>
            </a:r>
            <a:r>
              <a:rPr lang="vi-VN" altLang="vi-VN" sz="2000" b="1" dirty="0">
                <a:latin typeface="Times New Roman" pitchFamily="18" charset="0"/>
              </a:rPr>
              <a:t>ài</a:t>
            </a: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066800" y="5334000"/>
            <a:ext cx="76962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Khi ta th</a:t>
            </a:r>
            <a:r>
              <a:rPr lang="vi-VN" altLang="vi-VN" sz="2400" b="1">
                <a:latin typeface="Times New Roman" pitchFamily="18" charset="0"/>
              </a:rPr>
              <a:t>ở</a:t>
            </a:r>
            <a:r>
              <a:rPr lang="en-US" altLang="vi-VN" sz="2400" b="1">
                <a:latin typeface="Times New Roman" pitchFamily="18" charset="0"/>
              </a:rPr>
              <a:t>, l</a:t>
            </a:r>
            <a:r>
              <a:rPr lang="vi-VN" altLang="vi-VN" sz="2400" b="1">
                <a:latin typeface="Times New Roman" pitchFamily="18" charset="0"/>
              </a:rPr>
              <a:t>ồng</a:t>
            </a:r>
            <a:r>
              <a:rPr lang="en-US" altLang="vi-VN" sz="2400" b="1">
                <a:latin typeface="Times New Roman" pitchFamily="18" charset="0"/>
              </a:rPr>
              <a:t> ng</a:t>
            </a:r>
            <a:r>
              <a:rPr lang="vi-VN" altLang="vi-VN" sz="2400" b="1">
                <a:latin typeface="Times New Roman" pitchFamily="18" charset="0"/>
              </a:rPr>
              <a:t>ực</a:t>
            </a:r>
            <a:r>
              <a:rPr lang="en-US" altLang="vi-VN" sz="2400" b="1">
                <a:latin typeface="Times New Roman" pitchFamily="18" charset="0"/>
              </a:rPr>
              <a:t> ph</a:t>
            </a:r>
            <a:r>
              <a:rPr lang="vi-VN" altLang="vi-VN" sz="2400" b="1">
                <a:latin typeface="Times New Roman" pitchFamily="18" charset="0"/>
              </a:rPr>
              <a:t>ồng</a:t>
            </a:r>
            <a:r>
              <a:rPr lang="en-US" altLang="vi-VN" sz="2400" b="1">
                <a:latin typeface="Times New Roman" pitchFamily="18" charset="0"/>
              </a:rPr>
              <a:t> l</a:t>
            </a:r>
            <a:r>
              <a:rPr lang="vi-VN" altLang="vi-VN" sz="2400" b="1">
                <a:latin typeface="Times New Roman" pitchFamily="18" charset="0"/>
              </a:rPr>
              <a:t>ê</a:t>
            </a:r>
            <a:r>
              <a:rPr lang="en-US" altLang="vi-VN" sz="2400" b="1">
                <a:latin typeface="Times New Roman" pitchFamily="18" charset="0"/>
              </a:rPr>
              <a:t>n, x</a:t>
            </a:r>
            <a:r>
              <a:rPr lang="vi-VN" altLang="vi-VN" sz="2400" b="1">
                <a:latin typeface="Times New Roman" pitchFamily="18" charset="0"/>
              </a:rPr>
              <a:t>ẹp</a:t>
            </a:r>
            <a:r>
              <a:rPr lang="en-US" altLang="vi-VN" sz="2400" b="1">
                <a:latin typeface="Times New Roman" pitchFamily="18" charset="0"/>
              </a:rPr>
              <a:t> xu</a:t>
            </a:r>
            <a:r>
              <a:rPr lang="vi-VN" altLang="vi-VN" sz="2400" b="1">
                <a:latin typeface="Times New Roman" pitchFamily="18" charset="0"/>
              </a:rPr>
              <a:t>ống</a:t>
            </a:r>
            <a:r>
              <a:rPr lang="en-US" altLang="vi-VN" sz="2400" b="1">
                <a:latin typeface="Times New Roman" pitchFamily="18" charset="0"/>
              </a:rPr>
              <a:t> </a:t>
            </a:r>
            <a:r>
              <a:rPr lang="vi-VN" altLang="vi-VN" sz="2400" b="1">
                <a:latin typeface="Times New Roman" pitchFamily="18" charset="0"/>
              </a:rPr>
              <a:t>đều</a:t>
            </a:r>
            <a:r>
              <a:rPr lang="en-US" altLang="vi-VN" sz="2400" b="1">
                <a:latin typeface="Times New Roman" pitchFamily="18" charset="0"/>
              </a:rPr>
              <a:t> </a:t>
            </a:r>
            <a:r>
              <a:rPr lang="vi-VN" altLang="vi-VN" sz="2400" b="1">
                <a:latin typeface="Times New Roman" pitchFamily="18" charset="0"/>
              </a:rPr>
              <a:t>đặn</a:t>
            </a:r>
            <a:r>
              <a:rPr lang="en-US" altLang="vi-VN" sz="2400" b="1">
                <a:latin typeface="Times New Roman" pitchFamily="18" charset="0"/>
              </a:rPr>
              <a:t>  l</a:t>
            </a:r>
            <a:r>
              <a:rPr lang="vi-VN" altLang="vi-VN" sz="2400" b="1">
                <a:latin typeface="Times New Roman" pitchFamily="18" charset="0"/>
              </a:rPr>
              <a:t>à</a:t>
            </a:r>
            <a:endParaRPr lang="en-US" altLang="vi-VN" sz="2400" b="1">
              <a:latin typeface="Times New Roman" pitchFamily="18" charset="0"/>
            </a:endParaRPr>
          </a:p>
          <a:p>
            <a:r>
              <a:rPr lang="en-US" altLang="vi-VN" sz="2400" b="1">
                <a:latin typeface="Times New Roman" pitchFamily="18" charset="0"/>
              </a:rPr>
              <a:t> do c</a:t>
            </a:r>
            <a:r>
              <a:rPr lang="vi-VN" altLang="vi-VN" sz="2400" b="1">
                <a:latin typeface="Times New Roman" pitchFamily="18" charset="0"/>
              </a:rPr>
              <a:t>ử</a:t>
            </a:r>
            <a:r>
              <a:rPr lang="en-US" altLang="vi-VN" sz="2400" b="1">
                <a:latin typeface="Times New Roman" pitchFamily="18" charset="0"/>
              </a:rPr>
              <a:t> </a:t>
            </a:r>
            <a:r>
              <a:rPr lang="vi-VN" altLang="vi-VN" sz="2400" b="1">
                <a:latin typeface="Times New Roman" pitchFamily="18" charset="0"/>
              </a:rPr>
              <a:t>động</a:t>
            </a:r>
            <a:r>
              <a:rPr lang="en-US" altLang="vi-VN" sz="2400" b="1">
                <a:latin typeface="Times New Roman" pitchFamily="18" charset="0"/>
              </a:rPr>
              <a:t> h</a:t>
            </a:r>
            <a:r>
              <a:rPr lang="vi-VN" altLang="vi-VN" sz="2400" b="1">
                <a:latin typeface="Times New Roman" pitchFamily="18" charset="0"/>
              </a:rPr>
              <a:t>ô</a:t>
            </a:r>
            <a:r>
              <a:rPr lang="en-US" altLang="vi-VN" sz="2400" b="1">
                <a:latin typeface="Times New Roman" pitchFamily="18" charset="0"/>
              </a:rPr>
              <a:t> h</a:t>
            </a:r>
            <a:r>
              <a:rPr lang="vi-VN" altLang="vi-VN" sz="2400" b="1">
                <a:latin typeface="Times New Roman" pitchFamily="18" charset="0"/>
              </a:rPr>
              <a:t>ấp</a:t>
            </a:r>
            <a:r>
              <a:rPr lang="en-US" altLang="vi-VN" sz="2400" b="1">
                <a:latin typeface="Times New Roman" pitchFamily="18" charset="0"/>
              </a:rPr>
              <a:t>: h</a:t>
            </a:r>
            <a:r>
              <a:rPr lang="vi-VN" altLang="vi-VN" sz="2400" b="1">
                <a:latin typeface="Times New Roman" pitchFamily="18" charset="0"/>
              </a:rPr>
              <a:t>ít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ào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à</a:t>
            </a:r>
            <a:r>
              <a:rPr lang="en-US" altLang="vi-VN" sz="2400" b="1">
                <a:latin typeface="Times New Roman" pitchFamily="18" charset="0"/>
              </a:rPr>
              <a:t> th</a:t>
            </a:r>
            <a:r>
              <a:rPr lang="vi-VN" altLang="vi-VN" sz="2400" b="1">
                <a:latin typeface="Times New Roman" pitchFamily="18" charset="0"/>
              </a:rPr>
              <a:t>ở</a:t>
            </a:r>
            <a:r>
              <a:rPr lang="en-US" altLang="vi-VN" sz="2400" b="1">
                <a:latin typeface="Times New Roman" pitchFamily="18" charset="0"/>
              </a:rPr>
              <a:t> ra</a:t>
            </a:r>
            <a:endParaRPr lang="vi-VN" altLang="vi-VN" sz="2400" b="1">
              <a:latin typeface="Times New Roman" pitchFamily="18" charset="0"/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3505200" y="3581400"/>
            <a:ext cx="10271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</a:rPr>
              <a:t>H</a:t>
            </a:r>
            <a:r>
              <a:rPr lang="vi-VN" altLang="vi-VN" b="1">
                <a:latin typeface="Times New Roman" pitchFamily="18" charset="0"/>
              </a:rPr>
              <a:t>ình</a:t>
            </a:r>
            <a:r>
              <a:rPr lang="en-US" altLang="vi-VN" b="1">
                <a:latin typeface="Times New Roman" pitchFamily="18" charset="0"/>
              </a:rPr>
              <a:t> 2</a:t>
            </a:r>
            <a:endParaRPr lang="vi-VN" altLang="vi-VN" b="1">
              <a:latin typeface="Times New Roman" pitchFamily="18" charset="0"/>
            </a:endParaRPr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2270125" y="3578225"/>
            <a:ext cx="1139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b="1">
                <a:solidFill>
                  <a:srgbClr val="000099"/>
                </a:solidFill>
                <a:latin typeface="Times New Roman" pitchFamily="18" charset="0"/>
              </a:rPr>
              <a:t>H</a:t>
            </a:r>
            <a:r>
              <a:rPr lang="vi-VN" altLang="vi-VN" b="1">
                <a:solidFill>
                  <a:srgbClr val="000099"/>
                </a:solidFill>
                <a:latin typeface="Times New Roman" pitchFamily="18" charset="0"/>
              </a:rPr>
              <a:t>ít</a:t>
            </a:r>
            <a:r>
              <a:rPr lang="en-US" altLang="vi-VN" b="1">
                <a:solidFill>
                  <a:srgbClr val="000099"/>
                </a:solidFill>
                <a:latin typeface="Times New Roman" pitchFamily="18" charset="0"/>
              </a:rPr>
              <a:t> v</a:t>
            </a:r>
            <a:r>
              <a:rPr lang="vi-VN" altLang="vi-VN" b="1">
                <a:solidFill>
                  <a:srgbClr val="000099"/>
                </a:solidFill>
                <a:latin typeface="Times New Roman" pitchFamily="18" charset="0"/>
              </a:rPr>
              <a:t>ào</a:t>
            </a:r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4222750" y="3578225"/>
            <a:ext cx="105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>
                <a:latin typeface="Times New Roman" pitchFamily="18" charset="0"/>
              </a:rPr>
              <a:t>:  </a:t>
            </a:r>
            <a:r>
              <a:rPr lang="en-US" altLang="vi-VN" b="1">
                <a:solidFill>
                  <a:schemeClr val="tx2"/>
                </a:solidFill>
                <a:latin typeface="Times New Roman" pitchFamily="18" charset="0"/>
              </a:rPr>
              <a:t>Th</a:t>
            </a:r>
            <a:r>
              <a:rPr lang="vi-VN" altLang="vi-VN" b="1">
                <a:solidFill>
                  <a:schemeClr val="tx2"/>
                </a:solidFill>
                <a:latin typeface="Times New Roman" pitchFamily="18" charset="0"/>
              </a:rPr>
              <a:t>ở</a:t>
            </a:r>
            <a:r>
              <a:rPr lang="en-US" altLang="vi-VN" b="1">
                <a:solidFill>
                  <a:schemeClr val="tx2"/>
                </a:solidFill>
                <a:latin typeface="Times New Roman" pitchFamily="18" charset="0"/>
              </a:rPr>
              <a:t> ra</a:t>
            </a:r>
            <a:endParaRPr lang="vi-VN" altLang="vi-VN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4774" name="Oval 22"/>
          <p:cNvSpPr>
            <a:spLocks noChangeArrowheads="1"/>
          </p:cNvSpPr>
          <p:nvPr/>
        </p:nvSpPr>
        <p:spPr bwMode="auto">
          <a:xfrm>
            <a:off x="990600" y="3886200"/>
            <a:ext cx="5008563" cy="12842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 dirty="0" err="1">
                <a:latin typeface="Times New Roman" pitchFamily="18" charset="0"/>
              </a:rPr>
              <a:t>Học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sinh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thấy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được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cử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động</a:t>
            </a:r>
            <a:endParaRPr lang="en-US" altLang="vi-VN" sz="2400" b="1" dirty="0">
              <a:latin typeface="Times New Roman" pitchFamily="18" charset="0"/>
            </a:endParaRPr>
          </a:p>
          <a:p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của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lồng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ngực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khi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hô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hấp</a:t>
            </a:r>
            <a:endParaRPr lang="en-US" altLang="vi-VN" sz="2400" b="1" dirty="0">
              <a:latin typeface="Times New Roman" pitchFamily="18" charset="0"/>
            </a:endParaRPr>
          </a:p>
        </p:txBody>
      </p:sp>
      <p:graphicFrame>
        <p:nvGraphicFramePr>
          <p:cNvPr id="74775" name="Object 2"/>
          <p:cNvGraphicFramePr>
            <a:graphicFrameLocks noChangeAspect="1"/>
          </p:cNvGraphicFramePr>
          <p:nvPr/>
        </p:nvGraphicFramePr>
        <p:xfrm>
          <a:off x="1371600" y="533400"/>
          <a:ext cx="3733800" cy="3035300"/>
        </p:xfrm>
        <a:graphic>
          <a:graphicData uri="http://schemas.openxmlformats.org/presentationml/2006/ole">
            <p:oleObj spid="_x0000_s2069" name="Photo Editor Photo" r:id="rId4" imgW="16295238" imgH="13251125" progId="">
              <p:embed/>
            </p:oleObj>
          </a:graphicData>
        </a:graphic>
      </p:graphicFrame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295400" y="3581400"/>
            <a:ext cx="10271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</a:rPr>
              <a:t>H</a:t>
            </a:r>
            <a:r>
              <a:rPr lang="vi-VN" altLang="vi-VN" b="1">
                <a:latin typeface="Times New Roman" pitchFamily="18" charset="0"/>
              </a:rPr>
              <a:t>ình</a:t>
            </a:r>
            <a:r>
              <a:rPr lang="en-US" altLang="vi-VN" b="1">
                <a:latin typeface="Times New Roman" pitchFamily="18" charset="0"/>
              </a:rPr>
              <a:t> 1:</a:t>
            </a:r>
            <a:endParaRPr lang="vi-VN" altLang="vi-VN" b="1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59" grpId="0"/>
      <p:bldP spid="74762" grpId="0" animBg="1"/>
      <p:bldP spid="74762" grpId="1" animBg="1"/>
      <p:bldP spid="74763" grpId="0" animBg="1"/>
      <p:bldP spid="74763" grpId="1" animBg="1"/>
      <p:bldP spid="74765" grpId="0" animBg="1"/>
      <p:bldP spid="74768" grpId="0"/>
      <p:bldP spid="74772" grpId="0"/>
      <p:bldP spid="74773" grpId="0"/>
      <p:bldP spid="74774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1066800" cy="1066800"/>
        </p:xfrm>
        <a:graphic>
          <a:graphicData uri="http://schemas.openxmlformats.org/presentationml/2006/ole">
            <p:oleObj spid="_x0000_s3097" name="Photo Editor Photo" r:id="rId4" imgW="2010056" imgH="2010056" progId="">
              <p:embed/>
            </p:oleObj>
          </a:graphicData>
        </a:graphic>
      </p:graphicFrame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066800" y="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latin typeface="Times New Roman" pitchFamily="18" charset="0"/>
              </a:rPr>
              <a:t>L</a:t>
            </a:r>
            <a:r>
              <a:rPr lang="vi-VN" altLang="vi-VN" sz="2400" b="1" dirty="0">
                <a:latin typeface="Times New Roman" pitchFamily="18" charset="0"/>
              </a:rPr>
              <a:t>àm</a:t>
            </a:r>
            <a:r>
              <a:rPr lang="en-US" altLang="vi-VN" sz="2400" b="1" dirty="0">
                <a:latin typeface="Times New Roman" pitchFamily="18" charset="0"/>
              </a:rPr>
              <a:t> vi</a:t>
            </a:r>
            <a:r>
              <a:rPr lang="vi-VN" altLang="vi-VN" sz="2400" b="1" dirty="0">
                <a:latin typeface="Times New Roman" pitchFamily="18" charset="0"/>
              </a:rPr>
              <a:t>ệc</a:t>
            </a:r>
            <a:r>
              <a:rPr lang="en-US" altLang="vi-VN" sz="2400" b="1" dirty="0">
                <a:latin typeface="Times New Roman" pitchFamily="18" charset="0"/>
              </a:rPr>
              <a:t>  </a:t>
            </a:r>
            <a:r>
              <a:rPr lang="en-US" altLang="vi-VN" sz="2400" b="1" dirty="0" err="1">
                <a:latin typeface="Times New Roman" pitchFamily="18" charset="0"/>
              </a:rPr>
              <a:t>theo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cặp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bàn</a:t>
            </a:r>
            <a:r>
              <a:rPr lang="en-US" altLang="vi-VN" sz="2400" b="1" dirty="0">
                <a:latin typeface="Times New Roman" pitchFamily="18" charset="0"/>
              </a:rPr>
              <a:t> v</a:t>
            </a:r>
            <a:r>
              <a:rPr lang="vi-VN" altLang="vi-VN" sz="2400" b="1" dirty="0">
                <a:latin typeface="Times New Roman" pitchFamily="18" charset="0"/>
              </a:rPr>
              <a:t>ới</a:t>
            </a:r>
            <a:r>
              <a:rPr lang="en-US" altLang="vi-VN" sz="2400" b="1" dirty="0">
                <a:latin typeface="Times New Roman" pitchFamily="18" charset="0"/>
              </a:rPr>
              <a:t> s</a:t>
            </a:r>
            <a:r>
              <a:rPr lang="vi-VN" altLang="vi-VN" sz="2400" b="1" dirty="0">
                <a:latin typeface="Times New Roman" pitchFamily="18" charset="0"/>
              </a:rPr>
              <a:t>á</a:t>
            </a:r>
            <a:r>
              <a:rPr lang="en-US" altLang="vi-VN" sz="2400" b="1" dirty="0" err="1">
                <a:latin typeface="Times New Roman" pitchFamily="18" charset="0"/>
              </a:rPr>
              <a:t>ch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gi</a:t>
            </a:r>
            <a:r>
              <a:rPr lang="vi-VN" altLang="vi-VN" sz="2400" b="1" dirty="0">
                <a:latin typeface="Times New Roman" pitchFamily="18" charset="0"/>
              </a:rPr>
              <a:t>áo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khoa</a:t>
            </a:r>
            <a:endParaRPr lang="vi-VN" altLang="vi-VN" sz="2400" b="1" dirty="0">
              <a:latin typeface="Times New Roman" pitchFamily="18" charset="0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1143000" y="609600"/>
            <a:ext cx="6858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 dirty="0" err="1">
                <a:latin typeface="Times New Roman" pitchFamily="18" charset="0"/>
              </a:rPr>
              <a:t>Nh</a:t>
            </a:r>
            <a:r>
              <a:rPr lang="vi-VN" altLang="vi-VN" sz="2400" b="1" dirty="0">
                <a:latin typeface="Times New Roman" pitchFamily="18" charset="0"/>
              </a:rPr>
              <a:t>ìn</a:t>
            </a:r>
            <a:r>
              <a:rPr lang="en-US" altLang="vi-VN" sz="2400" b="1" dirty="0">
                <a:latin typeface="Times New Roman" pitchFamily="18" charset="0"/>
              </a:rPr>
              <a:t> v</a:t>
            </a:r>
            <a:r>
              <a:rPr lang="vi-VN" altLang="vi-VN" sz="2400" b="1" dirty="0">
                <a:latin typeface="Times New Roman" pitchFamily="18" charset="0"/>
              </a:rPr>
              <a:t>ào</a:t>
            </a:r>
            <a:r>
              <a:rPr lang="en-US" altLang="vi-VN" sz="2400" b="1" dirty="0">
                <a:latin typeface="Times New Roman" pitchFamily="18" charset="0"/>
              </a:rPr>
              <a:t> h</a:t>
            </a:r>
            <a:r>
              <a:rPr lang="vi-VN" altLang="vi-VN" sz="2400" b="1" dirty="0">
                <a:latin typeface="Times New Roman" pitchFamily="18" charset="0"/>
              </a:rPr>
              <a:t>ình</a:t>
            </a:r>
            <a:r>
              <a:rPr lang="en-US" altLang="vi-VN" sz="2400" b="1" dirty="0">
                <a:latin typeface="Times New Roman" pitchFamily="18" charset="0"/>
              </a:rPr>
              <a:t> v</a:t>
            </a:r>
            <a:r>
              <a:rPr lang="vi-VN" altLang="vi-VN" sz="2400" b="1" dirty="0" smtClean="0">
                <a:latin typeface="Times New Roman" pitchFamily="18" charset="0"/>
              </a:rPr>
              <a:t>ẽ</a:t>
            </a:r>
            <a:r>
              <a:rPr lang="en-US" altLang="vi-VN" sz="2400" b="1" dirty="0" smtClean="0">
                <a:latin typeface="Times New Roman" pitchFamily="18" charset="0"/>
              </a:rPr>
              <a:t>, </a:t>
            </a:r>
            <a:r>
              <a:rPr lang="en-US" altLang="vi-VN" sz="2400" b="1" dirty="0">
                <a:latin typeface="Times New Roman" pitchFamily="18" charset="0"/>
              </a:rPr>
              <a:t>h</a:t>
            </a:r>
            <a:r>
              <a:rPr lang="vi-VN" altLang="vi-VN" sz="2400" b="1" dirty="0">
                <a:latin typeface="Times New Roman" pitchFamily="18" charset="0"/>
              </a:rPr>
              <a:t>ãy</a:t>
            </a:r>
            <a:r>
              <a:rPr lang="en-US" altLang="vi-VN" sz="2400" b="1" dirty="0">
                <a:latin typeface="Times New Roman" pitchFamily="18" charset="0"/>
              </a:rPr>
              <a:t> k</a:t>
            </a:r>
            <a:r>
              <a:rPr lang="vi-VN" altLang="vi-VN" sz="2400" b="1" dirty="0">
                <a:latin typeface="Times New Roman" pitchFamily="18" charset="0"/>
              </a:rPr>
              <a:t>ể</a:t>
            </a:r>
            <a:r>
              <a:rPr lang="en-US" altLang="vi-VN" sz="2400" b="1" dirty="0">
                <a:latin typeface="Times New Roman" pitchFamily="18" charset="0"/>
              </a:rPr>
              <a:t> t</a:t>
            </a:r>
            <a:r>
              <a:rPr lang="vi-VN" altLang="vi-VN" sz="2400" b="1" dirty="0">
                <a:latin typeface="Times New Roman" pitchFamily="18" charset="0"/>
              </a:rPr>
              <a:t>ê</a:t>
            </a:r>
            <a:r>
              <a:rPr lang="en-US" altLang="vi-VN" sz="2400" b="1" dirty="0">
                <a:latin typeface="Times New Roman" pitchFamily="18" charset="0"/>
              </a:rPr>
              <a:t>n c</a:t>
            </a:r>
            <a:r>
              <a:rPr lang="vi-VN" altLang="vi-VN" sz="2400" b="1" dirty="0">
                <a:latin typeface="Times New Roman" pitchFamily="18" charset="0"/>
              </a:rPr>
              <a:t>ác</a:t>
            </a:r>
            <a:r>
              <a:rPr lang="en-US" altLang="vi-VN" sz="2400" b="1" dirty="0">
                <a:latin typeface="Times New Roman" pitchFamily="18" charset="0"/>
              </a:rPr>
              <a:t> c</a:t>
            </a:r>
            <a:r>
              <a:rPr lang="vi-VN" altLang="vi-VN" sz="2400" b="1" dirty="0">
                <a:latin typeface="Times New Roman" pitchFamily="18" charset="0"/>
              </a:rPr>
              <a:t>ơ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quan</a:t>
            </a:r>
            <a:r>
              <a:rPr lang="en-US" altLang="vi-VN" sz="2400" b="1" dirty="0">
                <a:latin typeface="Times New Roman" pitchFamily="18" charset="0"/>
              </a:rPr>
              <a:t> h</a:t>
            </a:r>
            <a:r>
              <a:rPr lang="vi-VN" altLang="vi-VN" sz="2400" b="1" dirty="0">
                <a:latin typeface="Times New Roman" pitchFamily="18" charset="0"/>
              </a:rPr>
              <a:t>ô</a:t>
            </a:r>
            <a:r>
              <a:rPr lang="en-US" altLang="vi-VN" sz="2400" b="1" dirty="0">
                <a:latin typeface="Times New Roman" pitchFamily="18" charset="0"/>
              </a:rPr>
              <a:t> h</a:t>
            </a:r>
            <a:r>
              <a:rPr lang="vi-VN" altLang="vi-VN" sz="2400" b="1" dirty="0">
                <a:latin typeface="Times New Roman" pitchFamily="18" charset="0"/>
              </a:rPr>
              <a:t>ấp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6455424" y="4400550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 dirty="0">
                <a:latin typeface="Times New Roman" pitchFamily="18" charset="0"/>
              </a:rPr>
              <a:t>L</a:t>
            </a:r>
            <a:r>
              <a:rPr lang="vi-VN" altLang="vi-VN" sz="2400" b="1" dirty="0">
                <a:latin typeface="Times New Roman" pitchFamily="18" charset="0"/>
              </a:rPr>
              <a:t>á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ph</a:t>
            </a:r>
            <a:r>
              <a:rPr lang="vi-VN" altLang="vi-VN" sz="2400" b="1" dirty="0">
                <a:latin typeface="Times New Roman" pitchFamily="18" charset="0"/>
              </a:rPr>
              <a:t>ổi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tr</a:t>
            </a:r>
            <a:r>
              <a:rPr lang="vi-VN" altLang="vi-VN" sz="2400" b="1" dirty="0">
                <a:latin typeface="Times New Roman" pitchFamily="18" charset="0"/>
              </a:rPr>
              <a:t>ái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6455424" y="3505200"/>
            <a:ext cx="152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 dirty="0" err="1">
                <a:latin typeface="Times New Roman" pitchFamily="18" charset="0"/>
              </a:rPr>
              <a:t>Ph</a:t>
            </a:r>
            <a:r>
              <a:rPr lang="vi-VN" altLang="vi-VN" sz="2400" b="1" dirty="0">
                <a:latin typeface="Times New Roman" pitchFamily="18" charset="0"/>
              </a:rPr>
              <a:t>ế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qu</a:t>
            </a:r>
            <a:r>
              <a:rPr lang="vi-VN" altLang="vi-VN" sz="2400" b="1" dirty="0">
                <a:latin typeface="Times New Roman" pitchFamily="18" charset="0"/>
              </a:rPr>
              <a:t>ản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1905000" y="2057400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 dirty="0">
                <a:latin typeface="Times New Roman" pitchFamily="18" charset="0"/>
              </a:rPr>
              <a:t>M</a:t>
            </a:r>
            <a:r>
              <a:rPr lang="vi-VN" altLang="vi-VN" sz="2400" b="1" dirty="0">
                <a:latin typeface="Times New Roman" pitchFamily="18" charset="0"/>
              </a:rPr>
              <a:t>ũi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1219200" y="3124200"/>
            <a:ext cx="152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 dirty="0" err="1">
                <a:latin typeface="Times New Roman" pitchFamily="18" charset="0"/>
              </a:rPr>
              <a:t>Kh</a:t>
            </a:r>
            <a:r>
              <a:rPr lang="vi-VN" altLang="vi-VN" sz="2400" b="1" dirty="0">
                <a:latin typeface="Times New Roman" pitchFamily="18" charset="0"/>
              </a:rPr>
              <a:t>í</a:t>
            </a:r>
            <a:r>
              <a:rPr lang="en-US" altLang="vi-VN" sz="2400" b="1" dirty="0">
                <a:latin typeface="Times New Roman" pitchFamily="18" charset="0"/>
              </a:rPr>
              <a:t> </a:t>
            </a:r>
            <a:r>
              <a:rPr lang="en-US" altLang="vi-VN" sz="2400" b="1" dirty="0" err="1">
                <a:latin typeface="Times New Roman" pitchFamily="18" charset="0"/>
              </a:rPr>
              <a:t>qu</a:t>
            </a:r>
            <a:r>
              <a:rPr lang="vi-VN" altLang="vi-VN" sz="2400" b="1" dirty="0">
                <a:latin typeface="Times New Roman" pitchFamily="18" charset="0"/>
              </a:rPr>
              <a:t>ản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838200" y="4038600"/>
            <a:ext cx="1905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L</a:t>
            </a:r>
            <a:r>
              <a:rPr lang="vi-VN" altLang="vi-VN" sz="2400" b="1">
                <a:latin typeface="Times New Roman" pitchFamily="18" charset="0"/>
              </a:rPr>
              <a:t>á</a:t>
            </a:r>
            <a:r>
              <a:rPr lang="en-US" altLang="vi-VN" sz="2400" b="1">
                <a:latin typeface="Times New Roman" pitchFamily="18" charset="0"/>
              </a:rPr>
              <a:t> ph</a:t>
            </a:r>
            <a:r>
              <a:rPr lang="vi-VN" altLang="vi-VN" sz="2400" b="1">
                <a:latin typeface="Times New Roman" pitchFamily="18" charset="0"/>
              </a:rPr>
              <a:t>ổi</a:t>
            </a:r>
            <a:r>
              <a:rPr lang="en-US" altLang="vi-VN" sz="2400" b="1">
                <a:latin typeface="Times New Roman" pitchFamily="18" charset="0"/>
              </a:rPr>
              <a:t> ph</a:t>
            </a:r>
            <a:r>
              <a:rPr lang="vi-VN" altLang="vi-VN" sz="2400" b="1">
                <a:latin typeface="Times New Roman" pitchFamily="18" charset="0"/>
              </a:rPr>
              <a:t>ải</a:t>
            </a:r>
          </a:p>
        </p:txBody>
      </p:sp>
      <p:pic>
        <p:nvPicPr>
          <p:cNvPr id="3093" name="Picture 21" descr="C:\Users\MyPC\Desktop\TNXH\Data\image_paste_130718231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613" y="1365250"/>
            <a:ext cx="2643187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2830513" y="2195513"/>
            <a:ext cx="979487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830513" y="3276600"/>
            <a:ext cx="1740693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763982" y="4305300"/>
            <a:ext cx="1160318" cy="647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5334000" y="4743450"/>
            <a:ext cx="1121424" cy="361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4953000" y="3962400"/>
            <a:ext cx="1502424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6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3" grpId="0" animBg="1"/>
      <p:bldP spid="26635" grpId="0" animBg="1"/>
      <p:bldP spid="26636" grpId="0" animBg="1"/>
      <p:bldP spid="26637" grpId="0" animBg="1"/>
      <p:bldP spid="26638" grpId="0" animBg="1"/>
      <p:bldP spid="266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1371600" y="3048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latin typeface="Times New Roman" pitchFamily="18" charset="0"/>
              </a:rPr>
              <a:t>Nh</a:t>
            </a:r>
            <a:r>
              <a:rPr lang="vi-VN" altLang="vi-VN" sz="2400" b="1">
                <a:latin typeface="Times New Roman" pitchFamily="18" charset="0"/>
              </a:rPr>
              <a:t>ìn</a:t>
            </a:r>
            <a:r>
              <a:rPr lang="en-US" altLang="vi-VN" sz="2400" b="1">
                <a:latin typeface="Times New Roman" pitchFamily="18" charset="0"/>
              </a:rPr>
              <a:t> h</a:t>
            </a:r>
            <a:r>
              <a:rPr lang="vi-VN" altLang="vi-VN" sz="2400" b="1">
                <a:latin typeface="Times New Roman" pitchFamily="18" charset="0"/>
              </a:rPr>
              <a:t>ình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ẽ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à</a:t>
            </a:r>
            <a:r>
              <a:rPr lang="en-US" altLang="vi-VN" sz="2400" b="1">
                <a:latin typeface="Times New Roman" pitchFamily="18" charset="0"/>
              </a:rPr>
              <a:t> ch</a:t>
            </a:r>
            <a:r>
              <a:rPr lang="vi-VN" altLang="vi-VN" sz="2400" b="1">
                <a:latin typeface="Times New Roman" pitchFamily="18" charset="0"/>
              </a:rPr>
              <a:t>ú</a:t>
            </a:r>
            <a:r>
              <a:rPr lang="en-US" altLang="vi-VN" sz="2400" b="1">
                <a:latin typeface="Times New Roman" pitchFamily="18" charset="0"/>
              </a:rPr>
              <a:t> th</a:t>
            </a:r>
            <a:r>
              <a:rPr lang="vi-VN" altLang="vi-VN" sz="2400" b="1">
                <a:latin typeface="Times New Roman" pitchFamily="18" charset="0"/>
              </a:rPr>
              <a:t>íc</a:t>
            </a:r>
            <a:r>
              <a:rPr lang="en-US" altLang="vi-VN" sz="2400" b="1">
                <a:latin typeface="Times New Roman" pitchFamily="18" charset="0"/>
              </a:rPr>
              <a:t>h c</a:t>
            </a:r>
            <a:r>
              <a:rPr lang="vi-VN" altLang="vi-VN" sz="2400" b="1">
                <a:latin typeface="Times New Roman" pitchFamily="18" charset="0"/>
              </a:rPr>
              <a:t>ác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ị</a:t>
            </a:r>
            <a:r>
              <a:rPr lang="en-US" altLang="vi-VN" sz="2400" b="1">
                <a:latin typeface="Times New Roman" pitchFamily="18" charset="0"/>
              </a:rPr>
              <a:t> tr</a:t>
            </a:r>
            <a:r>
              <a:rPr lang="vi-VN" altLang="vi-VN" sz="2400" b="1">
                <a:latin typeface="Times New Roman" pitchFamily="18" charset="0"/>
              </a:rPr>
              <a:t>í</a:t>
            </a:r>
            <a:r>
              <a:rPr lang="en-US" altLang="vi-VN" sz="2400" b="1">
                <a:latin typeface="Times New Roman" pitchFamily="18" charset="0"/>
              </a:rPr>
              <a:t> c</a:t>
            </a:r>
            <a:r>
              <a:rPr lang="vi-VN" altLang="vi-VN" sz="2400" b="1">
                <a:latin typeface="Times New Roman" pitchFamily="18" charset="0"/>
              </a:rPr>
              <a:t>ủa</a:t>
            </a:r>
            <a:r>
              <a:rPr lang="en-US" altLang="vi-VN" sz="2400" b="1">
                <a:latin typeface="Times New Roman" pitchFamily="18" charset="0"/>
              </a:rPr>
              <a:t> c</a:t>
            </a:r>
            <a:r>
              <a:rPr lang="vi-VN" altLang="vi-VN" sz="2400" b="1">
                <a:latin typeface="Times New Roman" pitchFamily="18" charset="0"/>
              </a:rPr>
              <a:t>ơ</a:t>
            </a:r>
            <a:r>
              <a:rPr lang="en-US" altLang="vi-VN" sz="2400" b="1">
                <a:latin typeface="Times New Roman" pitchFamily="18" charset="0"/>
              </a:rPr>
              <a:t> quan h</a:t>
            </a:r>
            <a:r>
              <a:rPr lang="vi-VN" altLang="vi-VN" sz="2400" b="1">
                <a:latin typeface="Times New Roman" pitchFamily="18" charset="0"/>
              </a:rPr>
              <a:t>ô</a:t>
            </a:r>
            <a:r>
              <a:rPr lang="en-US" altLang="vi-VN" sz="2400" b="1">
                <a:latin typeface="Times New Roman" pitchFamily="18" charset="0"/>
              </a:rPr>
              <a:t> h</a:t>
            </a:r>
            <a:r>
              <a:rPr lang="vi-VN" altLang="vi-VN" sz="2400" b="1">
                <a:latin typeface="Times New Roman" pitchFamily="18" charset="0"/>
              </a:rPr>
              <a:t>ấp</a:t>
            </a:r>
            <a:r>
              <a:rPr lang="en-US" altLang="vi-VN" sz="2400" b="1">
                <a:latin typeface="Times New Roman" pitchFamily="18" charset="0"/>
              </a:rPr>
              <a:t>.</a:t>
            </a:r>
            <a:endParaRPr lang="vi-VN" altLang="vi-VN" sz="2400" b="1">
              <a:latin typeface="Times New Roman" pitchFamily="18" charset="0"/>
            </a:endParaRPr>
          </a:p>
        </p:txBody>
      </p:sp>
      <p:pic>
        <p:nvPicPr>
          <p:cNvPr id="11267" name="Picture 11" descr="Copy of Copy of tranh TN-XH 019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0" y="762000"/>
            <a:ext cx="3849688" cy="5486400"/>
          </a:xfrm>
          <a:noFill/>
        </p:spPr>
      </p:pic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5257800" y="3733800"/>
            <a:ext cx="1371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9" name="Line 15"/>
          <p:cNvSpPr>
            <a:spLocks noChangeShapeType="1"/>
          </p:cNvSpPr>
          <p:nvPr/>
        </p:nvSpPr>
        <p:spPr bwMode="auto">
          <a:xfrm flipH="1" flipV="1">
            <a:off x="3429000" y="3124200"/>
            <a:ext cx="1828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0" name="Line 16"/>
          <p:cNvSpPr>
            <a:spLocks noChangeShapeType="1"/>
          </p:cNvSpPr>
          <p:nvPr/>
        </p:nvSpPr>
        <p:spPr bwMode="auto">
          <a:xfrm flipH="1">
            <a:off x="3733800" y="4495800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1" name="Line 17"/>
          <p:cNvSpPr>
            <a:spLocks noChangeShapeType="1"/>
          </p:cNvSpPr>
          <p:nvPr/>
        </p:nvSpPr>
        <p:spPr bwMode="auto">
          <a:xfrm>
            <a:off x="5638800" y="4572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72" name="Line 18"/>
          <p:cNvSpPr>
            <a:spLocks noChangeShapeType="1"/>
          </p:cNvSpPr>
          <p:nvPr/>
        </p:nvSpPr>
        <p:spPr bwMode="auto">
          <a:xfrm>
            <a:off x="7010400" y="2971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1981200" y="28956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latin typeface="Times New Roman" pitchFamily="18" charset="0"/>
              </a:rPr>
              <a:t>Kh</a:t>
            </a:r>
            <a:r>
              <a:rPr lang="vi-VN" altLang="vi-VN" sz="2400" b="1">
                <a:latin typeface="Times New Roman" pitchFamily="18" charset="0"/>
              </a:rPr>
              <a:t>í</a:t>
            </a:r>
            <a:r>
              <a:rPr lang="en-US" altLang="vi-VN" sz="2400" b="1">
                <a:latin typeface="Times New Roman" pitchFamily="18" charset="0"/>
              </a:rPr>
              <a:t> qu</a:t>
            </a:r>
            <a:r>
              <a:rPr lang="vi-VN" altLang="vi-VN" sz="2400" b="1">
                <a:latin typeface="Times New Roman" pitchFamily="18" charset="0"/>
              </a:rPr>
              <a:t>ản</a:t>
            </a:r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1905000" y="5622925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latin typeface="Times New Roman" pitchFamily="18" charset="0"/>
              </a:rPr>
              <a:t>Ph</a:t>
            </a:r>
            <a:r>
              <a:rPr lang="vi-VN" altLang="vi-VN" sz="2000" b="1">
                <a:latin typeface="Times New Roman" pitchFamily="18" charset="0"/>
              </a:rPr>
              <a:t>ế</a:t>
            </a:r>
            <a:r>
              <a:rPr lang="en-US" altLang="vi-VN" sz="2000" b="1">
                <a:latin typeface="Times New Roman" pitchFamily="18" charset="0"/>
              </a:rPr>
              <a:t> qu</a:t>
            </a:r>
            <a:r>
              <a:rPr lang="vi-VN" altLang="vi-VN" sz="2000" b="1">
                <a:latin typeface="Times New Roman" pitchFamily="18" charset="0"/>
              </a:rPr>
              <a:t>ản</a:t>
            </a:r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7086600" y="41148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latin typeface="Times New Roman" pitchFamily="18" charset="0"/>
              </a:rPr>
              <a:t>Thanh qu</a:t>
            </a:r>
            <a:r>
              <a:rPr lang="vi-VN" altLang="vi-VN" sz="2000" b="1">
                <a:latin typeface="Times New Roman" pitchFamily="18" charset="0"/>
              </a:rPr>
              <a:t>ản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7239000" y="48768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latin typeface="Times New Roman" pitchFamily="18" charset="0"/>
              </a:rPr>
              <a:t>Ph</a:t>
            </a:r>
            <a:r>
              <a:rPr lang="vi-VN" altLang="vi-VN" sz="2000" b="1">
                <a:latin typeface="Times New Roman" pitchFamily="18" charset="0"/>
              </a:rPr>
              <a:t>ổi</a:t>
            </a:r>
            <a:r>
              <a:rPr lang="en-US" altLang="vi-VN" sz="2000" b="1">
                <a:latin typeface="Times New Roman" pitchFamily="18" charset="0"/>
              </a:rPr>
              <a:t> tr</a:t>
            </a:r>
            <a:r>
              <a:rPr lang="vi-VN" altLang="vi-VN" sz="2000" b="1">
                <a:latin typeface="Times New Roman" pitchFamily="18" charset="0"/>
              </a:rPr>
              <a:t>á</a:t>
            </a:r>
            <a:r>
              <a:rPr lang="en-US" altLang="vi-VN" sz="2000" b="1">
                <a:latin typeface="Times New Roman" pitchFamily="18" charset="0"/>
              </a:rPr>
              <a:t>i</a:t>
            </a:r>
            <a:endParaRPr lang="vi-VN" altLang="vi-VN" sz="2000" b="1">
              <a:latin typeface="Times New Roman" pitchFamily="18" charset="0"/>
            </a:endParaRPr>
          </a:p>
        </p:txBody>
      </p:sp>
      <p:sp>
        <p:nvSpPr>
          <p:cNvPr id="11277" name="Line 24"/>
          <p:cNvSpPr>
            <a:spLocks noChangeShapeType="1"/>
          </p:cNvSpPr>
          <p:nvPr/>
        </p:nvSpPr>
        <p:spPr bwMode="auto">
          <a:xfrm flipH="1" flipV="1">
            <a:off x="3429000" y="2133600"/>
            <a:ext cx="1905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2514600" y="18288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latin typeface="Times New Roman" pitchFamily="18" charset="0"/>
              </a:rPr>
              <a:t>M</a:t>
            </a:r>
            <a:r>
              <a:rPr lang="vi-VN" altLang="vi-VN" sz="2400" b="1">
                <a:latin typeface="Times New Roman" pitchFamily="18" charset="0"/>
              </a:rPr>
              <a:t>ũi</a:t>
            </a:r>
          </a:p>
        </p:txBody>
      </p:sp>
      <p:sp>
        <p:nvSpPr>
          <p:cNvPr id="11279" name="Text Box 26"/>
          <p:cNvSpPr txBox="1">
            <a:spLocks noChangeArrowheads="1"/>
          </p:cNvSpPr>
          <p:nvPr/>
        </p:nvSpPr>
        <p:spPr bwMode="auto">
          <a:xfrm>
            <a:off x="3048000" y="19050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1</a:t>
            </a:r>
            <a:endParaRPr lang="vi-VN" altLang="vi-VN">
              <a:latin typeface="Times New Roman" pitchFamily="18" charset="0"/>
            </a:endParaRPr>
          </a:p>
        </p:txBody>
      </p:sp>
      <p:sp>
        <p:nvSpPr>
          <p:cNvPr id="11280" name="Text Box 27"/>
          <p:cNvSpPr txBox="1">
            <a:spLocks noChangeArrowheads="1"/>
          </p:cNvSpPr>
          <p:nvPr/>
        </p:nvSpPr>
        <p:spPr bwMode="auto">
          <a:xfrm>
            <a:off x="3124200" y="2895600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2</a:t>
            </a:r>
            <a:endParaRPr lang="vi-VN" altLang="vi-VN">
              <a:latin typeface="Times New Roman" pitchFamily="18" charset="0"/>
            </a:endParaRPr>
          </a:p>
        </p:txBody>
      </p:sp>
      <p:sp>
        <p:nvSpPr>
          <p:cNvPr id="11281" name="Text Box 28"/>
          <p:cNvSpPr txBox="1">
            <a:spLocks noChangeArrowheads="1"/>
          </p:cNvSpPr>
          <p:nvPr/>
        </p:nvSpPr>
        <p:spPr bwMode="auto">
          <a:xfrm>
            <a:off x="3352800" y="55626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3</a:t>
            </a:r>
            <a:endParaRPr lang="vi-VN" altLang="vi-VN">
              <a:latin typeface="Times New Roman" pitchFamily="18" charset="0"/>
            </a:endParaRPr>
          </a:p>
        </p:txBody>
      </p:sp>
      <p:sp>
        <p:nvSpPr>
          <p:cNvPr id="65565" name="Text Box 29"/>
          <p:cNvSpPr txBox="1">
            <a:spLocks noChangeArrowheads="1"/>
          </p:cNvSpPr>
          <p:nvPr/>
        </p:nvSpPr>
        <p:spPr bwMode="auto">
          <a:xfrm>
            <a:off x="6705600" y="411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5</a:t>
            </a:r>
            <a:endParaRPr lang="vi-VN" altLang="vi-VN">
              <a:latin typeface="Times New Roman" pitchFamily="18" charset="0"/>
            </a:endParaRPr>
          </a:p>
        </p:txBody>
      </p:sp>
      <p:sp>
        <p:nvSpPr>
          <p:cNvPr id="11283" name="Text Box 30"/>
          <p:cNvSpPr txBox="1">
            <a:spLocks noChangeArrowheads="1"/>
          </p:cNvSpPr>
          <p:nvPr/>
        </p:nvSpPr>
        <p:spPr bwMode="auto">
          <a:xfrm>
            <a:off x="6705600" y="4876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>
                <a:latin typeface="Times New Roman" pitchFamily="18" charset="0"/>
              </a:rPr>
              <a:t>4</a:t>
            </a:r>
            <a:endParaRPr lang="vi-VN" altLang="vi-VN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55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5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/>
      <p:bldP spid="65548" grpId="0" animBg="1"/>
      <p:bldP spid="65556" grpId="0"/>
      <p:bldP spid="65557" grpId="0"/>
      <p:bldP spid="65558" grpId="0"/>
      <p:bldP spid="65559" grpId="0"/>
      <p:bldP spid="65561" grpId="0"/>
      <p:bldP spid="655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graphicFrame>
        <p:nvGraphicFramePr>
          <p:cNvPr id="29706" name="Object 2"/>
          <p:cNvGraphicFramePr>
            <a:graphicFrameLocks noChangeAspect="1"/>
          </p:cNvGraphicFramePr>
          <p:nvPr/>
        </p:nvGraphicFramePr>
        <p:xfrm>
          <a:off x="0" y="0"/>
          <a:ext cx="1171575" cy="1171575"/>
        </p:xfrm>
        <a:graphic>
          <a:graphicData uri="http://schemas.openxmlformats.org/presentationml/2006/ole">
            <p:oleObj spid="_x0000_s4127" name="Photo Editor Photo" r:id="rId4" imgW="2010056" imgH="2010056" progId="">
              <p:embed/>
            </p:oleObj>
          </a:graphicData>
        </a:graphic>
      </p:graphicFrame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219200" y="76200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latin typeface="Times New Roman" pitchFamily="18" charset="0"/>
              </a:rPr>
              <a:t>L</a:t>
            </a:r>
            <a:r>
              <a:rPr lang="vi-VN" altLang="vi-VN" sz="2400" b="1">
                <a:latin typeface="Times New Roman" pitchFamily="18" charset="0"/>
              </a:rPr>
              <a:t>àm</a:t>
            </a:r>
            <a:r>
              <a:rPr lang="en-US" altLang="vi-VN" sz="2400" b="1">
                <a:latin typeface="Times New Roman" pitchFamily="18" charset="0"/>
              </a:rPr>
              <a:t> vi</a:t>
            </a:r>
            <a:r>
              <a:rPr lang="vi-VN" altLang="vi-VN" sz="2400" b="1">
                <a:latin typeface="Times New Roman" pitchFamily="18" charset="0"/>
              </a:rPr>
              <a:t>ệc</a:t>
            </a:r>
            <a:r>
              <a:rPr lang="en-US" altLang="vi-VN" sz="2400" b="1">
                <a:latin typeface="Times New Roman" pitchFamily="18" charset="0"/>
              </a:rPr>
              <a:t> nh</a:t>
            </a:r>
            <a:r>
              <a:rPr lang="vi-VN" altLang="vi-VN" sz="2400" b="1">
                <a:latin typeface="Times New Roman" pitchFamily="18" charset="0"/>
              </a:rPr>
              <a:t>óm</a:t>
            </a:r>
            <a:r>
              <a:rPr lang="en-US" altLang="vi-VN" sz="2400" b="1">
                <a:latin typeface="Times New Roman" pitchFamily="18" charset="0"/>
              </a:rPr>
              <a:t> </a:t>
            </a:r>
            <a:r>
              <a:rPr lang="vi-VN" altLang="vi-VN" sz="2400" b="1">
                <a:latin typeface="Times New Roman" pitchFamily="18" charset="0"/>
              </a:rPr>
              <a:t>đô</a:t>
            </a:r>
            <a:r>
              <a:rPr lang="en-US" altLang="vi-VN" sz="2400" b="1">
                <a:latin typeface="Times New Roman" pitchFamily="18" charset="0"/>
              </a:rPr>
              <a:t>i</a:t>
            </a:r>
            <a:endParaRPr lang="vi-VN" altLang="vi-VN" sz="2400" b="1">
              <a:latin typeface="Times New Roman" pitchFamily="18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1143000" y="533400"/>
            <a:ext cx="5105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Quan s</a:t>
            </a:r>
            <a:r>
              <a:rPr lang="vi-VN" altLang="vi-VN" sz="2400" b="1">
                <a:latin typeface="Times New Roman" pitchFamily="18" charset="0"/>
              </a:rPr>
              <a:t>át</a:t>
            </a:r>
            <a:r>
              <a:rPr lang="en-US" altLang="vi-VN" sz="2400" b="1">
                <a:latin typeface="Times New Roman" pitchFamily="18" charset="0"/>
              </a:rPr>
              <a:t> h</a:t>
            </a:r>
            <a:r>
              <a:rPr lang="vi-VN" altLang="vi-VN" sz="2400" b="1">
                <a:latin typeface="Times New Roman" pitchFamily="18" charset="0"/>
              </a:rPr>
              <a:t>ình</a:t>
            </a:r>
            <a:r>
              <a:rPr lang="en-US" altLang="vi-VN" sz="2400" b="1">
                <a:latin typeface="Times New Roman" pitchFamily="18" charset="0"/>
              </a:rPr>
              <a:t> 3, h</a:t>
            </a:r>
            <a:r>
              <a:rPr lang="vi-VN" altLang="vi-VN" sz="2400" b="1">
                <a:latin typeface="Times New Roman" pitchFamily="18" charset="0"/>
              </a:rPr>
              <a:t>ãy</a:t>
            </a:r>
            <a:r>
              <a:rPr lang="en-US" altLang="vi-VN" sz="2400" b="1">
                <a:latin typeface="Times New Roman" pitchFamily="18" charset="0"/>
              </a:rPr>
              <a:t> ch</a:t>
            </a:r>
            <a:r>
              <a:rPr lang="vi-VN" altLang="vi-VN" sz="2400" b="1">
                <a:latin typeface="Times New Roman" pitchFamily="18" charset="0"/>
              </a:rPr>
              <a:t>ỉ</a:t>
            </a:r>
            <a:r>
              <a:rPr lang="en-US" altLang="vi-VN" sz="2400" b="1">
                <a:latin typeface="Times New Roman" pitchFamily="18" charset="0"/>
              </a:rPr>
              <a:t> </a:t>
            </a:r>
            <a:r>
              <a:rPr lang="vi-VN" altLang="vi-VN" sz="2400" b="1">
                <a:latin typeface="Times New Roman" pitchFamily="18" charset="0"/>
              </a:rPr>
              <a:t>đường</a:t>
            </a:r>
            <a:r>
              <a:rPr lang="en-US" altLang="vi-VN" sz="2400" b="1">
                <a:latin typeface="Times New Roman" pitchFamily="18" charset="0"/>
              </a:rPr>
              <a:t> </a:t>
            </a:r>
            <a:r>
              <a:rPr lang="vi-VN" altLang="vi-VN" sz="2400" b="1">
                <a:latin typeface="Times New Roman" pitchFamily="18" charset="0"/>
              </a:rPr>
              <a:t>đ</a:t>
            </a:r>
            <a:r>
              <a:rPr lang="en-US" altLang="vi-VN" sz="2400" b="1">
                <a:latin typeface="Times New Roman" pitchFamily="18" charset="0"/>
              </a:rPr>
              <a:t>i c</a:t>
            </a:r>
            <a:r>
              <a:rPr lang="vi-VN" altLang="vi-VN" sz="2400" b="1">
                <a:latin typeface="Times New Roman" pitchFamily="18" charset="0"/>
              </a:rPr>
              <a:t>ủa</a:t>
            </a:r>
            <a:r>
              <a:rPr lang="en-US" altLang="vi-VN" sz="2400" b="1">
                <a:latin typeface="Times New Roman" pitchFamily="18" charset="0"/>
              </a:rPr>
              <a:t> </a:t>
            </a:r>
          </a:p>
          <a:p>
            <a:r>
              <a:rPr lang="en-US" altLang="vi-VN" sz="2400" b="1">
                <a:latin typeface="Times New Roman" pitchFamily="18" charset="0"/>
              </a:rPr>
              <a:t>kh</a:t>
            </a:r>
            <a:r>
              <a:rPr lang="vi-VN" altLang="vi-VN" sz="2400" b="1">
                <a:latin typeface="Times New Roman" pitchFamily="18" charset="0"/>
              </a:rPr>
              <a:t>ô</a:t>
            </a:r>
            <a:r>
              <a:rPr lang="en-US" altLang="vi-VN" sz="2400" b="1">
                <a:latin typeface="Times New Roman" pitchFamily="18" charset="0"/>
              </a:rPr>
              <a:t>ng kh</a:t>
            </a:r>
            <a:r>
              <a:rPr lang="vi-VN" altLang="vi-VN" sz="2400" b="1">
                <a:latin typeface="Times New Roman" pitchFamily="18" charset="0"/>
              </a:rPr>
              <a:t>í</a:t>
            </a:r>
            <a:r>
              <a:rPr lang="en-US" altLang="vi-VN" sz="2400" b="1">
                <a:latin typeface="Times New Roman" pitchFamily="18" charset="0"/>
              </a:rPr>
              <a:t> khi h</a:t>
            </a:r>
            <a:r>
              <a:rPr lang="vi-VN" altLang="vi-VN" sz="2400" b="1">
                <a:latin typeface="Times New Roman" pitchFamily="18" charset="0"/>
              </a:rPr>
              <a:t>ít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ào</a:t>
            </a:r>
            <a:r>
              <a:rPr lang="en-US" altLang="vi-VN" sz="2400" b="1">
                <a:latin typeface="Times New Roman" pitchFamily="18" charset="0"/>
              </a:rPr>
              <a:t> v</a:t>
            </a:r>
            <a:r>
              <a:rPr lang="vi-VN" altLang="vi-VN" sz="2400" b="1">
                <a:latin typeface="Times New Roman" pitchFamily="18" charset="0"/>
              </a:rPr>
              <a:t>à</a:t>
            </a:r>
            <a:r>
              <a:rPr lang="en-US" altLang="vi-VN" sz="2400" b="1">
                <a:latin typeface="Times New Roman" pitchFamily="18" charset="0"/>
              </a:rPr>
              <a:t> khi th</a:t>
            </a:r>
            <a:r>
              <a:rPr lang="vi-VN" altLang="vi-VN" sz="2400" b="1">
                <a:latin typeface="Times New Roman" pitchFamily="18" charset="0"/>
              </a:rPr>
              <a:t>ở</a:t>
            </a:r>
            <a:r>
              <a:rPr lang="en-US" altLang="vi-VN" sz="2400" b="1">
                <a:latin typeface="Times New Roman" pitchFamily="18" charset="0"/>
              </a:rPr>
              <a:t> ra</a:t>
            </a:r>
            <a:endParaRPr lang="vi-VN" altLang="vi-VN" sz="2400" b="1">
              <a:latin typeface="Times New Roman" pitchFamily="18" charset="0"/>
            </a:endParaRPr>
          </a:p>
        </p:txBody>
      </p:sp>
      <p:graphicFrame>
        <p:nvGraphicFramePr>
          <p:cNvPr id="297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13654138"/>
              </p:ext>
            </p:extLst>
          </p:nvPr>
        </p:nvGraphicFramePr>
        <p:xfrm>
          <a:off x="1524000" y="1825914"/>
          <a:ext cx="6705600" cy="4111625"/>
        </p:xfrm>
        <a:graphic>
          <a:graphicData uri="http://schemas.openxmlformats.org/presentationml/2006/ole">
            <p:oleObj spid="_x0000_s4128" name="Photo Editor Photo" r:id="rId5" imgW="6354062" imgH="3895238" progId="">
              <p:embed/>
            </p:oleObj>
          </a:graphicData>
        </a:graphic>
      </p:graphicFrame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2901950" y="5705475"/>
            <a:ext cx="136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</a:rPr>
              <a:t>H</a:t>
            </a:r>
            <a:r>
              <a:rPr lang="vi-VN" altLang="vi-VN" b="1">
                <a:latin typeface="Times New Roman" pitchFamily="18" charset="0"/>
              </a:rPr>
              <a:t>ít</a:t>
            </a:r>
            <a:r>
              <a:rPr lang="en-US" altLang="vi-VN" b="1">
                <a:latin typeface="Times New Roman" pitchFamily="18" charset="0"/>
              </a:rPr>
              <a:t> v</a:t>
            </a:r>
            <a:r>
              <a:rPr lang="vi-VN" altLang="vi-VN" b="1">
                <a:latin typeface="Times New Roman" pitchFamily="18" charset="0"/>
              </a:rPr>
              <a:t>ào</a:t>
            </a:r>
          </a:p>
        </p:txBody>
      </p:sp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5634038" y="5705475"/>
            <a:ext cx="151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>
                <a:latin typeface="Times New Roman" pitchFamily="18" charset="0"/>
              </a:rPr>
              <a:t>Th</a:t>
            </a:r>
            <a:r>
              <a:rPr lang="vi-VN" altLang="vi-VN" b="1">
                <a:latin typeface="Times New Roman" pitchFamily="18" charset="0"/>
              </a:rPr>
              <a:t>ở</a:t>
            </a:r>
            <a:r>
              <a:rPr lang="en-US" altLang="vi-VN" b="1">
                <a:latin typeface="Times New Roman" pitchFamily="18" charset="0"/>
              </a:rPr>
              <a:t> ra</a:t>
            </a:r>
            <a:endParaRPr lang="vi-VN" altLang="vi-VN" b="1">
              <a:latin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438400" y="2667000"/>
            <a:ext cx="228600" cy="190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3048000" y="2489922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509169" y="2762250"/>
            <a:ext cx="38100" cy="2857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547269" y="3314700"/>
            <a:ext cx="38100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674918" y="4152900"/>
            <a:ext cx="304800" cy="266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5791200" y="4572000"/>
            <a:ext cx="152400" cy="2931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116388" y="4719638"/>
            <a:ext cx="152400" cy="3238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3352800" y="4212648"/>
            <a:ext cx="213520" cy="3593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2971800" y="4700588"/>
            <a:ext cx="152400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6846888" y="4419600"/>
            <a:ext cx="108744" cy="3214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 flipV="1">
            <a:off x="6392864" y="4038600"/>
            <a:ext cx="101797" cy="3537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5791200" y="2589068"/>
            <a:ext cx="418850" cy="108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6248400" y="4038600"/>
            <a:ext cx="144463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6291660" y="2762250"/>
            <a:ext cx="0" cy="3238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 flipV="1">
            <a:off x="6210050" y="3314700"/>
            <a:ext cx="182813" cy="342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>
            <a:off x="5522120" y="2643187"/>
            <a:ext cx="111920" cy="3153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1943100" y="293370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29025" y="295858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Cacbonic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1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29710" grpId="0" animBg="1"/>
      <p:bldP spid="29725" grpId="0"/>
      <p:bldP spid="29726" grpId="0"/>
      <p:bldP spid="52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219200" y="304800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u="sng">
                <a:latin typeface="Times New Roman" pitchFamily="18" charset="0"/>
              </a:rPr>
              <a:t>K</a:t>
            </a:r>
            <a:r>
              <a:rPr lang="vi-VN" altLang="vi-VN" sz="2800" b="1" u="sng">
                <a:latin typeface="Times New Roman" pitchFamily="18" charset="0"/>
              </a:rPr>
              <a:t>ết</a:t>
            </a:r>
            <a:r>
              <a:rPr lang="en-US" altLang="vi-VN" sz="2800" b="1" u="sng">
                <a:latin typeface="Times New Roman" pitchFamily="18" charset="0"/>
              </a:rPr>
              <a:t> lu</a:t>
            </a:r>
            <a:r>
              <a:rPr lang="vi-VN" altLang="vi-VN" sz="2800" b="1" u="sng">
                <a:latin typeface="Times New Roman" pitchFamily="18" charset="0"/>
              </a:rPr>
              <a:t>ận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371600" y="9906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chemeClr val="tx2"/>
                </a:solidFill>
                <a:latin typeface="Times New Roman" pitchFamily="18" charset="0"/>
              </a:rPr>
              <a:t>Khi h</a:t>
            </a:r>
            <a:r>
              <a:rPr lang="vi-VN" altLang="vi-VN" sz="2400" b="1">
                <a:solidFill>
                  <a:schemeClr val="tx2"/>
                </a:solidFill>
                <a:latin typeface="Times New Roman" pitchFamily="18" charset="0"/>
              </a:rPr>
              <a:t>ít</a:t>
            </a:r>
            <a:r>
              <a:rPr lang="en-US" altLang="vi-VN" sz="2400" b="1">
                <a:solidFill>
                  <a:schemeClr val="tx2"/>
                </a:solidFill>
                <a:latin typeface="Times New Roman" pitchFamily="18" charset="0"/>
              </a:rPr>
              <a:t> v</a:t>
            </a:r>
            <a:r>
              <a:rPr lang="vi-VN" altLang="vi-VN" sz="2400" b="1">
                <a:solidFill>
                  <a:schemeClr val="tx2"/>
                </a:solidFill>
                <a:latin typeface="Times New Roman" pitchFamily="18" charset="0"/>
              </a:rPr>
              <a:t>ào</a:t>
            </a:r>
            <a:r>
              <a:rPr lang="en-US" altLang="vi-VN" sz="2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vi-VN" altLang="vi-VN" sz="24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114800" y="685800"/>
            <a:ext cx="1371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M</a:t>
            </a:r>
            <a:r>
              <a:rPr lang="vi-VN" altLang="vi-VN" sz="2400" b="1">
                <a:latin typeface="Times New Roman" pitchFamily="18" charset="0"/>
              </a:rPr>
              <a:t>ũi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4114800" y="2286000"/>
            <a:ext cx="1371600" cy="762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Kh</a:t>
            </a:r>
            <a:r>
              <a:rPr lang="vi-VN" altLang="vi-VN" sz="2400" b="1">
                <a:latin typeface="Times New Roman" pitchFamily="18" charset="0"/>
              </a:rPr>
              <a:t>í</a:t>
            </a:r>
            <a:r>
              <a:rPr lang="en-US" altLang="vi-VN" sz="2400" b="1">
                <a:latin typeface="Times New Roman" pitchFamily="18" charset="0"/>
              </a:rPr>
              <a:t> qu</a:t>
            </a:r>
            <a:r>
              <a:rPr lang="vi-VN" altLang="vi-VN" sz="2400" b="1">
                <a:latin typeface="Times New Roman" pitchFamily="18" charset="0"/>
              </a:rPr>
              <a:t>ản</a:t>
            </a: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4114800" y="3886200"/>
            <a:ext cx="13716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Ph</a:t>
            </a:r>
            <a:r>
              <a:rPr lang="vi-VN" altLang="vi-VN" sz="2400" b="1">
                <a:latin typeface="Times New Roman" pitchFamily="18" charset="0"/>
              </a:rPr>
              <a:t>ế</a:t>
            </a:r>
            <a:r>
              <a:rPr lang="en-US" altLang="vi-VN" sz="2400" b="1">
                <a:latin typeface="Times New Roman" pitchFamily="18" charset="0"/>
              </a:rPr>
              <a:t> qu</a:t>
            </a:r>
            <a:r>
              <a:rPr lang="vi-VN" altLang="vi-VN" sz="2400" b="1">
                <a:latin typeface="Times New Roman" pitchFamily="18" charset="0"/>
              </a:rPr>
              <a:t>ản</a:t>
            </a: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4114800" y="5562600"/>
            <a:ext cx="1371600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vi-VN" sz="2400" b="1">
                <a:latin typeface="Times New Roman" pitchFamily="18" charset="0"/>
              </a:rPr>
              <a:t>Ph</a:t>
            </a:r>
            <a:r>
              <a:rPr lang="vi-VN" altLang="vi-VN" sz="2400" b="1">
                <a:latin typeface="Times New Roman" pitchFamily="18" charset="0"/>
              </a:rPr>
              <a:t>ổi</a:t>
            </a: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6324600" y="9144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9900"/>
                </a:solidFill>
                <a:latin typeface="Times New Roman" pitchFamily="18" charset="0"/>
              </a:rPr>
              <a:t>Khi th</a:t>
            </a:r>
            <a:r>
              <a:rPr lang="vi-VN" altLang="vi-VN" sz="2400" b="1">
                <a:solidFill>
                  <a:srgbClr val="009900"/>
                </a:solidFill>
                <a:latin typeface="Times New Roman" pitchFamily="18" charset="0"/>
              </a:rPr>
              <a:t>ở</a:t>
            </a:r>
            <a:r>
              <a:rPr lang="en-US" altLang="vi-VN" sz="2400" b="1">
                <a:solidFill>
                  <a:srgbClr val="009900"/>
                </a:solidFill>
                <a:latin typeface="Times New Roman" pitchFamily="18" charset="0"/>
              </a:rPr>
              <a:t> ra</a:t>
            </a:r>
            <a:endParaRPr lang="vi-VN" altLang="vi-VN" sz="2400" b="1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12297" name="AutoShape 22"/>
          <p:cNvSpPr>
            <a:spLocks noChangeArrowheads="1"/>
          </p:cNvSpPr>
          <p:nvPr/>
        </p:nvSpPr>
        <p:spPr bwMode="auto">
          <a:xfrm flipH="1">
            <a:off x="3200400" y="1676400"/>
            <a:ext cx="990600" cy="1128713"/>
          </a:xfrm>
          <a:prstGeom prst="downArrow">
            <a:avLst>
              <a:gd name="adj1" fmla="val 50000"/>
              <a:gd name="adj2" fmla="val 284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12298" name="AutoShape 23"/>
          <p:cNvSpPr>
            <a:spLocks noChangeArrowheads="1"/>
          </p:cNvSpPr>
          <p:nvPr/>
        </p:nvSpPr>
        <p:spPr bwMode="auto">
          <a:xfrm>
            <a:off x="2514600" y="26670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12299" name="AutoShape 24"/>
          <p:cNvSpPr>
            <a:spLocks noChangeArrowheads="1"/>
          </p:cNvSpPr>
          <p:nvPr/>
        </p:nvSpPr>
        <p:spPr bwMode="auto">
          <a:xfrm>
            <a:off x="6172200" y="38100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69657" name="AutoShape 25"/>
          <p:cNvSpPr>
            <a:spLocks noChangeArrowheads="1"/>
          </p:cNvSpPr>
          <p:nvPr/>
        </p:nvSpPr>
        <p:spPr bwMode="auto">
          <a:xfrm rot="-5400000">
            <a:off x="4167188" y="4900612"/>
            <a:ext cx="609600" cy="409575"/>
          </a:xfrm>
          <a:prstGeom prst="leftArrow">
            <a:avLst>
              <a:gd name="adj1" fmla="val 50000"/>
              <a:gd name="adj2" fmla="val 3720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69658" name="AutoShape 26"/>
          <p:cNvSpPr>
            <a:spLocks noChangeArrowheads="1"/>
          </p:cNvSpPr>
          <p:nvPr/>
        </p:nvSpPr>
        <p:spPr bwMode="auto">
          <a:xfrm rot="-5400000">
            <a:off x="4167188" y="3224212"/>
            <a:ext cx="609600" cy="409575"/>
          </a:xfrm>
          <a:prstGeom prst="leftArrow">
            <a:avLst>
              <a:gd name="adj1" fmla="val 50000"/>
              <a:gd name="adj2" fmla="val 3720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69659" name="AutoShape 27"/>
          <p:cNvSpPr>
            <a:spLocks noChangeArrowheads="1"/>
          </p:cNvSpPr>
          <p:nvPr/>
        </p:nvSpPr>
        <p:spPr bwMode="auto">
          <a:xfrm rot="-5400000">
            <a:off x="4090988" y="1700212"/>
            <a:ext cx="609600" cy="409575"/>
          </a:xfrm>
          <a:prstGeom prst="leftArrow">
            <a:avLst>
              <a:gd name="adj1" fmla="val 50000"/>
              <a:gd name="adj2" fmla="val 3720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12303" name="AutoShape 28"/>
          <p:cNvSpPr>
            <a:spLocks noChangeArrowheads="1"/>
          </p:cNvSpPr>
          <p:nvPr/>
        </p:nvSpPr>
        <p:spPr bwMode="auto">
          <a:xfrm>
            <a:off x="7010400" y="34290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12304" name="AutoShape 29"/>
          <p:cNvSpPr>
            <a:spLocks noChangeArrowheads="1"/>
          </p:cNvSpPr>
          <p:nvPr/>
        </p:nvSpPr>
        <p:spPr bwMode="auto">
          <a:xfrm>
            <a:off x="6324600" y="4572000"/>
            <a:ext cx="457200" cy="1066800"/>
          </a:xfrm>
          <a:prstGeom prst="upArrow">
            <a:avLst>
              <a:gd name="adj1" fmla="val 6875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/>
          </a:p>
        </p:txBody>
      </p:sp>
      <p:sp>
        <p:nvSpPr>
          <p:cNvPr id="69662" name="AutoShape 30"/>
          <p:cNvSpPr>
            <a:spLocks noChangeArrowheads="1"/>
          </p:cNvSpPr>
          <p:nvPr/>
        </p:nvSpPr>
        <p:spPr bwMode="auto">
          <a:xfrm rot="5400000">
            <a:off x="4700588" y="1624012"/>
            <a:ext cx="609600" cy="409575"/>
          </a:xfrm>
          <a:prstGeom prst="leftArrow">
            <a:avLst>
              <a:gd name="adj1" fmla="val 50000"/>
              <a:gd name="adj2" fmla="val 37209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69663" name="AutoShape 31"/>
          <p:cNvSpPr>
            <a:spLocks noChangeArrowheads="1"/>
          </p:cNvSpPr>
          <p:nvPr/>
        </p:nvSpPr>
        <p:spPr bwMode="auto">
          <a:xfrm rot="5400000">
            <a:off x="4776788" y="3224212"/>
            <a:ext cx="609600" cy="409575"/>
          </a:xfrm>
          <a:prstGeom prst="leftArrow">
            <a:avLst>
              <a:gd name="adj1" fmla="val 50000"/>
              <a:gd name="adj2" fmla="val 37209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69664" name="AutoShape 32"/>
          <p:cNvSpPr>
            <a:spLocks noChangeArrowheads="1"/>
          </p:cNvSpPr>
          <p:nvPr/>
        </p:nvSpPr>
        <p:spPr bwMode="auto">
          <a:xfrm rot="5400000">
            <a:off x="4852988" y="4900612"/>
            <a:ext cx="609600" cy="409575"/>
          </a:xfrm>
          <a:prstGeom prst="leftArrow">
            <a:avLst>
              <a:gd name="adj1" fmla="val 50000"/>
              <a:gd name="adj2" fmla="val 37209"/>
            </a:avLst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vi-VN" altLang="vi-VN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2308" name="Picture 20" descr="D:\HANH-DAY HOC\GIAO AN CAP 1\G AN 3 11 - 12\Bài giảng\LỚP 3\HINH DONG\NGUOI\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95750"/>
            <a:ext cx="14287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0" descr="D:\HANH-DAY HOC\GIAO AN CAP 1\G AN 3 11 - 12\Bài giảng\LỚP 3\HINH DONG\NGUOI\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95750"/>
            <a:ext cx="14287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9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9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9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9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9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  <p:bldP spid="69637" grpId="0"/>
      <p:bldP spid="69638" grpId="0" animBg="1"/>
      <p:bldP spid="69638" grpId="1" animBg="1"/>
      <p:bldP spid="69639" grpId="0" animBg="1"/>
      <p:bldP spid="69639" grpId="1" animBg="1"/>
      <p:bldP spid="69640" grpId="0" animBg="1"/>
      <p:bldP spid="69640" grpId="1" animBg="1"/>
      <p:bldP spid="69641" grpId="0" animBg="1"/>
      <p:bldP spid="69641" grpId="1" animBg="1"/>
      <p:bldP spid="69646" grpId="0"/>
      <p:bldP spid="69657" grpId="0" animBg="1"/>
      <p:bldP spid="69658" grpId="0" animBg="1"/>
      <p:bldP spid="69659" grpId="0" animBg="1"/>
      <p:bldP spid="69662" grpId="0" animBg="1"/>
      <p:bldP spid="69663" grpId="0" animBg="1"/>
      <p:bldP spid="696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6533"/>
  <p:tag name="VIOLETTITLE" val="Tự nhiên và xã hội Tuần 1 (Hạnh)"/>
  <p:tag name="VIOLETLESSON" val="1"/>
  <p:tag name="VIOLETCATID" val="8049775"/>
  <p:tag name="VIOLETSUBJECT" val="Tự nhiên và xã hội 3"/>
  <p:tag name="VIOLETAUTHORID" val="2352095"/>
  <p:tag name="VIOLETAUTHORNAME" val="Lê Thị Hạnh"/>
  <p:tag name="VIOLETAUTHORAVATAR" val="2/352/95/avatar.jpg"/>
  <p:tag name="VIOLETAUTHORADDRESS" val="tröôøng tiêåu hoïc lỳu thöôøng kiêät - Laâm ñoàng "/>
  <p:tag name="VIOLETAUTHORHOMEPAGE" val="http://violet.vn/hhanh69"/>
  <p:tag name="VIOLETDATE" val="2012-05-13 22:35:38"/>
  <p:tag name="VIOLETHIT" val="383"/>
  <p:tag name="VIOLETLIKE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 - &amp;quot;Tự nhiên và xã hội&amp;#x0D;&amp;#x0A;Bài 1: Hoạt động thở và cơ quan hô hấp&amp;quot;&quot;/&gt;&lt;property id=&quot;20307&quot; value=&quot;259&quot;/&gt;&lt;/object&gt;&lt;object type=&quot;3&quot; unique_id=&quot;10006&quot;&gt;&lt;property id=&quot;20148&quot; value=&quot;5&quot;/&gt;&lt;property id=&quot;20300&quot; value=&quot;Slide 3 - &amp;quot;Hoạt động 1:&amp;quot;&quot;/&gt;&lt;property id=&quot;20307&quot; value=&quot;273&quot;/&gt;&lt;/object&gt;&lt;object type=&quot;3&quot; unique_id=&quot;10007&quot;&gt;&lt;property id=&quot;20148&quot; value=&quot;5&quot;/&gt;&lt;property id=&quot;20300&quot; value=&quot;Slide 4 - &amp;quot;Hs lên thực hiện động tác thở sâu như hình 1 trang 4 SGK để cả lớp quan sát.&amp;quot;&quot;/&gt;&lt;property id=&quot;20307&quot; value=&quot;256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74&quot;/&gt;&lt;/object&gt;&lt;object type=&quot;3&quot; unique_id=&quot;10016&quot;&gt;&lt;property id=&quot;20148&quot; value=&quot;5&quot;/&gt;&lt;property id=&quot;20300&quot; value=&quot;Slide 13&quot;/&gt;&lt;property id=&quot;20307&quot; value=&quot;275&quot;/&gt;&lt;/object&gt;&lt;object type=&quot;3&quot; unique_id=&quot;10017&quot;&gt;&lt;property id=&quot;20148&quot; value=&quot;5&quot;/&gt;&lt;property id=&quot;20300&quot; value=&quot;Slide 14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637</Words>
  <Application>Microsoft Office PowerPoint</Application>
  <PresentationFormat>On-screen Show (4:3)</PresentationFormat>
  <Paragraphs>79</Paragraphs>
  <Slides>14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Photo Editor Photo</vt:lpstr>
      <vt:lpstr>Slide 1</vt:lpstr>
      <vt:lpstr>Tự nhiên và xã hội Bài 1: Hoạt động thở và cơ quan hô hấp</vt:lpstr>
      <vt:lpstr>Hoạt động 1:</vt:lpstr>
      <vt:lpstr>Hs lên thực hiện động tác thở sâu như hình 1 trang 4 SGK để cả lớp quan sát.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</cp:lastModifiedBy>
  <cp:revision>41</cp:revision>
  <cp:lastPrinted>1601-01-01T00:00:00Z</cp:lastPrinted>
  <dcterms:created xsi:type="dcterms:W3CDTF">1601-01-01T00:00:00Z</dcterms:created>
  <dcterms:modified xsi:type="dcterms:W3CDTF">2019-09-10T03:23:42Z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