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924" r:id="rId3"/>
  </p:sldMasterIdLst>
  <p:notesMasterIdLst>
    <p:notesMasterId r:id="rId17"/>
  </p:notesMasterIdLst>
  <p:sldIdLst>
    <p:sldId id="274" r:id="rId4"/>
    <p:sldId id="269" r:id="rId5"/>
    <p:sldId id="286" r:id="rId6"/>
    <p:sldId id="260" r:id="rId7"/>
    <p:sldId id="278" r:id="rId8"/>
    <p:sldId id="257" r:id="rId9"/>
    <p:sldId id="262" r:id="rId10"/>
    <p:sldId id="280" r:id="rId11"/>
    <p:sldId id="272" r:id="rId12"/>
    <p:sldId id="270" r:id="rId13"/>
    <p:sldId id="273" r:id="rId14"/>
    <p:sldId id="279" r:id="rId15"/>
    <p:sldId id="28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7C80"/>
    <a:srgbClr val="0000FF"/>
    <a:srgbClr val="FF33CC"/>
    <a:srgbClr val="99FFCC"/>
    <a:srgbClr val="FFFFCC"/>
    <a:srgbClr val="CC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>
        <p:scale>
          <a:sx n="50" d="100"/>
          <a:sy n="50" d="100"/>
        </p:scale>
        <p:origin x="-18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859FBD-F359-4CF1-BB15-F92C6A741A61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28E560-E6A1-4B58-B5D1-ABA8F4406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4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696A-D168-44B8-988E-614EFE35B97F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C96F-A07F-4841-9E02-0C9A229F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F1C1-4FA2-43F5-B28A-7DD8E4285630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C7E8-B584-437C-90AB-76AF1319B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D154-F8D9-46A7-B48F-80A37651896D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9F72-A0D9-49AF-B875-C72E5693A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7652-C8CC-40C4-A405-A875B3736BE7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2FAF-6C22-4EA5-BB08-2BCC6998E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8763-1CDD-47D6-9536-A9A6E8D2B994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D40E-E2E4-4AEB-8E03-50F15AC7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7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283B-8FE3-4D2F-80E6-8BE69C18F6A6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109D-C7C8-4D05-843E-3CA249B1D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C15A-ED81-4683-A909-18F4F9804FA9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263F-A6A4-40FD-88C0-C7FA2918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676D-2972-49D2-A6AE-19EE6B98C043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8DC2-18FD-4CD9-A23A-F24C0AD6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2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A9D7-84BD-41BC-BDE1-D2C1126FDF2F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EA95-5CEB-4365-B626-43C8BCC1C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2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1F0F-B275-4268-AFB2-ED9E3DE6C33C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5644-8B1E-4F97-A932-4A3AF43D4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F4E2-F313-4B46-97D6-FFCE69EF3BED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B0B5-C4C5-4A32-BF59-1163067D3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E76B-368C-4452-8689-2D9BE3BE1999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5853-8B78-428C-B1F0-35DD1FC0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1B11BC-D385-4B66-B6AD-C659BBE3C4EA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0E75C1-2B53-4B80-9BF7-498AF92F346C}" type="slidenum">
              <a:rPr lang="en-US" altLang="vi-VN"/>
              <a:pPr/>
              <a:t>‹#›</a:t>
            </a:fld>
            <a:endParaRPr lang="en-US" altLang="vi-VN"/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198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8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8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98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98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98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198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8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8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98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98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98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198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A8C00-CFF0-42FC-ABDC-46D0F1B13BE0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48AA-1565-499B-AEB4-0C1DA03689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25205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A93B7-9CFD-4450-B819-9B1D240F70DB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05BF0-BF33-4C31-A196-589561CE05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51763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8982E-1E03-4C16-AA33-7062054CADD4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D24F-2EA6-4DD0-91A7-84611F7BD8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91460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1DC37-9F81-4F1B-BDC7-9353A19A6C91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0DE5-A0DE-48DC-8A76-930E088B07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0605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16048-9876-4628-A1F6-AE717A9B7F83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D672-29E3-4453-A9A5-AE6623A8B8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93667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549BE-1A55-432E-8C77-A49682323A27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5E112-7824-4BF9-8468-B53689B471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5510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1EC97-5AE5-434C-889B-99F45CA14FA2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829A5-C121-4A77-939A-B36472DF63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36511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1E60A-2F2E-4306-AD92-C6D48AFBCAA2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BD28D-E859-4344-8A56-07074C0715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41901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125CE-3AA4-470F-BB87-0898522FB5E9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2F2D-B2FF-4515-9DEC-17E441177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78310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AD58-BFEF-4445-B3B1-949A1CC03874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3A8E-B469-4342-8B8C-BBE6B8168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9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52167-BE8E-427A-9D4C-4CE5099F5714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5CC2-3732-4414-8CFD-3D0E69BF34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08391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0D1AD3-FFF4-44CA-9725-C9CCEF99233B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9D7A60-5664-4FAB-BD99-0BE4C7EB3E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659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2153-C26A-488F-B409-72A538546BCA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A929-ADFB-47FE-9A05-42EC3B62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793-E76A-4525-B776-320EE3A408E2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4016-1AA5-4665-9EE5-70033CA3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A6E5-B66B-4D5D-8340-0332D8DF219C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1BF3-F5B1-4046-A357-15EB6067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38FA-D60C-4651-A5A4-3D8E8B5E1CEA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2671-C993-48C7-98C7-9FE8AAC4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A09E-F7ED-4260-A1A8-F84F2B0E5135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0DA6-4049-4EA2-B7FC-D2E771FA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C286-8058-4DCD-B3D0-7972C80266F1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F30C-A358-409E-BC2C-10F0E183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BEA789-BEE5-4848-8A75-C24AC5072941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150C5-F2D3-46DF-B3E8-6F1A1F9B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00ADD-28A7-4C80-B80E-5BDFE57FA088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388CF1-EF0D-4C60-8EB9-8EB806D3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3" r:id="rId2"/>
    <p:sldLayoutId id="2147483942" r:id="rId3"/>
    <p:sldLayoutId id="2147483941" r:id="rId4"/>
    <p:sldLayoutId id="2147483940" r:id="rId5"/>
    <p:sldLayoutId id="2147483939" r:id="rId6"/>
    <p:sldLayoutId id="2147483938" r:id="rId7"/>
    <p:sldLayoutId id="214748393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reeform 1026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1878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8789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C945041F-0457-4393-BC4D-CCF59BC41FEC}" type="datetimeFigureOut">
              <a:rPr lang="en-US" altLang="vi-VN"/>
              <a:pPr/>
              <a:t>10/16/2017</a:t>
            </a:fld>
            <a:endParaRPr lang="en-US" altLang="vi-VN"/>
          </a:p>
        </p:txBody>
      </p:sp>
      <p:sp>
        <p:nvSpPr>
          <p:cNvPr id="11879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118791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ABC06C-8679-472A-AE2F-11109EE8DC40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18792" name="Freeform 1032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793" name="Freeform 1033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8794" name="Group 1034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8795" name="Freeform 1035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796" name="Freeform 1036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797" name="Freeform 1037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798" name="Freeform 1038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799" name="Freeform 1039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800" name="Freeform 1040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801" name="Freeform 1041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802" name="Freeform 1042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803" name="Freeform 1043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8804" name="Group 1044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8805" name="Group 1045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8806" name="Freeform 1046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07" name="Freeform 1047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08" name="Freeform 1048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18809" name="Freeform 1049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8810" name="Freeform 1050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8811" name="Freeform 1051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8812" name="Group 1052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8813" name="Freeform 1053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4" name="Freeform 1054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5" name="Freeform 1055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6" name="Freeform 1056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7" name="Freeform 1057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8" name="Freeform 1058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19" name="Freeform 1059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20" name="Freeform 1060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18821" name="Group 1061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8822" name="Freeform 1062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8823" name="Freeform 1063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8824" name="Group 1064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8825" name="Group 1065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8826" name="Freeform 1066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8827" name="Group 1067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8828" name="Freeform 1068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29" name="Freeform 1069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0" name="Freeform 1070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1" name="Freeform 1071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2" name="Freeform 1072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3" name="Freeform 1073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4" name="Freeform 1074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8835" name="Freeform 1075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18836" name="Line 1076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8.gif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gif"/><Relationship Id="rId11" Type="http://schemas.openxmlformats.org/officeDocument/2006/relationships/image" Target="../media/image17.jpeg"/><Relationship Id="rId5" Type="http://schemas.openxmlformats.org/officeDocument/2006/relationships/slide" Target="slide13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wm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Oval 2"/>
          <p:cNvSpPr>
            <a:spLocks noChangeArrowheads="1"/>
          </p:cNvSpPr>
          <p:nvPr/>
        </p:nvSpPr>
        <p:spPr bwMode="auto">
          <a:xfrm>
            <a:off x="6934200" y="0"/>
            <a:ext cx="1295400" cy="12954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77507" name="Picture 3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8" name="Picture 4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9" name="Picture 5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0" name="Picture 6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1" name="Freeform 7"/>
          <p:cNvSpPr>
            <a:spLocks/>
          </p:cNvSpPr>
          <p:nvPr/>
        </p:nvSpPr>
        <p:spPr bwMode="auto">
          <a:xfrm>
            <a:off x="7315200" y="1295400"/>
            <a:ext cx="1600200" cy="304800"/>
          </a:xfrm>
          <a:custGeom>
            <a:avLst/>
            <a:gdLst>
              <a:gd name="T0" fmla="*/ 16 w 2016"/>
              <a:gd name="T1" fmla="*/ 848 h 1472"/>
              <a:gd name="T2" fmla="*/ 208 w 2016"/>
              <a:gd name="T3" fmla="*/ 320 h 1472"/>
              <a:gd name="T4" fmla="*/ 592 w 2016"/>
              <a:gd name="T5" fmla="*/ 224 h 1472"/>
              <a:gd name="T6" fmla="*/ 832 w 2016"/>
              <a:gd name="T7" fmla="*/ 368 h 1472"/>
              <a:gd name="T8" fmla="*/ 832 w 2016"/>
              <a:gd name="T9" fmla="*/ 80 h 1472"/>
              <a:gd name="T10" fmla="*/ 1072 w 2016"/>
              <a:gd name="T11" fmla="*/ 32 h 1472"/>
              <a:gd name="T12" fmla="*/ 1312 w 2016"/>
              <a:gd name="T13" fmla="*/ 272 h 1472"/>
              <a:gd name="T14" fmla="*/ 1504 w 2016"/>
              <a:gd name="T15" fmla="*/ 176 h 1472"/>
              <a:gd name="T16" fmla="*/ 1984 w 2016"/>
              <a:gd name="T17" fmla="*/ 416 h 1472"/>
              <a:gd name="T18" fmla="*/ 1696 w 2016"/>
              <a:gd name="T19" fmla="*/ 944 h 1472"/>
              <a:gd name="T20" fmla="*/ 1936 w 2016"/>
              <a:gd name="T21" fmla="*/ 1280 h 1472"/>
              <a:gd name="T22" fmla="*/ 1408 w 2016"/>
              <a:gd name="T23" fmla="*/ 1472 h 1472"/>
              <a:gd name="T24" fmla="*/ 976 w 2016"/>
              <a:gd name="T25" fmla="*/ 1280 h 1472"/>
              <a:gd name="T26" fmla="*/ 592 w 2016"/>
              <a:gd name="T27" fmla="*/ 896 h 1472"/>
              <a:gd name="T28" fmla="*/ 112 w 2016"/>
              <a:gd name="T29" fmla="*/ 944 h 1472"/>
              <a:gd name="T30" fmla="*/ 16 w 2016"/>
              <a:gd name="T31" fmla="*/ 848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512" name="Freeform 8"/>
          <p:cNvSpPr>
            <a:spLocks/>
          </p:cNvSpPr>
          <p:nvPr/>
        </p:nvSpPr>
        <p:spPr bwMode="auto">
          <a:xfrm>
            <a:off x="6248400" y="1066800"/>
            <a:ext cx="990600" cy="304800"/>
          </a:xfrm>
          <a:custGeom>
            <a:avLst/>
            <a:gdLst>
              <a:gd name="T0" fmla="*/ 16 w 2016"/>
              <a:gd name="T1" fmla="*/ 848 h 1472"/>
              <a:gd name="T2" fmla="*/ 208 w 2016"/>
              <a:gd name="T3" fmla="*/ 320 h 1472"/>
              <a:gd name="T4" fmla="*/ 592 w 2016"/>
              <a:gd name="T5" fmla="*/ 224 h 1472"/>
              <a:gd name="T6" fmla="*/ 832 w 2016"/>
              <a:gd name="T7" fmla="*/ 368 h 1472"/>
              <a:gd name="T8" fmla="*/ 832 w 2016"/>
              <a:gd name="T9" fmla="*/ 80 h 1472"/>
              <a:gd name="T10" fmla="*/ 1072 w 2016"/>
              <a:gd name="T11" fmla="*/ 32 h 1472"/>
              <a:gd name="T12" fmla="*/ 1312 w 2016"/>
              <a:gd name="T13" fmla="*/ 272 h 1472"/>
              <a:gd name="T14" fmla="*/ 1504 w 2016"/>
              <a:gd name="T15" fmla="*/ 176 h 1472"/>
              <a:gd name="T16" fmla="*/ 1984 w 2016"/>
              <a:gd name="T17" fmla="*/ 416 h 1472"/>
              <a:gd name="T18" fmla="*/ 1696 w 2016"/>
              <a:gd name="T19" fmla="*/ 944 h 1472"/>
              <a:gd name="T20" fmla="*/ 1936 w 2016"/>
              <a:gd name="T21" fmla="*/ 1280 h 1472"/>
              <a:gd name="T22" fmla="*/ 1408 w 2016"/>
              <a:gd name="T23" fmla="*/ 1472 h 1472"/>
              <a:gd name="T24" fmla="*/ 976 w 2016"/>
              <a:gd name="T25" fmla="*/ 1280 h 1472"/>
              <a:gd name="T26" fmla="*/ 592 w 2016"/>
              <a:gd name="T27" fmla="*/ 896 h 1472"/>
              <a:gd name="T28" fmla="*/ 112 w 2016"/>
              <a:gd name="T29" fmla="*/ 944 h 1472"/>
              <a:gd name="T30" fmla="*/ 16 w 2016"/>
              <a:gd name="T31" fmla="*/ 848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77513" name="Picture 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4" name="Picture 1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5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209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6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336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7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1828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8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9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533401" y="17526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0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1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2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3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334000"/>
            <a:ext cx="135413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4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5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6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7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8" name="Picture 2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2286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9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9144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7530" name="Group 26"/>
          <p:cNvGrpSpPr>
            <a:grpSpLocks/>
          </p:cNvGrpSpPr>
          <p:nvPr/>
        </p:nvGrpSpPr>
        <p:grpSpPr bwMode="auto">
          <a:xfrm rot="-3997392">
            <a:off x="1333500" y="38100"/>
            <a:ext cx="609600" cy="533400"/>
            <a:chOff x="4755" y="443"/>
            <a:chExt cx="200" cy="392"/>
          </a:xfrm>
        </p:grpSpPr>
        <p:sp>
          <p:nvSpPr>
            <p:cNvPr id="277531" name="Freeform 27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32" name="Freeform 28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77533" name="Group 29"/>
          <p:cNvGrpSpPr>
            <a:grpSpLocks/>
          </p:cNvGrpSpPr>
          <p:nvPr/>
        </p:nvGrpSpPr>
        <p:grpSpPr bwMode="auto">
          <a:xfrm>
            <a:off x="-228600" y="609600"/>
            <a:ext cx="1066800" cy="417513"/>
            <a:chOff x="4258" y="889"/>
            <a:chExt cx="350" cy="127"/>
          </a:xfrm>
        </p:grpSpPr>
        <p:sp>
          <p:nvSpPr>
            <p:cNvPr id="277534" name="Freeform 30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35" name="Freeform 31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77536" name="Group 32"/>
          <p:cNvGrpSpPr>
            <a:grpSpLocks/>
          </p:cNvGrpSpPr>
          <p:nvPr/>
        </p:nvGrpSpPr>
        <p:grpSpPr bwMode="auto">
          <a:xfrm rot="-1483798">
            <a:off x="1524000" y="609600"/>
            <a:ext cx="609600" cy="533400"/>
            <a:chOff x="4755" y="443"/>
            <a:chExt cx="200" cy="392"/>
          </a:xfrm>
        </p:grpSpPr>
        <p:sp>
          <p:nvSpPr>
            <p:cNvPr id="277537" name="Freeform 33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38" name="Freeform 34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77539" name="Group 35"/>
          <p:cNvGrpSpPr>
            <a:grpSpLocks/>
          </p:cNvGrpSpPr>
          <p:nvPr/>
        </p:nvGrpSpPr>
        <p:grpSpPr bwMode="auto">
          <a:xfrm rot="-3471247">
            <a:off x="571500" y="647700"/>
            <a:ext cx="1066800" cy="685800"/>
            <a:chOff x="4733" y="799"/>
            <a:chExt cx="388" cy="353"/>
          </a:xfrm>
        </p:grpSpPr>
        <p:sp>
          <p:nvSpPr>
            <p:cNvPr id="277540" name="Freeform 3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41" name="Freeform 3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42" name="Freeform 3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77543" name="Freeform 39"/>
          <p:cNvSpPr>
            <a:spLocks/>
          </p:cNvSpPr>
          <p:nvPr/>
        </p:nvSpPr>
        <p:spPr bwMode="auto">
          <a:xfrm rot="2108015">
            <a:off x="838200" y="1219200"/>
            <a:ext cx="457200" cy="381000"/>
          </a:xfrm>
          <a:custGeom>
            <a:avLst/>
            <a:gdLst>
              <a:gd name="T0" fmla="*/ 17 w 409"/>
              <a:gd name="T1" fmla="*/ 38 h 658"/>
              <a:gd name="T2" fmla="*/ 67 w 409"/>
              <a:gd name="T3" fmla="*/ 245 h 658"/>
              <a:gd name="T4" fmla="*/ 344 w 409"/>
              <a:gd name="T5" fmla="*/ 556 h 658"/>
              <a:gd name="T6" fmla="*/ 380 w 409"/>
              <a:gd name="T7" fmla="*/ 580 h 658"/>
              <a:gd name="T8" fmla="*/ 167 w 409"/>
              <a:gd name="T9" fmla="*/ 90 h 658"/>
              <a:gd name="T10" fmla="*/ 17 w 409"/>
              <a:gd name="T11" fmla="*/ 38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544" name="Freeform 40"/>
          <p:cNvSpPr>
            <a:spLocks/>
          </p:cNvSpPr>
          <p:nvPr/>
        </p:nvSpPr>
        <p:spPr bwMode="auto">
          <a:xfrm rot="4401636">
            <a:off x="671512" y="1233488"/>
            <a:ext cx="284163" cy="560388"/>
          </a:xfrm>
          <a:custGeom>
            <a:avLst/>
            <a:gdLst>
              <a:gd name="T0" fmla="*/ 17 w 409"/>
              <a:gd name="T1" fmla="*/ 38 h 658"/>
              <a:gd name="T2" fmla="*/ 67 w 409"/>
              <a:gd name="T3" fmla="*/ 245 h 658"/>
              <a:gd name="T4" fmla="*/ 344 w 409"/>
              <a:gd name="T5" fmla="*/ 556 h 658"/>
              <a:gd name="T6" fmla="*/ 380 w 409"/>
              <a:gd name="T7" fmla="*/ 580 h 658"/>
              <a:gd name="T8" fmla="*/ 167 w 409"/>
              <a:gd name="T9" fmla="*/ 90 h 658"/>
              <a:gd name="T10" fmla="*/ 17 w 409"/>
              <a:gd name="T11" fmla="*/ 38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545" name="Freeform 41"/>
          <p:cNvSpPr>
            <a:spLocks/>
          </p:cNvSpPr>
          <p:nvPr/>
        </p:nvSpPr>
        <p:spPr bwMode="auto">
          <a:xfrm rot="728459">
            <a:off x="838200" y="2133600"/>
            <a:ext cx="76200" cy="457200"/>
          </a:xfrm>
          <a:custGeom>
            <a:avLst/>
            <a:gdLst>
              <a:gd name="T0" fmla="*/ 17 w 409"/>
              <a:gd name="T1" fmla="*/ 38 h 658"/>
              <a:gd name="T2" fmla="*/ 67 w 409"/>
              <a:gd name="T3" fmla="*/ 245 h 658"/>
              <a:gd name="T4" fmla="*/ 344 w 409"/>
              <a:gd name="T5" fmla="*/ 556 h 658"/>
              <a:gd name="T6" fmla="*/ 380 w 409"/>
              <a:gd name="T7" fmla="*/ 580 h 658"/>
              <a:gd name="T8" fmla="*/ 167 w 409"/>
              <a:gd name="T9" fmla="*/ 90 h 658"/>
              <a:gd name="T10" fmla="*/ 17 w 409"/>
              <a:gd name="T11" fmla="*/ 38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99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77546" name="Group 42"/>
          <p:cNvGrpSpPr>
            <a:grpSpLocks/>
          </p:cNvGrpSpPr>
          <p:nvPr/>
        </p:nvGrpSpPr>
        <p:grpSpPr bwMode="auto">
          <a:xfrm>
            <a:off x="304800" y="838200"/>
            <a:ext cx="615950" cy="560388"/>
            <a:chOff x="4733" y="799"/>
            <a:chExt cx="388" cy="353"/>
          </a:xfrm>
        </p:grpSpPr>
        <p:sp>
          <p:nvSpPr>
            <p:cNvPr id="277547" name="Freeform 43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48" name="Freeform 44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49" name="Freeform 45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77550" name="Group 46"/>
          <p:cNvGrpSpPr>
            <a:grpSpLocks/>
          </p:cNvGrpSpPr>
          <p:nvPr/>
        </p:nvGrpSpPr>
        <p:grpSpPr bwMode="auto">
          <a:xfrm rot="-1483798">
            <a:off x="1143000" y="990600"/>
            <a:ext cx="609600" cy="533400"/>
            <a:chOff x="4755" y="443"/>
            <a:chExt cx="200" cy="392"/>
          </a:xfrm>
        </p:grpSpPr>
        <p:sp>
          <p:nvSpPr>
            <p:cNvPr id="277551" name="Freeform 47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552" name="Freeform 48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7 w 409"/>
                <a:gd name="T1" fmla="*/ 38 h 658"/>
                <a:gd name="T2" fmla="*/ 67 w 409"/>
                <a:gd name="T3" fmla="*/ 245 h 658"/>
                <a:gd name="T4" fmla="*/ 344 w 409"/>
                <a:gd name="T5" fmla="*/ 556 h 658"/>
                <a:gd name="T6" fmla="*/ 380 w 409"/>
                <a:gd name="T7" fmla="*/ 580 h 658"/>
                <a:gd name="T8" fmla="*/ 167 w 409"/>
                <a:gd name="T9" fmla="*/ 90 h 658"/>
                <a:gd name="T10" fmla="*/ 17 w 409"/>
                <a:gd name="T11" fmla="*/ 3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99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77554" name="Picture 50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55" name="Picture 51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56" name="Picture 52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7557" name="Group 53"/>
          <p:cNvGrpSpPr>
            <a:grpSpLocks/>
          </p:cNvGrpSpPr>
          <p:nvPr/>
        </p:nvGrpSpPr>
        <p:grpSpPr bwMode="auto">
          <a:xfrm>
            <a:off x="2286000" y="1905000"/>
            <a:ext cx="4572000" cy="2254250"/>
            <a:chOff x="2169" y="2610"/>
            <a:chExt cx="1482" cy="657"/>
          </a:xfrm>
        </p:grpSpPr>
        <p:sp>
          <p:nvSpPr>
            <p:cNvPr id="277558" name="Freeform 54"/>
            <p:cNvSpPr>
              <a:spLocks/>
            </p:cNvSpPr>
            <p:nvPr/>
          </p:nvSpPr>
          <p:spPr bwMode="auto">
            <a:xfrm>
              <a:off x="2169" y="2610"/>
              <a:ext cx="1482" cy="657"/>
            </a:xfrm>
            <a:custGeom>
              <a:avLst/>
              <a:gdLst>
                <a:gd name="T0" fmla="*/ 597 w 2966"/>
                <a:gd name="T1" fmla="*/ 32 h 1314"/>
                <a:gd name="T2" fmla="*/ 743 w 2966"/>
                <a:gd name="T3" fmla="*/ 66 h 1314"/>
                <a:gd name="T4" fmla="*/ 877 w 2966"/>
                <a:gd name="T5" fmla="*/ 68 h 1314"/>
                <a:gd name="T6" fmla="*/ 1005 w 2966"/>
                <a:gd name="T7" fmla="*/ 58 h 1314"/>
                <a:gd name="T8" fmla="*/ 1123 w 2966"/>
                <a:gd name="T9" fmla="*/ 45 h 1314"/>
                <a:gd name="T10" fmla="*/ 1233 w 2966"/>
                <a:gd name="T11" fmla="*/ 42 h 1314"/>
                <a:gd name="T12" fmla="*/ 1338 w 2966"/>
                <a:gd name="T13" fmla="*/ 64 h 1314"/>
                <a:gd name="T14" fmla="*/ 1437 w 2966"/>
                <a:gd name="T15" fmla="*/ 124 h 1314"/>
                <a:gd name="T16" fmla="*/ 1534 w 2966"/>
                <a:gd name="T17" fmla="*/ 129 h 1314"/>
                <a:gd name="T18" fmla="*/ 1621 w 2966"/>
                <a:gd name="T19" fmla="*/ 66 h 1314"/>
                <a:gd name="T20" fmla="*/ 1696 w 2966"/>
                <a:gd name="T21" fmla="*/ 30 h 1314"/>
                <a:gd name="T22" fmla="*/ 1767 w 2966"/>
                <a:gd name="T23" fmla="*/ 13 h 1314"/>
                <a:gd name="T24" fmla="*/ 1827 w 2966"/>
                <a:gd name="T25" fmla="*/ 11 h 1314"/>
                <a:gd name="T26" fmla="*/ 1887 w 2966"/>
                <a:gd name="T27" fmla="*/ 21 h 1314"/>
                <a:gd name="T28" fmla="*/ 1947 w 2966"/>
                <a:gd name="T29" fmla="*/ 34 h 1314"/>
                <a:gd name="T30" fmla="*/ 2015 w 2966"/>
                <a:gd name="T31" fmla="*/ 47 h 1314"/>
                <a:gd name="T32" fmla="*/ 2092 w 2966"/>
                <a:gd name="T33" fmla="*/ 60 h 1314"/>
                <a:gd name="T34" fmla="*/ 2178 w 2966"/>
                <a:gd name="T35" fmla="*/ 64 h 1314"/>
                <a:gd name="T36" fmla="*/ 2280 w 2966"/>
                <a:gd name="T37" fmla="*/ 58 h 1314"/>
                <a:gd name="T38" fmla="*/ 2395 w 2966"/>
                <a:gd name="T39" fmla="*/ 37 h 1314"/>
                <a:gd name="T40" fmla="*/ 2469 w 2966"/>
                <a:gd name="T41" fmla="*/ 45 h 1314"/>
                <a:gd name="T42" fmla="*/ 2500 w 2966"/>
                <a:gd name="T43" fmla="*/ 105 h 1314"/>
                <a:gd name="T44" fmla="*/ 2544 w 2966"/>
                <a:gd name="T45" fmla="*/ 165 h 1314"/>
                <a:gd name="T46" fmla="*/ 2589 w 2966"/>
                <a:gd name="T47" fmla="*/ 207 h 1314"/>
                <a:gd name="T48" fmla="*/ 2966 w 2966"/>
                <a:gd name="T49" fmla="*/ 1252 h 1314"/>
                <a:gd name="T50" fmla="*/ 1675 w 2966"/>
                <a:gd name="T51" fmla="*/ 1254 h 1314"/>
                <a:gd name="T52" fmla="*/ 1696 w 2966"/>
                <a:gd name="T53" fmla="*/ 1273 h 1314"/>
                <a:gd name="T54" fmla="*/ 1715 w 2966"/>
                <a:gd name="T55" fmla="*/ 1293 h 1314"/>
                <a:gd name="T56" fmla="*/ 1704 w 2966"/>
                <a:gd name="T57" fmla="*/ 1312 h 1314"/>
                <a:gd name="T58" fmla="*/ 1636 w 2966"/>
                <a:gd name="T59" fmla="*/ 1314 h 1314"/>
                <a:gd name="T60" fmla="*/ 1514 w 2966"/>
                <a:gd name="T61" fmla="*/ 1314 h 1314"/>
                <a:gd name="T62" fmla="*/ 1382 w 2966"/>
                <a:gd name="T63" fmla="*/ 1314 h 1314"/>
                <a:gd name="T64" fmla="*/ 1293 w 2966"/>
                <a:gd name="T65" fmla="*/ 1314 h 1314"/>
                <a:gd name="T66" fmla="*/ 1249 w 2966"/>
                <a:gd name="T67" fmla="*/ 1312 h 1314"/>
                <a:gd name="T68" fmla="*/ 1231 w 2966"/>
                <a:gd name="T69" fmla="*/ 1293 h 1314"/>
                <a:gd name="T70" fmla="*/ 1246 w 2966"/>
                <a:gd name="T71" fmla="*/ 1273 h 1314"/>
                <a:gd name="T72" fmla="*/ 1267 w 2966"/>
                <a:gd name="T73" fmla="*/ 1254 h 1314"/>
                <a:gd name="T74" fmla="*/ 0 w 2966"/>
                <a:gd name="T75" fmla="*/ 1252 h 1314"/>
                <a:gd name="T76" fmla="*/ 345 w 2966"/>
                <a:gd name="T77" fmla="*/ 197 h 1314"/>
                <a:gd name="T78" fmla="*/ 388 w 2966"/>
                <a:gd name="T79" fmla="*/ 168 h 1314"/>
                <a:gd name="T80" fmla="*/ 426 w 2966"/>
                <a:gd name="T81" fmla="*/ 126 h 1314"/>
                <a:gd name="T82" fmla="*/ 456 w 2966"/>
                <a:gd name="T83" fmla="*/ 77 h 1314"/>
                <a:gd name="T84" fmla="*/ 505 w 2966"/>
                <a:gd name="T85" fmla="*/ 55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6" h="1314">
                  <a:moveTo>
                    <a:pt x="518" y="0"/>
                  </a:moveTo>
                  <a:lnTo>
                    <a:pt x="597" y="32"/>
                  </a:lnTo>
                  <a:lnTo>
                    <a:pt x="670" y="53"/>
                  </a:lnTo>
                  <a:lnTo>
                    <a:pt x="743" y="66"/>
                  </a:lnTo>
                  <a:lnTo>
                    <a:pt x="812" y="71"/>
                  </a:lnTo>
                  <a:lnTo>
                    <a:pt x="877" y="68"/>
                  </a:lnTo>
                  <a:lnTo>
                    <a:pt x="942" y="66"/>
                  </a:lnTo>
                  <a:lnTo>
                    <a:pt x="1005" y="58"/>
                  </a:lnTo>
                  <a:lnTo>
                    <a:pt x="1066" y="51"/>
                  </a:lnTo>
                  <a:lnTo>
                    <a:pt x="1123" y="45"/>
                  </a:lnTo>
                  <a:lnTo>
                    <a:pt x="1178" y="42"/>
                  </a:lnTo>
                  <a:lnTo>
                    <a:pt x="1233" y="42"/>
                  </a:lnTo>
                  <a:lnTo>
                    <a:pt x="1285" y="51"/>
                  </a:lnTo>
                  <a:lnTo>
                    <a:pt x="1338" y="64"/>
                  </a:lnTo>
                  <a:lnTo>
                    <a:pt x="1388" y="87"/>
                  </a:lnTo>
                  <a:lnTo>
                    <a:pt x="1437" y="124"/>
                  </a:lnTo>
                  <a:lnTo>
                    <a:pt x="1484" y="171"/>
                  </a:lnTo>
                  <a:lnTo>
                    <a:pt x="1534" y="129"/>
                  </a:lnTo>
                  <a:lnTo>
                    <a:pt x="1578" y="92"/>
                  </a:lnTo>
                  <a:lnTo>
                    <a:pt x="1621" y="66"/>
                  </a:lnTo>
                  <a:lnTo>
                    <a:pt x="1660" y="42"/>
                  </a:lnTo>
                  <a:lnTo>
                    <a:pt x="1696" y="30"/>
                  </a:lnTo>
                  <a:lnTo>
                    <a:pt x="1733" y="19"/>
                  </a:lnTo>
                  <a:lnTo>
                    <a:pt x="1767" y="13"/>
                  </a:lnTo>
                  <a:lnTo>
                    <a:pt x="1799" y="11"/>
                  </a:lnTo>
                  <a:lnTo>
                    <a:pt x="1827" y="11"/>
                  </a:lnTo>
                  <a:lnTo>
                    <a:pt x="1856" y="17"/>
                  </a:lnTo>
                  <a:lnTo>
                    <a:pt x="1887" y="21"/>
                  </a:lnTo>
                  <a:lnTo>
                    <a:pt x="1916" y="27"/>
                  </a:lnTo>
                  <a:lnTo>
                    <a:pt x="1947" y="34"/>
                  </a:lnTo>
                  <a:lnTo>
                    <a:pt x="1981" y="42"/>
                  </a:lnTo>
                  <a:lnTo>
                    <a:pt x="2015" y="47"/>
                  </a:lnTo>
                  <a:lnTo>
                    <a:pt x="2052" y="55"/>
                  </a:lnTo>
                  <a:lnTo>
                    <a:pt x="2092" y="60"/>
                  </a:lnTo>
                  <a:lnTo>
                    <a:pt x="2133" y="64"/>
                  </a:lnTo>
                  <a:lnTo>
                    <a:pt x="2178" y="64"/>
                  </a:lnTo>
                  <a:lnTo>
                    <a:pt x="2227" y="64"/>
                  </a:lnTo>
                  <a:lnTo>
                    <a:pt x="2280" y="58"/>
                  </a:lnTo>
                  <a:lnTo>
                    <a:pt x="2335" y="51"/>
                  </a:lnTo>
                  <a:lnTo>
                    <a:pt x="2395" y="37"/>
                  </a:lnTo>
                  <a:lnTo>
                    <a:pt x="2461" y="21"/>
                  </a:lnTo>
                  <a:lnTo>
                    <a:pt x="2469" y="45"/>
                  </a:lnTo>
                  <a:lnTo>
                    <a:pt x="2484" y="74"/>
                  </a:lnTo>
                  <a:lnTo>
                    <a:pt x="2500" y="105"/>
                  </a:lnTo>
                  <a:lnTo>
                    <a:pt x="2521" y="137"/>
                  </a:lnTo>
                  <a:lnTo>
                    <a:pt x="2544" y="165"/>
                  </a:lnTo>
                  <a:lnTo>
                    <a:pt x="2568" y="192"/>
                  </a:lnTo>
                  <a:lnTo>
                    <a:pt x="2589" y="207"/>
                  </a:lnTo>
                  <a:lnTo>
                    <a:pt x="2613" y="216"/>
                  </a:lnTo>
                  <a:lnTo>
                    <a:pt x="2966" y="1252"/>
                  </a:lnTo>
                  <a:lnTo>
                    <a:pt x="1670" y="1252"/>
                  </a:lnTo>
                  <a:lnTo>
                    <a:pt x="1675" y="1254"/>
                  </a:lnTo>
                  <a:lnTo>
                    <a:pt x="1683" y="1263"/>
                  </a:lnTo>
                  <a:lnTo>
                    <a:pt x="1696" y="1273"/>
                  </a:lnTo>
                  <a:lnTo>
                    <a:pt x="1707" y="1283"/>
                  </a:lnTo>
                  <a:lnTo>
                    <a:pt x="1715" y="1293"/>
                  </a:lnTo>
                  <a:lnTo>
                    <a:pt x="1715" y="1304"/>
                  </a:lnTo>
                  <a:lnTo>
                    <a:pt x="1704" y="1312"/>
                  </a:lnTo>
                  <a:lnTo>
                    <a:pt x="1678" y="1314"/>
                  </a:lnTo>
                  <a:lnTo>
                    <a:pt x="1636" y="1314"/>
                  </a:lnTo>
                  <a:lnTo>
                    <a:pt x="1578" y="1314"/>
                  </a:lnTo>
                  <a:lnTo>
                    <a:pt x="1514" y="1314"/>
                  </a:lnTo>
                  <a:lnTo>
                    <a:pt x="1445" y="1314"/>
                  </a:lnTo>
                  <a:lnTo>
                    <a:pt x="1382" y="1314"/>
                  </a:lnTo>
                  <a:lnTo>
                    <a:pt x="1330" y="1314"/>
                  </a:lnTo>
                  <a:lnTo>
                    <a:pt x="1293" y="1314"/>
                  </a:lnTo>
                  <a:lnTo>
                    <a:pt x="1280" y="1314"/>
                  </a:lnTo>
                  <a:lnTo>
                    <a:pt x="1249" y="1312"/>
                  </a:lnTo>
                  <a:lnTo>
                    <a:pt x="1233" y="1304"/>
                  </a:lnTo>
                  <a:lnTo>
                    <a:pt x="1231" y="1293"/>
                  </a:lnTo>
                  <a:lnTo>
                    <a:pt x="1236" y="1283"/>
                  </a:lnTo>
                  <a:lnTo>
                    <a:pt x="1246" y="1273"/>
                  </a:lnTo>
                  <a:lnTo>
                    <a:pt x="1259" y="1263"/>
                  </a:lnTo>
                  <a:lnTo>
                    <a:pt x="1267" y="1254"/>
                  </a:lnTo>
                  <a:lnTo>
                    <a:pt x="1272" y="1252"/>
                  </a:lnTo>
                  <a:lnTo>
                    <a:pt x="0" y="1252"/>
                  </a:lnTo>
                  <a:lnTo>
                    <a:pt x="327" y="203"/>
                  </a:lnTo>
                  <a:lnTo>
                    <a:pt x="345" y="197"/>
                  </a:lnTo>
                  <a:lnTo>
                    <a:pt x="366" y="186"/>
                  </a:lnTo>
                  <a:lnTo>
                    <a:pt x="388" y="168"/>
                  </a:lnTo>
                  <a:lnTo>
                    <a:pt x="409" y="150"/>
                  </a:lnTo>
                  <a:lnTo>
                    <a:pt x="426" y="126"/>
                  </a:lnTo>
                  <a:lnTo>
                    <a:pt x="443" y="103"/>
                  </a:lnTo>
                  <a:lnTo>
                    <a:pt x="456" y="77"/>
                  </a:lnTo>
                  <a:lnTo>
                    <a:pt x="466" y="53"/>
                  </a:lnTo>
                  <a:lnTo>
                    <a:pt x="505" y="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59" name="Freeform 55"/>
            <p:cNvSpPr>
              <a:spLocks/>
            </p:cNvSpPr>
            <p:nvPr/>
          </p:nvSpPr>
          <p:spPr bwMode="auto">
            <a:xfrm>
              <a:off x="2807" y="3206"/>
              <a:ext cx="193" cy="47"/>
            </a:xfrm>
            <a:custGeom>
              <a:avLst/>
              <a:gdLst>
                <a:gd name="T0" fmla="*/ 0 w 384"/>
                <a:gd name="T1" fmla="*/ 94 h 94"/>
                <a:gd name="T2" fmla="*/ 384 w 384"/>
                <a:gd name="T3" fmla="*/ 94 h 94"/>
                <a:gd name="T4" fmla="*/ 361 w 384"/>
                <a:gd name="T5" fmla="*/ 84 h 94"/>
                <a:gd name="T6" fmla="*/ 337 w 384"/>
                <a:gd name="T7" fmla="*/ 71 h 94"/>
                <a:gd name="T8" fmla="*/ 313 w 384"/>
                <a:gd name="T9" fmla="*/ 56 h 94"/>
                <a:gd name="T10" fmla="*/ 292 w 384"/>
                <a:gd name="T11" fmla="*/ 39 h 94"/>
                <a:gd name="T12" fmla="*/ 272 w 384"/>
                <a:gd name="T13" fmla="*/ 24 h 94"/>
                <a:gd name="T14" fmla="*/ 251 w 384"/>
                <a:gd name="T15" fmla="*/ 11 h 94"/>
                <a:gd name="T16" fmla="*/ 230 w 384"/>
                <a:gd name="T17" fmla="*/ 3 h 94"/>
                <a:gd name="T18" fmla="*/ 206 w 384"/>
                <a:gd name="T19" fmla="*/ 0 h 94"/>
                <a:gd name="T20" fmla="*/ 172 w 384"/>
                <a:gd name="T21" fmla="*/ 3 h 94"/>
                <a:gd name="T22" fmla="*/ 141 w 384"/>
                <a:gd name="T23" fmla="*/ 13 h 94"/>
                <a:gd name="T24" fmla="*/ 114 w 384"/>
                <a:gd name="T25" fmla="*/ 26 h 94"/>
                <a:gd name="T26" fmla="*/ 91 w 384"/>
                <a:gd name="T27" fmla="*/ 39 h 94"/>
                <a:gd name="T28" fmla="*/ 67 w 384"/>
                <a:gd name="T29" fmla="*/ 58 h 94"/>
                <a:gd name="T30" fmla="*/ 47 w 384"/>
                <a:gd name="T31" fmla="*/ 71 h 94"/>
                <a:gd name="T32" fmla="*/ 24 w 384"/>
                <a:gd name="T33" fmla="*/ 84 h 94"/>
                <a:gd name="T34" fmla="*/ 0 w 384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4" h="94">
                  <a:moveTo>
                    <a:pt x="0" y="94"/>
                  </a:moveTo>
                  <a:lnTo>
                    <a:pt x="384" y="94"/>
                  </a:lnTo>
                  <a:lnTo>
                    <a:pt x="361" y="84"/>
                  </a:lnTo>
                  <a:lnTo>
                    <a:pt x="337" y="71"/>
                  </a:lnTo>
                  <a:lnTo>
                    <a:pt x="313" y="56"/>
                  </a:lnTo>
                  <a:lnTo>
                    <a:pt x="292" y="39"/>
                  </a:lnTo>
                  <a:lnTo>
                    <a:pt x="272" y="24"/>
                  </a:lnTo>
                  <a:lnTo>
                    <a:pt x="251" y="11"/>
                  </a:lnTo>
                  <a:lnTo>
                    <a:pt x="230" y="3"/>
                  </a:lnTo>
                  <a:lnTo>
                    <a:pt x="206" y="0"/>
                  </a:lnTo>
                  <a:lnTo>
                    <a:pt x="172" y="3"/>
                  </a:lnTo>
                  <a:lnTo>
                    <a:pt x="141" y="13"/>
                  </a:lnTo>
                  <a:lnTo>
                    <a:pt x="114" y="26"/>
                  </a:lnTo>
                  <a:lnTo>
                    <a:pt x="91" y="39"/>
                  </a:lnTo>
                  <a:lnTo>
                    <a:pt x="67" y="58"/>
                  </a:lnTo>
                  <a:lnTo>
                    <a:pt x="47" y="71"/>
                  </a:lnTo>
                  <a:lnTo>
                    <a:pt x="24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0" name="Freeform 56"/>
            <p:cNvSpPr>
              <a:spLocks/>
            </p:cNvSpPr>
            <p:nvPr/>
          </p:nvSpPr>
          <p:spPr bwMode="auto">
            <a:xfrm>
              <a:off x="2202" y="2688"/>
              <a:ext cx="185" cy="498"/>
            </a:xfrm>
            <a:custGeom>
              <a:avLst/>
              <a:gdLst>
                <a:gd name="T0" fmla="*/ 291 w 369"/>
                <a:gd name="T1" fmla="*/ 73 h 994"/>
                <a:gd name="T2" fmla="*/ 0 w 369"/>
                <a:gd name="T3" fmla="*/ 994 h 994"/>
                <a:gd name="T4" fmla="*/ 18 w 369"/>
                <a:gd name="T5" fmla="*/ 983 h 994"/>
                <a:gd name="T6" fmla="*/ 39 w 369"/>
                <a:gd name="T7" fmla="*/ 968 h 994"/>
                <a:gd name="T8" fmla="*/ 60 w 369"/>
                <a:gd name="T9" fmla="*/ 947 h 994"/>
                <a:gd name="T10" fmla="*/ 84 w 369"/>
                <a:gd name="T11" fmla="*/ 927 h 994"/>
                <a:gd name="T12" fmla="*/ 105 w 369"/>
                <a:gd name="T13" fmla="*/ 903 h 994"/>
                <a:gd name="T14" fmla="*/ 126 w 369"/>
                <a:gd name="T15" fmla="*/ 882 h 994"/>
                <a:gd name="T16" fmla="*/ 144 w 369"/>
                <a:gd name="T17" fmla="*/ 858 h 994"/>
                <a:gd name="T18" fmla="*/ 157 w 369"/>
                <a:gd name="T19" fmla="*/ 837 h 994"/>
                <a:gd name="T20" fmla="*/ 369 w 369"/>
                <a:gd name="T21" fmla="*/ 0 h 994"/>
                <a:gd name="T22" fmla="*/ 364 w 369"/>
                <a:gd name="T23" fmla="*/ 7 h 994"/>
                <a:gd name="T24" fmla="*/ 356 w 369"/>
                <a:gd name="T25" fmla="*/ 18 h 994"/>
                <a:gd name="T26" fmla="*/ 345 w 369"/>
                <a:gd name="T27" fmla="*/ 28 h 994"/>
                <a:gd name="T28" fmla="*/ 338 w 369"/>
                <a:gd name="T29" fmla="*/ 39 h 994"/>
                <a:gd name="T30" fmla="*/ 324 w 369"/>
                <a:gd name="T31" fmla="*/ 49 h 994"/>
                <a:gd name="T32" fmla="*/ 315 w 369"/>
                <a:gd name="T33" fmla="*/ 58 h 994"/>
                <a:gd name="T34" fmla="*/ 304 w 369"/>
                <a:gd name="T35" fmla="*/ 65 h 994"/>
                <a:gd name="T36" fmla="*/ 291 w 369"/>
                <a:gd name="T37" fmla="*/ 73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9" h="994">
                  <a:moveTo>
                    <a:pt x="291" y="73"/>
                  </a:moveTo>
                  <a:lnTo>
                    <a:pt x="0" y="994"/>
                  </a:lnTo>
                  <a:lnTo>
                    <a:pt x="18" y="983"/>
                  </a:lnTo>
                  <a:lnTo>
                    <a:pt x="39" y="968"/>
                  </a:lnTo>
                  <a:lnTo>
                    <a:pt x="60" y="947"/>
                  </a:lnTo>
                  <a:lnTo>
                    <a:pt x="84" y="927"/>
                  </a:lnTo>
                  <a:lnTo>
                    <a:pt x="105" y="903"/>
                  </a:lnTo>
                  <a:lnTo>
                    <a:pt x="126" y="882"/>
                  </a:lnTo>
                  <a:lnTo>
                    <a:pt x="144" y="858"/>
                  </a:lnTo>
                  <a:lnTo>
                    <a:pt x="157" y="837"/>
                  </a:lnTo>
                  <a:lnTo>
                    <a:pt x="369" y="0"/>
                  </a:lnTo>
                  <a:lnTo>
                    <a:pt x="364" y="7"/>
                  </a:lnTo>
                  <a:lnTo>
                    <a:pt x="356" y="18"/>
                  </a:lnTo>
                  <a:lnTo>
                    <a:pt x="345" y="28"/>
                  </a:lnTo>
                  <a:lnTo>
                    <a:pt x="338" y="39"/>
                  </a:lnTo>
                  <a:lnTo>
                    <a:pt x="324" y="49"/>
                  </a:lnTo>
                  <a:lnTo>
                    <a:pt x="315" y="58"/>
                  </a:lnTo>
                  <a:lnTo>
                    <a:pt x="304" y="65"/>
                  </a:lnTo>
                  <a:lnTo>
                    <a:pt x="291" y="73"/>
                  </a:lnTo>
                  <a:close/>
                </a:path>
              </a:pathLst>
            </a:custGeom>
            <a:solidFill>
              <a:srgbClr val="3F9E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1" name="Freeform 57"/>
            <p:cNvSpPr>
              <a:spLocks/>
            </p:cNvSpPr>
            <p:nvPr/>
          </p:nvSpPr>
          <p:spPr bwMode="auto">
            <a:xfrm>
              <a:off x="2916" y="3082"/>
              <a:ext cx="610" cy="110"/>
            </a:xfrm>
            <a:custGeom>
              <a:avLst/>
              <a:gdLst>
                <a:gd name="T0" fmla="*/ 0 w 1220"/>
                <a:gd name="T1" fmla="*/ 154 h 219"/>
                <a:gd name="T2" fmla="*/ 68 w 1220"/>
                <a:gd name="T3" fmla="*/ 94 h 219"/>
                <a:gd name="T4" fmla="*/ 144 w 1220"/>
                <a:gd name="T5" fmla="*/ 49 h 219"/>
                <a:gd name="T6" fmla="*/ 222 w 1220"/>
                <a:gd name="T7" fmla="*/ 21 h 219"/>
                <a:gd name="T8" fmla="*/ 304 w 1220"/>
                <a:gd name="T9" fmla="*/ 5 h 219"/>
                <a:gd name="T10" fmla="*/ 390 w 1220"/>
                <a:gd name="T11" fmla="*/ 0 h 219"/>
                <a:gd name="T12" fmla="*/ 476 w 1220"/>
                <a:gd name="T13" fmla="*/ 2 h 219"/>
                <a:gd name="T14" fmla="*/ 563 w 1220"/>
                <a:gd name="T15" fmla="*/ 13 h 219"/>
                <a:gd name="T16" fmla="*/ 649 w 1220"/>
                <a:gd name="T17" fmla="*/ 26 h 219"/>
                <a:gd name="T18" fmla="*/ 732 w 1220"/>
                <a:gd name="T19" fmla="*/ 43 h 219"/>
                <a:gd name="T20" fmla="*/ 814 w 1220"/>
                <a:gd name="T21" fmla="*/ 65 h 219"/>
                <a:gd name="T22" fmla="*/ 893 w 1220"/>
                <a:gd name="T23" fmla="*/ 83 h 219"/>
                <a:gd name="T24" fmla="*/ 966 w 1220"/>
                <a:gd name="T25" fmla="*/ 99 h 219"/>
                <a:gd name="T26" fmla="*/ 1034 w 1220"/>
                <a:gd name="T27" fmla="*/ 109 h 219"/>
                <a:gd name="T28" fmla="*/ 1096 w 1220"/>
                <a:gd name="T29" fmla="*/ 115 h 219"/>
                <a:gd name="T30" fmla="*/ 1152 w 1220"/>
                <a:gd name="T31" fmla="*/ 109 h 219"/>
                <a:gd name="T32" fmla="*/ 1196 w 1220"/>
                <a:gd name="T33" fmla="*/ 96 h 219"/>
                <a:gd name="T34" fmla="*/ 1220 w 1220"/>
                <a:gd name="T35" fmla="*/ 130 h 219"/>
                <a:gd name="T36" fmla="*/ 1165 w 1220"/>
                <a:gd name="T37" fmla="*/ 148 h 219"/>
                <a:gd name="T38" fmla="*/ 1107 w 1220"/>
                <a:gd name="T39" fmla="*/ 154 h 219"/>
                <a:gd name="T40" fmla="*/ 1045 w 1220"/>
                <a:gd name="T41" fmla="*/ 152 h 219"/>
                <a:gd name="T42" fmla="*/ 979 w 1220"/>
                <a:gd name="T43" fmla="*/ 143 h 219"/>
                <a:gd name="T44" fmla="*/ 910 w 1220"/>
                <a:gd name="T45" fmla="*/ 130 h 219"/>
                <a:gd name="T46" fmla="*/ 840 w 1220"/>
                <a:gd name="T47" fmla="*/ 112 h 219"/>
                <a:gd name="T48" fmla="*/ 767 w 1220"/>
                <a:gd name="T49" fmla="*/ 96 h 219"/>
                <a:gd name="T50" fmla="*/ 688 w 1220"/>
                <a:gd name="T51" fmla="*/ 78 h 219"/>
                <a:gd name="T52" fmla="*/ 610 w 1220"/>
                <a:gd name="T53" fmla="*/ 65 h 219"/>
                <a:gd name="T54" fmla="*/ 529 w 1220"/>
                <a:gd name="T55" fmla="*/ 57 h 219"/>
                <a:gd name="T56" fmla="*/ 445 w 1220"/>
                <a:gd name="T57" fmla="*/ 54 h 219"/>
                <a:gd name="T58" fmla="*/ 358 w 1220"/>
                <a:gd name="T59" fmla="*/ 62 h 219"/>
                <a:gd name="T60" fmla="*/ 272 w 1220"/>
                <a:gd name="T61" fmla="*/ 81 h 219"/>
                <a:gd name="T62" fmla="*/ 183 w 1220"/>
                <a:gd name="T63" fmla="*/ 112 h 219"/>
                <a:gd name="T64" fmla="*/ 92 w 1220"/>
                <a:gd name="T65" fmla="*/ 156 h 219"/>
                <a:gd name="T66" fmla="*/ 0 w 1220"/>
                <a:gd name="T67" fmla="*/ 219 h 219"/>
                <a:gd name="T68" fmla="*/ 2 w 1220"/>
                <a:gd name="T69" fmla="*/ 206 h 219"/>
                <a:gd name="T70" fmla="*/ 2 w 1220"/>
                <a:gd name="T71" fmla="*/ 191 h 219"/>
                <a:gd name="T72" fmla="*/ 2 w 1220"/>
                <a:gd name="T73" fmla="*/ 172 h 219"/>
                <a:gd name="T74" fmla="*/ 0 w 1220"/>
                <a:gd name="T75" fmla="*/ 15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0" h="219">
                  <a:moveTo>
                    <a:pt x="0" y="154"/>
                  </a:moveTo>
                  <a:lnTo>
                    <a:pt x="68" y="94"/>
                  </a:lnTo>
                  <a:lnTo>
                    <a:pt x="144" y="49"/>
                  </a:lnTo>
                  <a:lnTo>
                    <a:pt x="222" y="21"/>
                  </a:lnTo>
                  <a:lnTo>
                    <a:pt x="304" y="5"/>
                  </a:lnTo>
                  <a:lnTo>
                    <a:pt x="390" y="0"/>
                  </a:lnTo>
                  <a:lnTo>
                    <a:pt x="476" y="2"/>
                  </a:lnTo>
                  <a:lnTo>
                    <a:pt x="563" y="13"/>
                  </a:lnTo>
                  <a:lnTo>
                    <a:pt x="649" y="26"/>
                  </a:lnTo>
                  <a:lnTo>
                    <a:pt x="732" y="43"/>
                  </a:lnTo>
                  <a:lnTo>
                    <a:pt x="814" y="65"/>
                  </a:lnTo>
                  <a:lnTo>
                    <a:pt x="893" y="83"/>
                  </a:lnTo>
                  <a:lnTo>
                    <a:pt x="966" y="99"/>
                  </a:lnTo>
                  <a:lnTo>
                    <a:pt x="1034" y="109"/>
                  </a:lnTo>
                  <a:lnTo>
                    <a:pt x="1096" y="115"/>
                  </a:lnTo>
                  <a:lnTo>
                    <a:pt x="1152" y="109"/>
                  </a:lnTo>
                  <a:lnTo>
                    <a:pt x="1196" y="96"/>
                  </a:lnTo>
                  <a:lnTo>
                    <a:pt x="1220" y="130"/>
                  </a:lnTo>
                  <a:lnTo>
                    <a:pt x="1165" y="148"/>
                  </a:lnTo>
                  <a:lnTo>
                    <a:pt x="1107" y="154"/>
                  </a:lnTo>
                  <a:lnTo>
                    <a:pt x="1045" y="152"/>
                  </a:lnTo>
                  <a:lnTo>
                    <a:pt x="979" y="143"/>
                  </a:lnTo>
                  <a:lnTo>
                    <a:pt x="910" y="130"/>
                  </a:lnTo>
                  <a:lnTo>
                    <a:pt x="840" y="112"/>
                  </a:lnTo>
                  <a:lnTo>
                    <a:pt x="767" y="96"/>
                  </a:lnTo>
                  <a:lnTo>
                    <a:pt x="688" y="78"/>
                  </a:lnTo>
                  <a:lnTo>
                    <a:pt x="610" y="65"/>
                  </a:lnTo>
                  <a:lnTo>
                    <a:pt x="529" y="57"/>
                  </a:lnTo>
                  <a:lnTo>
                    <a:pt x="445" y="54"/>
                  </a:lnTo>
                  <a:lnTo>
                    <a:pt x="358" y="62"/>
                  </a:lnTo>
                  <a:lnTo>
                    <a:pt x="272" y="81"/>
                  </a:lnTo>
                  <a:lnTo>
                    <a:pt x="183" y="112"/>
                  </a:lnTo>
                  <a:lnTo>
                    <a:pt x="92" y="156"/>
                  </a:lnTo>
                  <a:lnTo>
                    <a:pt x="0" y="219"/>
                  </a:lnTo>
                  <a:lnTo>
                    <a:pt x="2" y="206"/>
                  </a:lnTo>
                  <a:lnTo>
                    <a:pt x="2" y="191"/>
                  </a:lnTo>
                  <a:lnTo>
                    <a:pt x="2" y="17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2" name="Freeform 58"/>
            <p:cNvSpPr>
              <a:spLocks/>
            </p:cNvSpPr>
            <p:nvPr/>
          </p:nvSpPr>
          <p:spPr bwMode="auto">
            <a:xfrm>
              <a:off x="2926" y="3124"/>
              <a:ext cx="680" cy="101"/>
            </a:xfrm>
            <a:custGeom>
              <a:avLst/>
              <a:gdLst>
                <a:gd name="T0" fmla="*/ 0 w 1358"/>
                <a:gd name="T1" fmla="*/ 150 h 202"/>
                <a:gd name="T2" fmla="*/ 88 w 1358"/>
                <a:gd name="T3" fmla="*/ 92 h 202"/>
                <a:gd name="T4" fmla="*/ 175 w 1358"/>
                <a:gd name="T5" fmla="*/ 50 h 202"/>
                <a:gd name="T6" fmla="*/ 261 w 1358"/>
                <a:gd name="T7" fmla="*/ 22 h 202"/>
                <a:gd name="T8" fmla="*/ 345 w 1358"/>
                <a:gd name="T9" fmla="*/ 5 h 202"/>
                <a:gd name="T10" fmla="*/ 429 w 1358"/>
                <a:gd name="T11" fmla="*/ 0 h 202"/>
                <a:gd name="T12" fmla="*/ 510 w 1358"/>
                <a:gd name="T13" fmla="*/ 3 h 202"/>
                <a:gd name="T14" fmla="*/ 591 w 1358"/>
                <a:gd name="T15" fmla="*/ 11 h 202"/>
                <a:gd name="T16" fmla="*/ 670 w 1358"/>
                <a:gd name="T17" fmla="*/ 24 h 202"/>
                <a:gd name="T18" fmla="*/ 746 w 1358"/>
                <a:gd name="T19" fmla="*/ 39 h 202"/>
                <a:gd name="T20" fmla="*/ 819 w 1358"/>
                <a:gd name="T21" fmla="*/ 56 h 202"/>
                <a:gd name="T22" fmla="*/ 893 w 1358"/>
                <a:gd name="T23" fmla="*/ 71 h 202"/>
                <a:gd name="T24" fmla="*/ 960 w 1358"/>
                <a:gd name="T25" fmla="*/ 84 h 202"/>
                <a:gd name="T26" fmla="*/ 1028 w 1358"/>
                <a:gd name="T27" fmla="*/ 92 h 202"/>
                <a:gd name="T28" fmla="*/ 1091 w 1358"/>
                <a:gd name="T29" fmla="*/ 92 h 202"/>
                <a:gd name="T30" fmla="*/ 1154 w 1358"/>
                <a:gd name="T31" fmla="*/ 82 h 202"/>
                <a:gd name="T32" fmla="*/ 1212 w 1358"/>
                <a:gd name="T33" fmla="*/ 63 h 202"/>
                <a:gd name="T34" fmla="*/ 1225 w 1358"/>
                <a:gd name="T35" fmla="*/ 73 h 202"/>
                <a:gd name="T36" fmla="*/ 1238 w 1358"/>
                <a:gd name="T37" fmla="*/ 86 h 202"/>
                <a:gd name="T38" fmla="*/ 1253 w 1358"/>
                <a:gd name="T39" fmla="*/ 103 h 202"/>
                <a:gd name="T40" fmla="*/ 1275 w 1358"/>
                <a:gd name="T41" fmla="*/ 121 h 202"/>
                <a:gd name="T42" fmla="*/ 1293 w 1358"/>
                <a:gd name="T43" fmla="*/ 139 h 202"/>
                <a:gd name="T44" fmla="*/ 1313 w 1358"/>
                <a:gd name="T45" fmla="*/ 155 h 202"/>
                <a:gd name="T46" fmla="*/ 1335 w 1358"/>
                <a:gd name="T47" fmla="*/ 170 h 202"/>
                <a:gd name="T48" fmla="*/ 1358 w 1358"/>
                <a:gd name="T49" fmla="*/ 181 h 202"/>
                <a:gd name="T50" fmla="*/ 647 w 1358"/>
                <a:gd name="T51" fmla="*/ 181 h 202"/>
                <a:gd name="T52" fmla="*/ 630 w 1358"/>
                <a:gd name="T53" fmla="*/ 168 h 202"/>
                <a:gd name="T54" fmla="*/ 610 w 1358"/>
                <a:gd name="T55" fmla="*/ 155 h 202"/>
                <a:gd name="T56" fmla="*/ 581 w 1358"/>
                <a:gd name="T57" fmla="*/ 142 h 202"/>
                <a:gd name="T58" fmla="*/ 552 w 1358"/>
                <a:gd name="T59" fmla="*/ 134 h 202"/>
                <a:gd name="T60" fmla="*/ 516 w 1358"/>
                <a:gd name="T61" fmla="*/ 123 h 202"/>
                <a:gd name="T62" fmla="*/ 478 w 1358"/>
                <a:gd name="T63" fmla="*/ 118 h 202"/>
                <a:gd name="T64" fmla="*/ 437 w 1358"/>
                <a:gd name="T65" fmla="*/ 116 h 202"/>
                <a:gd name="T66" fmla="*/ 398 w 1358"/>
                <a:gd name="T67" fmla="*/ 112 h 202"/>
                <a:gd name="T68" fmla="*/ 353 w 1358"/>
                <a:gd name="T69" fmla="*/ 112 h 202"/>
                <a:gd name="T70" fmla="*/ 311 w 1358"/>
                <a:gd name="T71" fmla="*/ 118 h 202"/>
                <a:gd name="T72" fmla="*/ 270 w 1358"/>
                <a:gd name="T73" fmla="*/ 123 h 202"/>
                <a:gd name="T74" fmla="*/ 230 w 1358"/>
                <a:gd name="T75" fmla="*/ 131 h 202"/>
                <a:gd name="T76" fmla="*/ 191 w 1358"/>
                <a:gd name="T77" fmla="*/ 144 h 202"/>
                <a:gd name="T78" fmla="*/ 154 w 1358"/>
                <a:gd name="T79" fmla="*/ 159 h 202"/>
                <a:gd name="T80" fmla="*/ 123 w 1358"/>
                <a:gd name="T81" fmla="*/ 178 h 202"/>
                <a:gd name="T82" fmla="*/ 94 w 1358"/>
                <a:gd name="T83" fmla="*/ 202 h 202"/>
                <a:gd name="T84" fmla="*/ 86 w 1358"/>
                <a:gd name="T85" fmla="*/ 194 h 202"/>
                <a:gd name="T86" fmla="*/ 75 w 1358"/>
                <a:gd name="T87" fmla="*/ 186 h 202"/>
                <a:gd name="T88" fmla="*/ 65 w 1358"/>
                <a:gd name="T89" fmla="*/ 181 h 202"/>
                <a:gd name="T90" fmla="*/ 54 w 1358"/>
                <a:gd name="T91" fmla="*/ 172 h 202"/>
                <a:gd name="T92" fmla="*/ 41 w 1358"/>
                <a:gd name="T93" fmla="*/ 165 h 202"/>
                <a:gd name="T94" fmla="*/ 31 w 1358"/>
                <a:gd name="T95" fmla="*/ 159 h 202"/>
                <a:gd name="T96" fmla="*/ 15 w 1358"/>
                <a:gd name="T97" fmla="*/ 155 h 202"/>
                <a:gd name="T98" fmla="*/ 0 w 1358"/>
                <a:gd name="T99" fmla="*/ 1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58" h="202">
                  <a:moveTo>
                    <a:pt x="0" y="150"/>
                  </a:moveTo>
                  <a:lnTo>
                    <a:pt x="88" y="92"/>
                  </a:lnTo>
                  <a:lnTo>
                    <a:pt x="175" y="50"/>
                  </a:lnTo>
                  <a:lnTo>
                    <a:pt x="261" y="22"/>
                  </a:lnTo>
                  <a:lnTo>
                    <a:pt x="345" y="5"/>
                  </a:lnTo>
                  <a:lnTo>
                    <a:pt x="429" y="0"/>
                  </a:lnTo>
                  <a:lnTo>
                    <a:pt x="510" y="3"/>
                  </a:lnTo>
                  <a:lnTo>
                    <a:pt x="591" y="11"/>
                  </a:lnTo>
                  <a:lnTo>
                    <a:pt x="670" y="24"/>
                  </a:lnTo>
                  <a:lnTo>
                    <a:pt x="746" y="39"/>
                  </a:lnTo>
                  <a:lnTo>
                    <a:pt x="819" y="56"/>
                  </a:lnTo>
                  <a:lnTo>
                    <a:pt x="893" y="71"/>
                  </a:lnTo>
                  <a:lnTo>
                    <a:pt x="960" y="84"/>
                  </a:lnTo>
                  <a:lnTo>
                    <a:pt x="1028" y="92"/>
                  </a:lnTo>
                  <a:lnTo>
                    <a:pt x="1091" y="92"/>
                  </a:lnTo>
                  <a:lnTo>
                    <a:pt x="1154" y="82"/>
                  </a:lnTo>
                  <a:lnTo>
                    <a:pt x="1212" y="63"/>
                  </a:lnTo>
                  <a:lnTo>
                    <a:pt x="1225" y="73"/>
                  </a:lnTo>
                  <a:lnTo>
                    <a:pt x="1238" y="86"/>
                  </a:lnTo>
                  <a:lnTo>
                    <a:pt x="1253" y="103"/>
                  </a:lnTo>
                  <a:lnTo>
                    <a:pt x="1275" y="121"/>
                  </a:lnTo>
                  <a:lnTo>
                    <a:pt x="1293" y="139"/>
                  </a:lnTo>
                  <a:lnTo>
                    <a:pt x="1313" y="155"/>
                  </a:lnTo>
                  <a:lnTo>
                    <a:pt x="1335" y="170"/>
                  </a:lnTo>
                  <a:lnTo>
                    <a:pt x="1358" y="181"/>
                  </a:lnTo>
                  <a:lnTo>
                    <a:pt x="647" y="181"/>
                  </a:lnTo>
                  <a:lnTo>
                    <a:pt x="630" y="168"/>
                  </a:lnTo>
                  <a:lnTo>
                    <a:pt x="610" y="155"/>
                  </a:lnTo>
                  <a:lnTo>
                    <a:pt x="581" y="142"/>
                  </a:lnTo>
                  <a:lnTo>
                    <a:pt x="552" y="134"/>
                  </a:lnTo>
                  <a:lnTo>
                    <a:pt x="516" y="123"/>
                  </a:lnTo>
                  <a:lnTo>
                    <a:pt x="478" y="118"/>
                  </a:lnTo>
                  <a:lnTo>
                    <a:pt x="437" y="116"/>
                  </a:lnTo>
                  <a:lnTo>
                    <a:pt x="398" y="112"/>
                  </a:lnTo>
                  <a:lnTo>
                    <a:pt x="353" y="112"/>
                  </a:lnTo>
                  <a:lnTo>
                    <a:pt x="311" y="118"/>
                  </a:lnTo>
                  <a:lnTo>
                    <a:pt x="270" y="123"/>
                  </a:lnTo>
                  <a:lnTo>
                    <a:pt x="230" y="131"/>
                  </a:lnTo>
                  <a:lnTo>
                    <a:pt x="191" y="144"/>
                  </a:lnTo>
                  <a:lnTo>
                    <a:pt x="154" y="159"/>
                  </a:lnTo>
                  <a:lnTo>
                    <a:pt x="123" y="178"/>
                  </a:lnTo>
                  <a:lnTo>
                    <a:pt x="94" y="202"/>
                  </a:lnTo>
                  <a:lnTo>
                    <a:pt x="86" y="194"/>
                  </a:lnTo>
                  <a:lnTo>
                    <a:pt x="75" y="186"/>
                  </a:lnTo>
                  <a:lnTo>
                    <a:pt x="65" y="181"/>
                  </a:lnTo>
                  <a:lnTo>
                    <a:pt x="54" y="172"/>
                  </a:lnTo>
                  <a:lnTo>
                    <a:pt x="41" y="165"/>
                  </a:lnTo>
                  <a:lnTo>
                    <a:pt x="31" y="159"/>
                  </a:lnTo>
                  <a:lnTo>
                    <a:pt x="15" y="15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3" name="Freeform 59"/>
            <p:cNvSpPr>
              <a:spLocks/>
            </p:cNvSpPr>
            <p:nvPr/>
          </p:nvSpPr>
          <p:spPr bwMode="auto">
            <a:xfrm>
              <a:off x="2194" y="3159"/>
              <a:ext cx="682" cy="66"/>
            </a:xfrm>
            <a:custGeom>
              <a:avLst/>
              <a:gdLst>
                <a:gd name="T0" fmla="*/ 10 w 1364"/>
                <a:gd name="T1" fmla="*/ 97 h 131"/>
                <a:gd name="T2" fmla="*/ 39 w 1364"/>
                <a:gd name="T3" fmla="*/ 75 h 131"/>
                <a:gd name="T4" fmla="*/ 70 w 1364"/>
                <a:gd name="T5" fmla="*/ 50 h 131"/>
                <a:gd name="T6" fmla="*/ 100 w 1364"/>
                <a:gd name="T7" fmla="*/ 26 h 131"/>
                <a:gd name="T8" fmla="*/ 251 w 1364"/>
                <a:gd name="T9" fmla="*/ 50 h 131"/>
                <a:gd name="T10" fmla="*/ 487 w 1364"/>
                <a:gd name="T11" fmla="*/ 81 h 131"/>
                <a:gd name="T12" fmla="*/ 670 w 1364"/>
                <a:gd name="T13" fmla="*/ 75 h 131"/>
                <a:gd name="T14" fmla="*/ 811 w 1364"/>
                <a:gd name="T15" fmla="*/ 52 h 131"/>
                <a:gd name="T16" fmla="*/ 929 w 1364"/>
                <a:gd name="T17" fmla="*/ 24 h 131"/>
                <a:gd name="T18" fmla="*/ 1036 w 1364"/>
                <a:gd name="T19" fmla="*/ 2 h 131"/>
                <a:gd name="T20" fmla="*/ 1151 w 1364"/>
                <a:gd name="T21" fmla="*/ 5 h 131"/>
                <a:gd name="T22" fmla="*/ 1285 w 1364"/>
                <a:gd name="T23" fmla="*/ 45 h 131"/>
                <a:gd name="T24" fmla="*/ 1353 w 1364"/>
                <a:gd name="T25" fmla="*/ 86 h 131"/>
                <a:gd name="T26" fmla="*/ 1327 w 1364"/>
                <a:gd name="T27" fmla="*/ 99 h 131"/>
                <a:gd name="T28" fmla="*/ 1303 w 1364"/>
                <a:gd name="T29" fmla="*/ 115 h 131"/>
                <a:gd name="T30" fmla="*/ 1282 w 1364"/>
                <a:gd name="T31" fmla="*/ 126 h 131"/>
                <a:gd name="T32" fmla="*/ 1259 w 1364"/>
                <a:gd name="T33" fmla="*/ 115 h 131"/>
                <a:gd name="T34" fmla="*/ 1214 w 1364"/>
                <a:gd name="T35" fmla="*/ 92 h 131"/>
                <a:gd name="T36" fmla="*/ 1164 w 1364"/>
                <a:gd name="T37" fmla="*/ 75 h 131"/>
                <a:gd name="T38" fmla="*/ 1113 w 1364"/>
                <a:gd name="T39" fmla="*/ 68 h 131"/>
                <a:gd name="T40" fmla="*/ 1055 w 1364"/>
                <a:gd name="T41" fmla="*/ 65 h 131"/>
                <a:gd name="T42" fmla="*/ 995 w 1364"/>
                <a:gd name="T43" fmla="*/ 68 h 131"/>
                <a:gd name="T44" fmla="*/ 937 w 1364"/>
                <a:gd name="T45" fmla="*/ 81 h 131"/>
                <a:gd name="T46" fmla="*/ 879 w 1364"/>
                <a:gd name="T47" fmla="*/ 97 h 131"/>
                <a:gd name="T48" fmla="*/ 819 w 1364"/>
                <a:gd name="T49" fmla="*/ 107 h 131"/>
                <a:gd name="T50" fmla="*/ 719 w 1364"/>
                <a:gd name="T51" fmla="*/ 107 h 131"/>
                <a:gd name="T52" fmla="*/ 594 w 1364"/>
                <a:gd name="T53" fmla="*/ 107 h 131"/>
                <a:gd name="T54" fmla="*/ 455 w 1364"/>
                <a:gd name="T55" fmla="*/ 107 h 131"/>
                <a:gd name="T56" fmla="*/ 314 w 1364"/>
                <a:gd name="T57" fmla="*/ 105 h 131"/>
                <a:gd name="T58" fmla="*/ 186 w 1364"/>
                <a:gd name="T59" fmla="*/ 105 h 131"/>
                <a:gd name="T60" fmla="*/ 81 w 1364"/>
                <a:gd name="T61" fmla="*/ 105 h 131"/>
                <a:gd name="T62" fmla="*/ 16 w 1364"/>
                <a:gd name="T63" fmla="*/ 10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4" h="131">
                  <a:moveTo>
                    <a:pt x="0" y="105"/>
                  </a:moveTo>
                  <a:lnTo>
                    <a:pt x="10" y="97"/>
                  </a:lnTo>
                  <a:lnTo>
                    <a:pt x="23" y="88"/>
                  </a:lnTo>
                  <a:lnTo>
                    <a:pt x="39" y="75"/>
                  </a:lnTo>
                  <a:lnTo>
                    <a:pt x="55" y="63"/>
                  </a:lnTo>
                  <a:lnTo>
                    <a:pt x="70" y="50"/>
                  </a:lnTo>
                  <a:lnTo>
                    <a:pt x="87" y="37"/>
                  </a:lnTo>
                  <a:lnTo>
                    <a:pt x="100" y="26"/>
                  </a:lnTo>
                  <a:lnTo>
                    <a:pt x="107" y="18"/>
                  </a:lnTo>
                  <a:lnTo>
                    <a:pt x="251" y="50"/>
                  </a:lnTo>
                  <a:lnTo>
                    <a:pt x="376" y="71"/>
                  </a:lnTo>
                  <a:lnTo>
                    <a:pt x="487" y="81"/>
                  </a:lnTo>
                  <a:lnTo>
                    <a:pt x="584" y="81"/>
                  </a:lnTo>
                  <a:lnTo>
                    <a:pt x="670" y="75"/>
                  </a:lnTo>
                  <a:lnTo>
                    <a:pt x="746" y="65"/>
                  </a:lnTo>
                  <a:lnTo>
                    <a:pt x="811" y="52"/>
                  </a:lnTo>
                  <a:lnTo>
                    <a:pt x="875" y="37"/>
                  </a:lnTo>
                  <a:lnTo>
                    <a:pt x="929" y="24"/>
                  </a:lnTo>
                  <a:lnTo>
                    <a:pt x="984" y="11"/>
                  </a:lnTo>
                  <a:lnTo>
                    <a:pt x="1036" y="2"/>
                  </a:lnTo>
                  <a:lnTo>
                    <a:pt x="1091" y="0"/>
                  </a:lnTo>
                  <a:lnTo>
                    <a:pt x="1151" y="5"/>
                  </a:lnTo>
                  <a:lnTo>
                    <a:pt x="1214" y="18"/>
                  </a:lnTo>
                  <a:lnTo>
                    <a:pt x="1285" y="45"/>
                  </a:lnTo>
                  <a:lnTo>
                    <a:pt x="1364" y="81"/>
                  </a:lnTo>
                  <a:lnTo>
                    <a:pt x="1353" y="86"/>
                  </a:lnTo>
                  <a:lnTo>
                    <a:pt x="1340" y="94"/>
                  </a:lnTo>
                  <a:lnTo>
                    <a:pt x="1327" y="99"/>
                  </a:lnTo>
                  <a:lnTo>
                    <a:pt x="1314" y="107"/>
                  </a:lnTo>
                  <a:lnTo>
                    <a:pt x="1303" y="115"/>
                  </a:lnTo>
                  <a:lnTo>
                    <a:pt x="1293" y="120"/>
                  </a:lnTo>
                  <a:lnTo>
                    <a:pt x="1282" y="126"/>
                  </a:lnTo>
                  <a:lnTo>
                    <a:pt x="1277" y="131"/>
                  </a:lnTo>
                  <a:lnTo>
                    <a:pt x="1259" y="115"/>
                  </a:lnTo>
                  <a:lnTo>
                    <a:pt x="1238" y="101"/>
                  </a:lnTo>
                  <a:lnTo>
                    <a:pt x="1214" y="92"/>
                  </a:lnTo>
                  <a:lnTo>
                    <a:pt x="1190" y="84"/>
                  </a:lnTo>
                  <a:lnTo>
                    <a:pt x="1164" y="75"/>
                  </a:lnTo>
                  <a:lnTo>
                    <a:pt x="1139" y="71"/>
                  </a:lnTo>
                  <a:lnTo>
                    <a:pt x="1113" y="68"/>
                  </a:lnTo>
                  <a:lnTo>
                    <a:pt x="1083" y="65"/>
                  </a:lnTo>
                  <a:lnTo>
                    <a:pt x="1055" y="65"/>
                  </a:lnTo>
                  <a:lnTo>
                    <a:pt x="1026" y="65"/>
                  </a:lnTo>
                  <a:lnTo>
                    <a:pt x="995" y="68"/>
                  </a:lnTo>
                  <a:lnTo>
                    <a:pt x="965" y="73"/>
                  </a:lnTo>
                  <a:lnTo>
                    <a:pt x="937" y="81"/>
                  </a:lnTo>
                  <a:lnTo>
                    <a:pt x="908" y="86"/>
                  </a:lnTo>
                  <a:lnTo>
                    <a:pt x="879" y="97"/>
                  </a:lnTo>
                  <a:lnTo>
                    <a:pt x="853" y="107"/>
                  </a:lnTo>
                  <a:lnTo>
                    <a:pt x="819" y="107"/>
                  </a:lnTo>
                  <a:lnTo>
                    <a:pt x="772" y="107"/>
                  </a:lnTo>
                  <a:lnTo>
                    <a:pt x="719" y="107"/>
                  </a:lnTo>
                  <a:lnTo>
                    <a:pt x="659" y="107"/>
                  </a:lnTo>
                  <a:lnTo>
                    <a:pt x="594" y="107"/>
                  </a:lnTo>
                  <a:lnTo>
                    <a:pt x="526" y="107"/>
                  </a:lnTo>
                  <a:lnTo>
                    <a:pt x="455" y="107"/>
                  </a:lnTo>
                  <a:lnTo>
                    <a:pt x="385" y="105"/>
                  </a:lnTo>
                  <a:lnTo>
                    <a:pt x="314" y="105"/>
                  </a:lnTo>
                  <a:lnTo>
                    <a:pt x="246" y="105"/>
                  </a:lnTo>
                  <a:lnTo>
                    <a:pt x="186" y="105"/>
                  </a:lnTo>
                  <a:lnTo>
                    <a:pt x="128" y="105"/>
                  </a:lnTo>
                  <a:lnTo>
                    <a:pt x="81" y="105"/>
                  </a:lnTo>
                  <a:lnTo>
                    <a:pt x="42" y="105"/>
                  </a:lnTo>
                  <a:lnTo>
                    <a:pt x="1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4" name="Freeform 60"/>
            <p:cNvSpPr>
              <a:spLocks/>
            </p:cNvSpPr>
            <p:nvPr/>
          </p:nvSpPr>
          <p:spPr bwMode="auto">
            <a:xfrm>
              <a:off x="2256" y="3092"/>
              <a:ext cx="647" cy="104"/>
            </a:xfrm>
            <a:custGeom>
              <a:avLst/>
              <a:gdLst>
                <a:gd name="T0" fmla="*/ 110 w 1294"/>
                <a:gd name="T1" fmla="*/ 65 h 209"/>
                <a:gd name="T2" fmla="*/ 189 w 1294"/>
                <a:gd name="T3" fmla="*/ 87 h 209"/>
                <a:gd name="T4" fmla="*/ 260 w 1294"/>
                <a:gd name="T5" fmla="*/ 100 h 209"/>
                <a:gd name="T6" fmla="*/ 322 w 1294"/>
                <a:gd name="T7" fmla="*/ 107 h 209"/>
                <a:gd name="T8" fmla="*/ 382 w 1294"/>
                <a:gd name="T9" fmla="*/ 107 h 209"/>
                <a:gd name="T10" fmla="*/ 443 w 1294"/>
                <a:gd name="T11" fmla="*/ 100 h 209"/>
                <a:gd name="T12" fmla="*/ 503 w 1294"/>
                <a:gd name="T13" fmla="*/ 87 h 209"/>
                <a:gd name="T14" fmla="*/ 568 w 1294"/>
                <a:gd name="T15" fmla="*/ 68 h 209"/>
                <a:gd name="T16" fmla="*/ 639 w 1294"/>
                <a:gd name="T17" fmla="*/ 44 h 209"/>
                <a:gd name="T18" fmla="*/ 731 w 1294"/>
                <a:gd name="T19" fmla="*/ 23 h 209"/>
                <a:gd name="T20" fmla="*/ 838 w 1294"/>
                <a:gd name="T21" fmla="*/ 8 h 209"/>
                <a:gd name="T22" fmla="*/ 948 w 1294"/>
                <a:gd name="T23" fmla="*/ 0 h 209"/>
                <a:gd name="T24" fmla="*/ 1058 w 1294"/>
                <a:gd name="T25" fmla="*/ 8 h 209"/>
                <a:gd name="T26" fmla="*/ 1155 w 1294"/>
                <a:gd name="T27" fmla="*/ 34 h 209"/>
                <a:gd name="T28" fmla="*/ 1234 w 1294"/>
                <a:gd name="T29" fmla="*/ 81 h 209"/>
                <a:gd name="T30" fmla="*/ 1283 w 1294"/>
                <a:gd name="T31" fmla="*/ 154 h 209"/>
                <a:gd name="T32" fmla="*/ 1286 w 1294"/>
                <a:gd name="T33" fmla="*/ 204 h 209"/>
                <a:gd name="T34" fmla="*/ 1270 w 1294"/>
                <a:gd name="T35" fmla="*/ 207 h 209"/>
                <a:gd name="T36" fmla="*/ 1239 w 1294"/>
                <a:gd name="T37" fmla="*/ 190 h 209"/>
                <a:gd name="T38" fmla="*/ 1191 w 1294"/>
                <a:gd name="T39" fmla="*/ 160 h 209"/>
                <a:gd name="T40" fmla="*/ 1136 w 1294"/>
                <a:gd name="T41" fmla="*/ 134 h 209"/>
                <a:gd name="T42" fmla="*/ 1076 w 1294"/>
                <a:gd name="T43" fmla="*/ 115 h 209"/>
                <a:gd name="T44" fmla="*/ 1005 w 1294"/>
                <a:gd name="T45" fmla="*/ 104 h 209"/>
                <a:gd name="T46" fmla="*/ 927 w 1294"/>
                <a:gd name="T47" fmla="*/ 104 h 209"/>
                <a:gd name="T48" fmla="*/ 838 w 1294"/>
                <a:gd name="T49" fmla="*/ 117 h 209"/>
                <a:gd name="T50" fmla="*/ 736 w 1294"/>
                <a:gd name="T51" fmla="*/ 141 h 209"/>
                <a:gd name="T52" fmla="*/ 639 w 1294"/>
                <a:gd name="T53" fmla="*/ 173 h 209"/>
                <a:gd name="T54" fmla="*/ 545 w 1294"/>
                <a:gd name="T55" fmla="*/ 186 h 209"/>
                <a:gd name="T56" fmla="*/ 443 w 1294"/>
                <a:gd name="T57" fmla="*/ 188 h 209"/>
                <a:gd name="T58" fmla="*/ 341 w 1294"/>
                <a:gd name="T59" fmla="*/ 186 h 209"/>
                <a:gd name="T60" fmla="*/ 241 w 1294"/>
                <a:gd name="T61" fmla="*/ 175 h 209"/>
                <a:gd name="T62" fmla="*/ 152 w 1294"/>
                <a:gd name="T63" fmla="*/ 162 h 209"/>
                <a:gd name="T64" fmla="*/ 76 w 1294"/>
                <a:gd name="T65" fmla="*/ 149 h 209"/>
                <a:gd name="T66" fmla="*/ 19 w 1294"/>
                <a:gd name="T67" fmla="*/ 138 h 209"/>
                <a:gd name="T68" fmla="*/ 16 w 1294"/>
                <a:gd name="T69" fmla="*/ 115 h 209"/>
                <a:gd name="T70" fmla="*/ 56 w 1294"/>
                <a:gd name="T71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4" h="209">
                  <a:moveTo>
                    <a:pt x="69" y="52"/>
                  </a:moveTo>
                  <a:lnTo>
                    <a:pt x="110" y="65"/>
                  </a:lnTo>
                  <a:lnTo>
                    <a:pt x="152" y="76"/>
                  </a:lnTo>
                  <a:lnTo>
                    <a:pt x="189" y="87"/>
                  </a:lnTo>
                  <a:lnTo>
                    <a:pt x="225" y="94"/>
                  </a:lnTo>
                  <a:lnTo>
                    <a:pt x="260" y="100"/>
                  </a:lnTo>
                  <a:lnTo>
                    <a:pt x="291" y="104"/>
                  </a:lnTo>
                  <a:lnTo>
                    <a:pt x="322" y="107"/>
                  </a:lnTo>
                  <a:lnTo>
                    <a:pt x="354" y="107"/>
                  </a:lnTo>
                  <a:lnTo>
                    <a:pt x="382" y="107"/>
                  </a:lnTo>
                  <a:lnTo>
                    <a:pt x="412" y="104"/>
                  </a:lnTo>
                  <a:lnTo>
                    <a:pt x="443" y="100"/>
                  </a:lnTo>
                  <a:lnTo>
                    <a:pt x="472" y="94"/>
                  </a:lnTo>
                  <a:lnTo>
                    <a:pt x="503" y="87"/>
                  </a:lnTo>
                  <a:lnTo>
                    <a:pt x="534" y="78"/>
                  </a:lnTo>
                  <a:lnTo>
                    <a:pt x="568" y="68"/>
                  </a:lnTo>
                  <a:lnTo>
                    <a:pt x="602" y="57"/>
                  </a:lnTo>
                  <a:lnTo>
                    <a:pt x="639" y="44"/>
                  </a:lnTo>
                  <a:lnTo>
                    <a:pt x="684" y="34"/>
                  </a:lnTo>
                  <a:lnTo>
                    <a:pt x="731" y="23"/>
                  </a:lnTo>
                  <a:lnTo>
                    <a:pt x="783" y="16"/>
                  </a:lnTo>
                  <a:lnTo>
                    <a:pt x="838" y="8"/>
                  </a:lnTo>
                  <a:lnTo>
                    <a:pt x="893" y="3"/>
                  </a:lnTo>
                  <a:lnTo>
                    <a:pt x="948" y="0"/>
                  </a:lnTo>
                  <a:lnTo>
                    <a:pt x="1003" y="3"/>
                  </a:lnTo>
                  <a:lnTo>
                    <a:pt x="1058" y="8"/>
                  </a:lnTo>
                  <a:lnTo>
                    <a:pt x="1108" y="18"/>
                  </a:lnTo>
                  <a:lnTo>
                    <a:pt x="1155" y="34"/>
                  </a:lnTo>
                  <a:lnTo>
                    <a:pt x="1197" y="55"/>
                  </a:lnTo>
                  <a:lnTo>
                    <a:pt x="1234" y="81"/>
                  </a:lnTo>
                  <a:lnTo>
                    <a:pt x="1262" y="115"/>
                  </a:lnTo>
                  <a:lnTo>
                    <a:pt x="1283" y="154"/>
                  </a:lnTo>
                  <a:lnTo>
                    <a:pt x="1294" y="204"/>
                  </a:lnTo>
                  <a:lnTo>
                    <a:pt x="1286" y="204"/>
                  </a:lnTo>
                  <a:lnTo>
                    <a:pt x="1277" y="207"/>
                  </a:lnTo>
                  <a:lnTo>
                    <a:pt x="1270" y="207"/>
                  </a:lnTo>
                  <a:lnTo>
                    <a:pt x="1262" y="209"/>
                  </a:lnTo>
                  <a:lnTo>
                    <a:pt x="1239" y="190"/>
                  </a:lnTo>
                  <a:lnTo>
                    <a:pt x="1215" y="175"/>
                  </a:lnTo>
                  <a:lnTo>
                    <a:pt x="1191" y="160"/>
                  </a:lnTo>
                  <a:lnTo>
                    <a:pt x="1165" y="147"/>
                  </a:lnTo>
                  <a:lnTo>
                    <a:pt x="1136" y="134"/>
                  </a:lnTo>
                  <a:lnTo>
                    <a:pt x="1108" y="123"/>
                  </a:lnTo>
                  <a:lnTo>
                    <a:pt x="1076" y="115"/>
                  </a:lnTo>
                  <a:lnTo>
                    <a:pt x="1042" y="110"/>
                  </a:lnTo>
                  <a:lnTo>
                    <a:pt x="1005" y="104"/>
                  </a:lnTo>
                  <a:lnTo>
                    <a:pt x="969" y="104"/>
                  </a:lnTo>
                  <a:lnTo>
                    <a:pt x="927" y="104"/>
                  </a:lnTo>
                  <a:lnTo>
                    <a:pt x="885" y="110"/>
                  </a:lnTo>
                  <a:lnTo>
                    <a:pt x="838" y="117"/>
                  </a:lnTo>
                  <a:lnTo>
                    <a:pt x="789" y="128"/>
                  </a:lnTo>
                  <a:lnTo>
                    <a:pt x="736" y="141"/>
                  </a:lnTo>
                  <a:lnTo>
                    <a:pt x="681" y="160"/>
                  </a:lnTo>
                  <a:lnTo>
                    <a:pt x="639" y="173"/>
                  </a:lnTo>
                  <a:lnTo>
                    <a:pt x="592" y="181"/>
                  </a:lnTo>
                  <a:lnTo>
                    <a:pt x="545" y="186"/>
                  </a:lnTo>
                  <a:lnTo>
                    <a:pt x="495" y="188"/>
                  </a:lnTo>
                  <a:lnTo>
                    <a:pt x="443" y="188"/>
                  </a:lnTo>
                  <a:lnTo>
                    <a:pt x="393" y="188"/>
                  </a:lnTo>
                  <a:lnTo>
                    <a:pt x="341" y="186"/>
                  </a:lnTo>
                  <a:lnTo>
                    <a:pt x="291" y="181"/>
                  </a:lnTo>
                  <a:lnTo>
                    <a:pt x="241" y="175"/>
                  </a:lnTo>
                  <a:lnTo>
                    <a:pt x="194" y="170"/>
                  </a:lnTo>
                  <a:lnTo>
                    <a:pt x="152" y="162"/>
                  </a:lnTo>
                  <a:lnTo>
                    <a:pt x="110" y="154"/>
                  </a:lnTo>
                  <a:lnTo>
                    <a:pt x="76" y="149"/>
                  </a:lnTo>
                  <a:lnTo>
                    <a:pt x="45" y="143"/>
                  </a:lnTo>
                  <a:lnTo>
                    <a:pt x="19" y="138"/>
                  </a:lnTo>
                  <a:lnTo>
                    <a:pt x="0" y="134"/>
                  </a:lnTo>
                  <a:lnTo>
                    <a:pt x="16" y="115"/>
                  </a:lnTo>
                  <a:lnTo>
                    <a:pt x="37" y="91"/>
                  </a:lnTo>
                  <a:lnTo>
                    <a:pt x="56" y="68"/>
                  </a:lnTo>
                  <a:lnTo>
                    <a:pt x="69" y="52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5" name="Freeform 61"/>
            <p:cNvSpPr>
              <a:spLocks/>
            </p:cNvSpPr>
            <p:nvPr/>
          </p:nvSpPr>
          <p:spPr bwMode="auto">
            <a:xfrm>
              <a:off x="3012" y="3192"/>
              <a:ext cx="214" cy="23"/>
            </a:xfrm>
            <a:custGeom>
              <a:avLst/>
              <a:gdLst>
                <a:gd name="T0" fmla="*/ 429 w 429"/>
                <a:gd name="T1" fmla="*/ 45 h 45"/>
                <a:gd name="T2" fmla="*/ 0 w 429"/>
                <a:gd name="T3" fmla="*/ 45 h 45"/>
                <a:gd name="T4" fmla="*/ 21 w 429"/>
                <a:gd name="T5" fmla="*/ 34 h 45"/>
                <a:gd name="T6" fmla="*/ 44 w 429"/>
                <a:gd name="T7" fmla="*/ 23 h 45"/>
                <a:gd name="T8" fmla="*/ 70 w 429"/>
                <a:gd name="T9" fmla="*/ 16 h 45"/>
                <a:gd name="T10" fmla="*/ 100 w 429"/>
                <a:gd name="T11" fmla="*/ 10 h 45"/>
                <a:gd name="T12" fmla="*/ 128 w 429"/>
                <a:gd name="T13" fmla="*/ 6 h 45"/>
                <a:gd name="T14" fmla="*/ 157 w 429"/>
                <a:gd name="T15" fmla="*/ 3 h 45"/>
                <a:gd name="T16" fmla="*/ 188 w 429"/>
                <a:gd name="T17" fmla="*/ 0 h 45"/>
                <a:gd name="T18" fmla="*/ 220 w 429"/>
                <a:gd name="T19" fmla="*/ 0 h 45"/>
                <a:gd name="T20" fmla="*/ 252 w 429"/>
                <a:gd name="T21" fmla="*/ 3 h 45"/>
                <a:gd name="T22" fmla="*/ 280 w 429"/>
                <a:gd name="T23" fmla="*/ 6 h 45"/>
                <a:gd name="T24" fmla="*/ 308 w 429"/>
                <a:gd name="T25" fmla="*/ 8 h 45"/>
                <a:gd name="T26" fmla="*/ 338 w 429"/>
                <a:gd name="T27" fmla="*/ 14 h 45"/>
                <a:gd name="T28" fmla="*/ 364 w 429"/>
                <a:gd name="T29" fmla="*/ 19 h 45"/>
                <a:gd name="T30" fmla="*/ 387 w 429"/>
                <a:gd name="T31" fmla="*/ 27 h 45"/>
                <a:gd name="T32" fmla="*/ 411 w 429"/>
                <a:gd name="T33" fmla="*/ 34 h 45"/>
                <a:gd name="T34" fmla="*/ 429 w 429"/>
                <a:gd name="T3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9" h="45">
                  <a:moveTo>
                    <a:pt x="429" y="45"/>
                  </a:moveTo>
                  <a:lnTo>
                    <a:pt x="0" y="45"/>
                  </a:lnTo>
                  <a:lnTo>
                    <a:pt x="21" y="34"/>
                  </a:lnTo>
                  <a:lnTo>
                    <a:pt x="44" y="23"/>
                  </a:lnTo>
                  <a:lnTo>
                    <a:pt x="70" y="16"/>
                  </a:lnTo>
                  <a:lnTo>
                    <a:pt x="100" y="10"/>
                  </a:lnTo>
                  <a:lnTo>
                    <a:pt x="128" y="6"/>
                  </a:lnTo>
                  <a:lnTo>
                    <a:pt x="157" y="3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52" y="3"/>
                  </a:lnTo>
                  <a:lnTo>
                    <a:pt x="280" y="6"/>
                  </a:lnTo>
                  <a:lnTo>
                    <a:pt x="308" y="8"/>
                  </a:lnTo>
                  <a:lnTo>
                    <a:pt x="338" y="14"/>
                  </a:lnTo>
                  <a:lnTo>
                    <a:pt x="364" y="19"/>
                  </a:lnTo>
                  <a:lnTo>
                    <a:pt x="387" y="27"/>
                  </a:lnTo>
                  <a:lnTo>
                    <a:pt x="411" y="34"/>
                  </a:lnTo>
                  <a:lnTo>
                    <a:pt x="429" y="45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6" name="Freeform 62"/>
            <p:cNvSpPr>
              <a:spLocks/>
            </p:cNvSpPr>
            <p:nvPr/>
          </p:nvSpPr>
          <p:spPr bwMode="auto">
            <a:xfrm>
              <a:off x="2665" y="3205"/>
              <a:ext cx="116" cy="10"/>
            </a:xfrm>
            <a:custGeom>
              <a:avLst/>
              <a:gdLst>
                <a:gd name="T0" fmla="*/ 0 w 233"/>
                <a:gd name="T1" fmla="*/ 15 h 18"/>
                <a:gd name="T2" fmla="*/ 29 w 233"/>
                <a:gd name="T3" fmla="*/ 7 h 18"/>
                <a:gd name="T4" fmla="*/ 60 w 233"/>
                <a:gd name="T5" fmla="*/ 5 h 18"/>
                <a:gd name="T6" fmla="*/ 94 w 233"/>
                <a:gd name="T7" fmla="*/ 2 h 18"/>
                <a:gd name="T8" fmla="*/ 128 w 233"/>
                <a:gd name="T9" fmla="*/ 0 h 18"/>
                <a:gd name="T10" fmla="*/ 160 w 233"/>
                <a:gd name="T11" fmla="*/ 2 h 18"/>
                <a:gd name="T12" fmla="*/ 188 w 233"/>
                <a:gd name="T13" fmla="*/ 5 h 18"/>
                <a:gd name="T14" fmla="*/ 212 w 233"/>
                <a:gd name="T15" fmla="*/ 9 h 18"/>
                <a:gd name="T16" fmla="*/ 233 w 233"/>
                <a:gd name="T17" fmla="*/ 18 h 18"/>
                <a:gd name="T18" fmla="*/ 0 w 233"/>
                <a:gd name="T1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8">
                  <a:moveTo>
                    <a:pt x="0" y="15"/>
                  </a:moveTo>
                  <a:lnTo>
                    <a:pt x="29" y="7"/>
                  </a:lnTo>
                  <a:lnTo>
                    <a:pt x="60" y="5"/>
                  </a:lnTo>
                  <a:lnTo>
                    <a:pt x="94" y="2"/>
                  </a:lnTo>
                  <a:lnTo>
                    <a:pt x="128" y="0"/>
                  </a:lnTo>
                  <a:lnTo>
                    <a:pt x="160" y="2"/>
                  </a:lnTo>
                  <a:lnTo>
                    <a:pt x="188" y="5"/>
                  </a:lnTo>
                  <a:lnTo>
                    <a:pt x="212" y="9"/>
                  </a:lnTo>
                  <a:lnTo>
                    <a:pt x="233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7" name="Freeform 63"/>
            <p:cNvSpPr>
              <a:spLocks/>
            </p:cNvSpPr>
            <p:nvPr/>
          </p:nvSpPr>
          <p:spPr bwMode="auto">
            <a:xfrm>
              <a:off x="3068" y="2633"/>
              <a:ext cx="444" cy="494"/>
            </a:xfrm>
            <a:custGeom>
              <a:avLst/>
              <a:gdLst>
                <a:gd name="T0" fmla="*/ 0 w 887"/>
                <a:gd name="T1" fmla="*/ 0 h 987"/>
                <a:gd name="T2" fmla="*/ 0 w 887"/>
                <a:gd name="T3" fmla="*/ 878 h 987"/>
                <a:gd name="T4" fmla="*/ 60 w 887"/>
                <a:gd name="T5" fmla="*/ 873 h 987"/>
                <a:gd name="T6" fmla="*/ 120 w 887"/>
                <a:gd name="T7" fmla="*/ 869 h 987"/>
                <a:gd name="T8" fmla="*/ 182 w 887"/>
                <a:gd name="T9" fmla="*/ 875 h 987"/>
                <a:gd name="T10" fmla="*/ 246 w 887"/>
                <a:gd name="T11" fmla="*/ 882 h 987"/>
                <a:gd name="T12" fmla="*/ 308 w 887"/>
                <a:gd name="T13" fmla="*/ 893 h 987"/>
                <a:gd name="T14" fmla="*/ 371 w 887"/>
                <a:gd name="T15" fmla="*/ 906 h 987"/>
                <a:gd name="T16" fmla="*/ 431 w 887"/>
                <a:gd name="T17" fmla="*/ 920 h 987"/>
                <a:gd name="T18" fmla="*/ 492 w 887"/>
                <a:gd name="T19" fmla="*/ 933 h 987"/>
                <a:gd name="T20" fmla="*/ 552 w 887"/>
                <a:gd name="T21" fmla="*/ 948 h 987"/>
                <a:gd name="T22" fmla="*/ 606 w 887"/>
                <a:gd name="T23" fmla="*/ 961 h 987"/>
                <a:gd name="T24" fmla="*/ 662 w 887"/>
                <a:gd name="T25" fmla="*/ 972 h 987"/>
                <a:gd name="T26" fmla="*/ 714 w 887"/>
                <a:gd name="T27" fmla="*/ 982 h 987"/>
                <a:gd name="T28" fmla="*/ 764 w 887"/>
                <a:gd name="T29" fmla="*/ 987 h 987"/>
                <a:gd name="T30" fmla="*/ 808 w 887"/>
                <a:gd name="T31" fmla="*/ 987 h 987"/>
                <a:gd name="T32" fmla="*/ 850 w 887"/>
                <a:gd name="T33" fmla="*/ 985 h 987"/>
                <a:gd name="T34" fmla="*/ 887 w 887"/>
                <a:gd name="T35" fmla="*/ 974 h 987"/>
                <a:gd name="T36" fmla="*/ 651 w 887"/>
                <a:gd name="T37" fmla="*/ 11 h 987"/>
                <a:gd name="T38" fmla="*/ 599 w 887"/>
                <a:gd name="T39" fmla="*/ 27 h 987"/>
                <a:gd name="T40" fmla="*/ 546 w 887"/>
                <a:gd name="T41" fmla="*/ 37 h 987"/>
                <a:gd name="T42" fmla="*/ 497 w 887"/>
                <a:gd name="T43" fmla="*/ 45 h 987"/>
                <a:gd name="T44" fmla="*/ 445 w 887"/>
                <a:gd name="T45" fmla="*/ 51 h 987"/>
                <a:gd name="T46" fmla="*/ 398 w 887"/>
                <a:gd name="T47" fmla="*/ 51 h 987"/>
                <a:gd name="T48" fmla="*/ 347 w 887"/>
                <a:gd name="T49" fmla="*/ 51 h 987"/>
                <a:gd name="T50" fmla="*/ 304 w 887"/>
                <a:gd name="T51" fmla="*/ 47 h 987"/>
                <a:gd name="T52" fmla="*/ 259 w 887"/>
                <a:gd name="T53" fmla="*/ 43 h 987"/>
                <a:gd name="T54" fmla="*/ 216 w 887"/>
                <a:gd name="T55" fmla="*/ 37 h 987"/>
                <a:gd name="T56" fmla="*/ 178 w 887"/>
                <a:gd name="T57" fmla="*/ 32 h 987"/>
                <a:gd name="T58" fmla="*/ 139 w 887"/>
                <a:gd name="T59" fmla="*/ 24 h 987"/>
                <a:gd name="T60" fmla="*/ 104 w 887"/>
                <a:gd name="T61" fmla="*/ 19 h 987"/>
                <a:gd name="T62" fmla="*/ 73 w 887"/>
                <a:gd name="T63" fmla="*/ 11 h 987"/>
                <a:gd name="T64" fmla="*/ 47 w 887"/>
                <a:gd name="T65" fmla="*/ 6 h 987"/>
                <a:gd name="T66" fmla="*/ 21 w 887"/>
                <a:gd name="T67" fmla="*/ 4 h 987"/>
                <a:gd name="T68" fmla="*/ 0 w 887"/>
                <a:gd name="T6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7" h="987">
                  <a:moveTo>
                    <a:pt x="0" y="0"/>
                  </a:moveTo>
                  <a:lnTo>
                    <a:pt x="0" y="878"/>
                  </a:lnTo>
                  <a:lnTo>
                    <a:pt x="60" y="873"/>
                  </a:lnTo>
                  <a:lnTo>
                    <a:pt x="120" y="869"/>
                  </a:lnTo>
                  <a:lnTo>
                    <a:pt x="182" y="875"/>
                  </a:lnTo>
                  <a:lnTo>
                    <a:pt x="246" y="882"/>
                  </a:lnTo>
                  <a:lnTo>
                    <a:pt x="308" y="893"/>
                  </a:lnTo>
                  <a:lnTo>
                    <a:pt x="371" y="906"/>
                  </a:lnTo>
                  <a:lnTo>
                    <a:pt x="431" y="920"/>
                  </a:lnTo>
                  <a:lnTo>
                    <a:pt x="492" y="933"/>
                  </a:lnTo>
                  <a:lnTo>
                    <a:pt x="552" y="948"/>
                  </a:lnTo>
                  <a:lnTo>
                    <a:pt x="606" y="961"/>
                  </a:lnTo>
                  <a:lnTo>
                    <a:pt x="662" y="972"/>
                  </a:lnTo>
                  <a:lnTo>
                    <a:pt x="714" y="982"/>
                  </a:lnTo>
                  <a:lnTo>
                    <a:pt x="764" y="987"/>
                  </a:lnTo>
                  <a:lnTo>
                    <a:pt x="808" y="987"/>
                  </a:lnTo>
                  <a:lnTo>
                    <a:pt x="850" y="985"/>
                  </a:lnTo>
                  <a:lnTo>
                    <a:pt x="887" y="974"/>
                  </a:lnTo>
                  <a:lnTo>
                    <a:pt x="651" y="11"/>
                  </a:lnTo>
                  <a:lnTo>
                    <a:pt x="599" y="27"/>
                  </a:lnTo>
                  <a:lnTo>
                    <a:pt x="546" y="37"/>
                  </a:lnTo>
                  <a:lnTo>
                    <a:pt x="497" y="45"/>
                  </a:lnTo>
                  <a:lnTo>
                    <a:pt x="445" y="51"/>
                  </a:lnTo>
                  <a:lnTo>
                    <a:pt x="398" y="51"/>
                  </a:lnTo>
                  <a:lnTo>
                    <a:pt x="347" y="51"/>
                  </a:lnTo>
                  <a:lnTo>
                    <a:pt x="304" y="47"/>
                  </a:lnTo>
                  <a:lnTo>
                    <a:pt x="259" y="43"/>
                  </a:lnTo>
                  <a:lnTo>
                    <a:pt x="216" y="37"/>
                  </a:lnTo>
                  <a:lnTo>
                    <a:pt x="178" y="32"/>
                  </a:lnTo>
                  <a:lnTo>
                    <a:pt x="139" y="24"/>
                  </a:lnTo>
                  <a:lnTo>
                    <a:pt x="104" y="19"/>
                  </a:lnTo>
                  <a:lnTo>
                    <a:pt x="73" y="11"/>
                  </a:lnTo>
                  <a:lnTo>
                    <a:pt x="47" y="6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8" name="Freeform 64"/>
            <p:cNvSpPr>
              <a:spLocks/>
            </p:cNvSpPr>
            <p:nvPr/>
          </p:nvSpPr>
          <p:spPr bwMode="auto">
            <a:xfrm>
              <a:off x="3409" y="2669"/>
              <a:ext cx="216" cy="547"/>
            </a:xfrm>
            <a:custGeom>
              <a:avLst/>
              <a:gdLst>
                <a:gd name="T0" fmla="*/ 0 w 431"/>
                <a:gd name="T1" fmla="*/ 0 h 1094"/>
                <a:gd name="T2" fmla="*/ 222 w 431"/>
                <a:gd name="T3" fmla="*/ 906 h 1094"/>
                <a:gd name="T4" fmla="*/ 233 w 431"/>
                <a:gd name="T5" fmla="*/ 920 h 1094"/>
                <a:gd name="T6" fmla="*/ 251 w 431"/>
                <a:gd name="T7" fmla="*/ 940 h 1094"/>
                <a:gd name="T8" fmla="*/ 274 w 431"/>
                <a:gd name="T9" fmla="*/ 967 h 1094"/>
                <a:gd name="T10" fmla="*/ 300 w 431"/>
                <a:gd name="T11" fmla="*/ 993 h 1094"/>
                <a:gd name="T12" fmla="*/ 330 w 431"/>
                <a:gd name="T13" fmla="*/ 1021 h 1094"/>
                <a:gd name="T14" fmla="*/ 364 w 431"/>
                <a:gd name="T15" fmla="*/ 1050 h 1094"/>
                <a:gd name="T16" fmla="*/ 398 w 431"/>
                <a:gd name="T17" fmla="*/ 1074 h 1094"/>
                <a:gd name="T18" fmla="*/ 431 w 431"/>
                <a:gd name="T19" fmla="*/ 1094 h 1094"/>
                <a:gd name="T20" fmla="*/ 101 w 431"/>
                <a:gd name="T21" fmla="*/ 126 h 1094"/>
                <a:gd name="T22" fmla="*/ 92 w 431"/>
                <a:gd name="T23" fmla="*/ 115 h 1094"/>
                <a:gd name="T24" fmla="*/ 78 w 431"/>
                <a:gd name="T25" fmla="*/ 100 h 1094"/>
                <a:gd name="T26" fmla="*/ 62 w 431"/>
                <a:gd name="T27" fmla="*/ 85 h 1094"/>
                <a:gd name="T28" fmla="*/ 47 w 431"/>
                <a:gd name="T29" fmla="*/ 66 h 1094"/>
                <a:gd name="T30" fmla="*/ 34 w 431"/>
                <a:gd name="T31" fmla="*/ 47 h 1094"/>
                <a:gd name="T32" fmla="*/ 21 w 431"/>
                <a:gd name="T33" fmla="*/ 32 h 1094"/>
                <a:gd name="T34" fmla="*/ 7 w 431"/>
                <a:gd name="T35" fmla="*/ 13 h 1094"/>
                <a:gd name="T36" fmla="*/ 0 w 431"/>
                <a:gd name="T3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1094">
                  <a:moveTo>
                    <a:pt x="0" y="0"/>
                  </a:moveTo>
                  <a:lnTo>
                    <a:pt x="222" y="906"/>
                  </a:lnTo>
                  <a:lnTo>
                    <a:pt x="233" y="920"/>
                  </a:lnTo>
                  <a:lnTo>
                    <a:pt x="251" y="940"/>
                  </a:lnTo>
                  <a:lnTo>
                    <a:pt x="274" y="967"/>
                  </a:lnTo>
                  <a:lnTo>
                    <a:pt x="300" y="993"/>
                  </a:lnTo>
                  <a:lnTo>
                    <a:pt x="330" y="1021"/>
                  </a:lnTo>
                  <a:lnTo>
                    <a:pt x="364" y="1050"/>
                  </a:lnTo>
                  <a:lnTo>
                    <a:pt x="398" y="1074"/>
                  </a:lnTo>
                  <a:lnTo>
                    <a:pt x="431" y="1094"/>
                  </a:lnTo>
                  <a:lnTo>
                    <a:pt x="101" y="126"/>
                  </a:lnTo>
                  <a:lnTo>
                    <a:pt x="92" y="115"/>
                  </a:lnTo>
                  <a:lnTo>
                    <a:pt x="78" y="100"/>
                  </a:lnTo>
                  <a:lnTo>
                    <a:pt x="62" y="85"/>
                  </a:lnTo>
                  <a:lnTo>
                    <a:pt x="47" y="66"/>
                  </a:lnTo>
                  <a:lnTo>
                    <a:pt x="34" y="47"/>
                  </a:lnTo>
                  <a:lnTo>
                    <a:pt x="21" y="32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69" name="Freeform 65"/>
            <p:cNvSpPr>
              <a:spLocks/>
            </p:cNvSpPr>
            <p:nvPr/>
          </p:nvSpPr>
          <p:spPr bwMode="auto">
            <a:xfrm>
              <a:off x="2413" y="2630"/>
              <a:ext cx="487" cy="505"/>
            </a:xfrm>
            <a:custGeom>
              <a:avLst/>
              <a:gdLst>
                <a:gd name="T0" fmla="*/ 246 w 973"/>
                <a:gd name="T1" fmla="*/ 608 h 1009"/>
                <a:gd name="T2" fmla="*/ 128 w 973"/>
                <a:gd name="T3" fmla="*/ 574 h 1009"/>
                <a:gd name="T4" fmla="*/ 54 w 973"/>
                <a:gd name="T5" fmla="*/ 514 h 1009"/>
                <a:gd name="T6" fmla="*/ 15 w 973"/>
                <a:gd name="T7" fmla="*/ 433 h 1009"/>
                <a:gd name="T8" fmla="*/ 0 w 973"/>
                <a:gd name="T9" fmla="*/ 341 h 1009"/>
                <a:gd name="T10" fmla="*/ 5 w 973"/>
                <a:gd name="T11" fmla="*/ 244 h 1009"/>
                <a:gd name="T12" fmla="*/ 20 w 973"/>
                <a:gd name="T13" fmla="*/ 152 h 1009"/>
                <a:gd name="T14" fmla="*/ 39 w 973"/>
                <a:gd name="T15" fmla="*/ 69 h 1009"/>
                <a:gd name="T16" fmla="*/ 52 w 973"/>
                <a:gd name="T17" fmla="*/ 0 h 1009"/>
                <a:gd name="T18" fmla="*/ 81 w 973"/>
                <a:gd name="T19" fmla="*/ 13 h 1009"/>
                <a:gd name="T20" fmla="*/ 107 w 973"/>
                <a:gd name="T21" fmla="*/ 24 h 1009"/>
                <a:gd name="T22" fmla="*/ 136 w 973"/>
                <a:gd name="T23" fmla="*/ 35 h 1009"/>
                <a:gd name="T24" fmla="*/ 165 w 973"/>
                <a:gd name="T25" fmla="*/ 39 h 1009"/>
                <a:gd name="T26" fmla="*/ 193 w 973"/>
                <a:gd name="T27" fmla="*/ 48 h 1009"/>
                <a:gd name="T28" fmla="*/ 225 w 973"/>
                <a:gd name="T29" fmla="*/ 52 h 1009"/>
                <a:gd name="T30" fmla="*/ 253 w 973"/>
                <a:gd name="T31" fmla="*/ 56 h 1009"/>
                <a:gd name="T32" fmla="*/ 283 w 973"/>
                <a:gd name="T33" fmla="*/ 58 h 1009"/>
                <a:gd name="T34" fmla="*/ 332 w 973"/>
                <a:gd name="T35" fmla="*/ 58 h 1009"/>
                <a:gd name="T36" fmla="*/ 382 w 973"/>
                <a:gd name="T37" fmla="*/ 58 h 1009"/>
                <a:gd name="T38" fmla="*/ 431 w 973"/>
                <a:gd name="T39" fmla="*/ 56 h 1009"/>
                <a:gd name="T40" fmla="*/ 478 w 973"/>
                <a:gd name="T41" fmla="*/ 50 h 1009"/>
                <a:gd name="T42" fmla="*/ 529 w 973"/>
                <a:gd name="T43" fmla="*/ 45 h 1009"/>
                <a:gd name="T44" fmla="*/ 576 w 973"/>
                <a:gd name="T45" fmla="*/ 39 h 1009"/>
                <a:gd name="T46" fmla="*/ 623 w 973"/>
                <a:gd name="T47" fmla="*/ 37 h 1009"/>
                <a:gd name="T48" fmla="*/ 667 w 973"/>
                <a:gd name="T49" fmla="*/ 35 h 1009"/>
                <a:gd name="T50" fmla="*/ 711 w 973"/>
                <a:gd name="T51" fmla="*/ 35 h 1009"/>
                <a:gd name="T52" fmla="*/ 754 w 973"/>
                <a:gd name="T53" fmla="*/ 39 h 1009"/>
                <a:gd name="T54" fmla="*/ 795 w 973"/>
                <a:gd name="T55" fmla="*/ 45 h 1009"/>
                <a:gd name="T56" fmla="*/ 835 w 973"/>
                <a:gd name="T57" fmla="*/ 56 h 1009"/>
                <a:gd name="T58" fmla="*/ 874 w 973"/>
                <a:gd name="T59" fmla="*/ 74 h 1009"/>
                <a:gd name="T60" fmla="*/ 908 w 973"/>
                <a:gd name="T61" fmla="*/ 95 h 1009"/>
                <a:gd name="T62" fmla="*/ 942 w 973"/>
                <a:gd name="T63" fmla="*/ 123 h 1009"/>
                <a:gd name="T64" fmla="*/ 973 w 973"/>
                <a:gd name="T65" fmla="*/ 157 h 1009"/>
                <a:gd name="T66" fmla="*/ 973 w 973"/>
                <a:gd name="T67" fmla="*/ 1009 h 1009"/>
                <a:gd name="T68" fmla="*/ 921 w 973"/>
                <a:gd name="T69" fmla="*/ 969 h 1009"/>
                <a:gd name="T70" fmla="*/ 868 w 973"/>
                <a:gd name="T71" fmla="*/ 938 h 1009"/>
                <a:gd name="T72" fmla="*/ 816 w 973"/>
                <a:gd name="T73" fmla="*/ 914 h 1009"/>
                <a:gd name="T74" fmla="*/ 764 w 973"/>
                <a:gd name="T75" fmla="*/ 898 h 1009"/>
                <a:gd name="T76" fmla="*/ 714 w 973"/>
                <a:gd name="T77" fmla="*/ 885 h 1009"/>
                <a:gd name="T78" fmla="*/ 667 w 973"/>
                <a:gd name="T79" fmla="*/ 878 h 1009"/>
                <a:gd name="T80" fmla="*/ 620 w 973"/>
                <a:gd name="T81" fmla="*/ 870 h 1009"/>
                <a:gd name="T82" fmla="*/ 576 w 973"/>
                <a:gd name="T83" fmla="*/ 861 h 1009"/>
                <a:gd name="T84" fmla="*/ 536 w 973"/>
                <a:gd name="T85" fmla="*/ 851 h 1009"/>
                <a:gd name="T86" fmla="*/ 497 w 973"/>
                <a:gd name="T87" fmla="*/ 840 h 1009"/>
                <a:gd name="T88" fmla="*/ 461 w 973"/>
                <a:gd name="T89" fmla="*/ 822 h 1009"/>
                <a:gd name="T90" fmla="*/ 429 w 973"/>
                <a:gd name="T91" fmla="*/ 799 h 1009"/>
                <a:gd name="T92" fmla="*/ 400 w 973"/>
                <a:gd name="T93" fmla="*/ 767 h 1009"/>
                <a:gd name="T94" fmla="*/ 377 w 973"/>
                <a:gd name="T95" fmla="*/ 728 h 1009"/>
                <a:gd name="T96" fmla="*/ 358 w 973"/>
                <a:gd name="T97" fmla="*/ 675 h 1009"/>
                <a:gd name="T98" fmla="*/ 343 w 973"/>
                <a:gd name="T99" fmla="*/ 611 h 1009"/>
                <a:gd name="T100" fmla="*/ 330 w 973"/>
                <a:gd name="T101" fmla="*/ 611 h 1009"/>
                <a:gd name="T102" fmla="*/ 317 w 973"/>
                <a:gd name="T103" fmla="*/ 611 h 1009"/>
                <a:gd name="T104" fmla="*/ 303 w 973"/>
                <a:gd name="T105" fmla="*/ 611 h 1009"/>
                <a:gd name="T106" fmla="*/ 290 w 973"/>
                <a:gd name="T107" fmla="*/ 611 h 1009"/>
                <a:gd name="T108" fmla="*/ 279 w 973"/>
                <a:gd name="T109" fmla="*/ 611 h 1009"/>
                <a:gd name="T110" fmla="*/ 266 w 973"/>
                <a:gd name="T111" fmla="*/ 611 h 1009"/>
                <a:gd name="T112" fmla="*/ 256 w 973"/>
                <a:gd name="T113" fmla="*/ 608 h 1009"/>
                <a:gd name="T114" fmla="*/ 246 w 973"/>
                <a:gd name="T115" fmla="*/ 608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3" h="1009">
                  <a:moveTo>
                    <a:pt x="246" y="608"/>
                  </a:moveTo>
                  <a:lnTo>
                    <a:pt x="128" y="574"/>
                  </a:lnTo>
                  <a:lnTo>
                    <a:pt x="54" y="514"/>
                  </a:lnTo>
                  <a:lnTo>
                    <a:pt x="15" y="433"/>
                  </a:lnTo>
                  <a:lnTo>
                    <a:pt x="0" y="341"/>
                  </a:lnTo>
                  <a:lnTo>
                    <a:pt x="5" y="244"/>
                  </a:lnTo>
                  <a:lnTo>
                    <a:pt x="20" y="152"/>
                  </a:lnTo>
                  <a:lnTo>
                    <a:pt x="39" y="69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107" y="24"/>
                  </a:lnTo>
                  <a:lnTo>
                    <a:pt x="136" y="35"/>
                  </a:lnTo>
                  <a:lnTo>
                    <a:pt x="165" y="39"/>
                  </a:lnTo>
                  <a:lnTo>
                    <a:pt x="193" y="48"/>
                  </a:lnTo>
                  <a:lnTo>
                    <a:pt x="225" y="52"/>
                  </a:lnTo>
                  <a:lnTo>
                    <a:pt x="253" y="56"/>
                  </a:lnTo>
                  <a:lnTo>
                    <a:pt x="283" y="58"/>
                  </a:lnTo>
                  <a:lnTo>
                    <a:pt x="332" y="58"/>
                  </a:lnTo>
                  <a:lnTo>
                    <a:pt x="382" y="58"/>
                  </a:lnTo>
                  <a:lnTo>
                    <a:pt x="431" y="56"/>
                  </a:lnTo>
                  <a:lnTo>
                    <a:pt x="478" y="50"/>
                  </a:lnTo>
                  <a:lnTo>
                    <a:pt x="529" y="45"/>
                  </a:lnTo>
                  <a:lnTo>
                    <a:pt x="576" y="39"/>
                  </a:lnTo>
                  <a:lnTo>
                    <a:pt x="623" y="37"/>
                  </a:lnTo>
                  <a:lnTo>
                    <a:pt x="667" y="35"/>
                  </a:lnTo>
                  <a:lnTo>
                    <a:pt x="711" y="35"/>
                  </a:lnTo>
                  <a:lnTo>
                    <a:pt x="754" y="39"/>
                  </a:lnTo>
                  <a:lnTo>
                    <a:pt x="795" y="45"/>
                  </a:lnTo>
                  <a:lnTo>
                    <a:pt x="835" y="56"/>
                  </a:lnTo>
                  <a:lnTo>
                    <a:pt x="874" y="74"/>
                  </a:lnTo>
                  <a:lnTo>
                    <a:pt x="908" y="95"/>
                  </a:lnTo>
                  <a:lnTo>
                    <a:pt x="942" y="123"/>
                  </a:lnTo>
                  <a:lnTo>
                    <a:pt x="973" y="157"/>
                  </a:lnTo>
                  <a:lnTo>
                    <a:pt x="973" y="1009"/>
                  </a:lnTo>
                  <a:lnTo>
                    <a:pt x="921" y="969"/>
                  </a:lnTo>
                  <a:lnTo>
                    <a:pt x="868" y="938"/>
                  </a:lnTo>
                  <a:lnTo>
                    <a:pt x="816" y="914"/>
                  </a:lnTo>
                  <a:lnTo>
                    <a:pt x="764" y="898"/>
                  </a:lnTo>
                  <a:lnTo>
                    <a:pt x="714" y="885"/>
                  </a:lnTo>
                  <a:lnTo>
                    <a:pt x="667" y="878"/>
                  </a:lnTo>
                  <a:lnTo>
                    <a:pt x="620" y="870"/>
                  </a:lnTo>
                  <a:lnTo>
                    <a:pt x="576" y="861"/>
                  </a:lnTo>
                  <a:lnTo>
                    <a:pt x="536" y="851"/>
                  </a:lnTo>
                  <a:lnTo>
                    <a:pt x="497" y="840"/>
                  </a:lnTo>
                  <a:lnTo>
                    <a:pt x="461" y="822"/>
                  </a:lnTo>
                  <a:lnTo>
                    <a:pt x="429" y="799"/>
                  </a:lnTo>
                  <a:lnTo>
                    <a:pt x="400" y="767"/>
                  </a:lnTo>
                  <a:lnTo>
                    <a:pt x="377" y="728"/>
                  </a:lnTo>
                  <a:lnTo>
                    <a:pt x="358" y="675"/>
                  </a:lnTo>
                  <a:lnTo>
                    <a:pt x="343" y="611"/>
                  </a:lnTo>
                  <a:lnTo>
                    <a:pt x="330" y="611"/>
                  </a:lnTo>
                  <a:lnTo>
                    <a:pt x="317" y="611"/>
                  </a:lnTo>
                  <a:lnTo>
                    <a:pt x="303" y="611"/>
                  </a:lnTo>
                  <a:lnTo>
                    <a:pt x="290" y="611"/>
                  </a:lnTo>
                  <a:lnTo>
                    <a:pt x="279" y="611"/>
                  </a:lnTo>
                  <a:lnTo>
                    <a:pt x="266" y="611"/>
                  </a:lnTo>
                  <a:lnTo>
                    <a:pt x="256" y="608"/>
                  </a:lnTo>
                  <a:lnTo>
                    <a:pt x="246" y="6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70" name="Freeform 66"/>
            <p:cNvSpPr>
              <a:spLocks/>
            </p:cNvSpPr>
            <p:nvPr/>
          </p:nvSpPr>
          <p:spPr bwMode="auto">
            <a:xfrm>
              <a:off x="2419" y="2883"/>
              <a:ext cx="210" cy="165"/>
            </a:xfrm>
            <a:custGeom>
              <a:avLst/>
              <a:gdLst>
                <a:gd name="T0" fmla="*/ 0 w 420"/>
                <a:gd name="T1" fmla="*/ 0 h 329"/>
                <a:gd name="T2" fmla="*/ 20 w 420"/>
                <a:gd name="T3" fmla="*/ 28 h 329"/>
                <a:gd name="T4" fmla="*/ 47 w 420"/>
                <a:gd name="T5" fmla="*/ 55 h 329"/>
                <a:gd name="T6" fmla="*/ 77 w 420"/>
                <a:gd name="T7" fmla="*/ 79 h 329"/>
                <a:gd name="T8" fmla="*/ 114 w 420"/>
                <a:gd name="T9" fmla="*/ 96 h 329"/>
                <a:gd name="T10" fmla="*/ 159 w 420"/>
                <a:gd name="T11" fmla="*/ 115 h 329"/>
                <a:gd name="T12" fmla="*/ 203 w 420"/>
                <a:gd name="T13" fmla="*/ 126 h 329"/>
                <a:gd name="T14" fmla="*/ 255 w 420"/>
                <a:gd name="T15" fmla="*/ 133 h 329"/>
                <a:gd name="T16" fmla="*/ 308 w 420"/>
                <a:gd name="T17" fmla="*/ 133 h 329"/>
                <a:gd name="T18" fmla="*/ 311 w 420"/>
                <a:gd name="T19" fmla="*/ 154 h 329"/>
                <a:gd name="T20" fmla="*/ 315 w 420"/>
                <a:gd name="T21" fmla="*/ 180 h 329"/>
                <a:gd name="T22" fmla="*/ 324 w 420"/>
                <a:gd name="T23" fmla="*/ 204 h 329"/>
                <a:gd name="T24" fmla="*/ 334 w 420"/>
                <a:gd name="T25" fmla="*/ 229 h 329"/>
                <a:gd name="T26" fmla="*/ 347 w 420"/>
                <a:gd name="T27" fmla="*/ 259 h 329"/>
                <a:gd name="T28" fmla="*/ 368 w 420"/>
                <a:gd name="T29" fmla="*/ 282 h 329"/>
                <a:gd name="T30" fmla="*/ 392 w 420"/>
                <a:gd name="T31" fmla="*/ 308 h 329"/>
                <a:gd name="T32" fmla="*/ 420 w 420"/>
                <a:gd name="T33" fmla="*/ 329 h 329"/>
                <a:gd name="T34" fmla="*/ 379 w 420"/>
                <a:gd name="T35" fmla="*/ 321 h 329"/>
                <a:gd name="T36" fmla="*/ 339 w 420"/>
                <a:gd name="T37" fmla="*/ 314 h 329"/>
                <a:gd name="T38" fmla="*/ 302 w 420"/>
                <a:gd name="T39" fmla="*/ 304 h 329"/>
                <a:gd name="T40" fmla="*/ 266 w 420"/>
                <a:gd name="T41" fmla="*/ 291 h 329"/>
                <a:gd name="T42" fmla="*/ 229 w 420"/>
                <a:gd name="T43" fmla="*/ 274 h 329"/>
                <a:gd name="T44" fmla="*/ 198 w 420"/>
                <a:gd name="T45" fmla="*/ 259 h 329"/>
                <a:gd name="T46" fmla="*/ 167 w 420"/>
                <a:gd name="T47" fmla="*/ 240 h 329"/>
                <a:gd name="T48" fmla="*/ 137 w 420"/>
                <a:gd name="T49" fmla="*/ 220 h 329"/>
                <a:gd name="T50" fmla="*/ 112 w 420"/>
                <a:gd name="T51" fmla="*/ 199 h 329"/>
                <a:gd name="T52" fmla="*/ 86 w 420"/>
                <a:gd name="T53" fmla="*/ 175 h 329"/>
                <a:gd name="T54" fmla="*/ 64 w 420"/>
                <a:gd name="T55" fmla="*/ 152 h 329"/>
                <a:gd name="T56" fmla="*/ 47 w 420"/>
                <a:gd name="T57" fmla="*/ 122 h 329"/>
                <a:gd name="T58" fmla="*/ 30 w 420"/>
                <a:gd name="T59" fmla="*/ 96 h 329"/>
                <a:gd name="T60" fmla="*/ 17 w 420"/>
                <a:gd name="T61" fmla="*/ 65 h 329"/>
                <a:gd name="T62" fmla="*/ 7 w 420"/>
                <a:gd name="T63" fmla="*/ 34 h 329"/>
                <a:gd name="T64" fmla="*/ 0 w 420"/>
                <a:gd name="T6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329">
                  <a:moveTo>
                    <a:pt x="0" y="0"/>
                  </a:moveTo>
                  <a:lnTo>
                    <a:pt x="20" y="28"/>
                  </a:lnTo>
                  <a:lnTo>
                    <a:pt x="47" y="55"/>
                  </a:lnTo>
                  <a:lnTo>
                    <a:pt x="77" y="79"/>
                  </a:lnTo>
                  <a:lnTo>
                    <a:pt x="114" y="96"/>
                  </a:lnTo>
                  <a:lnTo>
                    <a:pt x="159" y="115"/>
                  </a:lnTo>
                  <a:lnTo>
                    <a:pt x="203" y="126"/>
                  </a:lnTo>
                  <a:lnTo>
                    <a:pt x="255" y="133"/>
                  </a:lnTo>
                  <a:lnTo>
                    <a:pt x="308" y="133"/>
                  </a:lnTo>
                  <a:lnTo>
                    <a:pt x="311" y="154"/>
                  </a:lnTo>
                  <a:lnTo>
                    <a:pt x="315" y="180"/>
                  </a:lnTo>
                  <a:lnTo>
                    <a:pt x="324" y="204"/>
                  </a:lnTo>
                  <a:lnTo>
                    <a:pt x="334" y="229"/>
                  </a:lnTo>
                  <a:lnTo>
                    <a:pt x="347" y="259"/>
                  </a:lnTo>
                  <a:lnTo>
                    <a:pt x="368" y="282"/>
                  </a:lnTo>
                  <a:lnTo>
                    <a:pt x="392" y="308"/>
                  </a:lnTo>
                  <a:lnTo>
                    <a:pt x="420" y="329"/>
                  </a:lnTo>
                  <a:lnTo>
                    <a:pt x="379" y="321"/>
                  </a:lnTo>
                  <a:lnTo>
                    <a:pt x="339" y="314"/>
                  </a:lnTo>
                  <a:lnTo>
                    <a:pt x="302" y="304"/>
                  </a:lnTo>
                  <a:lnTo>
                    <a:pt x="266" y="291"/>
                  </a:lnTo>
                  <a:lnTo>
                    <a:pt x="229" y="274"/>
                  </a:lnTo>
                  <a:lnTo>
                    <a:pt x="198" y="259"/>
                  </a:lnTo>
                  <a:lnTo>
                    <a:pt x="167" y="240"/>
                  </a:lnTo>
                  <a:lnTo>
                    <a:pt x="137" y="220"/>
                  </a:lnTo>
                  <a:lnTo>
                    <a:pt x="112" y="199"/>
                  </a:lnTo>
                  <a:lnTo>
                    <a:pt x="86" y="175"/>
                  </a:lnTo>
                  <a:lnTo>
                    <a:pt x="64" y="152"/>
                  </a:lnTo>
                  <a:lnTo>
                    <a:pt x="47" y="122"/>
                  </a:lnTo>
                  <a:lnTo>
                    <a:pt x="30" y="96"/>
                  </a:lnTo>
                  <a:lnTo>
                    <a:pt x="17" y="65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71" name="Freeform 67"/>
            <p:cNvSpPr>
              <a:spLocks/>
            </p:cNvSpPr>
            <p:nvPr/>
          </p:nvSpPr>
          <p:spPr bwMode="auto">
            <a:xfrm>
              <a:off x="2295" y="2648"/>
              <a:ext cx="449" cy="484"/>
            </a:xfrm>
            <a:custGeom>
              <a:avLst/>
              <a:gdLst>
                <a:gd name="T0" fmla="*/ 225 w 898"/>
                <a:gd name="T1" fmla="*/ 0 h 968"/>
                <a:gd name="T2" fmla="*/ 251 w 898"/>
                <a:gd name="T3" fmla="*/ 4 h 968"/>
                <a:gd name="T4" fmla="*/ 63 w 898"/>
                <a:gd name="T5" fmla="*/ 764 h 968"/>
                <a:gd name="T6" fmla="*/ 84 w 898"/>
                <a:gd name="T7" fmla="*/ 805 h 968"/>
                <a:gd name="T8" fmla="*/ 112 w 898"/>
                <a:gd name="T9" fmla="*/ 839 h 968"/>
                <a:gd name="T10" fmla="*/ 144 w 898"/>
                <a:gd name="T11" fmla="*/ 869 h 968"/>
                <a:gd name="T12" fmla="*/ 183 w 898"/>
                <a:gd name="T13" fmla="*/ 887 h 968"/>
                <a:gd name="T14" fmla="*/ 225 w 898"/>
                <a:gd name="T15" fmla="*/ 899 h 968"/>
                <a:gd name="T16" fmla="*/ 270 w 898"/>
                <a:gd name="T17" fmla="*/ 908 h 968"/>
                <a:gd name="T18" fmla="*/ 317 w 898"/>
                <a:gd name="T19" fmla="*/ 912 h 968"/>
                <a:gd name="T20" fmla="*/ 367 w 898"/>
                <a:gd name="T21" fmla="*/ 910 h 968"/>
                <a:gd name="T22" fmla="*/ 416 w 898"/>
                <a:gd name="T23" fmla="*/ 905 h 968"/>
                <a:gd name="T24" fmla="*/ 468 w 898"/>
                <a:gd name="T25" fmla="*/ 899 h 968"/>
                <a:gd name="T26" fmla="*/ 519 w 898"/>
                <a:gd name="T27" fmla="*/ 890 h 968"/>
                <a:gd name="T28" fmla="*/ 568 w 898"/>
                <a:gd name="T29" fmla="*/ 879 h 968"/>
                <a:gd name="T30" fmla="*/ 618 w 898"/>
                <a:gd name="T31" fmla="*/ 869 h 968"/>
                <a:gd name="T32" fmla="*/ 662 w 898"/>
                <a:gd name="T33" fmla="*/ 858 h 968"/>
                <a:gd name="T34" fmla="*/ 707 w 898"/>
                <a:gd name="T35" fmla="*/ 848 h 968"/>
                <a:gd name="T36" fmla="*/ 746 w 898"/>
                <a:gd name="T37" fmla="*/ 839 h 968"/>
                <a:gd name="T38" fmla="*/ 765 w 898"/>
                <a:gd name="T39" fmla="*/ 843 h 968"/>
                <a:gd name="T40" fmla="*/ 783 w 898"/>
                <a:gd name="T41" fmla="*/ 845 h 968"/>
                <a:gd name="T42" fmla="*/ 801 w 898"/>
                <a:gd name="T43" fmla="*/ 845 h 968"/>
                <a:gd name="T44" fmla="*/ 819 w 898"/>
                <a:gd name="T45" fmla="*/ 848 h 968"/>
                <a:gd name="T46" fmla="*/ 835 w 898"/>
                <a:gd name="T47" fmla="*/ 852 h 968"/>
                <a:gd name="T48" fmla="*/ 853 w 898"/>
                <a:gd name="T49" fmla="*/ 856 h 968"/>
                <a:gd name="T50" fmla="*/ 874 w 898"/>
                <a:gd name="T51" fmla="*/ 861 h 968"/>
                <a:gd name="T52" fmla="*/ 898 w 898"/>
                <a:gd name="T53" fmla="*/ 865 h 968"/>
                <a:gd name="T54" fmla="*/ 827 w 898"/>
                <a:gd name="T55" fmla="*/ 865 h 968"/>
                <a:gd name="T56" fmla="*/ 759 w 898"/>
                <a:gd name="T57" fmla="*/ 871 h 968"/>
                <a:gd name="T58" fmla="*/ 699 w 898"/>
                <a:gd name="T59" fmla="*/ 879 h 968"/>
                <a:gd name="T60" fmla="*/ 644 w 898"/>
                <a:gd name="T61" fmla="*/ 890 h 968"/>
                <a:gd name="T62" fmla="*/ 592 w 898"/>
                <a:gd name="T63" fmla="*/ 903 h 968"/>
                <a:gd name="T64" fmla="*/ 542 w 898"/>
                <a:gd name="T65" fmla="*/ 916 h 968"/>
                <a:gd name="T66" fmla="*/ 492 w 898"/>
                <a:gd name="T67" fmla="*/ 929 h 968"/>
                <a:gd name="T68" fmla="*/ 445 w 898"/>
                <a:gd name="T69" fmla="*/ 942 h 968"/>
                <a:gd name="T70" fmla="*/ 397 w 898"/>
                <a:gd name="T71" fmla="*/ 952 h 968"/>
                <a:gd name="T72" fmla="*/ 350 w 898"/>
                <a:gd name="T73" fmla="*/ 963 h 968"/>
                <a:gd name="T74" fmla="*/ 301 w 898"/>
                <a:gd name="T75" fmla="*/ 968 h 968"/>
                <a:gd name="T76" fmla="*/ 249 w 898"/>
                <a:gd name="T77" fmla="*/ 968 h 968"/>
                <a:gd name="T78" fmla="*/ 194 w 898"/>
                <a:gd name="T79" fmla="*/ 965 h 968"/>
                <a:gd name="T80" fmla="*/ 134 w 898"/>
                <a:gd name="T81" fmla="*/ 955 h 968"/>
                <a:gd name="T82" fmla="*/ 71 w 898"/>
                <a:gd name="T83" fmla="*/ 937 h 968"/>
                <a:gd name="T84" fmla="*/ 0 w 898"/>
                <a:gd name="T85" fmla="*/ 912 h 968"/>
                <a:gd name="T86" fmla="*/ 225 w 898"/>
                <a:gd name="T8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8" h="968">
                  <a:moveTo>
                    <a:pt x="225" y="0"/>
                  </a:moveTo>
                  <a:lnTo>
                    <a:pt x="251" y="4"/>
                  </a:lnTo>
                  <a:lnTo>
                    <a:pt x="63" y="764"/>
                  </a:lnTo>
                  <a:lnTo>
                    <a:pt x="84" y="805"/>
                  </a:lnTo>
                  <a:lnTo>
                    <a:pt x="112" y="839"/>
                  </a:lnTo>
                  <a:lnTo>
                    <a:pt x="144" y="869"/>
                  </a:lnTo>
                  <a:lnTo>
                    <a:pt x="183" y="887"/>
                  </a:lnTo>
                  <a:lnTo>
                    <a:pt x="225" y="899"/>
                  </a:lnTo>
                  <a:lnTo>
                    <a:pt x="270" y="908"/>
                  </a:lnTo>
                  <a:lnTo>
                    <a:pt x="317" y="912"/>
                  </a:lnTo>
                  <a:lnTo>
                    <a:pt x="367" y="910"/>
                  </a:lnTo>
                  <a:lnTo>
                    <a:pt x="416" y="905"/>
                  </a:lnTo>
                  <a:lnTo>
                    <a:pt x="468" y="899"/>
                  </a:lnTo>
                  <a:lnTo>
                    <a:pt x="519" y="890"/>
                  </a:lnTo>
                  <a:lnTo>
                    <a:pt x="568" y="879"/>
                  </a:lnTo>
                  <a:lnTo>
                    <a:pt x="618" y="869"/>
                  </a:lnTo>
                  <a:lnTo>
                    <a:pt x="662" y="858"/>
                  </a:lnTo>
                  <a:lnTo>
                    <a:pt x="707" y="848"/>
                  </a:lnTo>
                  <a:lnTo>
                    <a:pt x="746" y="839"/>
                  </a:lnTo>
                  <a:lnTo>
                    <a:pt x="765" y="843"/>
                  </a:lnTo>
                  <a:lnTo>
                    <a:pt x="783" y="845"/>
                  </a:lnTo>
                  <a:lnTo>
                    <a:pt x="801" y="845"/>
                  </a:lnTo>
                  <a:lnTo>
                    <a:pt x="819" y="848"/>
                  </a:lnTo>
                  <a:lnTo>
                    <a:pt x="835" y="852"/>
                  </a:lnTo>
                  <a:lnTo>
                    <a:pt x="853" y="856"/>
                  </a:lnTo>
                  <a:lnTo>
                    <a:pt x="874" y="861"/>
                  </a:lnTo>
                  <a:lnTo>
                    <a:pt x="898" y="865"/>
                  </a:lnTo>
                  <a:lnTo>
                    <a:pt x="827" y="865"/>
                  </a:lnTo>
                  <a:lnTo>
                    <a:pt x="759" y="871"/>
                  </a:lnTo>
                  <a:lnTo>
                    <a:pt x="699" y="879"/>
                  </a:lnTo>
                  <a:lnTo>
                    <a:pt x="644" y="890"/>
                  </a:lnTo>
                  <a:lnTo>
                    <a:pt x="592" y="903"/>
                  </a:lnTo>
                  <a:lnTo>
                    <a:pt x="542" y="916"/>
                  </a:lnTo>
                  <a:lnTo>
                    <a:pt x="492" y="929"/>
                  </a:lnTo>
                  <a:lnTo>
                    <a:pt x="445" y="942"/>
                  </a:lnTo>
                  <a:lnTo>
                    <a:pt x="397" y="952"/>
                  </a:lnTo>
                  <a:lnTo>
                    <a:pt x="350" y="963"/>
                  </a:lnTo>
                  <a:lnTo>
                    <a:pt x="301" y="968"/>
                  </a:lnTo>
                  <a:lnTo>
                    <a:pt x="249" y="968"/>
                  </a:lnTo>
                  <a:lnTo>
                    <a:pt x="194" y="965"/>
                  </a:lnTo>
                  <a:lnTo>
                    <a:pt x="134" y="955"/>
                  </a:lnTo>
                  <a:lnTo>
                    <a:pt x="71" y="937"/>
                  </a:lnTo>
                  <a:lnTo>
                    <a:pt x="0" y="91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72" name="Freeform 68"/>
            <p:cNvSpPr>
              <a:spLocks/>
            </p:cNvSpPr>
            <p:nvPr/>
          </p:nvSpPr>
          <p:spPr bwMode="auto">
            <a:xfrm>
              <a:off x="2911" y="2633"/>
              <a:ext cx="157" cy="509"/>
            </a:xfrm>
            <a:custGeom>
              <a:avLst/>
              <a:gdLst>
                <a:gd name="T0" fmla="*/ 0 w 315"/>
                <a:gd name="T1" fmla="*/ 171 h 1019"/>
                <a:gd name="T2" fmla="*/ 50 w 315"/>
                <a:gd name="T3" fmla="*/ 126 h 1019"/>
                <a:gd name="T4" fmla="*/ 94 w 315"/>
                <a:gd name="T5" fmla="*/ 90 h 1019"/>
                <a:gd name="T6" fmla="*/ 137 w 315"/>
                <a:gd name="T7" fmla="*/ 60 h 1019"/>
                <a:gd name="T8" fmla="*/ 176 w 315"/>
                <a:gd name="T9" fmla="*/ 37 h 1019"/>
                <a:gd name="T10" fmla="*/ 212 w 315"/>
                <a:gd name="T11" fmla="*/ 21 h 1019"/>
                <a:gd name="T12" fmla="*/ 249 w 315"/>
                <a:gd name="T13" fmla="*/ 8 h 1019"/>
                <a:gd name="T14" fmla="*/ 283 w 315"/>
                <a:gd name="T15" fmla="*/ 4 h 1019"/>
                <a:gd name="T16" fmla="*/ 315 w 315"/>
                <a:gd name="T17" fmla="*/ 0 h 1019"/>
                <a:gd name="T18" fmla="*/ 315 w 315"/>
                <a:gd name="T19" fmla="*/ 878 h 1019"/>
                <a:gd name="T20" fmla="*/ 278 w 315"/>
                <a:gd name="T21" fmla="*/ 882 h 1019"/>
                <a:gd name="T22" fmla="*/ 242 w 315"/>
                <a:gd name="T23" fmla="*/ 891 h 1019"/>
                <a:gd name="T24" fmla="*/ 202 w 315"/>
                <a:gd name="T25" fmla="*/ 904 h 1019"/>
                <a:gd name="T26" fmla="*/ 163 w 315"/>
                <a:gd name="T27" fmla="*/ 917 h 1019"/>
                <a:gd name="T28" fmla="*/ 124 w 315"/>
                <a:gd name="T29" fmla="*/ 935 h 1019"/>
                <a:gd name="T30" fmla="*/ 81 w 315"/>
                <a:gd name="T31" fmla="*/ 959 h 1019"/>
                <a:gd name="T32" fmla="*/ 43 w 315"/>
                <a:gd name="T33" fmla="*/ 987 h 1019"/>
                <a:gd name="T34" fmla="*/ 0 w 315"/>
                <a:gd name="T35" fmla="*/ 1019 h 1019"/>
                <a:gd name="T36" fmla="*/ 0 w 315"/>
                <a:gd name="T37" fmla="*/ 17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5" h="1019">
                  <a:moveTo>
                    <a:pt x="0" y="171"/>
                  </a:moveTo>
                  <a:lnTo>
                    <a:pt x="50" y="126"/>
                  </a:lnTo>
                  <a:lnTo>
                    <a:pt x="94" y="90"/>
                  </a:lnTo>
                  <a:lnTo>
                    <a:pt x="137" y="60"/>
                  </a:lnTo>
                  <a:lnTo>
                    <a:pt x="176" y="37"/>
                  </a:lnTo>
                  <a:lnTo>
                    <a:pt x="212" y="21"/>
                  </a:lnTo>
                  <a:lnTo>
                    <a:pt x="249" y="8"/>
                  </a:lnTo>
                  <a:lnTo>
                    <a:pt x="283" y="4"/>
                  </a:lnTo>
                  <a:lnTo>
                    <a:pt x="315" y="0"/>
                  </a:lnTo>
                  <a:lnTo>
                    <a:pt x="315" y="878"/>
                  </a:lnTo>
                  <a:lnTo>
                    <a:pt x="278" y="882"/>
                  </a:lnTo>
                  <a:lnTo>
                    <a:pt x="242" y="891"/>
                  </a:lnTo>
                  <a:lnTo>
                    <a:pt x="202" y="904"/>
                  </a:lnTo>
                  <a:lnTo>
                    <a:pt x="163" y="917"/>
                  </a:lnTo>
                  <a:lnTo>
                    <a:pt x="124" y="935"/>
                  </a:lnTo>
                  <a:lnTo>
                    <a:pt x="81" y="959"/>
                  </a:lnTo>
                  <a:lnTo>
                    <a:pt x="43" y="987"/>
                  </a:lnTo>
                  <a:lnTo>
                    <a:pt x="0" y="101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5E5E5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73" name="Freeform 69"/>
            <p:cNvSpPr>
              <a:spLocks/>
            </p:cNvSpPr>
            <p:nvPr/>
          </p:nvSpPr>
          <p:spPr bwMode="auto">
            <a:xfrm>
              <a:off x="2413" y="2630"/>
              <a:ext cx="142" cy="304"/>
            </a:xfrm>
            <a:custGeom>
              <a:avLst/>
              <a:gdLst>
                <a:gd name="T0" fmla="*/ 283 w 283"/>
                <a:gd name="T1" fmla="*/ 58 h 608"/>
                <a:gd name="T2" fmla="*/ 253 w 283"/>
                <a:gd name="T3" fmla="*/ 56 h 608"/>
                <a:gd name="T4" fmla="*/ 225 w 283"/>
                <a:gd name="T5" fmla="*/ 52 h 608"/>
                <a:gd name="T6" fmla="*/ 193 w 283"/>
                <a:gd name="T7" fmla="*/ 48 h 608"/>
                <a:gd name="T8" fmla="*/ 165 w 283"/>
                <a:gd name="T9" fmla="*/ 39 h 608"/>
                <a:gd name="T10" fmla="*/ 136 w 283"/>
                <a:gd name="T11" fmla="*/ 35 h 608"/>
                <a:gd name="T12" fmla="*/ 107 w 283"/>
                <a:gd name="T13" fmla="*/ 24 h 608"/>
                <a:gd name="T14" fmla="*/ 81 w 283"/>
                <a:gd name="T15" fmla="*/ 13 h 608"/>
                <a:gd name="T16" fmla="*/ 52 w 283"/>
                <a:gd name="T17" fmla="*/ 0 h 608"/>
                <a:gd name="T18" fmla="*/ 39 w 283"/>
                <a:gd name="T19" fmla="*/ 69 h 608"/>
                <a:gd name="T20" fmla="*/ 20 w 283"/>
                <a:gd name="T21" fmla="*/ 152 h 608"/>
                <a:gd name="T22" fmla="*/ 5 w 283"/>
                <a:gd name="T23" fmla="*/ 244 h 608"/>
                <a:gd name="T24" fmla="*/ 0 w 283"/>
                <a:gd name="T25" fmla="*/ 341 h 608"/>
                <a:gd name="T26" fmla="*/ 15 w 283"/>
                <a:gd name="T27" fmla="*/ 433 h 608"/>
                <a:gd name="T28" fmla="*/ 54 w 283"/>
                <a:gd name="T29" fmla="*/ 514 h 608"/>
                <a:gd name="T30" fmla="*/ 128 w 283"/>
                <a:gd name="T31" fmla="*/ 574 h 608"/>
                <a:gd name="T32" fmla="*/ 246 w 283"/>
                <a:gd name="T33" fmla="*/ 608 h 608"/>
                <a:gd name="T34" fmla="*/ 283 w 283"/>
                <a:gd name="T35" fmla="*/ 5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608">
                  <a:moveTo>
                    <a:pt x="283" y="58"/>
                  </a:moveTo>
                  <a:lnTo>
                    <a:pt x="253" y="56"/>
                  </a:lnTo>
                  <a:lnTo>
                    <a:pt x="225" y="52"/>
                  </a:lnTo>
                  <a:lnTo>
                    <a:pt x="193" y="48"/>
                  </a:lnTo>
                  <a:lnTo>
                    <a:pt x="165" y="39"/>
                  </a:lnTo>
                  <a:lnTo>
                    <a:pt x="136" y="35"/>
                  </a:lnTo>
                  <a:lnTo>
                    <a:pt x="107" y="24"/>
                  </a:lnTo>
                  <a:lnTo>
                    <a:pt x="81" y="13"/>
                  </a:lnTo>
                  <a:lnTo>
                    <a:pt x="52" y="0"/>
                  </a:lnTo>
                  <a:lnTo>
                    <a:pt x="39" y="69"/>
                  </a:lnTo>
                  <a:lnTo>
                    <a:pt x="20" y="152"/>
                  </a:lnTo>
                  <a:lnTo>
                    <a:pt x="5" y="244"/>
                  </a:lnTo>
                  <a:lnTo>
                    <a:pt x="0" y="341"/>
                  </a:lnTo>
                  <a:lnTo>
                    <a:pt x="15" y="433"/>
                  </a:lnTo>
                  <a:lnTo>
                    <a:pt x="54" y="514"/>
                  </a:lnTo>
                  <a:lnTo>
                    <a:pt x="128" y="574"/>
                  </a:lnTo>
                  <a:lnTo>
                    <a:pt x="246" y="608"/>
                  </a:lnTo>
                  <a:lnTo>
                    <a:pt x="283" y="58"/>
                  </a:lnTo>
                  <a:close/>
                </a:path>
              </a:pathLst>
            </a:custGeom>
            <a:solidFill>
              <a:srgbClr val="E5E5E5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7574" name="Freeform 70"/>
            <p:cNvSpPr>
              <a:spLocks/>
            </p:cNvSpPr>
            <p:nvPr/>
          </p:nvSpPr>
          <p:spPr bwMode="auto">
            <a:xfrm>
              <a:off x="2341" y="2786"/>
              <a:ext cx="314" cy="306"/>
            </a:xfrm>
            <a:custGeom>
              <a:avLst/>
              <a:gdLst>
                <a:gd name="T0" fmla="*/ 121 w 629"/>
                <a:gd name="T1" fmla="*/ 0 h 611"/>
                <a:gd name="T2" fmla="*/ 113 w 629"/>
                <a:gd name="T3" fmla="*/ 38 h 611"/>
                <a:gd name="T4" fmla="*/ 98 w 629"/>
                <a:gd name="T5" fmla="*/ 100 h 611"/>
                <a:gd name="T6" fmla="*/ 77 w 629"/>
                <a:gd name="T7" fmla="*/ 179 h 611"/>
                <a:gd name="T8" fmla="*/ 55 w 629"/>
                <a:gd name="T9" fmla="*/ 265 h 611"/>
                <a:gd name="T10" fmla="*/ 34 w 629"/>
                <a:gd name="T11" fmla="*/ 347 h 611"/>
                <a:gd name="T12" fmla="*/ 17 w 629"/>
                <a:gd name="T13" fmla="*/ 417 h 611"/>
                <a:gd name="T14" fmla="*/ 6 w 629"/>
                <a:gd name="T15" fmla="*/ 467 h 611"/>
                <a:gd name="T16" fmla="*/ 0 w 629"/>
                <a:gd name="T17" fmla="*/ 486 h 611"/>
                <a:gd name="T18" fmla="*/ 21 w 629"/>
                <a:gd name="T19" fmla="*/ 524 h 611"/>
                <a:gd name="T20" fmla="*/ 51 w 629"/>
                <a:gd name="T21" fmla="*/ 556 h 611"/>
                <a:gd name="T22" fmla="*/ 85 w 629"/>
                <a:gd name="T23" fmla="*/ 580 h 611"/>
                <a:gd name="T24" fmla="*/ 124 w 629"/>
                <a:gd name="T25" fmla="*/ 595 h 611"/>
                <a:gd name="T26" fmla="*/ 169 w 629"/>
                <a:gd name="T27" fmla="*/ 606 h 611"/>
                <a:gd name="T28" fmla="*/ 216 w 629"/>
                <a:gd name="T29" fmla="*/ 611 h 611"/>
                <a:gd name="T30" fmla="*/ 265 w 629"/>
                <a:gd name="T31" fmla="*/ 611 h 611"/>
                <a:gd name="T32" fmla="*/ 315 w 629"/>
                <a:gd name="T33" fmla="*/ 608 h 611"/>
                <a:gd name="T34" fmla="*/ 368 w 629"/>
                <a:gd name="T35" fmla="*/ 603 h 611"/>
                <a:gd name="T36" fmla="*/ 417 w 629"/>
                <a:gd name="T37" fmla="*/ 595 h 611"/>
                <a:gd name="T38" fmla="*/ 464 w 629"/>
                <a:gd name="T39" fmla="*/ 587 h 611"/>
                <a:gd name="T40" fmla="*/ 506 w 629"/>
                <a:gd name="T41" fmla="*/ 576 h 611"/>
                <a:gd name="T42" fmla="*/ 548 w 629"/>
                <a:gd name="T43" fmla="*/ 569 h 611"/>
                <a:gd name="T44" fmla="*/ 582 w 629"/>
                <a:gd name="T45" fmla="*/ 563 h 611"/>
                <a:gd name="T46" fmla="*/ 608 w 629"/>
                <a:gd name="T47" fmla="*/ 559 h 611"/>
                <a:gd name="T48" fmla="*/ 629 w 629"/>
                <a:gd name="T49" fmla="*/ 556 h 611"/>
                <a:gd name="T50" fmla="*/ 569 w 629"/>
                <a:gd name="T51" fmla="*/ 548 h 611"/>
                <a:gd name="T52" fmla="*/ 511 w 629"/>
                <a:gd name="T53" fmla="*/ 537 h 611"/>
                <a:gd name="T54" fmla="*/ 456 w 629"/>
                <a:gd name="T55" fmla="*/ 524 h 611"/>
                <a:gd name="T56" fmla="*/ 404 w 629"/>
                <a:gd name="T57" fmla="*/ 506 h 611"/>
                <a:gd name="T58" fmla="*/ 357 w 629"/>
                <a:gd name="T59" fmla="*/ 488 h 611"/>
                <a:gd name="T60" fmla="*/ 312 w 629"/>
                <a:gd name="T61" fmla="*/ 464 h 611"/>
                <a:gd name="T62" fmla="*/ 273 w 629"/>
                <a:gd name="T63" fmla="*/ 438 h 611"/>
                <a:gd name="T64" fmla="*/ 239 w 629"/>
                <a:gd name="T65" fmla="*/ 407 h 611"/>
                <a:gd name="T66" fmla="*/ 205 w 629"/>
                <a:gd name="T67" fmla="*/ 373 h 611"/>
                <a:gd name="T68" fmla="*/ 179 w 629"/>
                <a:gd name="T69" fmla="*/ 334 h 611"/>
                <a:gd name="T70" fmla="*/ 158 w 629"/>
                <a:gd name="T71" fmla="*/ 291 h 611"/>
                <a:gd name="T72" fmla="*/ 139 w 629"/>
                <a:gd name="T73" fmla="*/ 242 h 611"/>
                <a:gd name="T74" fmla="*/ 126 w 629"/>
                <a:gd name="T75" fmla="*/ 189 h 611"/>
                <a:gd name="T76" fmla="*/ 118 w 629"/>
                <a:gd name="T77" fmla="*/ 132 h 611"/>
                <a:gd name="T78" fmla="*/ 118 w 629"/>
                <a:gd name="T79" fmla="*/ 69 h 611"/>
                <a:gd name="T80" fmla="*/ 121 w 629"/>
                <a:gd name="T8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9" h="611">
                  <a:moveTo>
                    <a:pt x="121" y="0"/>
                  </a:moveTo>
                  <a:lnTo>
                    <a:pt x="113" y="38"/>
                  </a:lnTo>
                  <a:lnTo>
                    <a:pt x="98" y="100"/>
                  </a:lnTo>
                  <a:lnTo>
                    <a:pt x="77" y="179"/>
                  </a:lnTo>
                  <a:lnTo>
                    <a:pt x="55" y="265"/>
                  </a:lnTo>
                  <a:lnTo>
                    <a:pt x="34" y="347"/>
                  </a:lnTo>
                  <a:lnTo>
                    <a:pt x="17" y="417"/>
                  </a:lnTo>
                  <a:lnTo>
                    <a:pt x="6" y="467"/>
                  </a:lnTo>
                  <a:lnTo>
                    <a:pt x="0" y="486"/>
                  </a:lnTo>
                  <a:lnTo>
                    <a:pt x="21" y="524"/>
                  </a:lnTo>
                  <a:lnTo>
                    <a:pt x="51" y="556"/>
                  </a:lnTo>
                  <a:lnTo>
                    <a:pt x="85" y="580"/>
                  </a:lnTo>
                  <a:lnTo>
                    <a:pt x="124" y="595"/>
                  </a:lnTo>
                  <a:lnTo>
                    <a:pt x="169" y="606"/>
                  </a:lnTo>
                  <a:lnTo>
                    <a:pt x="216" y="611"/>
                  </a:lnTo>
                  <a:lnTo>
                    <a:pt x="265" y="611"/>
                  </a:lnTo>
                  <a:lnTo>
                    <a:pt x="315" y="608"/>
                  </a:lnTo>
                  <a:lnTo>
                    <a:pt x="368" y="603"/>
                  </a:lnTo>
                  <a:lnTo>
                    <a:pt x="417" y="595"/>
                  </a:lnTo>
                  <a:lnTo>
                    <a:pt x="464" y="587"/>
                  </a:lnTo>
                  <a:lnTo>
                    <a:pt x="506" y="576"/>
                  </a:lnTo>
                  <a:lnTo>
                    <a:pt x="548" y="569"/>
                  </a:lnTo>
                  <a:lnTo>
                    <a:pt x="582" y="563"/>
                  </a:lnTo>
                  <a:lnTo>
                    <a:pt x="608" y="559"/>
                  </a:lnTo>
                  <a:lnTo>
                    <a:pt x="629" y="556"/>
                  </a:lnTo>
                  <a:lnTo>
                    <a:pt x="569" y="548"/>
                  </a:lnTo>
                  <a:lnTo>
                    <a:pt x="511" y="537"/>
                  </a:lnTo>
                  <a:lnTo>
                    <a:pt x="456" y="524"/>
                  </a:lnTo>
                  <a:lnTo>
                    <a:pt x="404" y="506"/>
                  </a:lnTo>
                  <a:lnTo>
                    <a:pt x="357" y="488"/>
                  </a:lnTo>
                  <a:lnTo>
                    <a:pt x="312" y="464"/>
                  </a:lnTo>
                  <a:lnTo>
                    <a:pt x="273" y="438"/>
                  </a:lnTo>
                  <a:lnTo>
                    <a:pt x="239" y="407"/>
                  </a:lnTo>
                  <a:lnTo>
                    <a:pt x="205" y="373"/>
                  </a:lnTo>
                  <a:lnTo>
                    <a:pt x="179" y="334"/>
                  </a:lnTo>
                  <a:lnTo>
                    <a:pt x="158" y="291"/>
                  </a:lnTo>
                  <a:lnTo>
                    <a:pt x="139" y="242"/>
                  </a:lnTo>
                  <a:lnTo>
                    <a:pt x="126" y="189"/>
                  </a:lnTo>
                  <a:lnTo>
                    <a:pt x="118" y="132"/>
                  </a:lnTo>
                  <a:lnTo>
                    <a:pt x="118" y="6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77575" name="Text Box 71"/>
          <p:cNvSpPr txBox="1">
            <a:spLocks noChangeArrowheads="1"/>
          </p:cNvSpPr>
          <p:nvPr/>
        </p:nvSpPr>
        <p:spPr bwMode="auto">
          <a:xfrm>
            <a:off x="3276600" y="2057400"/>
            <a:ext cx="2819400" cy="2173288"/>
          </a:xfrm>
          <a:prstGeom prst="rect">
            <a:avLst/>
          </a:prstGeom>
          <a:noFill/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          </a:t>
            </a:r>
            <a:r>
              <a:rPr lang="en-US" altLang="vi-VN" sz="2400" b="1" dirty="0" err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TiÕt</a:t>
            </a:r>
            <a:endParaRPr lang="en-US" altLang="vi-VN" sz="2400" b="1" dirty="0">
              <a:solidFill>
                <a:srgbClr val="FF0000"/>
              </a:solidFill>
              <a:latin typeface=".VnTimeH" pitchFamily="34" charset="0"/>
              <a:cs typeface="Arial" charset="0"/>
            </a:endParaRPr>
          </a:p>
          <a:p>
            <a:pPr algn="ctr" eaLnBrk="1" hangingPunct="1">
              <a:spcAft>
                <a:spcPct val="5000"/>
              </a:spcAft>
            </a:pPr>
            <a:r>
              <a:rPr lang="en-US" altLang="vi-VN" sz="2800" b="1" dirty="0" err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Tù</a:t>
            </a:r>
            <a:r>
              <a:rPr lang="en-US" altLang="vi-VN" sz="28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nhiªn</a:t>
            </a:r>
            <a:r>
              <a:rPr lang="en-US" altLang="vi-VN" sz="28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 </a:t>
            </a:r>
          </a:p>
          <a:p>
            <a:pPr algn="ctr" eaLnBrk="1" hangingPunct="1">
              <a:spcAft>
                <a:spcPct val="500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vµ x· </a:t>
            </a:r>
            <a:r>
              <a:rPr lang="en-US" altLang="vi-VN" sz="2800" b="1" dirty="0" err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héi</a:t>
            </a:r>
            <a:r>
              <a:rPr lang="en-US" altLang="vi-VN" sz="28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                                    </a:t>
            </a:r>
            <a:r>
              <a:rPr lang="en-US" altLang="vi-VN" sz="2800" b="1" dirty="0" err="1">
                <a:solidFill>
                  <a:srgbClr val="FF0000"/>
                </a:solidFill>
                <a:cs typeface="Arial" charset="0"/>
              </a:rPr>
              <a:t>Lớp</a:t>
            </a:r>
            <a:r>
              <a:rPr lang="en-US" altLang="vi-VN" sz="28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3A</a:t>
            </a:r>
            <a:endParaRPr lang="en-US" altLang="vi-VN" sz="2800" b="1" dirty="0">
              <a:solidFill>
                <a:srgbClr val="FF0000"/>
              </a:solidFill>
              <a:latin typeface=".VnTimeH" pitchFamily="34" charset="0"/>
              <a:cs typeface="Arial" charset="0"/>
            </a:endParaRPr>
          </a:p>
          <a:p>
            <a:pPr eaLnBrk="1" hangingPunct="1">
              <a:spcAft>
                <a:spcPct val="500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77577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78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79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0" name="Picture 7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1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343400"/>
            <a:ext cx="135413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2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3" name="Picture 7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13541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4" name="Picture 8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3541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5" name="Picture 81" descr="Picture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9" flipH="1">
            <a:off x="7558088" y="4978400"/>
            <a:ext cx="1585912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86" name="Picture 82" descr="Picture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1527175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87" name="WordArt 83"/>
          <p:cNvSpPr>
            <a:spLocks noChangeArrowheads="1" noChangeShapeType="1" noTextEdit="1"/>
          </p:cNvSpPr>
          <p:nvPr/>
        </p:nvSpPr>
        <p:spPr bwMode="auto">
          <a:xfrm>
            <a:off x="1066800" y="6161088"/>
            <a:ext cx="47625" cy="10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" kern="10">
                <a:ln w="12700">
                  <a:solidFill>
                    <a:srgbClr val="99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8" dist="17961" dir="13500000">
                    <a:srgbClr val="99FFCC">
                      <a:gamma/>
                      <a:shade val="60000"/>
                      <a:invGamma/>
                    </a:srgbClr>
                  </a:prstShdw>
                </a:effectLst>
              </a:rPr>
              <a:t>0</a:t>
            </a:r>
          </a:p>
        </p:txBody>
      </p:sp>
      <p:sp>
        <p:nvSpPr>
          <p:cNvPr id="277588" name="Text Box 84"/>
          <p:cNvSpPr txBox="1">
            <a:spLocks noChangeArrowheads="1"/>
          </p:cNvSpPr>
          <p:nvPr/>
        </p:nvSpPr>
        <p:spPr bwMode="auto">
          <a:xfrm>
            <a:off x="373380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vi-VN"/>
          </a:p>
        </p:txBody>
      </p:sp>
      <p:sp>
        <p:nvSpPr>
          <p:cNvPr id="277589" name="Text Box 85"/>
          <p:cNvSpPr txBox="1">
            <a:spLocks noChangeArrowheads="1"/>
          </p:cNvSpPr>
          <p:nvPr/>
        </p:nvSpPr>
        <p:spPr bwMode="auto">
          <a:xfrm>
            <a:off x="2819400" y="62484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i="1" dirty="0" err="1">
                <a:latin typeface="Times New Roman" pitchFamily="18" charset="0"/>
              </a:rPr>
              <a:t>Giáo</a:t>
            </a:r>
            <a:r>
              <a:rPr lang="en-US" altLang="vi-VN" sz="2000" b="1" i="1" dirty="0">
                <a:latin typeface="Times New Roman" pitchFamily="18" charset="0"/>
              </a:rPr>
              <a:t> </a:t>
            </a:r>
            <a:r>
              <a:rPr lang="en-US" altLang="vi-VN" sz="2000" b="1" i="1" dirty="0" err="1" smtClean="0">
                <a:latin typeface="Times New Roman" pitchFamily="18" charset="0"/>
              </a:rPr>
              <a:t>viên</a:t>
            </a:r>
            <a:r>
              <a:rPr lang="en-US" altLang="vi-VN" sz="2000" b="1" i="1" dirty="0" smtClean="0">
                <a:latin typeface="Times New Roman" pitchFamily="18" charset="0"/>
              </a:rPr>
              <a:t>: </a:t>
            </a:r>
            <a:r>
              <a:rPr lang="en-US" altLang="vi-VN" sz="2000" b="1" i="1" dirty="0" err="1" smtClean="0">
                <a:latin typeface="Times New Roman" pitchFamily="18" charset="0"/>
              </a:rPr>
              <a:t>Đinh</a:t>
            </a:r>
            <a:r>
              <a:rPr lang="en-US" altLang="vi-VN" sz="2000" b="1" i="1" dirty="0" smtClean="0">
                <a:latin typeface="Times New Roman" pitchFamily="18" charset="0"/>
              </a:rPr>
              <a:t> </a:t>
            </a:r>
            <a:r>
              <a:rPr lang="en-US" altLang="vi-VN" sz="2000" b="1" i="1" dirty="0" err="1" smtClean="0">
                <a:latin typeface="Times New Roman" pitchFamily="18" charset="0"/>
              </a:rPr>
              <a:t>Hoàng</a:t>
            </a:r>
            <a:r>
              <a:rPr lang="en-US" altLang="vi-VN" sz="2000" b="1" i="1" dirty="0" smtClean="0">
                <a:latin typeface="Times New Roman" pitchFamily="18" charset="0"/>
              </a:rPr>
              <a:t> </a:t>
            </a:r>
            <a:r>
              <a:rPr lang="en-US" altLang="vi-VN" sz="2000" b="1" i="1" dirty="0" err="1" smtClean="0">
                <a:latin typeface="Times New Roman" pitchFamily="18" charset="0"/>
              </a:rPr>
              <a:t>Yến</a:t>
            </a:r>
            <a:r>
              <a:rPr lang="en-US" altLang="vi-VN" sz="2000" b="1" i="1" dirty="0" smtClean="0">
                <a:latin typeface="Times New Roman" pitchFamily="18" charset="0"/>
              </a:rPr>
              <a:t> </a:t>
            </a:r>
            <a:endParaRPr lang="vi-VN" altLang="vi-VN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Content Placeholder 4" descr="blumen-pflanzen042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27309">
            <a:off x="8056563" y="5145088"/>
            <a:ext cx="1428750" cy="1428750"/>
          </a:xfrm>
        </p:spPr>
      </p:pic>
      <p:sp>
        <p:nvSpPr>
          <p:cNvPr id="269315" name="TextBox 3"/>
          <p:cNvSpPr txBox="1">
            <a:spLocks noChangeArrowheads="1"/>
          </p:cNvSpPr>
          <p:nvPr/>
        </p:nvSpPr>
        <p:spPr bwMode="auto">
          <a:xfrm>
            <a:off x="990600" y="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  <a:p>
            <a:pPr algn="ctr" eaLnBrk="1" hangingPunct="1"/>
            <a:endParaRPr lang="en-US" altLang="vi-VN" sz="2400" dirty="0">
              <a:solidFill>
                <a:srgbClr val="C00000"/>
              </a:solidFill>
              <a:latin typeface=".VnBodoniH" pitchFamily="34" charset="0"/>
            </a:endParaRPr>
          </a:p>
        </p:txBody>
      </p:sp>
      <p:pic>
        <p:nvPicPr>
          <p:cNvPr id="269316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48525" y="5800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7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8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4800" y="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1752600"/>
            <a:ext cx="84582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CC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vi-VN" sz="2800">
                <a:solidFill>
                  <a:srgbClr val="0D0D0D"/>
                </a:solidFill>
              </a:rPr>
              <a:t>- </a:t>
            </a:r>
            <a:r>
              <a:rPr lang="en-US" altLang="vi-VN" sz="2400">
                <a:solidFill>
                  <a:srgbClr val="0D0D0D"/>
                </a:solidFill>
              </a:rPr>
              <a:t>Nhờ có tủy sống điều khiển, cẳng chân có phản xạ với kích thích. </a:t>
            </a:r>
          </a:p>
          <a:p>
            <a:pPr eaLnBrk="1" hangingPunct="1">
              <a:buFontTx/>
              <a:buChar char="•"/>
            </a:pPr>
            <a:r>
              <a:rPr lang="en-US" altLang="vi-VN" sz="2400">
                <a:solidFill>
                  <a:srgbClr val="0D0D0D"/>
                </a:solidFill>
              </a:rPr>
              <a:t>- Những người bị liệt thường mất khả năng phản xạ đầu gối.</a:t>
            </a:r>
          </a:p>
          <a:p>
            <a:pPr eaLnBrk="1" hangingPunct="1"/>
            <a:r>
              <a:rPr lang="en-US" altLang="vi-VN" sz="2400">
                <a:solidFill>
                  <a:srgbClr val="0D0D0D"/>
                </a:solidFill>
              </a:rPr>
              <a:t>     - Các  bác sĩ thường sử dụng phản xạ đầu gối để kiểm tra chức năng hoạt động của tủy sống.</a:t>
            </a:r>
          </a:p>
          <a:p>
            <a:pPr eaLnBrk="1" hangingPunct="1"/>
            <a:endParaRPr lang="en-US" altLang="vi-VN" sz="2400">
              <a:solidFill>
                <a:srgbClr val="C00000"/>
              </a:solidFill>
              <a:latin typeface=".VnCommercial Script" pitchFamily="34" charset="0"/>
            </a:endParaRPr>
          </a:p>
        </p:txBody>
      </p:sp>
      <p:pic>
        <p:nvPicPr>
          <p:cNvPr id="269323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533400" y="1146175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0000FF"/>
                </a:solidFill>
              </a:rPr>
              <a:t>Hoạt động 2: Thực hành thử phản xạ đầu gối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Content Placeholder 4" descr="blumen-pflanzen042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27309">
            <a:off x="7715250" y="5715000"/>
            <a:ext cx="1428750" cy="1428750"/>
          </a:xfrm>
        </p:spPr>
      </p:pic>
      <p:sp>
        <p:nvSpPr>
          <p:cNvPr id="275459" name="TextBox 3"/>
          <p:cNvSpPr txBox="1">
            <a:spLocks noChangeArrowheads="1"/>
          </p:cNvSpPr>
          <p:nvPr/>
        </p:nvSpPr>
        <p:spPr bwMode="auto">
          <a:xfrm>
            <a:off x="990600" y="0"/>
            <a:ext cx="7315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200" dirty="0" smtClean="0"/>
              <a:t>T</a:t>
            </a:r>
            <a:r>
              <a:rPr lang="vi-VN" altLang="vi-VN" sz="2200" dirty="0"/>
              <a:t>ự nhiên và Xã hội</a:t>
            </a:r>
            <a:r>
              <a:rPr lang="en-US" altLang="vi-VN" sz="2200" dirty="0"/>
              <a:t>:  </a:t>
            </a:r>
            <a:r>
              <a:rPr lang="en-US" altLang="vi-VN" sz="2200" b="1" dirty="0">
                <a:solidFill>
                  <a:srgbClr val="FF33CC"/>
                </a:solidFill>
              </a:rPr>
              <a:t>HOẠT ĐỘNG THẦN KINH</a:t>
            </a:r>
          </a:p>
          <a:p>
            <a:pPr algn="ctr" eaLnBrk="1" hangingPunct="1"/>
            <a:endParaRPr lang="en-US" altLang="vi-VN" sz="2400" dirty="0">
              <a:solidFill>
                <a:srgbClr val="C00000"/>
              </a:solidFill>
              <a:latin typeface=".VnBodoniH" pitchFamily="34" charset="0"/>
            </a:endParaRPr>
          </a:p>
        </p:txBody>
      </p:sp>
      <p:pic>
        <p:nvPicPr>
          <p:cNvPr id="275460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543800" y="54864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1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2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4800" y="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1295400"/>
            <a:ext cx="7696200" cy="31067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vi-VN" sz="2200" b="1">
                <a:solidFill>
                  <a:srgbClr val="0000FF"/>
                </a:solidFill>
              </a:rPr>
              <a:t>Hoạt động 3: Trò chơi: “Ai phản ứng nhanh”.</a:t>
            </a:r>
          </a:p>
          <a:p>
            <a:pPr eaLnBrk="1" hangingPunct="1">
              <a:buFontTx/>
              <a:buChar char="•"/>
            </a:pPr>
            <a:r>
              <a:rPr lang="en-US" altLang="vi-VN" sz="2200" b="1">
                <a:solidFill>
                  <a:srgbClr val="0000FF"/>
                </a:solidFill>
              </a:rPr>
              <a:t>Cách chơi: </a:t>
            </a:r>
            <a:r>
              <a:rPr lang="en-US" altLang="vi-VN" sz="2200"/>
              <a:t>Đứng dang hai tay, bàn tay trái ngửa, ngón trỏ của bàn tay phải để lên lòng bàn tay trái của bạn bên cạnh.</a:t>
            </a:r>
          </a:p>
          <a:p>
            <a:pPr eaLnBrk="1" hangingPunct="1"/>
            <a:r>
              <a:rPr lang="en-US" altLang="vi-VN" sz="2200"/>
              <a:t>    - Khi người chỉ huy hô “chanh”  tất cả hô </a:t>
            </a:r>
          </a:p>
          <a:p>
            <a:pPr eaLnBrk="1" hangingPunct="1"/>
            <a:r>
              <a:rPr lang="en-US" altLang="vi-VN" sz="2200"/>
              <a:t>“chua” khi đó tay vẫn để nguyên vị trí, nếu ai rụt tay là thua.</a:t>
            </a:r>
          </a:p>
          <a:p>
            <a:pPr eaLnBrk="1" hangingPunct="1"/>
            <a:r>
              <a:rPr lang="en-US" altLang="vi-VN" sz="2200"/>
              <a:t>    - Khi hô “cua” cả lớp hô “cắp” - Ai để bị “cắp” là thua sẽ bị phạt hát một bài...</a:t>
            </a:r>
            <a:endParaRPr lang="en-US" altLang="vi-VN" sz="2200" b="1">
              <a:solidFill>
                <a:srgbClr val="0000FF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vi-VN" sz="2200" b="1">
              <a:solidFill>
                <a:srgbClr val="0000FF"/>
              </a:solidFill>
              <a:latin typeface=".VnCommercial Script" pitchFamily="34" charset="0"/>
            </a:endParaRPr>
          </a:p>
        </p:txBody>
      </p:sp>
      <p:pic>
        <p:nvPicPr>
          <p:cNvPr id="275467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9" name="Picture 13" descr="Hình ảnh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800" b="1">
                <a:solidFill>
                  <a:srgbClr val="FF3300"/>
                </a:solidFill>
                <a:latin typeface="Arial" charset="0"/>
              </a:rPr>
              <a:t>Củng cố - Dặn dò: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543800" cy="3657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99FF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vi-VN" sz="2400">
                <a:solidFill>
                  <a:srgbClr val="0D0D0D"/>
                </a:solidFill>
                <a:latin typeface="Arial" charset="0"/>
              </a:rPr>
              <a:t>Khi gặp một kích thích bất ngờ, cơ thể tự động phản ứng rất nhanh. Những phản ứng như vậy gọi là </a:t>
            </a:r>
            <a:r>
              <a:rPr lang="en-US" altLang="vi-VN" sz="2400" i="1">
                <a:solidFill>
                  <a:srgbClr val="FF0066"/>
                </a:solidFill>
                <a:latin typeface="Arial" charset="0"/>
              </a:rPr>
              <a:t>phản xạ.</a:t>
            </a:r>
          </a:p>
          <a:p>
            <a:r>
              <a:rPr lang="en-US" altLang="vi-VN" sz="2400" i="1">
                <a:solidFill>
                  <a:srgbClr val="FF0066"/>
                </a:solidFill>
                <a:latin typeface="Arial" charset="0"/>
              </a:rPr>
              <a:t>Tủy sống</a:t>
            </a:r>
            <a:r>
              <a:rPr lang="en-US" altLang="vi-VN" sz="2400">
                <a:solidFill>
                  <a:srgbClr val="0D0D0D"/>
                </a:solidFill>
                <a:latin typeface="Arial" charset="0"/>
              </a:rPr>
              <a:t> là trung ương thần kinh điều khiển mọi hoạt động của phản xạ.</a:t>
            </a:r>
          </a:p>
          <a:p>
            <a:r>
              <a:rPr lang="en-US" altLang="vi-VN" sz="2400">
                <a:solidFill>
                  <a:srgbClr val="0D0D0D"/>
                </a:solidFill>
                <a:latin typeface="Arial" charset="0"/>
              </a:rPr>
              <a:t>Về nhà chuẩn bị bài sau hoạt động thần kinh </a:t>
            </a:r>
          </a:p>
        </p:txBody>
      </p:sp>
      <p:pic>
        <p:nvPicPr>
          <p:cNvPr id="291844" name="Picture 8" descr="12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Content Placeholder 4" descr="blumen-pflanzen04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4518">
            <a:off x="7402513" y="4937125"/>
            <a:ext cx="1741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1143000" y="228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2800">
              <a:latin typeface=".VnTime" pitchFamily="34" charset="0"/>
            </a:endParaRPr>
          </a:p>
        </p:txBody>
      </p:sp>
      <p:pic>
        <p:nvPicPr>
          <p:cNvPr id="24586" name="Picture 10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85800" y="838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4000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328709" name="Picture 8" descr="1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10" name="Content Placeholder 4" descr="blumen-pflanzen04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91137">
            <a:off x="7110413" y="4337050"/>
            <a:ext cx="16462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11" name="Picture 9" descr="C:\Program Files\Microsoft Office\MEDIA\OFFICE12\Lines\BD21332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48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12" name="Picture 9" descr="C:\Program Files\Microsoft Office\MEDIA\OFFICE12\Lines\BD21332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28600"/>
            <a:ext cx="311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14" name="Picture 10" descr="PINE-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328715" name="WordArt 11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696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sức khoẻ.</a:t>
            </a:r>
          </a:p>
        </p:txBody>
      </p:sp>
      <p:sp>
        <p:nvSpPr>
          <p:cNvPr id="328716" name="WordArt 12"/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76962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Chúc các em chăm ngoan, học giỏi.</a:t>
            </a:r>
          </a:p>
        </p:txBody>
      </p:sp>
      <p:pic>
        <p:nvPicPr>
          <p:cNvPr id="328717" name="Picture 13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8" name="Picture 14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9" name="Picture 15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0" name="Picture 16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1" name="Picture 17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90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2" name="Picture 18" descr="Val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429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4" name="Picture 8" descr="1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26" name="Picture 22" descr="untitled h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7" name="Picture 23" descr="untitled ho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485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8" name="Picture 24" descr="untitled ho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355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29" name="Picture 25" descr="untitled ho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02275"/>
            <a:ext cx="16002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30" name="Picture 26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31" name="Picture 27" descr="bird"/>
          <p:cNvPicPr>
            <a:picLocks noChangeAspect="1" noChangeArrowheads="1" noCrop="1"/>
          </p:cNvPicPr>
          <p:nvPr/>
        </p:nvPicPr>
        <p:blipFill>
          <a:blip r:embed="rId1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328715" grpId="0" animBg="1"/>
      <p:bldP spid="3287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Content Placeholder 4" descr="blumen-pflanzen042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27309">
            <a:off x="8056563" y="5145088"/>
            <a:ext cx="1428750" cy="1428750"/>
          </a:xfrm>
        </p:spPr>
      </p:pic>
      <p:sp>
        <p:nvSpPr>
          <p:cNvPr id="267267" name="TextBox 3"/>
          <p:cNvSpPr txBox="1">
            <a:spLocks noChangeArrowheads="1"/>
          </p:cNvSpPr>
          <p:nvPr/>
        </p:nvSpPr>
        <p:spPr bwMode="auto">
          <a:xfrm>
            <a:off x="990600" y="5334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2000">
              <a:solidFill>
                <a:srgbClr val="C00000"/>
              </a:solidFill>
              <a:latin typeface=".VnBodoniH" pitchFamily="34" charset="0"/>
            </a:endParaRPr>
          </a:p>
        </p:txBody>
      </p:sp>
      <p:pic>
        <p:nvPicPr>
          <p:cNvPr id="267268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965452">
            <a:off x="7724776" y="5621337"/>
            <a:ext cx="1295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3212" y="-77787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9144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/>
              <a:t>Kiểm tra bài cũ</a:t>
            </a:r>
            <a:r>
              <a:rPr lang="en-US" altLang="vi-VN" sz="2800"/>
              <a:t> - </a:t>
            </a:r>
            <a:r>
              <a:rPr lang="en-US" altLang="vi-VN" sz="2400"/>
              <a:t>Hãy  kể tên và chỉ trên sơ đồ các bộ phận của cơ quan thần kinh?</a:t>
            </a:r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914400" y="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dirty="0">
                <a:latin typeface=".VnTime" pitchFamily="34" charset="0"/>
              </a:rPr>
              <a:t/>
            </a:r>
            <a:br>
              <a:rPr lang="en-US" altLang="vi-VN" sz="2400" dirty="0">
                <a:latin typeface=".VnTime" pitchFamily="34" charset="0"/>
              </a:rPr>
            </a:br>
            <a:r>
              <a:rPr lang="en-US" altLang="vi-VN" sz="2400" b="1" dirty="0"/>
              <a:t>T</a:t>
            </a:r>
            <a:r>
              <a:rPr lang="vi-VN" altLang="vi-VN" sz="2400" b="1" dirty="0"/>
              <a:t>ự nhiên và Xã hội</a:t>
            </a:r>
            <a:endParaRPr lang="en-US" altLang="vi-VN" sz="2400" b="1" dirty="0"/>
          </a:p>
        </p:txBody>
      </p:sp>
      <p:pic>
        <p:nvPicPr>
          <p:cNvPr id="267276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7" name="Picture 13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7138"/>
            <a:ext cx="1527175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9" name="Picture 15" descr="b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495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80" name="AutoShape 16"/>
          <p:cNvSpPr>
            <a:spLocks noChangeArrowheads="1"/>
          </p:cNvSpPr>
          <p:nvPr/>
        </p:nvSpPr>
        <p:spPr bwMode="auto">
          <a:xfrm>
            <a:off x="4495800" y="1905000"/>
            <a:ext cx="1220788" cy="381000"/>
          </a:xfrm>
          <a:prstGeom prst="wedgeRoundRectCallout">
            <a:avLst>
              <a:gd name="adj1" fmla="val -89417"/>
              <a:gd name="adj2" fmla="val 217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vi-VN" b="1">
                <a:cs typeface="Arial" charset="0"/>
              </a:rPr>
              <a:t>não</a:t>
            </a:r>
          </a:p>
        </p:txBody>
      </p:sp>
      <p:sp>
        <p:nvSpPr>
          <p:cNvPr id="267281" name="AutoShape 17"/>
          <p:cNvSpPr>
            <a:spLocks noChangeArrowheads="1"/>
          </p:cNvSpPr>
          <p:nvPr/>
        </p:nvSpPr>
        <p:spPr bwMode="auto">
          <a:xfrm>
            <a:off x="2057400" y="2514600"/>
            <a:ext cx="1143000" cy="762000"/>
          </a:xfrm>
          <a:prstGeom prst="wedgeEllipseCallout">
            <a:avLst>
              <a:gd name="adj1" fmla="val 124722"/>
              <a:gd name="adj2" fmla="val 41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vi-VN" b="1">
                <a:cs typeface="Arial" charset="0"/>
              </a:rPr>
              <a:t>Tủy sống</a:t>
            </a:r>
          </a:p>
        </p:txBody>
      </p:sp>
      <p:sp>
        <p:nvSpPr>
          <p:cNvPr id="267282" name="AutoShape 18"/>
          <p:cNvSpPr>
            <a:spLocks noChangeArrowheads="1"/>
          </p:cNvSpPr>
          <p:nvPr/>
        </p:nvSpPr>
        <p:spPr bwMode="auto">
          <a:xfrm>
            <a:off x="5486400" y="2514600"/>
            <a:ext cx="1295400" cy="762000"/>
          </a:xfrm>
          <a:prstGeom prst="wedgeRectCallout">
            <a:avLst>
              <a:gd name="adj1" fmla="val -130148"/>
              <a:gd name="adj2" fmla="val 15604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vi-VN" b="1">
                <a:cs typeface="Arial" charset="0"/>
              </a:rPr>
              <a:t>Các dây thần kinh</a:t>
            </a:r>
          </a:p>
        </p:txBody>
      </p:sp>
      <p:sp>
        <p:nvSpPr>
          <p:cNvPr id="267283" name="Rectangle 19"/>
          <p:cNvSpPr>
            <a:spLocks noChangeArrowheads="1"/>
          </p:cNvSpPr>
          <p:nvPr/>
        </p:nvSpPr>
        <p:spPr bwMode="auto">
          <a:xfrm>
            <a:off x="1752600" y="6019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/>
              <a:t>2/ Não và tủy sống có vai trò gì?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0" grpId="0" animBg="1"/>
      <p:bldP spid="267281" grpId="0" animBg="1"/>
      <p:bldP spid="267282" grpId="0" animBg="1"/>
      <p:bldP spid="2672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4" name="Picture 4" descr="Hình ảnh09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3749675" cy="4084638"/>
          </a:xfrm>
        </p:spPr>
      </p:pic>
      <p:pic>
        <p:nvPicPr>
          <p:cNvPr id="312325" name="Picture 5" descr="Hình ảnh0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11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228600" y="5410200"/>
            <a:ext cx="9169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dirty="0">
                <a:solidFill>
                  <a:srgbClr val="FF0066"/>
                </a:solidFill>
              </a:rPr>
              <a:t>* </a:t>
            </a:r>
            <a:r>
              <a:rPr lang="en-US" altLang="vi-VN" sz="2400" dirty="0" err="1">
                <a:solidFill>
                  <a:srgbClr val="FF0066"/>
                </a:solidFill>
              </a:rPr>
              <a:t>Khi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em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chạm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tay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vào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cốc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nước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 smtClean="0">
                <a:solidFill>
                  <a:srgbClr val="FF0066"/>
                </a:solidFill>
              </a:rPr>
              <a:t>nóng</a:t>
            </a:r>
            <a:r>
              <a:rPr lang="en-US" altLang="vi-VN" sz="2400" dirty="0" smtClean="0">
                <a:solidFill>
                  <a:srgbClr val="FF0066"/>
                </a:solidFill>
              </a:rPr>
              <a:t> </a:t>
            </a:r>
            <a:r>
              <a:rPr lang="en-US" altLang="vi-VN" sz="2400" dirty="0" err="1" smtClean="0">
                <a:solidFill>
                  <a:srgbClr val="FF0066"/>
                </a:solidFill>
              </a:rPr>
              <a:t>em</a:t>
            </a:r>
            <a:r>
              <a:rPr lang="en-US" altLang="vi-VN" sz="2400" dirty="0" smtClean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phả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ứng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như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thế</a:t>
            </a:r>
            <a:r>
              <a:rPr lang="en-US" altLang="vi-VN" sz="2400" dirty="0">
                <a:solidFill>
                  <a:srgbClr val="FF0066"/>
                </a:solidFill>
              </a:rPr>
              <a:t> </a:t>
            </a:r>
            <a:r>
              <a:rPr lang="en-US" altLang="vi-VN" sz="2400" dirty="0" err="1">
                <a:solidFill>
                  <a:srgbClr val="FF0066"/>
                </a:solidFill>
              </a:rPr>
              <a:t>nào</a:t>
            </a:r>
            <a:r>
              <a:rPr lang="en-US" altLang="vi-VN" sz="2400" dirty="0">
                <a:solidFill>
                  <a:srgbClr val="FF0066"/>
                </a:solidFill>
              </a:rPr>
              <a:t>?.</a:t>
            </a:r>
          </a:p>
        </p:txBody>
      </p:sp>
      <p:pic>
        <p:nvPicPr>
          <p:cNvPr id="312331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53200"/>
            <a:ext cx="6477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32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77000"/>
            <a:ext cx="6477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35" name="Rectangle 15"/>
          <p:cNvSpPr>
            <a:spLocks noChangeArrowheads="1"/>
          </p:cNvSpPr>
          <p:nvPr/>
        </p:nvSpPr>
        <p:spPr bwMode="auto">
          <a:xfrm>
            <a:off x="1371600" y="15240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533400" y="1219200"/>
            <a:ext cx="822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66FF"/>
                </a:solidFill>
                <a:latin typeface=".VnArial" pitchFamily="34" charset="0"/>
              </a:rPr>
              <a:t>Hoạt động</a:t>
            </a:r>
            <a:r>
              <a:rPr lang="en-US" altLang="vi-VN" sz="2400">
                <a:solidFill>
                  <a:srgbClr val="0066FF"/>
                </a:solidFill>
                <a:latin typeface=".VnCommercial Script" pitchFamily="34" charset="0"/>
              </a:rPr>
              <a:t> </a:t>
            </a:r>
            <a:r>
              <a:rPr lang="en-US" altLang="vi-VN" sz="2400">
                <a:solidFill>
                  <a:srgbClr val="0066FF"/>
                </a:solidFill>
                <a:latin typeface=".VnArial" pitchFamily="34" charset="0"/>
              </a:rPr>
              <a:t>1: </a:t>
            </a:r>
            <a:r>
              <a:rPr lang="en-US" altLang="vi-VN" sz="2400">
                <a:solidFill>
                  <a:srgbClr val="0066FF"/>
                </a:solidFill>
              </a:rPr>
              <a:t>Phân tích hoạt động phản xạ</a:t>
            </a:r>
            <a:r>
              <a:rPr lang="en-US" altLang="vi-VN" sz="240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vi-VN" sz="2400">
                <a:solidFill>
                  <a:srgbClr val="0066FF"/>
                </a:solidFill>
              </a:rPr>
              <a:t>Thảo luận nhóm:</a:t>
            </a:r>
          </a:p>
          <a:p>
            <a:pPr eaLnBrk="1" hangingPunct="1">
              <a:buFontTx/>
              <a:buChar char="-"/>
            </a:pPr>
            <a:r>
              <a:rPr lang="en-US" altLang="vi-VN" sz="2400" u="sng"/>
              <a:t>:</a:t>
            </a:r>
            <a:r>
              <a:rPr lang="en-US" altLang="vi-VN" sz="2400"/>
              <a:t> Quan sát hình 1 SGK (T28) – Tranh 1 ghi lại hình ảnh gì? Thực hành theo nội dung hình 1 và cho biết</a:t>
            </a:r>
          </a:p>
          <a:p>
            <a:pPr eaLnBrk="1" hangingPunct="1">
              <a:buFontTx/>
              <a:buChar char="-"/>
            </a:pPr>
            <a:r>
              <a:rPr lang="en-US" altLang="vi-VN" sz="2400"/>
              <a:t> Điều gì sẽ sảy ra khi em chạm tay vào cốc nước nóng?</a:t>
            </a:r>
          </a:p>
          <a:p>
            <a:pPr eaLnBrk="1" hangingPunct="1">
              <a:buFontTx/>
              <a:buChar char="-"/>
            </a:pPr>
            <a:r>
              <a:rPr lang="en-US" altLang="vi-VN" sz="2400"/>
              <a:t> Em phản ứng như thế nào khi: bất ngờ giẫm phải vật nhọn hoặc cứng?</a:t>
            </a:r>
          </a:p>
          <a:p>
            <a:pPr eaLnBrk="1" hangingPunct="1"/>
            <a:r>
              <a:rPr lang="en-US" altLang="vi-VN" sz="2400"/>
              <a:t> - Em nhìn thấy viên phấn ném về phía mình?</a:t>
            </a:r>
          </a:p>
          <a:p>
            <a:pPr eaLnBrk="1" hangingPunct="1">
              <a:buFontTx/>
              <a:buChar char="-"/>
            </a:pPr>
            <a:r>
              <a:rPr lang="en-US" altLang="vi-VN" sz="2400" u="sng"/>
              <a:t>:</a:t>
            </a:r>
            <a:r>
              <a:rPr lang="en-US" altLang="vi-VN" sz="2400"/>
              <a:t> Em phản ứng như thế nào? Khi em nhìn thấy người khác ăn quả chua?</a:t>
            </a:r>
          </a:p>
          <a:p>
            <a:pPr eaLnBrk="1" hangingPunct="1"/>
            <a:r>
              <a:rPr lang="en-US" altLang="vi-VN" sz="2400"/>
              <a:t>    * Bộ phận nào của cơ quan thần kinh đã điều khiển các phản ứng đó?</a:t>
            </a:r>
          </a:p>
          <a:p>
            <a:pPr eaLnBrk="1" hangingPunct="1">
              <a:buFontTx/>
              <a:buChar char="-"/>
            </a:pPr>
            <a:endParaRPr lang="en-US" altLang="vi-VN" sz="240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38200" y="1588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</a:t>
            </a:r>
            <a:endParaRPr lang="en-US" altLang="vi-VN" sz="2400" b="1" dirty="0">
              <a:solidFill>
                <a:srgbClr val="FF33CC"/>
              </a:solidFill>
            </a:endParaRPr>
          </a:p>
        </p:txBody>
      </p:sp>
      <p:pic>
        <p:nvPicPr>
          <p:cNvPr id="21508" name="Picture 8" descr="12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1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50050"/>
            <a:ext cx="6477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038600" y="457200"/>
            <a:ext cx="290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33CC"/>
                </a:solidFill>
              </a:rPr>
              <a:t>HOẠT ĐỘNG THẦN KINH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/>
          </p:cNvSpPr>
          <p:nvPr>
            <p:ph type="title"/>
          </p:nvPr>
        </p:nvSpPr>
        <p:spPr>
          <a:xfrm>
            <a:off x="381000" y="2106613"/>
            <a:ext cx="8458200" cy="685800"/>
          </a:xfrm>
        </p:spPr>
        <p:txBody>
          <a:bodyPr/>
          <a:lstStyle/>
          <a:p>
            <a:r>
              <a:rPr lang="en-US" altLang="vi-VN" sz="2200" b="1" smtClean="0"/>
              <a:t>  </a:t>
            </a:r>
            <a:r>
              <a:rPr lang="en-US" altLang="vi-VN" sz="2200" smtClean="0"/>
              <a:t>Khi thấy viên phấn ném về phía mình em sẽ làm gì?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685800" y="228600"/>
            <a:ext cx="731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228600" y="2816225"/>
            <a:ext cx="794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200">
                <a:solidFill>
                  <a:srgbClr val="0000FF"/>
                </a:solidFill>
              </a:rPr>
              <a:t>*</a:t>
            </a:r>
            <a:r>
              <a:rPr lang="en-US" altLang="vi-VN" sz="2200"/>
              <a:t> </a:t>
            </a:r>
            <a:r>
              <a:rPr lang="en-US" altLang="vi-VN" sz="2200">
                <a:solidFill>
                  <a:srgbClr val="0000FF"/>
                </a:solidFill>
              </a:rPr>
              <a:t>Em sẽ né, tránh viên phấn (hoặc lấy tay ôm đầu để che đầu).</a:t>
            </a:r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304800" y="3325813"/>
            <a:ext cx="673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vi-VN" sz="2400"/>
              <a:t>-</a:t>
            </a:r>
            <a:r>
              <a:rPr lang="en-US" altLang="vi-VN" sz="2200"/>
              <a:t>Khi nhìn người khác ăn quả chua em thấy thế nào ?</a:t>
            </a:r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381000" y="3935413"/>
            <a:ext cx="8001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vi-VN" sz="2200">
                <a:solidFill>
                  <a:srgbClr val="0000FF"/>
                </a:solidFill>
              </a:rPr>
              <a:t>* Khi nhìn người khác ăn quả chua em thấy rùng mình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vi-VN" sz="2200">
                <a:solidFill>
                  <a:srgbClr val="0000FF"/>
                </a:solidFill>
              </a:rPr>
              <a:t>và nước bọt ứa ra.</a:t>
            </a:r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228600" y="4621213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solidFill>
                  <a:schemeClr val="tx2"/>
                </a:solidFill>
              </a:rPr>
              <a:t>-Khi bất ngờ giẫm phải vật nhọn hoặc cứng em làm gì ?</a:t>
            </a:r>
            <a:r>
              <a:rPr lang="en-US" altLang="vi-VN">
                <a:solidFill>
                  <a:schemeClr val="tx2"/>
                </a:solidFill>
              </a:rPr>
              <a:t> </a:t>
            </a:r>
            <a:r>
              <a:rPr lang="en-US" altLang="vi-VN">
                <a:solidFill>
                  <a:srgbClr val="0000FF"/>
                </a:solidFill>
              </a:rPr>
              <a:t>*.</a:t>
            </a: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381000" y="5078413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>
                <a:solidFill>
                  <a:srgbClr val="0000FF"/>
                </a:solidFill>
              </a:rPr>
              <a:t>*Em sẽ co và nhấc chân lên.</a:t>
            </a: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457200" y="1573213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200"/>
              <a:t>Điều gì sẽ sảy ra khi em chạm tay vào cốc nước nóng?</a:t>
            </a:r>
            <a:br>
              <a:rPr lang="en-US" altLang="vi-VN" sz="2200"/>
            </a:br>
            <a:endParaRPr lang="en-US" altLang="vi-VN" sz="2200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457200" y="1954213"/>
            <a:ext cx="7696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200">
                <a:solidFill>
                  <a:srgbClr val="0000FF"/>
                </a:solidFill>
              </a:rPr>
              <a:t>Khi chạm tay vào vật nóng lập tức rụt tay lại.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28600" y="54864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200"/>
              <a:t>Bộ phận nào của cơ quan thần kinh đã điều khiển các phản ứng đó?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228600" y="59436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200">
                <a:solidFill>
                  <a:srgbClr val="0000FF"/>
                </a:solidFill>
              </a:rPr>
              <a:t>Bộ phận tủy sống của cơ quan thần kinh đã điều khiển các phản ứng đó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457200" y="1020763"/>
            <a:ext cx="647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200">
                <a:solidFill>
                  <a:srgbClr val="0066FF"/>
                </a:solidFill>
              </a:rPr>
              <a:t>Hoạt động 1: Phân tích hoạt động phản xạ</a:t>
            </a:r>
            <a:r>
              <a:rPr lang="en-US" altLang="vi-VN" sz="22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55" grpId="0"/>
      <p:bldP spid="287757" grpId="0"/>
      <p:bldP spid="287758" grpId="0"/>
      <p:bldP spid="287759" grpId="0"/>
      <p:bldP spid="287760" grpId="0"/>
      <p:bldP spid="287761" grpId="0"/>
      <p:bldP spid="287762" grpId="0"/>
      <p:bldP spid="287763" grpId="0"/>
      <p:bldP spid="287764" grpId="0"/>
      <p:bldP spid="2877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 descr="blumen-pflanzen042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27309">
            <a:off x="8056563" y="5145088"/>
            <a:ext cx="1428750" cy="1428750"/>
          </a:xfrm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57200" y="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  <a:p>
            <a:pPr algn="ctr" eaLnBrk="1" hangingPunct="1"/>
            <a:endParaRPr lang="en-US" altLang="vi-VN" sz="2400" dirty="0">
              <a:solidFill>
                <a:srgbClr val="C00000"/>
              </a:solidFill>
              <a:latin typeface=".VnBodoniH" pitchFamily="34" charset="0"/>
            </a:endParaRPr>
          </a:p>
          <a:p>
            <a:pPr eaLnBrk="1" hangingPunct="1"/>
            <a:r>
              <a:rPr lang="en-US" altLang="vi-VN" sz="2400" dirty="0">
                <a:latin typeface="Times New Roman" pitchFamily="18" charset="0"/>
              </a:rPr>
              <a:t>                  </a:t>
            </a:r>
          </a:p>
        </p:txBody>
      </p:sp>
      <p:pic>
        <p:nvPicPr>
          <p:cNvPr id="20484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48525" y="5800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4800" y="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1676400"/>
            <a:ext cx="8610600" cy="3013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u="sng">
                <a:solidFill>
                  <a:srgbClr val="0D0D0D"/>
                </a:solidFill>
              </a:rPr>
              <a:t>Kết luận</a:t>
            </a:r>
            <a:r>
              <a:rPr lang="en-US" altLang="vi-VN" sz="2400">
                <a:solidFill>
                  <a:srgbClr val="0D0D0D"/>
                </a:solidFill>
              </a:rPr>
              <a:t> :</a:t>
            </a:r>
          </a:p>
          <a:p>
            <a:pPr eaLnBrk="1" hangingPunct="1">
              <a:buFontTx/>
              <a:buChar char="•"/>
            </a:pPr>
            <a:r>
              <a:rPr lang="en-US" altLang="vi-VN" sz="2400">
                <a:solidFill>
                  <a:srgbClr val="0D0D0D"/>
                </a:solidFill>
              </a:rPr>
              <a:t>Khi gặp một kích thích bất ngờ, cơ thể tự động phản ứng rất nhanh. (Ví dụ: Tiếng động mạnh và bất ngờ làm ta giật mình...). Những phản ứng như vậy gọi là </a:t>
            </a:r>
            <a:r>
              <a:rPr lang="en-US" altLang="vi-VN" sz="2400" i="1">
                <a:solidFill>
                  <a:srgbClr val="FF0066"/>
                </a:solidFill>
              </a:rPr>
              <a:t>phản xạ.</a:t>
            </a:r>
          </a:p>
          <a:p>
            <a:pPr eaLnBrk="1" hangingPunct="1"/>
            <a:endParaRPr lang="en-US" altLang="vi-VN" sz="2400" i="1">
              <a:solidFill>
                <a:srgbClr val="0000FF"/>
              </a:solidFill>
              <a:latin typeface=".Vn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vi-VN" sz="2400" i="1">
                <a:solidFill>
                  <a:srgbClr val="FF0066"/>
                </a:solidFill>
              </a:rPr>
              <a:t>Tủy sống</a:t>
            </a:r>
            <a:r>
              <a:rPr lang="en-US" altLang="vi-VN" sz="2400">
                <a:solidFill>
                  <a:srgbClr val="0D0D0D"/>
                </a:solidFill>
              </a:rPr>
              <a:t> là trung ương thần kinh điều khiển hoạt động của phản xạ này.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vi-VN" sz="2400">
              <a:solidFill>
                <a:srgbClr val="C00000"/>
              </a:solidFill>
              <a:latin typeface=".VnCommercial Script" pitchFamily="34" charset="0"/>
            </a:endParaRPr>
          </a:p>
        </p:txBody>
      </p:sp>
      <p:pic>
        <p:nvPicPr>
          <p:cNvPr id="20491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39000" y="579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39000" y="579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467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467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620000" y="5715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Program Files\Microsoft Office\MEDIA\OFFICE12\Lines\BD2130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3825"/>
            <a:ext cx="8686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04800" y="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  <a:p>
            <a:pPr eaLnBrk="1" hangingPunct="1"/>
            <a:endParaRPr lang="en-US" altLang="vi-VN" sz="2400" dirty="0">
              <a:solidFill>
                <a:srgbClr val="C00000"/>
              </a:solidFill>
              <a:latin typeface=".VnBodoniH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187450"/>
            <a:ext cx="8305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200" i="1"/>
              <a:t>Nêu ví dụ về một số phản xạ thường gặp trong đời sống hằng ngày</a:t>
            </a:r>
            <a:r>
              <a:rPr lang="en-US" altLang="vi-VN" sz="2200"/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2200" b="1"/>
              <a:t>- </a:t>
            </a:r>
            <a:r>
              <a:rPr lang="en-US" altLang="vi-VN" sz="2200"/>
              <a:t>Hắt hơi khi ngửi hạt tiêu.</a:t>
            </a:r>
          </a:p>
          <a:p>
            <a:pPr>
              <a:spcBef>
                <a:spcPct val="50000"/>
              </a:spcBef>
            </a:pPr>
            <a:r>
              <a:rPr lang="en-US" altLang="vi-VN" sz="2200"/>
              <a:t>- Rùng mình khi bị lạnh.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200"/>
              <a:t>Giật mình khi nghe tiếng động mạnh.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200">
                <a:latin typeface=".VnArial" pitchFamily="34" charset="0"/>
              </a:rPr>
              <a:t> Con ruồi bay qua mắt, em nhắm mắt lại....</a:t>
            </a:r>
          </a:p>
        </p:txBody>
      </p:sp>
      <p:pic>
        <p:nvPicPr>
          <p:cNvPr id="23560" name="Content Placeholder 4" descr="blumen-pflanzen04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130894">
            <a:off x="7581900" y="4897438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12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Content Placeholder 4" descr="blumen-pflanzen042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27309">
            <a:off x="8056563" y="5145088"/>
            <a:ext cx="1428750" cy="1428750"/>
          </a:xfrm>
        </p:spPr>
      </p:pic>
      <p:sp>
        <p:nvSpPr>
          <p:cNvPr id="297987" name="TextBox 3"/>
          <p:cNvSpPr txBox="1">
            <a:spLocks noChangeArrowheads="1"/>
          </p:cNvSpPr>
          <p:nvPr/>
        </p:nvSpPr>
        <p:spPr bwMode="auto">
          <a:xfrm>
            <a:off x="990600" y="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  <a:p>
            <a:pPr algn="ctr" eaLnBrk="1" hangingPunct="1"/>
            <a:endParaRPr lang="en-US" altLang="vi-VN" sz="2400" dirty="0">
              <a:solidFill>
                <a:srgbClr val="C00000"/>
              </a:solidFill>
              <a:latin typeface=".VnBlack" pitchFamily="34" charset="0"/>
            </a:endParaRPr>
          </a:p>
        </p:txBody>
      </p:sp>
      <p:pic>
        <p:nvPicPr>
          <p:cNvPr id="297988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48525" y="5800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0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4800" y="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4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228600" y="10668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00FF"/>
                </a:solidFill>
              </a:rPr>
              <a:t>Hoạt động 2: Thực hành thử phản xạ đầu gối.</a:t>
            </a:r>
          </a:p>
          <a:p>
            <a:r>
              <a:rPr lang="en-US" altLang="vi-VN" sz="2400"/>
              <a:t>Quan sát  hình 2 SGK</a:t>
            </a:r>
          </a:p>
        </p:txBody>
      </p:sp>
      <p:pic>
        <p:nvPicPr>
          <p:cNvPr id="297997" name="Picture 13" descr="Hình ảnh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495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2438400" y="6553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13716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27432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Content Placeholder 4" descr="blumen-pflanzen042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80899">
            <a:off x="8056563" y="5145088"/>
            <a:ext cx="1428750" cy="1428750"/>
          </a:xfrm>
        </p:spPr>
      </p:pic>
      <p:pic>
        <p:nvPicPr>
          <p:cNvPr id="273412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4469">
            <a:off x="7248525" y="5800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7867">
            <a:off x="-158750" y="298450"/>
            <a:ext cx="7413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4" name="Content Placeholder 4" descr="blumen-pflanzen0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164">
            <a:off x="303212" y="-77787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1828800"/>
            <a:ext cx="86106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4000">
              <a:solidFill>
                <a:srgbClr val="FF3300"/>
              </a:solidFill>
              <a:latin typeface=".VnCommercial Script" pitchFamily="34" charset="0"/>
            </a:endParaRPr>
          </a:p>
        </p:txBody>
      </p:sp>
      <p:pic>
        <p:nvPicPr>
          <p:cNvPr id="273419" name="Picture 8" descr="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0" name="Rectangle 12"/>
          <p:cNvSpPr>
            <a:spLocks noChangeArrowheads="1"/>
          </p:cNvSpPr>
          <p:nvPr/>
        </p:nvSpPr>
        <p:spPr bwMode="auto">
          <a:xfrm>
            <a:off x="381000" y="1371600"/>
            <a:ext cx="80772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vi-VN" sz="3200">
                <a:solidFill>
                  <a:srgbClr val="FF3300"/>
                </a:solidFill>
              </a:rPr>
              <a:t> </a:t>
            </a:r>
            <a:r>
              <a:rPr lang="en-US" altLang="vi-VN" sz="2400">
                <a:solidFill>
                  <a:srgbClr val="FF3300"/>
                </a:solidFill>
              </a:rPr>
              <a:t>Thực hành theo nhóm 2 và trả lời câu hỏi:</a:t>
            </a:r>
          </a:p>
          <a:p>
            <a:r>
              <a:rPr lang="en-US" altLang="vi-VN" sz="2400"/>
              <a:t>- Em đã tác động như thế nào vào đầu gối chân của bạn?</a:t>
            </a:r>
          </a:p>
          <a:p>
            <a:r>
              <a:rPr lang="en-US" altLang="vi-VN" sz="2400"/>
              <a:t>- Phản ứng của chân như thế nào?</a:t>
            </a:r>
          </a:p>
          <a:p>
            <a:r>
              <a:rPr lang="en-US" altLang="vi-VN" sz="2400"/>
              <a:t>- Do đâu mà chân phản ứng như thế?</a:t>
            </a:r>
          </a:p>
        </p:txBody>
      </p:sp>
      <p:sp>
        <p:nvSpPr>
          <p:cNvPr id="273421" name="Rectangle 13"/>
          <p:cNvSpPr>
            <a:spLocks noChangeArrowheads="1"/>
          </p:cNvSpPr>
          <p:nvPr/>
        </p:nvSpPr>
        <p:spPr bwMode="auto">
          <a:xfrm>
            <a:off x="1066800" y="22860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dirty="0" smtClean="0"/>
              <a:t>T</a:t>
            </a:r>
            <a:r>
              <a:rPr lang="vi-VN" altLang="vi-VN" sz="2400" dirty="0"/>
              <a:t>ự nhiên và Xã hội</a:t>
            </a:r>
            <a:r>
              <a:rPr lang="en-US" altLang="vi-VN" sz="2400" dirty="0"/>
              <a:t>:  </a:t>
            </a:r>
            <a:r>
              <a:rPr lang="en-US" altLang="vi-VN" sz="2400" b="1" dirty="0">
                <a:solidFill>
                  <a:srgbClr val="FF33CC"/>
                </a:solidFill>
              </a:rPr>
              <a:t>HOẠT ĐỘNG THẦN KINH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08"/>
  <p:tag name="VIOLETTITLE" val="hoạt động thần kinh"/>
  <p:tag name="VIOLETLESSON" val="13"/>
  <p:tag name="VIOLETCATID" val="8049775"/>
  <p:tag name="VIOLETSUBJECT" val="Tự nhiên và xã hội 3"/>
  <p:tag name="VIOLETAUTHORID" val="6950679"/>
  <p:tag name="VIOLETAUTHORNAME" val="Nguyễn Như Hưng"/>
  <p:tag name="VIOLETAUTHORAVATAR" val="no_avatar.jpg"/>
  <p:tag name="VIOLETAUTHORADDRESS" val="Trường tiểu học Vạn Thắng 3 - Khánh Hòa"/>
  <p:tag name="VIOLETDATE" val="2013-06-27 14:56:56"/>
  <p:tag name="VIOLETHIT" val="503"/>
  <p:tag name="VIOLETLIKE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6B9F25"/>
      </a:hlink>
      <a:folHlink>
        <a:srgbClr val="B26B02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1988</TotalTime>
  <Words>884</Words>
  <Application>Microsoft Office PowerPoint</Application>
  <PresentationFormat>On-screen Show (4:3)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Comic Sans MS</vt:lpstr>
      <vt:lpstr>.VnTimeH</vt:lpstr>
      <vt:lpstr>Times New Roman</vt:lpstr>
      <vt:lpstr>.VnBodoniH</vt:lpstr>
      <vt:lpstr>.VnTime</vt:lpstr>
      <vt:lpstr>.VnArial</vt:lpstr>
      <vt:lpstr>.VnCommercial Script</vt:lpstr>
      <vt:lpstr>Wingdings</vt:lpstr>
      <vt:lpstr>.VnBlack</vt:lpstr>
      <vt:lpstr>Office Theme</vt:lpstr>
      <vt:lpstr>Flow</vt:lpstr>
      <vt:lpstr>Crayons</vt:lpstr>
      <vt:lpstr>PowerPoint Presentation</vt:lpstr>
      <vt:lpstr>PowerPoint Presentation</vt:lpstr>
      <vt:lpstr>PowerPoint Presentation</vt:lpstr>
      <vt:lpstr>PowerPoint Presentation</vt:lpstr>
      <vt:lpstr>  Khi thấy viên phấn ném về phía mình em sẽ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dò:</vt:lpstr>
      <vt:lpstr>PowerPoint Presentation</vt:lpstr>
    </vt:vector>
  </TitlesOfParts>
  <Company>IBM661FX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Huyen_Kt</dc:creator>
  <cp:lastModifiedBy>MyPC</cp:lastModifiedBy>
  <cp:revision>139</cp:revision>
  <dcterms:created xsi:type="dcterms:W3CDTF">2007-10-24T11:01:16Z</dcterms:created>
  <dcterms:modified xsi:type="dcterms:W3CDTF">2017-10-16T13:52:05Z</dcterms:modified>
</cp:coreProperties>
</file>