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78" r:id="rId3"/>
    <p:sldId id="279" r:id="rId4"/>
    <p:sldId id="257" r:id="rId5"/>
    <p:sldId id="258" r:id="rId6"/>
    <p:sldId id="275" r:id="rId7"/>
    <p:sldId id="280" r:id="rId8"/>
    <p:sldId id="259" r:id="rId9"/>
    <p:sldId id="282" r:id="rId10"/>
    <p:sldId id="283" r:id="rId11"/>
    <p:sldId id="284" r:id="rId12"/>
    <p:sldId id="285" r:id="rId13"/>
    <p:sldId id="281" r:id="rId14"/>
    <p:sldId id="286"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00"/>
    <a:srgbClr val="9900FF"/>
    <a:srgbClr val="6600CC"/>
    <a:srgbClr val="006600"/>
    <a:srgbClr val="0000FF"/>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fld id="{51893D6B-3F0B-4CBA-9B62-0292E96E3597}" type="datetimeFigureOut">
              <a:rPr lang="en-US"/>
              <a:pPr/>
              <a:t>1/24/2018</a:t>
            </a:fld>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fld id="{0C0EFCA4-B2F7-411B-905D-BD7A5B0E6A6A}" type="slidenum">
              <a:rPr lang="en-US"/>
              <a:pPr/>
              <a:t>‹#›</a:t>
            </a:fld>
            <a:endParaRPr lang="en-US"/>
          </a:p>
        </p:txBody>
      </p:sp>
    </p:spTree>
    <p:extLst>
      <p:ext uri="{BB962C8B-B14F-4D97-AF65-F5344CB8AC3E}">
        <p14:creationId xmlns:p14="http://schemas.microsoft.com/office/powerpoint/2010/main" val="3622315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F183D-0BD5-4F1B-8388-8A8316D9AF89}" type="slidenum">
              <a:rPr lang="en-US"/>
              <a:pPr>
                <a:defRPr/>
              </a:pPr>
              <a:t>‹#›</a:t>
            </a:fld>
            <a:endParaRPr lang="en-US"/>
          </a:p>
        </p:txBody>
      </p:sp>
    </p:spTree>
    <p:extLst>
      <p:ext uri="{BB962C8B-B14F-4D97-AF65-F5344CB8AC3E}">
        <p14:creationId xmlns:p14="http://schemas.microsoft.com/office/powerpoint/2010/main" val="390545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3FFE3-357E-4910-96A5-6115C9FB1B3C}" type="slidenum">
              <a:rPr lang="en-US"/>
              <a:pPr>
                <a:defRPr/>
              </a:pPr>
              <a:t>‹#›</a:t>
            </a:fld>
            <a:endParaRPr lang="en-US"/>
          </a:p>
        </p:txBody>
      </p:sp>
    </p:spTree>
    <p:extLst>
      <p:ext uri="{BB962C8B-B14F-4D97-AF65-F5344CB8AC3E}">
        <p14:creationId xmlns:p14="http://schemas.microsoft.com/office/powerpoint/2010/main" val="52099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EBFFA-602C-4CD8-914E-223C1F5AADBE}" type="slidenum">
              <a:rPr lang="en-US"/>
              <a:pPr>
                <a:defRPr/>
              </a:pPr>
              <a:t>‹#›</a:t>
            </a:fld>
            <a:endParaRPr lang="en-US"/>
          </a:p>
        </p:txBody>
      </p:sp>
    </p:spTree>
    <p:extLst>
      <p:ext uri="{BB962C8B-B14F-4D97-AF65-F5344CB8AC3E}">
        <p14:creationId xmlns:p14="http://schemas.microsoft.com/office/powerpoint/2010/main" val="18535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C653B-981C-401E-A6FC-226FB340A664}" type="slidenum">
              <a:rPr lang="en-US"/>
              <a:pPr>
                <a:defRPr/>
              </a:pPr>
              <a:t>‹#›</a:t>
            </a:fld>
            <a:endParaRPr lang="en-US"/>
          </a:p>
        </p:txBody>
      </p:sp>
    </p:spTree>
    <p:extLst>
      <p:ext uri="{BB962C8B-B14F-4D97-AF65-F5344CB8AC3E}">
        <p14:creationId xmlns:p14="http://schemas.microsoft.com/office/powerpoint/2010/main" val="244324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B01F6E-F664-4186-BFB7-FB7C1CD473C7}" type="slidenum">
              <a:rPr lang="en-US"/>
              <a:pPr>
                <a:defRPr/>
              </a:pPr>
              <a:t>‹#›</a:t>
            </a:fld>
            <a:endParaRPr lang="en-US"/>
          </a:p>
        </p:txBody>
      </p:sp>
    </p:spTree>
    <p:extLst>
      <p:ext uri="{BB962C8B-B14F-4D97-AF65-F5344CB8AC3E}">
        <p14:creationId xmlns:p14="http://schemas.microsoft.com/office/powerpoint/2010/main" val="17387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A036D-003C-44A5-8D15-22E2487FAF0C}" type="slidenum">
              <a:rPr lang="en-US"/>
              <a:pPr>
                <a:defRPr/>
              </a:pPr>
              <a:t>‹#›</a:t>
            </a:fld>
            <a:endParaRPr lang="en-US"/>
          </a:p>
        </p:txBody>
      </p:sp>
    </p:spTree>
    <p:extLst>
      <p:ext uri="{BB962C8B-B14F-4D97-AF65-F5344CB8AC3E}">
        <p14:creationId xmlns:p14="http://schemas.microsoft.com/office/powerpoint/2010/main" val="57318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124407-21D2-4602-964E-7840A072522D}" type="slidenum">
              <a:rPr lang="en-US"/>
              <a:pPr>
                <a:defRPr/>
              </a:pPr>
              <a:t>‹#›</a:t>
            </a:fld>
            <a:endParaRPr lang="en-US"/>
          </a:p>
        </p:txBody>
      </p:sp>
    </p:spTree>
    <p:extLst>
      <p:ext uri="{BB962C8B-B14F-4D97-AF65-F5344CB8AC3E}">
        <p14:creationId xmlns:p14="http://schemas.microsoft.com/office/powerpoint/2010/main" val="151681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7A81F-430E-4B77-B64D-20DFD596371F}" type="slidenum">
              <a:rPr lang="en-US"/>
              <a:pPr>
                <a:defRPr/>
              </a:pPr>
              <a:t>‹#›</a:t>
            </a:fld>
            <a:endParaRPr lang="en-US"/>
          </a:p>
        </p:txBody>
      </p:sp>
    </p:spTree>
    <p:extLst>
      <p:ext uri="{BB962C8B-B14F-4D97-AF65-F5344CB8AC3E}">
        <p14:creationId xmlns:p14="http://schemas.microsoft.com/office/powerpoint/2010/main" val="294479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8DC0A-A009-4BD5-938F-29DF75AC8505}" type="slidenum">
              <a:rPr lang="en-US"/>
              <a:pPr>
                <a:defRPr/>
              </a:pPr>
              <a:t>‹#›</a:t>
            </a:fld>
            <a:endParaRPr lang="en-US"/>
          </a:p>
        </p:txBody>
      </p:sp>
    </p:spTree>
    <p:extLst>
      <p:ext uri="{BB962C8B-B14F-4D97-AF65-F5344CB8AC3E}">
        <p14:creationId xmlns:p14="http://schemas.microsoft.com/office/powerpoint/2010/main" val="73179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A53B1-CBEF-4058-9F0E-39CDAFA3490E}" type="slidenum">
              <a:rPr lang="en-US"/>
              <a:pPr>
                <a:defRPr/>
              </a:pPr>
              <a:t>‹#›</a:t>
            </a:fld>
            <a:endParaRPr lang="en-US"/>
          </a:p>
        </p:txBody>
      </p:sp>
    </p:spTree>
    <p:extLst>
      <p:ext uri="{BB962C8B-B14F-4D97-AF65-F5344CB8AC3E}">
        <p14:creationId xmlns:p14="http://schemas.microsoft.com/office/powerpoint/2010/main" val="26229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F3E2AD-7D41-48A5-B8CD-EA487DEA9444}" type="slidenum">
              <a:rPr lang="en-US"/>
              <a:pPr>
                <a:defRPr/>
              </a:pPr>
              <a:t>‹#›</a:t>
            </a:fld>
            <a:endParaRPr lang="en-US"/>
          </a:p>
        </p:txBody>
      </p:sp>
    </p:spTree>
    <p:extLst>
      <p:ext uri="{BB962C8B-B14F-4D97-AF65-F5344CB8AC3E}">
        <p14:creationId xmlns:p14="http://schemas.microsoft.com/office/powerpoint/2010/main" val="202772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431F7EB-11D6-440D-B9D7-A663D33AC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2.gif"/><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10" Type="http://schemas.openxmlformats.org/officeDocument/2006/relationships/image" Target="../media/image11.gif"/><Relationship Id="rId4" Type="http://schemas.openxmlformats.org/officeDocument/2006/relationships/oleObject" Target="../embeddings/oleObject1.bin"/><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15"/>
          <p:cNvSpPr txBox="1">
            <a:spLocks noChangeArrowheads="1"/>
          </p:cNvSpPr>
          <p:nvPr/>
        </p:nvSpPr>
        <p:spPr bwMode="auto">
          <a:xfrm>
            <a:off x="1447800" y="6019800"/>
            <a:ext cx="67818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FF0000"/>
                </a:solidFill>
              </a:rPr>
              <a:t>GIÁO VIÊN : TRẦN THỊ LAN PHƯƠNG</a:t>
            </a:r>
          </a:p>
        </p:txBody>
      </p:sp>
      <p:pic>
        <p:nvPicPr>
          <p:cNvPr id="2058" name="Picture 10" descr="images"/>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0000"/>
          </a:solidFill>
        </p:spPr>
      </p:pic>
      <p:sp>
        <p:nvSpPr>
          <p:cNvPr id="2061" name="WordArt 13"/>
          <p:cNvSpPr>
            <a:spLocks noChangeArrowheads="1" noChangeShapeType="1" noTextEdit="1"/>
          </p:cNvSpPr>
          <p:nvPr/>
        </p:nvSpPr>
        <p:spPr bwMode="auto">
          <a:xfrm>
            <a:off x="457200" y="838200"/>
            <a:ext cx="8382000" cy="33861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endParaRPr lang="en-US" sz="3600" kern="10" dirty="0">
              <a:ln w="9525">
                <a:solidFill>
                  <a:srgbClr val="000000"/>
                </a:solidFill>
                <a:round/>
                <a:headEnd/>
                <a:tailEnd/>
              </a:ln>
              <a:solidFill>
                <a:srgbClr val="FF0000"/>
              </a:solidFill>
              <a:latin typeface="Times New Roman"/>
              <a:cs typeface="Times New Roman"/>
            </a:endParaRPr>
          </a:p>
        </p:txBody>
      </p:sp>
      <p:sp>
        <p:nvSpPr>
          <p:cNvPr id="2062" name="Rectangle 14"/>
          <p:cNvSpPr>
            <a:spLocks noChangeArrowheads="1"/>
          </p:cNvSpPr>
          <p:nvPr/>
        </p:nvSpPr>
        <p:spPr bwMode="auto">
          <a:xfrm>
            <a:off x="1524000" y="2057400"/>
            <a:ext cx="632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a:solidFill>
                  <a:srgbClr val="FF00FF"/>
                </a:solidFill>
              </a:rPr>
              <a:t>MÔN: CHÍNH</a:t>
            </a:r>
            <a:r>
              <a:rPr lang="en-US" sz="6000"/>
              <a:t> </a:t>
            </a:r>
            <a:r>
              <a:rPr lang="en-US" sz="6000">
                <a:solidFill>
                  <a:srgbClr val="FF00FF"/>
                </a:solidFill>
              </a:rPr>
              <a:t>TẢ</a:t>
            </a:r>
          </a:p>
        </p:txBody>
      </p:sp>
      <p:sp>
        <p:nvSpPr>
          <p:cNvPr id="2063" name="Rectangle 15"/>
          <p:cNvSpPr>
            <a:spLocks noChangeArrowheads="1"/>
          </p:cNvSpPr>
          <p:nvPr/>
        </p:nvSpPr>
        <p:spPr bwMode="auto">
          <a:xfrm>
            <a:off x="1905000" y="28194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Rectangle 16"/>
          <p:cNvSpPr>
            <a:spLocks noChangeArrowheads="1"/>
          </p:cNvSpPr>
          <p:nvPr/>
        </p:nvSpPr>
        <p:spPr bwMode="auto">
          <a:xfrm>
            <a:off x="1828800" y="3276600"/>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a:solidFill>
                  <a:srgbClr val="00FF00"/>
                </a:solidFill>
              </a:rPr>
              <a:t>Bài: Ê- đi- xơn</a:t>
            </a:r>
          </a:p>
        </p:txBody>
      </p:sp>
      <p:sp>
        <p:nvSpPr>
          <p:cNvPr id="2065" name="Rectangle 17"/>
          <p:cNvSpPr>
            <a:spLocks noChangeArrowheads="1"/>
          </p:cNvSpPr>
          <p:nvPr/>
        </p:nvSpPr>
        <p:spPr bwMode="auto">
          <a:xfrm>
            <a:off x="2743200" y="44196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err="1">
                <a:solidFill>
                  <a:srgbClr val="006600"/>
                </a:solidFill>
              </a:rPr>
              <a:t>Lớp</a:t>
            </a:r>
            <a:r>
              <a:rPr lang="en-US" sz="4000" dirty="0">
                <a:solidFill>
                  <a:srgbClr val="006600"/>
                </a:solidFill>
              </a:rPr>
              <a:t>: </a:t>
            </a:r>
            <a:r>
              <a:rPr lang="en-US" sz="4000" dirty="0" smtClean="0">
                <a:solidFill>
                  <a:srgbClr val="006600"/>
                </a:solidFill>
              </a:rPr>
              <a:t>3</a:t>
            </a:r>
            <a:endParaRPr lang="en-US" sz="4000" dirty="0">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33528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34820" name="WordArt 4"/>
          <p:cNvSpPr>
            <a:spLocks noChangeArrowheads="1" noChangeShapeType="1" noTextEdit="1"/>
          </p:cNvSpPr>
          <p:nvPr/>
        </p:nvSpPr>
        <p:spPr bwMode="auto">
          <a:xfrm>
            <a:off x="3457575" y="9144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4821" name="Text Box 5"/>
          <p:cNvSpPr txBox="1">
            <a:spLocks noChangeArrowheads="1"/>
          </p:cNvSpPr>
          <p:nvPr/>
        </p:nvSpPr>
        <p:spPr bwMode="auto">
          <a:xfrm>
            <a:off x="2057400" y="1447800"/>
            <a:ext cx="6629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solidFill>
                  <a:srgbClr val="000000"/>
                </a:solidFill>
              </a:rPr>
              <a:t>Ê- đi- xơn </a:t>
            </a:r>
            <a:r>
              <a:rPr lang="en-US" sz="3200">
                <a:solidFill>
                  <a:srgbClr val="000000"/>
                </a:solidFill>
              </a:rPr>
              <a:t>là một nhà bác học vĩ đại. Bằng lao động cần cù và óc sáng tạo kì diệu, ông đã cống hiến cho loài người hơn một ngàn sáng chế, góp phần làm thay đổi cuộc sống trên trái đất chúng ta. Câu chuyện  </a:t>
            </a:r>
            <a:r>
              <a:rPr lang="en-US" sz="3200" i="1">
                <a:solidFill>
                  <a:srgbClr val="000000"/>
                </a:solidFill>
              </a:rPr>
              <a:t>Nhà</a:t>
            </a:r>
            <a:r>
              <a:rPr lang="en-US" sz="3200">
                <a:solidFill>
                  <a:srgbClr val="000000"/>
                </a:solidFill>
              </a:rPr>
              <a:t> </a:t>
            </a:r>
            <a:r>
              <a:rPr lang="en-US" sz="3200" i="1">
                <a:solidFill>
                  <a:srgbClr val="000000"/>
                </a:solidFill>
              </a:rPr>
              <a:t>bác học và bà cụ</a:t>
            </a:r>
            <a:r>
              <a:rPr lang="en-US" sz="3200">
                <a:solidFill>
                  <a:srgbClr val="000000"/>
                </a:solidFill>
              </a:rPr>
              <a:t> cho thấy ông rất giàu sáng kiến và luôn mong muốn mang lại điều tốt cho con người.</a:t>
            </a:r>
          </a:p>
        </p:txBody>
      </p:sp>
      <p:sp>
        <p:nvSpPr>
          <p:cNvPr id="34823" name="Text Box 7"/>
          <p:cNvSpPr txBox="1">
            <a:spLocks noChangeArrowheads="1"/>
          </p:cNvSpPr>
          <p:nvPr/>
        </p:nvSpPr>
        <p:spPr bwMode="auto">
          <a:xfrm>
            <a:off x="2286000" y="1447800"/>
            <a:ext cx="2597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a:t>   </a:t>
            </a:r>
            <a:r>
              <a:rPr lang="en-US" sz="3200">
                <a:solidFill>
                  <a:srgbClr val="000000"/>
                </a:solidFill>
              </a:rPr>
              <a:t>  </a:t>
            </a:r>
          </a:p>
        </p:txBody>
      </p:sp>
      <p:sp>
        <p:nvSpPr>
          <p:cNvPr id="34824" name="Line 8"/>
          <p:cNvSpPr>
            <a:spLocks noChangeShapeType="1"/>
          </p:cNvSpPr>
          <p:nvPr/>
        </p:nvSpPr>
        <p:spPr bwMode="auto">
          <a:xfrm>
            <a:off x="2057400" y="655638"/>
            <a:ext cx="0" cy="544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Text Box 10"/>
          <p:cNvSpPr txBox="1">
            <a:spLocks noChangeArrowheads="1"/>
          </p:cNvSpPr>
          <p:nvPr/>
        </p:nvSpPr>
        <p:spPr bwMode="auto">
          <a:xfrm>
            <a:off x="1295400" y="990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rgbClr val="000000"/>
                </a:solidFill>
              </a:rPr>
              <a:t>lỗi </a:t>
            </a:r>
          </a:p>
        </p:txBody>
      </p:sp>
      <p:sp>
        <p:nvSpPr>
          <p:cNvPr id="34827" name="Rectangle 11"/>
          <p:cNvSpPr>
            <a:spLocks noChangeArrowheads="1"/>
          </p:cNvSpPr>
          <p:nvPr/>
        </p:nvSpPr>
        <p:spPr bwMode="auto">
          <a:xfrm>
            <a:off x="609600" y="1036638"/>
            <a:ext cx="533400" cy="457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Line 12"/>
          <p:cNvSpPr>
            <a:spLocks noChangeShapeType="1"/>
          </p:cNvSpPr>
          <p:nvPr/>
        </p:nvSpPr>
        <p:spPr bwMode="auto">
          <a:xfrm>
            <a:off x="2057400" y="6096000"/>
            <a:ext cx="708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4829" name="Picture 13" descr="anim169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8001000" cy="381000"/>
          </a:xfrm>
          <a:prstGeom prst="rect">
            <a:avLst/>
          </a:prstGeom>
          <a:noFill/>
          <a:extLst>
            <a:ext uri="{909E8E84-426E-40DD-AFC4-6F175D3DCCD1}">
              <a14:hiddenFill xmlns:a14="http://schemas.microsoft.com/office/drawing/2010/main">
                <a:solidFill>
                  <a:srgbClr val="FFFFFF"/>
                </a:solidFill>
              </a14:hiddenFill>
            </a:ext>
          </a:extLst>
        </p:spPr>
      </p:pic>
      <p:grpSp>
        <p:nvGrpSpPr>
          <p:cNvPr id="34830" name="Group 14"/>
          <p:cNvGrpSpPr>
            <a:grpSpLocks/>
          </p:cNvGrpSpPr>
          <p:nvPr/>
        </p:nvGrpSpPr>
        <p:grpSpPr bwMode="auto">
          <a:xfrm>
            <a:off x="-76200" y="6183313"/>
            <a:ext cx="685800" cy="685800"/>
            <a:chOff x="4506" y="3198"/>
            <a:chExt cx="1242" cy="1111"/>
          </a:xfrm>
        </p:grpSpPr>
        <p:sp>
          <p:nvSpPr>
            <p:cNvPr id="34831" name="Freeform 15"/>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4832" name="Freeform 16"/>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833" name="Freeform 17"/>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4834" name="Freeform 18"/>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4835" name="Freeform 19"/>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4836" name="Freeform 20"/>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4837" name="Freeform 21"/>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22"/>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4839" name="Freeform 23"/>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24"/>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4841" name="Freeform 25"/>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26"/>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4843" name="Freeform 27"/>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28"/>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4845" name="Freeform 29"/>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30"/>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4847" name="Freeform 31"/>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4848" name="Freeform 32"/>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33"/>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34"/>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35"/>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36"/>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3" name="Freeform 37"/>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4" name="Freeform 38"/>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5" name="Freeform 39"/>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6" name="Freeform 40"/>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7" name="Freeform 41"/>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8" name="Freeform 42"/>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9" name="Freeform 43"/>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0" name="Freeform 44"/>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1" name="Freeform 45"/>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2" name="Freeform 46"/>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3" name="Oval 47"/>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4" name="Oval 48"/>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5" name="Oval 49"/>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6" name="Freeform 50"/>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4867" name="Freeform 51"/>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4868" name="Freeform 52"/>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4869" name="Freeform 53"/>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4870" name="Freeform 54"/>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4871" name="Freeform 55"/>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4872" name="Freeform 56"/>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57"/>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4874" name="Freeform 58"/>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59"/>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4876" name="Freeform 60"/>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61"/>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4878" name="Freeform 62"/>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9" name="Freeform 63"/>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4880" name="Freeform 64"/>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1" name="Freeform 65"/>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4882" name="Freeform 66"/>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4883" name="Freeform 67"/>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4" name="Freeform 68"/>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5" name="Freeform 69"/>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70"/>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7" name="Freeform 71"/>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8" name="Freeform 72"/>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9" name="Freeform 73"/>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74"/>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75"/>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76"/>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77"/>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78"/>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5" name="Freeform 79"/>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6" name="Freeform 80"/>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7" name="Freeform 81"/>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8" name="Oval 82"/>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Oval 83"/>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Oval 84"/>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85"/>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4902" name="Freeform 86"/>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03" name="Freeform 87"/>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4904" name="Freeform 88"/>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4905" name="Freeform 89"/>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4906" name="Freeform 90"/>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4907" name="Freeform 91"/>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8" name="Freeform 92"/>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4909" name="Freeform 93"/>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0" name="Freeform 94"/>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4911" name="Freeform 95"/>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2" name="Freeform 96"/>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4913" name="Freeform 97"/>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4" name="Freeform 98"/>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4915" name="Freeform 99"/>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6" name="Oval 100"/>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34917" name="Freeform 101"/>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4918" name="Freeform 102"/>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9" name="Freeform 103"/>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0" name="Freeform 104"/>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1" name="Freeform 105"/>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2" name="Freeform 106"/>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3" name="Freeform 107"/>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4" name="Freeform 108"/>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109"/>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6" name="Freeform 110"/>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111"/>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8" name="Freeform 112"/>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113"/>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0" name="Freeform 114"/>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1" name="Freeform 115"/>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2" name="Freeform 116"/>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3" name="Oval 117"/>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Oval 118"/>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Oval 119"/>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36" name="Group 120"/>
          <p:cNvGrpSpPr>
            <a:grpSpLocks/>
          </p:cNvGrpSpPr>
          <p:nvPr/>
        </p:nvGrpSpPr>
        <p:grpSpPr bwMode="auto">
          <a:xfrm>
            <a:off x="8458200" y="6172200"/>
            <a:ext cx="685800" cy="685800"/>
            <a:chOff x="4506" y="3198"/>
            <a:chExt cx="1242" cy="1111"/>
          </a:xfrm>
        </p:grpSpPr>
        <p:sp>
          <p:nvSpPr>
            <p:cNvPr id="34937" name="Freeform 121"/>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4938" name="Freeform 122"/>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39" name="Freeform 123"/>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4940" name="Freeform 124"/>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4941" name="Freeform 125"/>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4942" name="Freeform 126"/>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4943" name="Freeform 127"/>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4" name="Freeform 128"/>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4945" name="Freeform 129"/>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6" name="Freeform 130"/>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4947" name="Freeform 131"/>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8" name="Freeform 132"/>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4949" name="Freeform 133"/>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0" name="Freeform 134"/>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4951" name="Freeform 135"/>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2" name="Freeform 136"/>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4953" name="Freeform 137"/>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4954" name="Freeform 138"/>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5" name="Freeform 139"/>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6" name="Freeform 140"/>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7" name="Freeform 141"/>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8" name="Freeform 142"/>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9" name="Freeform 143"/>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0" name="Freeform 144"/>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1" name="Freeform 145"/>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2" name="Freeform 146"/>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3" name="Freeform 147"/>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4" name="Freeform 148"/>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5" name="Freeform 149"/>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6" name="Freeform 150"/>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7" name="Freeform 151"/>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8" name="Freeform 152"/>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9" name="Oval 153"/>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0" name="Oval 154"/>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1" name="Oval 155"/>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2" name="Freeform 156"/>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4973" name="Freeform 157"/>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4974" name="Freeform 158"/>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4975" name="Freeform 159"/>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4976" name="Freeform 160"/>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4977" name="Freeform 161"/>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4978" name="Freeform 162"/>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9" name="Freeform 163"/>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4980" name="Freeform 164"/>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1" name="Freeform 165"/>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4982" name="Freeform 166"/>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3" name="Freeform 167"/>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4984" name="Freeform 168"/>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5" name="Freeform 169"/>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4986" name="Freeform 170"/>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7" name="Freeform 171"/>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4988" name="Freeform 172"/>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4989" name="Freeform 173"/>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0" name="Freeform 174"/>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1" name="Freeform 175"/>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2" name="Freeform 176"/>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3" name="Freeform 177"/>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4" name="Freeform 178"/>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5" name="Freeform 179"/>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6" name="Freeform 180"/>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7" name="Freeform 181"/>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8" name="Freeform 182"/>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9" name="Freeform 183"/>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0" name="Freeform 184"/>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1" name="Freeform 185"/>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2" name="Freeform 186"/>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3" name="Freeform 187"/>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4" name="Oval 188"/>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5" name="Oval 189"/>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6" name="Oval 190"/>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7" name="Freeform 191"/>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5008" name="Freeform 192"/>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5009" name="Freeform 193"/>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5010" name="Freeform 194"/>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5011" name="Freeform 195"/>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5012" name="Freeform 196"/>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5013" name="Freeform 197"/>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4" name="Freeform 198"/>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5015" name="Freeform 199"/>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6" name="Freeform 200"/>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5017" name="Freeform 201"/>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8" name="Freeform 202"/>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5019" name="Freeform 203"/>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0" name="Freeform 204"/>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5021" name="Freeform 205"/>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2" name="Oval 206"/>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35023" name="Freeform 207"/>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5024" name="Freeform 208"/>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5" name="Freeform 209"/>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6" name="Freeform 210"/>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7" name="Freeform 211"/>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8" name="Freeform 212"/>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9" name="Freeform 213"/>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0" name="Freeform 214"/>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1" name="Freeform 215"/>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2" name="Freeform 216"/>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3" name="Freeform 217"/>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4" name="Freeform 218"/>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5" name="Freeform 219"/>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6" name="Freeform 220"/>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7" name="Freeform 221"/>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8" name="Freeform 222"/>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9" name="Oval 223"/>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0" name="Oval 224"/>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1" name="Oval 225"/>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28194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35844" name="WordArt 4"/>
          <p:cNvSpPr>
            <a:spLocks noChangeArrowheads="1" noChangeShapeType="1" noTextEdit="1"/>
          </p:cNvSpPr>
          <p:nvPr/>
        </p:nvSpPr>
        <p:spPr bwMode="auto">
          <a:xfrm>
            <a:off x="2924175" y="9144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5845" name="Text Box 5"/>
          <p:cNvSpPr txBox="1">
            <a:spLocks noChangeArrowheads="1"/>
          </p:cNvSpPr>
          <p:nvPr/>
        </p:nvSpPr>
        <p:spPr bwMode="auto">
          <a:xfrm>
            <a:off x="228600" y="144780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( 2 )</a:t>
            </a:r>
          </a:p>
        </p:txBody>
      </p:sp>
      <p:sp>
        <p:nvSpPr>
          <p:cNvPr id="35846" name="Text Box 6"/>
          <p:cNvSpPr txBox="1">
            <a:spLocks noChangeArrowheads="1"/>
          </p:cNvSpPr>
          <p:nvPr/>
        </p:nvSpPr>
        <p:spPr bwMode="auto">
          <a:xfrm>
            <a:off x="1447800" y="1447800"/>
            <a:ext cx="739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33CC"/>
                </a:solidFill>
              </a:rPr>
              <a:t>a)</a:t>
            </a:r>
            <a:r>
              <a:rPr lang="en-US" sz="4000" b="1">
                <a:solidFill>
                  <a:srgbClr val="000000"/>
                </a:solidFill>
              </a:rPr>
              <a:t> </a:t>
            </a:r>
            <a:r>
              <a:rPr lang="en-US" sz="4000" b="1">
                <a:solidFill>
                  <a:srgbClr val="0000FF"/>
                </a:solidFill>
              </a:rPr>
              <a:t>Em chọn</a:t>
            </a:r>
            <a:r>
              <a:rPr lang="en-US" sz="4000" b="1">
                <a:solidFill>
                  <a:srgbClr val="993366"/>
                </a:solidFill>
              </a:rPr>
              <a:t> </a:t>
            </a:r>
            <a:r>
              <a:rPr lang="en-US" sz="4000" b="1">
                <a:solidFill>
                  <a:srgbClr val="FF0000"/>
                </a:solidFill>
              </a:rPr>
              <a:t>tr</a:t>
            </a:r>
            <a:r>
              <a:rPr lang="en-US" sz="4000" b="1">
                <a:solidFill>
                  <a:srgbClr val="993366"/>
                </a:solidFill>
              </a:rPr>
              <a:t> </a:t>
            </a:r>
            <a:r>
              <a:rPr lang="en-US" sz="4000" b="1">
                <a:solidFill>
                  <a:srgbClr val="0000FF"/>
                </a:solidFill>
              </a:rPr>
              <a:t>hay</a:t>
            </a:r>
            <a:r>
              <a:rPr lang="en-US" sz="4000" b="1">
                <a:solidFill>
                  <a:srgbClr val="993366"/>
                </a:solidFill>
              </a:rPr>
              <a:t> </a:t>
            </a:r>
            <a:r>
              <a:rPr lang="en-US" sz="4000" b="1">
                <a:solidFill>
                  <a:srgbClr val="FF0000"/>
                </a:solidFill>
              </a:rPr>
              <a:t>ch </a:t>
            </a:r>
            <a:r>
              <a:rPr lang="en-US" sz="4000" b="1">
                <a:solidFill>
                  <a:srgbClr val="0000FF"/>
                </a:solidFill>
              </a:rPr>
              <a:t>để điền vào chỗ trống ? Giải câu đố.</a:t>
            </a:r>
          </a:p>
        </p:txBody>
      </p:sp>
      <p:sp>
        <p:nvSpPr>
          <p:cNvPr id="35847" name="Text Box 7"/>
          <p:cNvSpPr txBox="1">
            <a:spLocks noChangeArrowheads="1"/>
          </p:cNvSpPr>
          <p:nvPr/>
        </p:nvSpPr>
        <p:spPr bwMode="auto">
          <a:xfrm>
            <a:off x="990600" y="2849563"/>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Mặt     òn, mặt lại đỏ gay</a:t>
            </a:r>
          </a:p>
        </p:txBody>
      </p:sp>
      <p:sp>
        <p:nvSpPr>
          <p:cNvPr id="35848" name="Text Box 8"/>
          <p:cNvSpPr txBox="1">
            <a:spLocks noChangeArrowheads="1"/>
          </p:cNvSpPr>
          <p:nvPr/>
        </p:nvSpPr>
        <p:spPr bwMode="auto">
          <a:xfrm>
            <a:off x="1905000" y="2803525"/>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49" name="Text Box 9"/>
          <p:cNvSpPr txBox="1">
            <a:spLocks noChangeArrowheads="1"/>
          </p:cNvSpPr>
          <p:nvPr/>
        </p:nvSpPr>
        <p:spPr bwMode="auto">
          <a:xfrm>
            <a:off x="381000" y="3535363"/>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Ai nhìn cũng phải nhíu mày vì sao</a:t>
            </a:r>
          </a:p>
        </p:txBody>
      </p:sp>
      <p:sp>
        <p:nvSpPr>
          <p:cNvPr id="35850" name="Text Box 10"/>
          <p:cNvSpPr txBox="1">
            <a:spLocks noChangeArrowheads="1"/>
          </p:cNvSpPr>
          <p:nvPr/>
        </p:nvSpPr>
        <p:spPr bwMode="auto">
          <a:xfrm>
            <a:off x="990600" y="4144963"/>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0000"/>
                </a:solidFill>
              </a:rPr>
              <a:t>Suốt ngày lơ lửng     ên cao</a:t>
            </a:r>
          </a:p>
        </p:txBody>
      </p:sp>
      <p:sp>
        <p:nvSpPr>
          <p:cNvPr id="35851" name="Text Box 11"/>
          <p:cNvSpPr txBox="1">
            <a:spLocks noChangeArrowheads="1"/>
          </p:cNvSpPr>
          <p:nvPr/>
        </p:nvSpPr>
        <p:spPr bwMode="auto">
          <a:xfrm>
            <a:off x="4800600" y="4175125"/>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52" name="Text Box 12"/>
          <p:cNvSpPr txBox="1">
            <a:spLocks noChangeArrowheads="1"/>
          </p:cNvSpPr>
          <p:nvPr/>
        </p:nvSpPr>
        <p:spPr bwMode="auto">
          <a:xfrm>
            <a:off x="533400" y="4906963"/>
            <a:ext cx="861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00"/>
                </a:solidFill>
              </a:rPr>
              <a:t>Đêm về đi ngủ,    ui vào nơi đâu?</a:t>
            </a:r>
          </a:p>
        </p:txBody>
      </p:sp>
      <p:sp>
        <p:nvSpPr>
          <p:cNvPr id="35853" name="Text Box 13"/>
          <p:cNvSpPr txBox="1">
            <a:spLocks noChangeArrowheads="1"/>
          </p:cNvSpPr>
          <p:nvPr/>
        </p:nvSpPr>
        <p:spPr bwMode="auto">
          <a:xfrm>
            <a:off x="3048000" y="48768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 . .</a:t>
            </a:r>
            <a:r>
              <a:rPr lang="en-US" sz="3200" b="1">
                <a:solidFill>
                  <a:srgbClr val="000000"/>
                </a:solidFill>
              </a:rPr>
              <a:t>      </a:t>
            </a:r>
          </a:p>
        </p:txBody>
      </p:sp>
      <p:sp>
        <p:nvSpPr>
          <p:cNvPr id="35854" name="Text Box 14"/>
          <p:cNvSpPr txBox="1">
            <a:spLocks noChangeArrowheads="1"/>
          </p:cNvSpPr>
          <p:nvPr/>
        </p:nvSpPr>
        <p:spPr bwMode="auto">
          <a:xfrm>
            <a:off x="6629400" y="55927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FF"/>
                </a:solidFill>
              </a:rPr>
              <a:t>Là gì?</a:t>
            </a:r>
          </a:p>
        </p:txBody>
      </p:sp>
      <p:sp>
        <p:nvSpPr>
          <p:cNvPr id="35855" name="Text Box 15"/>
          <p:cNvSpPr txBox="1">
            <a:spLocks noChangeArrowheads="1"/>
          </p:cNvSpPr>
          <p:nvPr/>
        </p:nvSpPr>
        <p:spPr bwMode="auto">
          <a:xfrm>
            <a:off x="3886200" y="6278563"/>
            <a:ext cx="449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00"/>
                </a:solidFill>
              </a:rPr>
              <a:t>Trần Liên Nguyễn</a:t>
            </a:r>
          </a:p>
        </p:txBody>
      </p:sp>
      <p:pic>
        <p:nvPicPr>
          <p:cNvPr id="35856" name="Picture 16"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90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5857" name="Picture 17"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43489">
            <a:off x="8028782" y="5828506"/>
            <a:ext cx="1219200" cy="992187"/>
          </a:xfrm>
          <a:prstGeom prst="rect">
            <a:avLst/>
          </a:prstGeom>
          <a:noFill/>
          <a:extLst>
            <a:ext uri="{909E8E84-426E-40DD-AFC4-6F175D3DCCD1}">
              <a14:hiddenFill xmlns:a14="http://schemas.microsoft.com/office/drawing/2010/main">
                <a:solidFill>
                  <a:srgbClr val="FFFFFF"/>
                </a:solidFill>
              </a14:hiddenFill>
            </a:ext>
          </a:extLst>
        </p:spPr>
      </p:pic>
      <p:pic>
        <p:nvPicPr>
          <p:cNvPr id="35858" name="Picture 18"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76200"/>
            <a:ext cx="9906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5859" name="Text Box 19"/>
          <p:cNvSpPr txBox="1">
            <a:spLocks noChangeArrowheads="1"/>
          </p:cNvSpPr>
          <p:nvPr/>
        </p:nvSpPr>
        <p:spPr bwMode="auto">
          <a:xfrm>
            <a:off x="4038600" y="1431925"/>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tr</a:t>
            </a:r>
            <a:r>
              <a:rPr lang="en-US" sz="3200" b="1">
                <a:solidFill>
                  <a:srgbClr val="000000"/>
                </a:solidFill>
              </a:rPr>
              <a:t> </a:t>
            </a:r>
          </a:p>
        </p:txBody>
      </p:sp>
      <p:sp>
        <p:nvSpPr>
          <p:cNvPr id="35860" name="Text Box 20"/>
          <p:cNvSpPr txBox="1">
            <a:spLocks noChangeArrowheads="1"/>
          </p:cNvSpPr>
          <p:nvPr/>
        </p:nvSpPr>
        <p:spPr bwMode="auto">
          <a:xfrm>
            <a:off x="4038600" y="1431925"/>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tr</a:t>
            </a:r>
            <a:r>
              <a:rPr lang="en-US" sz="3200" b="1">
                <a:solidFill>
                  <a:srgbClr val="000000"/>
                </a:solidFill>
              </a:rPr>
              <a:t> </a:t>
            </a:r>
          </a:p>
        </p:txBody>
      </p:sp>
      <p:sp>
        <p:nvSpPr>
          <p:cNvPr id="35861" name="Text Box 21"/>
          <p:cNvSpPr txBox="1">
            <a:spLocks noChangeArrowheads="1"/>
          </p:cNvSpPr>
          <p:nvPr/>
        </p:nvSpPr>
        <p:spPr bwMode="auto">
          <a:xfrm>
            <a:off x="5486400" y="14478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FF0000"/>
                </a:solidFill>
              </a:rPr>
              <a:t>ch</a:t>
            </a:r>
            <a:endParaRPr lang="en-US" sz="3200" b="1">
              <a:solidFill>
                <a:srgbClr val="000000"/>
              </a:solidFill>
            </a:endParaRPr>
          </a:p>
        </p:txBody>
      </p:sp>
      <p:pic>
        <p:nvPicPr>
          <p:cNvPr id="35862" name="Picture 22"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9144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5848"/>
                                        </p:tgtEl>
                                      </p:cBhvr>
                                    </p:animEffect>
                                    <p:set>
                                      <p:cBhvr>
                                        <p:cTn id="7" dur="1" fill="hold">
                                          <p:stCondLst>
                                            <p:cond delay="499"/>
                                          </p:stCondLst>
                                        </p:cTn>
                                        <p:tgtEl>
                                          <p:spTgt spid="35848"/>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35851"/>
                                        </p:tgtEl>
                                      </p:cBhvr>
                                    </p:animEffect>
                                    <p:set>
                                      <p:cBhvr>
                                        <p:cTn id="10" dur="1" fill="hold">
                                          <p:stCondLst>
                                            <p:cond delay="499"/>
                                          </p:stCondLst>
                                        </p:cTn>
                                        <p:tgtEl>
                                          <p:spTgt spid="35851"/>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35853"/>
                                        </p:tgtEl>
                                      </p:cBhvr>
                                    </p:animEffect>
                                    <p:set>
                                      <p:cBhvr>
                                        <p:cTn id="13" dur="1" fill="hold">
                                          <p:stCondLst>
                                            <p:cond delay="499"/>
                                          </p:stCondLst>
                                        </p:cTn>
                                        <p:tgtEl>
                                          <p:spTgt spid="3585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0" nodeType="clickEffect">
                                  <p:stCondLst>
                                    <p:cond delay="0"/>
                                  </p:stCondLst>
                                  <p:childTnLst>
                                    <p:animMotion origin="layout" path="M 0 -3.7037E-6 L -0.20417 0.20672 " pathEditMode="relative" rAng="0" ptsTypes="AA">
                                      <p:cBhvr>
                                        <p:cTn id="17" dur="2000" fill="hold"/>
                                        <p:tgtEl>
                                          <p:spTgt spid="35860"/>
                                        </p:tgtEl>
                                        <p:attrNameLst>
                                          <p:attrName>ppt_x</p:attrName>
                                          <p:attrName>ppt_y</p:attrName>
                                        </p:attrNameLst>
                                      </p:cBhvr>
                                      <p:rCtr x="-10208" y="10324"/>
                                    </p:animMotion>
                                  </p:childTnLst>
                                </p:cTn>
                              </p:par>
                              <p:par>
                                <p:cTn id="18" presetID="42" presetClass="path" presetSubtype="0" accel="50000" decel="50000" fill="hold" grpId="0" nodeType="withEffect">
                                  <p:stCondLst>
                                    <p:cond delay="0"/>
                                  </p:stCondLst>
                                  <p:childTnLst>
                                    <p:animMotion origin="layout" path="M 0 -3.7037E-6 L 0.1125 0.39561 " pathEditMode="relative" rAng="0" ptsTypes="AA">
                                      <p:cBhvr>
                                        <p:cTn id="19" dur="2000" fill="hold"/>
                                        <p:tgtEl>
                                          <p:spTgt spid="35859"/>
                                        </p:tgtEl>
                                        <p:attrNameLst>
                                          <p:attrName>ppt_x</p:attrName>
                                          <p:attrName>ppt_y</p:attrName>
                                        </p:attrNameLst>
                                      </p:cBhvr>
                                      <p:rCtr x="5625" y="19769"/>
                                    </p:animMotion>
                                  </p:childTnLst>
                                </p:cTn>
                              </p:par>
                              <p:par>
                                <p:cTn id="20" presetID="42" presetClass="path" presetSubtype="0" accel="50000" decel="50000" fill="hold" grpId="0" nodeType="withEffect">
                                  <p:stCondLst>
                                    <p:cond delay="0"/>
                                  </p:stCondLst>
                                  <p:childTnLst>
                                    <p:animMotion origin="layout" path="M 0.00834 0.02658 L -0.27083 0.49271 " pathEditMode="relative" rAng="0" ptsTypes="AA">
                                      <p:cBhvr>
                                        <p:cTn id="21" dur="2000" fill="hold"/>
                                        <p:tgtEl>
                                          <p:spTgt spid="35861"/>
                                        </p:tgtEl>
                                        <p:attrNameLst>
                                          <p:attrName>ppt_x</p:attrName>
                                          <p:attrName>ppt_y</p:attrName>
                                        </p:attrNameLst>
                                      </p:cBhvr>
                                      <p:rCtr x="-13958" y="23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51" grpId="0"/>
      <p:bldP spid="35853" grpId="0"/>
      <p:bldP spid="35859" grpId="0"/>
      <p:bldP spid="35860" grpId="0"/>
      <p:bldP spid="358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9413"/>
            <a:ext cx="9144000" cy="5208587"/>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3352800" y="3810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 </a:t>
            </a:r>
          </a:p>
        </p:txBody>
      </p:sp>
      <p:sp>
        <p:nvSpPr>
          <p:cNvPr id="36869" name="WordArt 5"/>
          <p:cNvSpPr>
            <a:spLocks noChangeArrowheads="1" noChangeShapeType="1" noTextEdit="1"/>
          </p:cNvSpPr>
          <p:nvPr/>
        </p:nvSpPr>
        <p:spPr bwMode="auto">
          <a:xfrm>
            <a:off x="3457575" y="9144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pic>
        <p:nvPicPr>
          <p:cNvPr id="36870"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189912" y="-34924"/>
            <a:ext cx="917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94" y="5945981"/>
            <a:ext cx="9159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20272">
            <a:off x="8156575" y="5932488"/>
            <a:ext cx="99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FLOW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2509837" y="4795838"/>
            <a:ext cx="4667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FLOWE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167437" y="4795838"/>
            <a:ext cx="4667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6200" y="3429000"/>
            <a:ext cx="609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6200" y="762000"/>
            <a:ext cx="609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610600" y="3200400"/>
            <a:ext cx="609600" cy="2784475"/>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610600" y="674688"/>
            <a:ext cx="609600" cy="2601912"/>
          </a:xfrm>
          <a:prstGeom prst="rect">
            <a:avLst/>
          </a:prstGeom>
          <a:noFill/>
          <a:extLst>
            <a:ext uri="{909E8E84-426E-40DD-AFC4-6F175D3DCCD1}">
              <a14:hiddenFill xmlns:a14="http://schemas.microsoft.com/office/drawing/2010/main">
                <a:solidFill>
                  <a:srgbClr val="FFFFFF"/>
                </a:solidFill>
              </a14:hiddenFill>
            </a:ext>
          </a:extLst>
        </p:spPr>
      </p:pic>
      <p:sp>
        <p:nvSpPr>
          <p:cNvPr id="36880" name="Rectangle 16"/>
          <p:cNvSpPr>
            <a:spLocks noChangeArrowheads="1"/>
          </p:cNvSpPr>
          <p:nvPr/>
        </p:nvSpPr>
        <p:spPr bwMode="auto">
          <a:xfrm>
            <a:off x="990600" y="1676400"/>
            <a:ext cx="2133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FF3300"/>
                </a:solidFill>
              </a:rPr>
              <a:t>Mặt trời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352800" y="868363"/>
            <a:ext cx="4648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rgbClr val="000000"/>
                </a:solidFill>
              </a:rPr>
              <a:t>Chính tả: Nghe – viết </a:t>
            </a:r>
          </a:p>
        </p:txBody>
      </p:sp>
      <p:sp>
        <p:nvSpPr>
          <p:cNvPr id="32772" name="WordArt 4"/>
          <p:cNvSpPr>
            <a:spLocks noChangeArrowheads="1" noChangeShapeType="1" noTextEdit="1"/>
          </p:cNvSpPr>
          <p:nvPr/>
        </p:nvSpPr>
        <p:spPr bwMode="auto">
          <a:xfrm>
            <a:off x="3457575" y="1524000"/>
            <a:ext cx="32480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2773" name="WordArt 5"/>
          <p:cNvSpPr>
            <a:spLocks noChangeArrowheads="1" noChangeShapeType="1" noTextEdit="1"/>
          </p:cNvSpPr>
          <p:nvPr/>
        </p:nvSpPr>
        <p:spPr bwMode="auto">
          <a:xfrm>
            <a:off x="609600" y="2743200"/>
            <a:ext cx="7686675" cy="1143000"/>
          </a:xfrm>
          <a:prstGeom prst="rect">
            <a:avLst/>
          </a:prstGeom>
        </p:spPr>
        <p:txBody>
          <a:bodyPr wrap="none" fromWordArt="1">
            <a:prstTxWarp prst="textPlain">
              <a:avLst>
                <a:gd name="adj" fmla="val 50000"/>
              </a:avLst>
            </a:prstTxWarp>
          </a:bodyPr>
          <a:lstStyle/>
          <a:p>
            <a:pPr algn="ctr"/>
            <a:r>
              <a:rPr lang="vi-VN"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Times New Roman"/>
                <a:cs typeface="Times New Roman"/>
              </a:rPr>
              <a:t>Xem trước: Một nhà thông thái</a:t>
            </a:r>
            <a:endParaRPr lang="en-US" sz="3600" i="1" kern="10">
              <a:ln w="9525">
                <a:solidFill>
                  <a:srgbClr val="FF00FF"/>
                </a:solidFill>
                <a:round/>
                <a:headEnd/>
                <a:tailEnd/>
              </a:ln>
              <a:solidFill>
                <a:srgbClr val="FF0000"/>
              </a:solidFill>
              <a:effectLst>
                <a:outerShdw dist="35921" dir="2700000" algn="ctr" rotWithShape="0">
                  <a:srgbClr val="808080">
                    <a:alpha val="80000"/>
                  </a:srgbClr>
                </a:outerShdw>
              </a:effectLst>
              <a:latin typeface="Times New Roman"/>
              <a:cs typeface="Times New Roman"/>
            </a:endParaRPr>
          </a:p>
        </p:txBody>
      </p:sp>
      <p:pic>
        <p:nvPicPr>
          <p:cNvPr id="32774" name="Picture 6" descr="Picture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39163" y="-71438"/>
            <a:ext cx="6858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Picture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400" y="-76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263"/>
            <a:ext cx="8001000" cy="160337"/>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785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86740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400800" y="2895600"/>
            <a:ext cx="510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97663"/>
            <a:ext cx="8001000" cy="16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0" fill="hold"/>
                                        <p:tgtEl>
                                          <p:spTgt spid="32773"/>
                                        </p:tgtEl>
                                        <p:attrNameLst>
                                          <p:attrName>ppt_x</p:attrName>
                                        </p:attrNameLst>
                                      </p:cBhvr>
                                      <p:tavLst>
                                        <p:tav tm="0">
                                          <p:val>
                                            <p:strVal val="1+#ppt_w/2"/>
                                          </p:val>
                                        </p:tav>
                                        <p:tav tm="100000">
                                          <p:val>
                                            <p:strVal val="#ppt_x"/>
                                          </p:val>
                                        </p:tav>
                                      </p:tavLst>
                                    </p:anim>
                                    <p:anim calcmode="lin" valueType="num">
                                      <p:cBhvr additive="base">
                                        <p:cTn id="8" dur="50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REWRK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057400"/>
            <a:ext cx="4800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7892" name="WordArt 4"/>
          <p:cNvSpPr>
            <a:spLocks noChangeArrowheads="1" noChangeShapeType="1" noTextEdit="1"/>
          </p:cNvSpPr>
          <p:nvPr/>
        </p:nvSpPr>
        <p:spPr bwMode="auto">
          <a:xfrm>
            <a:off x="1143000" y="2362200"/>
            <a:ext cx="6858000" cy="1295400"/>
          </a:xfrm>
          <a:prstGeom prst="rect">
            <a:avLst/>
          </a:prstGeom>
        </p:spPr>
        <p:txBody>
          <a:bodyPr wrap="none" fromWordArt="1">
            <a:prstTxWarp prst="textFadeUp">
              <a:avLst>
                <a:gd name="adj" fmla="val 0"/>
              </a:avLst>
            </a:prstTxWarp>
          </a:bodyPr>
          <a:lstStyle/>
          <a:p>
            <a:pPr algn="ctr"/>
            <a:r>
              <a:rPr lang="en-US" sz="4000" kern="10">
                <a:ln w="12700">
                  <a:solidFill>
                    <a:srgbClr val="FF3300"/>
                  </a:solidFill>
                  <a:round/>
                  <a:headEnd/>
                  <a:tailEnd/>
                </a:ln>
                <a:solidFill>
                  <a:srgbClr val="0000FF"/>
                </a:solidFill>
                <a:effectLst>
                  <a:outerShdw dist="204781" dir="16627501" sy="50000" rotWithShape="0">
                    <a:schemeClr val="tx1"/>
                  </a:outerShdw>
                </a:effectLst>
                <a:latin typeface="VNI-Brush"/>
              </a:rPr>
              <a:t>Kính  Chuùc  Söùc  Khoûe   Quyù  Thaày  Coâ </a:t>
            </a:r>
          </a:p>
        </p:txBody>
      </p:sp>
      <p:sp>
        <p:nvSpPr>
          <p:cNvPr id="37893" name="Freeform 5">
            <a:hlinkClick r:id="" action="ppaction://noaction"/>
          </p:cNvPr>
          <p:cNvSpPr>
            <a:spLocks/>
          </p:cNvSpPr>
          <p:nvPr/>
        </p:nvSpPr>
        <p:spPr bwMode="auto">
          <a:xfrm>
            <a:off x="-152400" y="990600"/>
            <a:ext cx="5114925" cy="5943600"/>
          </a:xfrm>
          <a:custGeom>
            <a:avLst/>
            <a:gdLst>
              <a:gd name="T0" fmla="*/ 194 w 2611"/>
              <a:gd name="T1" fmla="*/ 244 h 3885"/>
              <a:gd name="T2" fmla="*/ 153 w 2611"/>
              <a:gd name="T3" fmla="*/ 1339 h 3885"/>
              <a:gd name="T4" fmla="*/ 235 w 2611"/>
              <a:gd name="T5" fmla="*/ 1802 h 3885"/>
              <a:gd name="T6" fmla="*/ 194 w 2611"/>
              <a:gd name="T7" fmla="*/ 1891 h 3885"/>
              <a:gd name="T8" fmla="*/ 145 w 2611"/>
              <a:gd name="T9" fmla="*/ 2004 h 3885"/>
              <a:gd name="T10" fmla="*/ 153 w 2611"/>
              <a:gd name="T11" fmla="*/ 2418 h 3885"/>
              <a:gd name="T12" fmla="*/ 259 w 2611"/>
              <a:gd name="T13" fmla="*/ 2718 h 3885"/>
              <a:gd name="T14" fmla="*/ 218 w 2611"/>
              <a:gd name="T15" fmla="*/ 3173 h 3885"/>
              <a:gd name="T16" fmla="*/ 170 w 2611"/>
              <a:gd name="T17" fmla="*/ 3432 h 3885"/>
              <a:gd name="T18" fmla="*/ 80 w 2611"/>
              <a:gd name="T19" fmla="*/ 3603 h 3885"/>
              <a:gd name="T20" fmla="*/ 170 w 2611"/>
              <a:gd name="T21" fmla="*/ 3789 h 3885"/>
              <a:gd name="T22" fmla="*/ 527 w 2611"/>
              <a:gd name="T23" fmla="*/ 3878 h 3885"/>
              <a:gd name="T24" fmla="*/ 957 w 2611"/>
              <a:gd name="T25" fmla="*/ 3830 h 3885"/>
              <a:gd name="T26" fmla="*/ 1054 w 2611"/>
              <a:gd name="T27" fmla="*/ 3765 h 3885"/>
              <a:gd name="T28" fmla="*/ 1086 w 2611"/>
              <a:gd name="T29" fmla="*/ 3578 h 3885"/>
              <a:gd name="T30" fmla="*/ 859 w 2611"/>
              <a:gd name="T31" fmla="*/ 3375 h 3885"/>
              <a:gd name="T32" fmla="*/ 397 w 2611"/>
              <a:gd name="T33" fmla="*/ 3319 h 3885"/>
              <a:gd name="T34" fmla="*/ 275 w 2611"/>
              <a:gd name="T35" fmla="*/ 3359 h 3885"/>
              <a:gd name="T36" fmla="*/ 97 w 2611"/>
              <a:gd name="T37" fmla="*/ 3262 h 3885"/>
              <a:gd name="T38" fmla="*/ 332 w 2611"/>
              <a:gd name="T39" fmla="*/ 3367 h 3885"/>
              <a:gd name="T40" fmla="*/ 243 w 2611"/>
              <a:gd name="T41" fmla="*/ 3440 h 3885"/>
              <a:gd name="T42" fmla="*/ 32 w 2611"/>
              <a:gd name="T43" fmla="*/ 3400 h 3885"/>
              <a:gd name="T44" fmla="*/ 80 w 2611"/>
              <a:gd name="T45" fmla="*/ 3189 h 3885"/>
              <a:gd name="T46" fmla="*/ 348 w 2611"/>
              <a:gd name="T47" fmla="*/ 3124 h 3885"/>
              <a:gd name="T48" fmla="*/ 510 w 2611"/>
              <a:gd name="T49" fmla="*/ 3302 h 3885"/>
              <a:gd name="T50" fmla="*/ 754 w 2611"/>
              <a:gd name="T51" fmla="*/ 3327 h 3885"/>
              <a:gd name="T52" fmla="*/ 851 w 2611"/>
              <a:gd name="T53" fmla="*/ 3286 h 3885"/>
              <a:gd name="T54" fmla="*/ 1159 w 2611"/>
              <a:gd name="T55" fmla="*/ 3359 h 3885"/>
              <a:gd name="T56" fmla="*/ 1378 w 2611"/>
              <a:gd name="T57" fmla="*/ 3603 h 3885"/>
              <a:gd name="T58" fmla="*/ 1451 w 2611"/>
              <a:gd name="T59" fmla="*/ 3651 h 3885"/>
              <a:gd name="T60" fmla="*/ 1662 w 2611"/>
              <a:gd name="T61" fmla="*/ 3732 h 3885"/>
              <a:gd name="T62" fmla="*/ 2011 w 2611"/>
              <a:gd name="T63" fmla="*/ 3740 h 3885"/>
              <a:gd name="T64" fmla="*/ 2190 w 2611"/>
              <a:gd name="T65" fmla="*/ 3684 h 3885"/>
              <a:gd name="T66" fmla="*/ 2579 w 2611"/>
              <a:gd name="T67" fmla="*/ 3643 h 3885"/>
              <a:gd name="T68" fmla="*/ 2490 w 2611"/>
              <a:gd name="T69" fmla="*/ 3651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1" h="3885">
                <a:moveTo>
                  <a:pt x="235" y="0"/>
                </a:moveTo>
                <a:cubicBezTo>
                  <a:pt x="226" y="82"/>
                  <a:pt x="204" y="162"/>
                  <a:pt x="194" y="244"/>
                </a:cubicBezTo>
                <a:cubicBezTo>
                  <a:pt x="173" y="422"/>
                  <a:pt x="156" y="603"/>
                  <a:pt x="121" y="779"/>
                </a:cubicBezTo>
                <a:cubicBezTo>
                  <a:pt x="103" y="964"/>
                  <a:pt x="93" y="1160"/>
                  <a:pt x="153" y="1339"/>
                </a:cubicBezTo>
                <a:cubicBezTo>
                  <a:pt x="165" y="1412"/>
                  <a:pt x="190" y="1465"/>
                  <a:pt x="243" y="1518"/>
                </a:cubicBezTo>
                <a:cubicBezTo>
                  <a:pt x="274" y="1612"/>
                  <a:pt x="258" y="1708"/>
                  <a:pt x="235" y="1802"/>
                </a:cubicBezTo>
                <a:cubicBezTo>
                  <a:pt x="229" y="1825"/>
                  <a:pt x="209" y="1843"/>
                  <a:pt x="202" y="1866"/>
                </a:cubicBezTo>
                <a:cubicBezTo>
                  <a:pt x="199" y="1874"/>
                  <a:pt x="198" y="1883"/>
                  <a:pt x="194" y="1891"/>
                </a:cubicBezTo>
                <a:cubicBezTo>
                  <a:pt x="184" y="1913"/>
                  <a:pt x="169" y="1933"/>
                  <a:pt x="161" y="1956"/>
                </a:cubicBezTo>
                <a:cubicBezTo>
                  <a:pt x="156" y="1972"/>
                  <a:pt x="150" y="1988"/>
                  <a:pt x="145" y="2004"/>
                </a:cubicBezTo>
                <a:cubicBezTo>
                  <a:pt x="142" y="2012"/>
                  <a:pt x="137" y="2029"/>
                  <a:pt x="137" y="2029"/>
                </a:cubicBezTo>
                <a:cubicBezTo>
                  <a:pt x="121" y="2157"/>
                  <a:pt x="99" y="2296"/>
                  <a:pt x="153" y="2418"/>
                </a:cubicBezTo>
                <a:cubicBezTo>
                  <a:pt x="175" y="2467"/>
                  <a:pt x="210" y="2509"/>
                  <a:pt x="235" y="2556"/>
                </a:cubicBezTo>
                <a:cubicBezTo>
                  <a:pt x="248" y="2610"/>
                  <a:pt x="241" y="2665"/>
                  <a:pt x="259" y="2718"/>
                </a:cubicBezTo>
                <a:cubicBezTo>
                  <a:pt x="278" y="2835"/>
                  <a:pt x="298" y="2965"/>
                  <a:pt x="243" y="3075"/>
                </a:cubicBezTo>
                <a:cubicBezTo>
                  <a:pt x="237" y="3112"/>
                  <a:pt x="229" y="3139"/>
                  <a:pt x="218" y="3173"/>
                </a:cubicBezTo>
                <a:cubicBezTo>
                  <a:pt x="212" y="3238"/>
                  <a:pt x="197" y="3295"/>
                  <a:pt x="186" y="3359"/>
                </a:cubicBezTo>
                <a:cubicBezTo>
                  <a:pt x="185" y="3362"/>
                  <a:pt x="174" y="3425"/>
                  <a:pt x="170" y="3432"/>
                </a:cubicBezTo>
                <a:cubicBezTo>
                  <a:pt x="159" y="3453"/>
                  <a:pt x="143" y="3470"/>
                  <a:pt x="129" y="3489"/>
                </a:cubicBezTo>
                <a:cubicBezTo>
                  <a:pt x="106" y="3521"/>
                  <a:pt x="92" y="3566"/>
                  <a:pt x="80" y="3603"/>
                </a:cubicBezTo>
                <a:cubicBezTo>
                  <a:pt x="83" y="3641"/>
                  <a:pt x="81" y="3679"/>
                  <a:pt x="88" y="3716"/>
                </a:cubicBezTo>
                <a:cubicBezTo>
                  <a:pt x="94" y="3746"/>
                  <a:pt x="153" y="3778"/>
                  <a:pt x="170" y="3789"/>
                </a:cubicBezTo>
                <a:cubicBezTo>
                  <a:pt x="238" y="3834"/>
                  <a:pt x="310" y="3839"/>
                  <a:pt x="389" y="3846"/>
                </a:cubicBezTo>
                <a:cubicBezTo>
                  <a:pt x="437" y="3862"/>
                  <a:pt x="476" y="3871"/>
                  <a:pt x="527" y="3878"/>
                </a:cubicBezTo>
                <a:cubicBezTo>
                  <a:pt x="598" y="3876"/>
                  <a:pt x="762" y="3885"/>
                  <a:pt x="867" y="3862"/>
                </a:cubicBezTo>
                <a:cubicBezTo>
                  <a:pt x="899" y="3855"/>
                  <a:pt x="925" y="3838"/>
                  <a:pt x="957" y="3830"/>
                </a:cubicBezTo>
                <a:cubicBezTo>
                  <a:pt x="987" y="3782"/>
                  <a:pt x="954" y="3822"/>
                  <a:pt x="1005" y="3797"/>
                </a:cubicBezTo>
                <a:cubicBezTo>
                  <a:pt x="1022" y="3788"/>
                  <a:pt x="1054" y="3765"/>
                  <a:pt x="1054" y="3765"/>
                </a:cubicBezTo>
                <a:cubicBezTo>
                  <a:pt x="1067" y="3746"/>
                  <a:pt x="1095" y="3731"/>
                  <a:pt x="1094" y="3708"/>
                </a:cubicBezTo>
                <a:cubicBezTo>
                  <a:pt x="1091" y="3665"/>
                  <a:pt x="1092" y="3621"/>
                  <a:pt x="1086" y="3578"/>
                </a:cubicBezTo>
                <a:cubicBezTo>
                  <a:pt x="1078" y="3527"/>
                  <a:pt x="1033" y="3494"/>
                  <a:pt x="997" y="3465"/>
                </a:cubicBezTo>
                <a:cubicBezTo>
                  <a:pt x="953" y="3429"/>
                  <a:pt x="915" y="3393"/>
                  <a:pt x="859" y="3375"/>
                </a:cubicBezTo>
                <a:cubicBezTo>
                  <a:pt x="811" y="3343"/>
                  <a:pt x="766" y="3330"/>
                  <a:pt x="713" y="3310"/>
                </a:cubicBezTo>
                <a:cubicBezTo>
                  <a:pt x="608" y="3313"/>
                  <a:pt x="502" y="3312"/>
                  <a:pt x="397" y="3319"/>
                </a:cubicBezTo>
                <a:cubicBezTo>
                  <a:pt x="395" y="3319"/>
                  <a:pt x="337" y="3339"/>
                  <a:pt x="324" y="3343"/>
                </a:cubicBezTo>
                <a:cubicBezTo>
                  <a:pt x="308" y="3348"/>
                  <a:pt x="275" y="3359"/>
                  <a:pt x="275" y="3359"/>
                </a:cubicBezTo>
                <a:cubicBezTo>
                  <a:pt x="127" y="3347"/>
                  <a:pt x="220" y="3355"/>
                  <a:pt x="137" y="3327"/>
                </a:cubicBezTo>
                <a:cubicBezTo>
                  <a:pt x="118" y="3306"/>
                  <a:pt x="106" y="3289"/>
                  <a:pt x="97" y="3262"/>
                </a:cubicBezTo>
                <a:cubicBezTo>
                  <a:pt x="202" y="3227"/>
                  <a:pt x="128" y="3245"/>
                  <a:pt x="324" y="3254"/>
                </a:cubicBezTo>
                <a:cubicBezTo>
                  <a:pt x="338" y="3296"/>
                  <a:pt x="354" y="3320"/>
                  <a:pt x="332" y="3367"/>
                </a:cubicBezTo>
                <a:cubicBezTo>
                  <a:pt x="324" y="3385"/>
                  <a:pt x="305" y="3394"/>
                  <a:pt x="291" y="3408"/>
                </a:cubicBezTo>
                <a:cubicBezTo>
                  <a:pt x="277" y="3422"/>
                  <a:pt x="259" y="3429"/>
                  <a:pt x="243" y="3440"/>
                </a:cubicBezTo>
                <a:cubicBezTo>
                  <a:pt x="229" y="3450"/>
                  <a:pt x="194" y="3456"/>
                  <a:pt x="194" y="3456"/>
                </a:cubicBezTo>
                <a:cubicBezTo>
                  <a:pt x="84" y="3449"/>
                  <a:pt x="79" y="3471"/>
                  <a:pt x="32" y="3400"/>
                </a:cubicBezTo>
                <a:cubicBezTo>
                  <a:pt x="14" y="3343"/>
                  <a:pt x="0" y="3253"/>
                  <a:pt x="48" y="3205"/>
                </a:cubicBezTo>
                <a:cubicBezTo>
                  <a:pt x="56" y="3197"/>
                  <a:pt x="70" y="3196"/>
                  <a:pt x="80" y="3189"/>
                </a:cubicBezTo>
                <a:cubicBezTo>
                  <a:pt x="132" y="3155"/>
                  <a:pt x="173" y="3128"/>
                  <a:pt x="235" y="3116"/>
                </a:cubicBezTo>
                <a:cubicBezTo>
                  <a:pt x="273" y="3119"/>
                  <a:pt x="310" y="3120"/>
                  <a:pt x="348" y="3124"/>
                </a:cubicBezTo>
                <a:cubicBezTo>
                  <a:pt x="389" y="3129"/>
                  <a:pt x="412" y="3191"/>
                  <a:pt x="445" y="3213"/>
                </a:cubicBezTo>
                <a:cubicBezTo>
                  <a:pt x="469" y="3247"/>
                  <a:pt x="473" y="3278"/>
                  <a:pt x="510" y="3302"/>
                </a:cubicBezTo>
                <a:cubicBezTo>
                  <a:pt x="542" y="3349"/>
                  <a:pt x="594" y="3366"/>
                  <a:pt x="648" y="3375"/>
                </a:cubicBezTo>
                <a:cubicBezTo>
                  <a:pt x="685" y="3366"/>
                  <a:pt x="722" y="3348"/>
                  <a:pt x="754" y="3327"/>
                </a:cubicBezTo>
                <a:cubicBezTo>
                  <a:pt x="770" y="3316"/>
                  <a:pt x="783" y="3297"/>
                  <a:pt x="802" y="3294"/>
                </a:cubicBezTo>
                <a:cubicBezTo>
                  <a:pt x="818" y="3291"/>
                  <a:pt x="835" y="3289"/>
                  <a:pt x="851" y="3286"/>
                </a:cubicBezTo>
                <a:cubicBezTo>
                  <a:pt x="913" y="3289"/>
                  <a:pt x="976" y="3289"/>
                  <a:pt x="1038" y="3294"/>
                </a:cubicBezTo>
                <a:cubicBezTo>
                  <a:pt x="1074" y="3297"/>
                  <a:pt x="1112" y="3347"/>
                  <a:pt x="1159" y="3359"/>
                </a:cubicBezTo>
                <a:cubicBezTo>
                  <a:pt x="1175" y="3408"/>
                  <a:pt x="1223" y="3443"/>
                  <a:pt x="1257" y="3481"/>
                </a:cubicBezTo>
                <a:cubicBezTo>
                  <a:pt x="1295" y="3524"/>
                  <a:pt x="1338" y="3563"/>
                  <a:pt x="1378" y="3603"/>
                </a:cubicBezTo>
                <a:cubicBezTo>
                  <a:pt x="1388" y="3613"/>
                  <a:pt x="1392" y="3628"/>
                  <a:pt x="1403" y="3635"/>
                </a:cubicBezTo>
                <a:cubicBezTo>
                  <a:pt x="1417" y="3644"/>
                  <a:pt x="1435" y="3646"/>
                  <a:pt x="1451" y="3651"/>
                </a:cubicBezTo>
                <a:cubicBezTo>
                  <a:pt x="1492" y="3665"/>
                  <a:pt x="1531" y="3688"/>
                  <a:pt x="1573" y="3700"/>
                </a:cubicBezTo>
                <a:cubicBezTo>
                  <a:pt x="1599" y="3707"/>
                  <a:pt x="1638" y="3728"/>
                  <a:pt x="1662" y="3732"/>
                </a:cubicBezTo>
                <a:cubicBezTo>
                  <a:pt x="1716" y="3741"/>
                  <a:pt x="1825" y="3749"/>
                  <a:pt x="1825" y="3749"/>
                </a:cubicBezTo>
                <a:cubicBezTo>
                  <a:pt x="1887" y="3746"/>
                  <a:pt x="1949" y="3747"/>
                  <a:pt x="2011" y="3740"/>
                </a:cubicBezTo>
                <a:cubicBezTo>
                  <a:pt x="2021" y="3739"/>
                  <a:pt x="2027" y="3727"/>
                  <a:pt x="2036" y="3724"/>
                </a:cubicBezTo>
                <a:cubicBezTo>
                  <a:pt x="2082" y="3707"/>
                  <a:pt x="2141" y="3693"/>
                  <a:pt x="2190" y="3684"/>
                </a:cubicBezTo>
                <a:cubicBezTo>
                  <a:pt x="2305" y="3663"/>
                  <a:pt x="2423" y="3657"/>
                  <a:pt x="2539" y="3651"/>
                </a:cubicBezTo>
                <a:cubicBezTo>
                  <a:pt x="2552" y="3648"/>
                  <a:pt x="2566" y="3646"/>
                  <a:pt x="2579" y="3643"/>
                </a:cubicBezTo>
                <a:cubicBezTo>
                  <a:pt x="2587" y="3641"/>
                  <a:pt x="2611" y="3635"/>
                  <a:pt x="2603" y="3635"/>
                </a:cubicBezTo>
                <a:cubicBezTo>
                  <a:pt x="2564" y="3635"/>
                  <a:pt x="2529" y="3651"/>
                  <a:pt x="2490" y="3651"/>
                </a:cubicBezTo>
              </a:path>
            </a:pathLst>
          </a:custGeom>
          <a:noFill/>
          <a:ln w="9525" cap="flat" cmpd="sng">
            <a:solidFill>
              <a:srgbClr val="800080"/>
            </a:solidFill>
            <a:prstDash val="solid"/>
            <a:round/>
            <a:headEnd type="none" w="med" len="med"/>
            <a:tailEnd type="triangle" w="med" len="med"/>
          </a:ln>
          <a:effectLst/>
          <a:scene3d>
            <a:camera prst="legacyObliqueTopRight"/>
            <a:lightRig rig="legacyFlat3" dir="b"/>
          </a:scene3d>
          <a:sp3d extrusionH="430200" prstMaterial="legacyMatte">
            <a:bevelT w="13500" h="13500" prst="angle"/>
            <a:bevelB w="13500" h="13500" prst="angle"/>
            <a:extrusionClr>
              <a:srgbClr val="00FFCC"/>
            </a:extrusionClr>
          </a:sp3d>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563972" dir="14049741" sx="125000" sy="125000" algn="tl" rotWithShape="0">
                    <a:srgbClr val="C7DFD3">
                      <a:alpha val="80000"/>
                    </a:srgbClr>
                  </a:outerShdw>
                </a:effectLst>
              </a14:hiddenEffects>
            </a:ext>
          </a:extLst>
        </p:spPr>
        <p:txBody>
          <a:bodyPr>
            <a:flatTx/>
          </a:bodyPr>
          <a:lstStyle/>
          <a:p>
            <a:endParaRPr lang="en-US"/>
          </a:p>
        </p:txBody>
      </p:sp>
      <p:pic>
        <p:nvPicPr>
          <p:cNvPr id="37894" name="Picture 6" descr="xmascand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8125" y="6172200"/>
            <a:ext cx="1447800" cy="542925"/>
          </a:xfrm>
          <a:prstGeom prst="rect">
            <a:avLst/>
          </a:prstGeom>
          <a:noFill/>
          <a:extLst>
            <a:ext uri="{909E8E84-426E-40DD-AFC4-6F175D3DCCD1}">
              <a14:hiddenFill xmlns:a14="http://schemas.microsoft.com/office/drawing/2010/main">
                <a:solidFill>
                  <a:srgbClr val="FFFFFF"/>
                </a:solidFill>
              </a14:hiddenFill>
            </a:ext>
          </a:extLst>
        </p:spPr>
      </p:pic>
      <p:sp>
        <p:nvSpPr>
          <p:cNvPr id="37895" name="Freeform 7">
            <a:hlinkClick r:id="" action="ppaction://noaction"/>
          </p:cNvPr>
          <p:cNvSpPr>
            <a:spLocks/>
          </p:cNvSpPr>
          <p:nvPr/>
        </p:nvSpPr>
        <p:spPr bwMode="auto">
          <a:xfrm flipH="1">
            <a:off x="4038600" y="914400"/>
            <a:ext cx="5105400" cy="5943600"/>
          </a:xfrm>
          <a:custGeom>
            <a:avLst/>
            <a:gdLst>
              <a:gd name="T0" fmla="*/ 194 w 2611"/>
              <a:gd name="T1" fmla="*/ 244 h 3885"/>
              <a:gd name="T2" fmla="*/ 153 w 2611"/>
              <a:gd name="T3" fmla="*/ 1339 h 3885"/>
              <a:gd name="T4" fmla="*/ 235 w 2611"/>
              <a:gd name="T5" fmla="*/ 1802 h 3885"/>
              <a:gd name="T6" fmla="*/ 194 w 2611"/>
              <a:gd name="T7" fmla="*/ 1891 h 3885"/>
              <a:gd name="T8" fmla="*/ 145 w 2611"/>
              <a:gd name="T9" fmla="*/ 2004 h 3885"/>
              <a:gd name="T10" fmla="*/ 153 w 2611"/>
              <a:gd name="T11" fmla="*/ 2418 h 3885"/>
              <a:gd name="T12" fmla="*/ 259 w 2611"/>
              <a:gd name="T13" fmla="*/ 2718 h 3885"/>
              <a:gd name="T14" fmla="*/ 218 w 2611"/>
              <a:gd name="T15" fmla="*/ 3173 h 3885"/>
              <a:gd name="T16" fmla="*/ 170 w 2611"/>
              <a:gd name="T17" fmla="*/ 3432 h 3885"/>
              <a:gd name="T18" fmla="*/ 80 w 2611"/>
              <a:gd name="T19" fmla="*/ 3603 h 3885"/>
              <a:gd name="T20" fmla="*/ 170 w 2611"/>
              <a:gd name="T21" fmla="*/ 3789 h 3885"/>
              <a:gd name="T22" fmla="*/ 527 w 2611"/>
              <a:gd name="T23" fmla="*/ 3878 h 3885"/>
              <a:gd name="T24" fmla="*/ 957 w 2611"/>
              <a:gd name="T25" fmla="*/ 3830 h 3885"/>
              <a:gd name="T26" fmla="*/ 1054 w 2611"/>
              <a:gd name="T27" fmla="*/ 3765 h 3885"/>
              <a:gd name="T28" fmla="*/ 1086 w 2611"/>
              <a:gd name="T29" fmla="*/ 3578 h 3885"/>
              <a:gd name="T30" fmla="*/ 859 w 2611"/>
              <a:gd name="T31" fmla="*/ 3375 h 3885"/>
              <a:gd name="T32" fmla="*/ 397 w 2611"/>
              <a:gd name="T33" fmla="*/ 3319 h 3885"/>
              <a:gd name="T34" fmla="*/ 275 w 2611"/>
              <a:gd name="T35" fmla="*/ 3359 h 3885"/>
              <a:gd name="T36" fmla="*/ 97 w 2611"/>
              <a:gd name="T37" fmla="*/ 3262 h 3885"/>
              <a:gd name="T38" fmla="*/ 332 w 2611"/>
              <a:gd name="T39" fmla="*/ 3367 h 3885"/>
              <a:gd name="T40" fmla="*/ 243 w 2611"/>
              <a:gd name="T41" fmla="*/ 3440 h 3885"/>
              <a:gd name="T42" fmla="*/ 32 w 2611"/>
              <a:gd name="T43" fmla="*/ 3400 h 3885"/>
              <a:gd name="T44" fmla="*/ 80 w 2611"/>
              <a:gd name="T45" fmla="*/ 3189 h 3885"/>
              <a:gd name="T46" fmla="*/ 348 w 2611"/>
              <a:gd name="T47" fmla="*/ 3124 h 3885"/>
              <a:gd name="T48" fmla="*/ 510 w 2611"/>
              <a:gd name="T49" fmla="*/ 3302 h 3885"/>
              <a:gd name="T50" fmla="*/ 754 w 2611"/>
              <a:gd name="T51" fmla="*/ 3327 h 3885"/>
              <a:gd name="T52" fmla="*/ 851 w 2611"/>
              <a:gd name="T53" fmla="*/ 3286 h 3885"/>
              <a:gd name="T54" fmla="*/ 1159 w 2611"/>
              <a:gd name="T55" fmla="*/ 3359 h 3885"/>
              <a:gd name="T56" fmla="*/ 1378 w 2611"/>
              <a:gd name="T57" fmla="*/ 3603 h 3885"/>
              <a:gd name="T58" fmla="*/ 1451 w 2611"/>
              <a:gd name="T59" fmla="*/ 3651 h 3885"/>
              <a:gd name="T60" fmla="*/ 1662 w 2611"/>
              <a:gd name="T61" fmla="*/ 3732 h 3885"/>
              <a:gd name="T62" fmla="*/ 2011 w 2611"/>
              <a:gd name="T63" fmla="*/ 3740 h 3885"/>
              <a:gd name="T64" fmla="*/ 2190 w 2611"/>
              <a:gd name="T65" fmla="*/ 3684 h 3885"/>
              <a:gd name="T66" fmla="*/ 2579 w 2611"/>
              <a:gd name="T67" fmla="*/ 3643 h 3885"/>
              <a:gd name="T68" fmla="*/ 2490 w 2611"/>
              <a:gd name="T69" fmla="*/ 3651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1" h="3885">
                <a:moveTo>
                  <a:pt x="235" y="0"/>
                </a:moveTo>
                <a:cubicBezTo>
                  <a:pt x="226" y="82"/>
                  <a:pt x="204" y="162"/>
                  <a:pt x="194" y="244"/>
                </a:cubicBezTo>
                <a:cubicBezTo>
                  <a:pt x="173" y="422"/>
                  <a:pt x="156" y="603"/>
                  <a:pt x="121" y="779"/>
                </a:cubicBezTo>
                <a:cubicBezTo>
                  <a:pt x="103" y="964"/>
                  <a:pt x="93" y="1160"/>
                  <a:pt x="153" y="1339"/>
                </a:cubicBezTo>
                <a:cubicBezTo>
                  <a:pt x="165" y="1412"/>
                  <a:pt x="190" y="1465"/>
                  <a:pt x="243" y="1518"/>
                </a:cubicBezTo>
                <a:cubicBezTo>
                  <a:pt x="274" y="1612"/>
                  <a:pt x="258" y="1708"/>
                  <a:pt x="235" y="1802"/>
                </a:cubicBezTo>
                <a:cubicBezTo>
                  <a:pt x="229" y="1825"/>
                  <a:pt x="209" y="1843"/>
                  <a:pt x="202" y="1866"/>
                </a:cubicBezTo>
                <a:cubicBezTo>
                  <a:pt x="199" y="1874"/>
                  <a:pt x="198" y="1883"/>
                  <a:pt x="194" y="1891"/>
                </a:cubicBezTo>
                <a:cubicBezTo>
                  <a:pt x="184" y="1913"/>
                  <a:pt x="169" y="1933"/>
                  <a:pt x="161" y="1956"/>
                </a:cubicBezTo>
                <a:cubicBezTo>
                  <a:pt x="156" y="1972"/>
                  <a:pt x="150" y="1988"/>
                  <a:pt x="145" y="2004"/>
                </a:cubicBezTo>
                <a:cubicBezTo>
                  <a:pt x="142" y="2012"/>
                  <a:pt x="137" y="2029"/>
                  <a:pt x="137" y="2029"/>
                </a:cubicBezTo>
                <a:cubicBezTo>
                  <a:pt x="121" y="2157"/>
                  <a:pt x="99" y="2296"/>
                  <a:pt x="153" y="2418"/>
                </a:cubicBezTo>
                <a:cubicBezTo>
                  <a:pt x="175" y="2467"/>
                  <a:pt x="210" y="2509"/>
                  <a:pt x="235" y="2556"/>
                </a:cubicBezTo>
                <a:cubicBezTo>
                  <a:pt x="248" y="2610"/>
                  <a:pt x="241" y="2665"/>
                  <a:pt x="259" y="2718"/>
                </a:cubicBezTo>
                <a:cubicBezTo>
                  <a:pt x="278" y="2835"/>
                  <a:pt x="298" y="2965"/>
                  <a:pt x="243" y="3075"/>
                </a:cubicBezTo>
                <a:cubicBezTo>
                  <a:pt x="237" y="3112"/>
                  <a:pt x="229" y="3139"/>
                  <a:pt x="218" y="3173"/>
                </a:cubicBezTo>
                <a:cubicBezTo>
                  <a:pt x="212" y="3238"/>
                  <a:pt x="197" y="3295"/>
                  <a:pt x="186" y="3359"/>
                </a:cubicBezTo>
                <a:cubicBezTo>
                  <a:pt x="185" y="3362"/>
                  <a:pt x="174" y="3425"/>
                  <a:pt x="170" y="3432"/>
                </a:cubicBezTo>
                <a:cubicBezTo>
                  <a:pt x="159" y="3453"/>
                  <a:pt x="143" y="3470"/>
                  <a:pt x="129" y="3489"/>
                </a:cubicBezTo>
                <a:cubicBezTo>
                  <a:pt x="106" y="3521"/>
                  <a:pt x="92" y="3566"/>
                  <a:pt x="80" y="3603"/>
                </a:cubicBezTo>
                <a:cubicBezTo>
                  <a:pt x="83" y="3641"/>
                  <a:pt x="81" y="3679"/>
                  <a:pt x="88" y="3716"/>
                </a:cubicBezTo>
                <a:cubicBezTo>
                  <a:pt x="94" y="3746"/>
                  <a:pt x="153" y="3778"/>
                  <a:pt x="170" y="3789"/>
                </a:cubicBezTo>
                <a:cubicBezTo>
                  <a:pt x="238" y="3834"/>
                  <a:pt x="310" y="3839"/>
                  <a:pt x="389" y="3846"/>
                </a:cubicBezTo>
                <a:cubicBezTo>
                  <a:pt x="437" y="3862"/>
                  <a:pt x="476" y="3871"/>
                  <a:pt x="527" y="3878"/>
                </a:cubicBezTo>
                <a:cubicBezTo>
                  <a:pt x="598" y="3876"/>
                  <a:pt x="762" y="3885"/>
                  <a:pt x="867" y="3862"/>
                </a:cubicBezTo>
                <a:cubicBezTo>
                  <a:pt x="899" y="3855"/>
                  <a:pt x="925" y="3838"/>
                  <a:pt x="957" y="3830"/>
                </a:cubicBezTo>
                <a:cubicBezTo>
                  <a:pt x="987" y="3782"/>
                  <a:pt x="954" y="3822"/>
                  <a:pt x="1005" y="3797"/>
                </a:cubicBezTo>
                <a:cubicBezTo>
                  <a:pt x="1022" y="3788"/>
                  <a:pt x="1054" y="3765"/>
                  <a:pt x="1054" y="3765"/>
                </a:cubicBezTo>
                <a:cubicBezTo>
                  <a:pt x="1067" y="3746"/>
                  <a:pt x="1095" y="3731"/>
                  <a:pt x="1094" y="3708"/>
                </a:cubicBezTo>
                <a:cubicBezTo>
                  <a:pt x="1091" y="3665"/>
                  <a:pt x="1092" y="3621"/>
                  <a:pt x="1086" y="3578"/>
                </a:cubicBezTo>
                <a:cubicBezTo>
                  <a:pt x="1078" y="3527"/>
                  <a:pt x="1033" y="3494"/>
                  <a:pt x="997" y="3465"/>
                </a:cubicBezTo>
                <a:cubicBezTo>
                  <a:pt x="953" y="3429"/>
                  <a:pt x="915" y="3393"/>
                  <a:pt x="859" y="3375"/>
                </a:cubicBezTo>
                <a:cubicBezTo>
                  <a:pt x="811" y="3343"/>
                  <a:pt x="766" y="3330"/>
                  <a:pt x="713" y="3310"/>
                </a:cubicBezTo>
                <a:cubicBezTo>
                  <a:pt x="608" y="3313"/>
                  <a:pt x="502" y="3312"/>
                  <a:pt x="397" y="3319"/>
                </a:cubicBezTo>
                <a:cubicBezTo>
                  <a:pt x="395" y="3319"/>
                  <a:pt x="337" y="3339"/>
                  <a:pt x="324" y="3343"/>
                </a:cubicBezTo>
                <a:cubicBezTo>
                  <a:pt x="308" y="3348"/>
                  <a:pt x="275" y="3359"/>
                  <a:pt x="275" y="3359"/>
                </a:cubicBezTo>
                <a:cubicBezTo>
                  <a:pt x="127" y="3347"/>
                  <a:pt x="220" y="3355"/>
                  <a:pt x="137" y="3327"/>
                </a:cubicBezTo>
                <a:cubicBezTo>
                  <a:pt x="118" y="3306"/>
                  <a:pt x="106" y="3289"/>
                  <a:pt x="97" y="3262"/>
                </a:cubicBezTo>
                <a:cubicBezTo>
                  <a:pt x="202" y="3227"/>
                  <a:pt x="128" y="3245"/>
                  <a:pt x="324" y="3254"/>
                </a:cubicBezTo>
                <a:cubicBezTo>
                  <a:pt x="338" y="3296"/>
                  <a:pt x="354" y="3320"/>
                  <a:pt x="332" y="3367"/>
                </a:cubicBezTo>
                <a:cubicBezTo>
                  <a:pt x="324" y="3385"/>
                  <a:pt x="305" y="3394"/>
                  <a:pt x="291" y="3408"/>
                </a:cubicBezTo>
                <a:cubicBezTo>
                  <a:pt x="277" y="3422"/>
                  <a:pt x="259" y="3429"/>
                  <a:pt x="243" y="3440"/>
                </a:cubicBezTo>
                <a:cubicBezTo>
                  <a:pt x="229" y="3450"/>
                  <a:pt x="194" y="3456"/>
                  <a:pt x="194" y="3456"/>
                </a:cubicBezTo>
                <a:cubicBezTo>
                  <a:pt x="84" y="3449"/>
                  <a:pt x="79" y="3471"/>
                  <a:pt x="32" y="3400"/>
                </a:cubicBezTo>
                <a:cubicBezTo>
                  <a:pt x="14" y="3343"/>
                  <a:pt x="0" y="3253"/>
                  <a:pt x="48" y="3205"/>
                </a:cubicBezTo>
                <a:cubicBezTo>
                  <a:pt x="56" y="3197"/>
                  <a:pt x="70" y="3196"/>
                  <a:pt x="80" y="3189"/>
                </a:cubicBezTo>
                <a:cubicBezTo>
                  <a:pt x="132" y="3155"/>
                  <a:pt x="173" y="3128"/>
                  <a:pt x="235" y="3116"/>
                </a:cubicBezTo>
                <a:cubicBezTo>
                  <a:pt x="273" y="3119"/>
                  <a:pt x="310" y="3120"/>
                  <a:pt x="348" y="3124"/>
                </a:cubicBezTo>
                <a:cubicBezTo>
                  <a:pt x="389" y="3129"/>
                  <a:pt x="412" y="3191"/>
                  <a:pt x="445" y="3213"/>
                </a:cubicBezTo>
                <a:cubicBezTo>
                  <a:pt x="469" y="3247"/>
                  <a:pt x="473" y="3278"/>
                  <a:pt x="510" y="3302"/>
                </a:cubicBezTo>
                <a:cubicBezTo>
                  <a:pt x="542" y="3349"/>
                  <a:pt x="594" y="3366"/>
                  <a:pt x="648" y="3375"/>
                </a:cubicBezTo>
                <a:cubicBezTo>
                  <a:pt x="685" y="3366"/>
                  <a:pt x="722" y="3348"/>
                  <a:pt x="754" y="3327"/>
                </a:cubicBezTo>
                <a:cubicBezTo>
                  <a:pt x="770" y="3316"/>
                  <a:pt x="783" y="3297"/>
                  <a:pt x="802" y="3294"/>
                </a:cubicBezTo>
                <a:cubicBezTo>
                  <a:pt x="818" y="3291"/>
                  <a:pt x="835" y="3289"/>
                  <a:pt x="851" y="3286"/>
                </a:cubicBezTo>
                <a:cubicBezTo>
                  <a:pt x="913" y="3289"/>
                  <a:pt x="976" y="3289"/>
                  <a:pt x="1038" y="3294"/>
                </a:cubicBezTo>
                <a:cubicBezTo>
                  <a:pt x="1074" y="3297"/>
                  <a:pt x="1112" y="3347"/>
                  <a:pt x="1159" y="3359"/>
                </a:cubicBezTo>
                <a:cubicBezTo>
                  <a:pt x="1175" y="3408"/>
                  <a:pt x="1223" y="3443"/>
                  <a:pt x="1257" y="3481"/>
                </a:cubicBezTo>
                <a:cubicBezTo>
                  <a:pt x="1295" y="3524"/>
                  <a:pt x="1338" y="3563"/>
                  <a:pt x="1378" y="3603"/>
                </a:cubicBezTo>
                <a:cubicBezTo>
                  <a:pt x="1388" y="3613"/>
                  <a:pt x="1392" y="3628"/>
                  <a:pt x="1403" y="3635"/>
                </a:cubicBezTo>
                <a:cubicBezTo>
                  <a:pt x="1417" y="3644"/>
                  <a:pt x="1435" y="3646"/>
                  <a:pt x="1451" y="3651"/>
                </a:cubicBezTo>
                <a:cubicBezTo>
                  <a:pt x="1492" y="3665"/>
                  <a:pt x="1531" y="3688"/>
                  <a:pt x="1573" y="3700"/>
                </a:cubicBezTo>
                <a:cubicBezTo>
                  <a:pt x="1599" y="3707"/>
                  <a:pt x="1638" y="3728"/>
                  <a:pt x="1662" y="3732"/>
                </a:cubicBezTo>
                <a:cubicBezTo>
                  <a:pt x="1716" y="3741"/>
                  <a:pt x="1825" y="3749"/>
                  <a:pt x="1825" y="3749"/>
                </a:cubicBezTo>
                <a:cubicBezTo>
                  <a:pt x="1887" y="3746"/>
                  <a:pt x="1949" y="3747"/>
                  <a:pt x="2011" y="3740"/>
                </a:cubicBezTo>
                <a:cubicBezTo>
                  <a:pt x="2021" y="3739"/>
                  <a:pt x="2027" y="3727"/>
                  <a:pt x="2036" y="3724"/>
                </a:cubicBezTo>
                <a:cubicBezTo>
                  <a:pt x="2082" y="3707"/>
                  <a:pt x="2141" y="3693"/>
                  <a:pt x="2190" y="3684"/>
                </a:cubicBezTo>
                <a:cubicBezTo>
                  <a:pt x="2305" y="3663"/>
                  <a:pt x="2423" y="3657"/>
                  <a:pt x="2539" y="3651"/>
                </a:cubicBezTo>
                <a:cubicBezTo>
                  <a:pt x="2552" y="3648"/>
                  <a:pt x="2566" y="3646"/>
                  <a:pt x="2579" y="3643"/>
                </a:cubicBezTo>
                <a:cubicBezTo>
                  <a:pt x="2587" y="3641"/>
                  <a:pt x="2611" y="3635"/>
                  <a:pt x="2603" y="3635"/>
                </a:cubicBezTo>
                <a:cubicBezTo>
                  <a:pt x="2564" y="3635"/>
                  <a:pt x="2529" y="3651"/>
                  <a:pt x="2490" y="3651"/>
                </a:cubicBezTo>
              </a:path>
            </a:pathLst>
          </a:custGeom>
          <a:noFill/>
          <a:ln w="9525" cap="flat" cmpd="sng">
            <a:solidFill>
              <a:srgbClr val="800080"/>
            </a:solidFill>
            <a:prstDash val="solid"/>
            <a:round/>
            <a:headEnd type="none" w="med" len="med"/>
            <a:tailEnd type="triangle" w="med" len="med"/>
          </a:ln>
          <a:effectLst/>
          <a:scene3d>
            <a:camera prst="legacyObliqueTopRight"/>
            <a:lightRig rig="legacyFlat3" dir="b"/>
          </a:scene3d>
          <a:sp3d extrusionH="430200" prstMaterial="legacyMatte">
            <a:bevelT w="13500" h="13500" prst="angle"/>
            <a:bevelB w="13500" h="13500" prst="angle"/>
            <a:extrusionClr>
              <a:srgbClr val="00FFCC"/>
            </a:extrusionClr>
          </a:sp3d>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563972" dir="14049741" sx="125000" sy="125000" algn="tl" rotWithShape="0">
                    <a:srgbClr val="C7DFD3">
                      <a:alpha val="80000"/>
                    </a:srgbClr>
                  </a:outerShdw>
                </a:effectLst>
              </a14:hiddenEffects>
            </a:ext>
          </a:extLst>
        </p:spPr>
        <p:txBody>
          <a:bodyPr>
            <a:flatTx/>
          </a:bodyPr>
          <a:lstStyle/>
          <a:p>
            <a:endParaRPr lang="en-US"/>
          </a:p>
        </p:txBody>
      </p:sp>
      <p:pic>
        <p:nvPicPr>
          <p:cNvPr id="37896" name="Picture 8" descr="xmascand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15200" y="5943600"/>
            <a:ext cx="1525588" cy="695325"/>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Magnolia-01-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746631">
            <a:off x="8293100" y="-215900"/>
            <a:ext cx="939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Magnolia-01-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528653">
            <a:off x="-92075" y="-152400"/>
            <a:ext cx="906463" cy="1023938"/>
          </a:xfrm>
          <a:prstGeom prst="rect">
            <a:avLst/>
          </a:prstGeom>
          <a:noFill/>
          <a:extLst>
            <a:ext uri="{909E8E84-426E-40DD-AFC4-6F175D3DCCD1}">
              <a14:hiddenFill xmlns:a14="http://schemas.microsoft.com/office/drawing/2010/main">
                <a:solidFill>
                  <a:srgbClr val="FFFFFF"/>
                </a:solidFill>
              </a14:hiddenFill>
            </a:ext>
          </a:extLst>
        </p:spPr>
      </p:pic>
      <p:grpSp>
        <p:nvGrpSpPr>
          <p:cNvPr id="37899" name="Group 11"/>
          <p:cNvGrpSpPr>
            <a:grpSpLocks/>
          </p:cNvGrpSpPr>
          <p:nvPr/>
        </p:nvGrpSpPr>
        <p:grpSpPr bwMode="auto">
          <a:xfrm>
            <a:off x="4572000" y="5715000"/>
            <a:ext cx="838200" cy="838200"/>
            <a:chOff x="3785" y="3491"/>
            <a:chExt cx="857" cy="821"/>
          </a:xfrm>
        </p:grpSpPr>
        <p:grpSp>
          <p:nvGrpSpPr>
            <p:cNvPr id="37900" name="Group 12"/>
            <p:cNvGrpSpPr>
              <a:grpSpLocks/>
            </p:cNvGrpSpPr>
            <p:nvPr/>
          </p:nvGrpSpPr>
          <p:grpSpPr bwMode="auto">
            <a:xfrm>
              <a:off x="3794" y="3491"/>
              <a:ext cx="848" cy="821"/>
              <a:chOff x="3794" y="3491"/>
              <a:chExt cx="848" cy="821"/>
            </a:xfrm>
          </p:grpSpPr>
          <p:sp>
            <p:nvSpPr>
              <p:cNvPr id="37901" name="Freeform 13"/>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4"/>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Freeform 15"/>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Freeform 16"/>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7"/>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7906" name="Freeform 18"/>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9"/>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7908" name="Freeform 20"/>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1"/>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7910" name="Freeform 22"/>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3"/>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7912" name="Freeform 24"/>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5"/>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7914" name="Freeform 26"/>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7"/>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7916" name="Freeform 28"/>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29"/>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7918" name="Freeform 30"/>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1"/>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7920" name="Freeform 32"/>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3"/>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7922" name="Freeform 34"/>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5"/>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7924" name="Freeform 36"/>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7"/>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7926" name="Freeform 38"/>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39"/>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7928" name="Freeform 40"/>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1"/>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7930" name="Freeform 42"/>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3"/>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7932" name="Oval 44"/>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Oval 45"/>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37934" name="Freeform 46"/>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7"/>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7936" name="Freeform 48"/>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49"/>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7938" name="Freeform 50"/>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1"/>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7940" name="Freeform 52"/>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3"/>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7942" name="Freeform 54"/>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5"/>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7944" name="Freeform 56"/>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7"/>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7946" name="Oval 58"/>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Oval 59"/>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37948" name="Freeform 60"/>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1"/>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7950" name="Freeform 62"/>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3"/>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7952" name="Freeform 64"/>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5"/>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7954" name="Freeform 66"/>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7"/>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7956" name="Oval 68"/>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Oval 69"/>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37958" name="Freeform 70"/>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1"/>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7960" name="Freeform 72"/>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3"/>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7962" name="Freeform 74"/>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5"/>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7964" name="Freeform 76"/>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7"/>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7966" name="Freeform 78"/>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79"/>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7968" name="Freeform 80"/>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1"/>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7970" name="Oval 82"/>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Oval 83"/>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37972" name="Freeform 84"/>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5"/>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7974" name="Freeform 86"/>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7"/>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7976" name="Freeform 88"/>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89"/>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7978" name="Freeform 90"/>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1"/>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7980" name="Oval 92"/>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Oval 93"/>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37982" name="Oval 94"/>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Oval 95"/>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37984" name="Freeform 96"/>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7"/>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7986" name="Freeform 98"/>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99"/>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7988" name="Freeform 100"/>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1"/>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7990" name="Oval 102"/>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Oval 103"/>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37992" name="Freeform 104"/>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105"/>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7994" name="Freeform 106"/>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07"/>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7996" name="Freeform 108"/>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09"/>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7998" name="Oval 110"/>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Oval 111"/>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38000" name="Oval 112"/>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38001" name="Oval 113"/>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Oval 114"/>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Oval 115"/>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Oval 116"/>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Oval 117"/>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Oval 118"/>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Oval 119"/>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Oval 120"/>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Oval 121"/>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Oval 122"/>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Oval 123"/>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Oval 124"/>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Oval 125"/>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Oval 126"/>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Oval 127"/>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Oval 128"/>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Oval 129"/>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Oval 130"/>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Oval 131"/>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0" name="Freeform 132"/>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8021" name="Freeform 133"/>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8022" name="Freeform 134"/>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8023" name="Freeform 135"/>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8024" name="Freeform 136"/>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8025" name="Freeform 137"/>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8026" name="Freeform 138"/>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8027" name="Freeform 139"/>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8028" name="Freeform 140"/>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8029" name="Freeform 141"/>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8030" name="Freeform 142"/>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8031" name="Freeform 143"/>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8032" name="Freeform 144"/>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8033" name="Freeform 145"/>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8034" name="Freeform 146"/>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35" name="Freeform 147"/>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148"/>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8037" name="Freeform 149"/>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150"/>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8039" name="Freeform 151"/>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152"/>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8041" name="Freeform 153"/>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2" name="Freeform 154"/>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8043" name="Freeform 155"/>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4" name="Freeform 156"/>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8045" name="Freeform 157"/>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158"/>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8047" name="Freeform 159"/>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160"/>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8049" name="Freeform 161"/>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0" name="Freeform 162"/>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8051" name="Freeform 163"/>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164"/>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8053" name="Freeform 165"/>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166"/>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8055" name="Freeform 167"/>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6" name="Freeform 168"/>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8057" name="Freeform 169"/>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8" name="Freeform 170"/>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8059" name="Freeform 171"/>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Freeform 172"/>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8061" name="Freeform 173"/>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2" name="Freeform 174"/>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8063" name="Oval 175"/>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4" name="Oval 176"/>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38065" name="Freeform 177"/>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6" name="Freeform 178"/>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8067" name="Freeform 179"/>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8" name="Freeform 180"/>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8069" name="Freeform 181"/>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0" name="Freeform 182"/>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8071" name="Freeform 183"/>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Freeform 184"/>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8073" name="Freeform 185"/>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Freeform 186"/>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8075" name="Freeform 187"/>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6" name="Freeform 188"/>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8077" name="Oval 189"/>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8" name="Oval 190"/>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38079" name="Freeform 191"/>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0" name="Freeform 192"/>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8081" name="Freeform 193"/>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2" name="Freeform 194"/>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8083" name="Freeform 195"/>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4" name="Freeform 196"/>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8085" name="Freeform 197"/>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6" name="Freeform 198"/>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8087" name="Oval 199"/>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8" name="Oval 200"/>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38089" name="Freeform 201"/>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0" name="Freeform 202"/>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8091" name="Freeform 203"/>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2" name="Freeform 204"/>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8093" name="Freeform 205"/>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4" name="Freeform 206"/>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8095" name="Freeform 207"/>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6" name="Freeform 208"/>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8097" name="Freeform 209"/>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8" name="Freeform 210"/>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8099" name="Freeform 211"/>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0" name="Freeform 212"/>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8101" name="Oval 213"/>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2" name="Oval 214"/>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38103" name="Freeform 215"/>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4" name="Freeform 216"/>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8105" name="Freeform 217"/>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6" name="Freeform 218"/>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8107" name="Freeform 219"/>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8" name="Freeform 220"/>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8109" name="Freeform 221"/>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0" name="Freeform 222"/>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8111" name="Oval 223"/>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2" name="Oval 224"/>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38113" name="Oval 225"/>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4" name="Oval 226"/>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38115" name="Freeform 227"/>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6" name="Freeform 228"/>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8117" name="Freeform 229"/>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8" name="Freeform 230"/>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8119" name="Freeform 231"/>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0" name="Freeform 232"/>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8121" name="Oval 233"/>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2" name="Oval 234"/>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38123" name="Freeform 235"/>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4" name="Freeform 236"/>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8125" name="Freeform 237"/>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6" name="Freeform 238"/>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8127" name="Freeform 239"/>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8" name="Freeform 240"/>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8129" name="Oval 241"/>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0" name="Oval 242"/>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38131" name="Oval 243"/>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38132" name="Oval 244"/>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3" name="Oval 245"/>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4" name="Oval 246"/>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5" name="Oval 247"/>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6" name="Oval 248"/>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7" name="Oval 249"/>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8" name="Oval 250"/>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9" name="Oval 251"/>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0" name="Oval 252"/>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1" name="Oval 253"/>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2" name="Oval 254"/>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3" name="Oval 255"/>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4" name="Oval 256"/>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5" name="Oval 257"/>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6" name="Oval 258"/>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7" name="Oval 259"/>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8" name="Oval 260"/>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9" name="Oval 261"/>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0" name="Freeform 262"/>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8151" name="Freeform 263"/>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8152" name="Freeform 264"/>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8153" name="Freeform 265"/>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8154" name="Freeform 266"/>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8155" name="Freeform 267"/>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8156" name="Freeform 268"/>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8157" name="Group 269"/>
          <p:cNvGrpSpPr>
            <a:grpSpLocks/>
          </p:cNvGrpSpPr>
          <p:nvPr/>
        </p:nvGrpSpPr>
        <p:grpSpPr bwMode="auto">
          <a:xfrm>
            <a:off x="3886200" y="5638800"/>
            <a:ext cx="762000" cy="838200"/>
            <a:chOff x="1097" y="3285"/>
            <a:chExt cx="1195" cy="1022"/>
          </a:xfrm>
        </p:grpSpPr>
        <p:sp>
          <p:nvSpPr>
            <p:cNvPr id="38158" name="Freeform 270"/>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8159" name="Freeform 271"/>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0" name="Freeform 272"/>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8161" name="Freeform 273"/>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8162" name="Freeform 274"/>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8163" name="Freeform 275"/>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4" name="Freeform 276"/>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8165" name="Freeform 277"/>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6" name="Freeform 278"/>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8167" name="Freeform 279"/>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8" name="Freeform 280"/>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9" name="Freeform 281"/>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8170" name="Freeform 282"/>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8171" name="Freeform 283"/>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2" name="Freeform 284"/>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3" name="Freeform 285"/>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4" name="Freeform 286"/>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5" name="Freeform 287"/>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6" name="Oval 288"/>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7" name="Oval 289"/>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8" name="Oval 290"/>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9" name="Oval 291"/>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0" name="Oval 292"/>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1" name="Oval 293"/>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2" name="Oval 294"/>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3" name="Oval 295"/>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4" name="Oval 296"/>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5" name="Oval 297"/>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6" name="Oval 298"/>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7" name="Oval 299"/>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8" name="Oval 300"/>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9" name="Oval 301"/>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0" name="Oval 302"/>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1" name="Freeform 303"/>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8192" name="Freeform 304"/>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3" name="Freeform 305"/>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8194" name="Freeform 306"/>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5" name="Freeform 307"/>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8196" name="Freeform 308"/>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8197" name="Freeform 309"/>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8198" name="Freeform 310"/>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9" name="Freeform 311"/>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8200" name="Freeform 312"/>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1" name="Freeform 313"/>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2" name="Freeform 314"/>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8203" name="Freeform 315"/>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8204" name="Freeform 316"/>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5" name="Freeform 317"/>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6" name="Freeform 318"/>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7" name="Freeform 319"/>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8" name="Freeform 320"/>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9" name="Oval 321"/>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0" name="Oval 322"/>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1" name="Oval 323"/>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2" name="Oval 324"/>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3" name="Oval 325"/>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4" name="Oval 326"/>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5" name="Oval 327"/>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6" name="Oval 328"/>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7" name="Oval 329"/>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8" name="Oval 330"/>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9" name="Oval 331"/>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0" name="Oval 332"/>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1" name="Oval 333"/>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2" name="Oval 334"/>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3" name="Freeform 335"/>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8224" name="Freeform 336"/>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8225" name="Freeform 337"/>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6" name="Freeform 338"/>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8227" name="Freeform 339"/>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8228" name="Freeform 340"/>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9" name="Freeform 341"/>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8230" name="Freeform 342"/>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1" name="Freeform 343"/>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2" name="Freeform 344"/>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8233" name="Freeform 345"/>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4" name="Freeform 346"/>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5" name="Freeform 347"/>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8236" name="Freeform 348"/>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7" name="Freeform 349"/>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8" name="Oval 350"/>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9" name="Oval 351"/>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0" name="Oval 352"/>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1" name="Oval 353"/>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2" name="Oval 354"/>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3" name="Oval 355"/>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4" name="Oval 356"/>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5" name="Oval 357"/>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6" name="Oval 358"/>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7" name="Oval 359"/>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8" name="Oval 360"/>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9" name="Oval 361"/>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0" name="Oval 362"/>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1" name="Oval 363"/>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2" name="Oval 364"/>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8253" name="Picture 365" descr="Buomb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42900"/>
            <a:ext cx="7696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5000" fill="hold" grpId="0" nodeType="withEffect">
                                  <p:stCondLst>
                                    <p:cond delay="100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0" fill="hold"/>
                                        <p:tgtEl>
                                          <p:spTgt spid="37892"/>
                                        </p:tgtEl>
                                        <p:attrNameLst>
                                          <p:attrName>ppt_w</p:attrName>
                                        </p:attrNameLst>
                                      </p:cBhvr>
                                      <p:tavLst>
                                        <p:tav tm="0">
                                          <p:val>
                                            <p:fltVal val="0"/>
                                          </p:val>
                                        </p:tav>
                                        <p:tav tm="100000">
                                          <p:val>
                                            <p:strVal val="#ppt_w"/>
                                          </p:val>
                                        </p:tav>
                                      </p:tavLst>
                                    </p:anim>
                                    <p:anim calcmode="lin" valueType="num">
                                      <p:cBhvr>
                                        <p:cTn id="8" dur="5000" fill="hold"/>
                                        <p:tgtEl>
                                          <p:spTgt spid="37892"/>
                                        </p:tgtEl>
                                        <p:attrNameLst>
                                          <p:attrName>ppt_h</p:attrName>
                                        </p:attrNameLst>
                                      </p:cBhvr>
                                      <p:tavLst>
                                        <p:tav tm="0">
                                          <p:val>
                                            <p:fltVal val="0"/>
                                          </p:val>
                                        </p:tav>
                                        <p:tav tm="100000">
                                          <p:val>
                                            <p:strVal val="#ppt_h"/>
                                          </p:val>
                                        </p:tav>
                                      </p:tavLst>
                                    </p:anim>
                                    <p:animEffect transition="in" filter="fade">
                                      <p:cBhvr>
                                        <p:cTn id="9" dur="5000"/>
                                        <p:tgtEl>
                                          <p:spTgt spid="3789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nodeType="afterGroup">
                            <p:stCondLst>
                              <p:cond delay="26000"/>
                            </p:stCondLst>
                            <p:childTnLst>
                              <p:par>
                                <p:cTn id="11" presetID="1" presetClass="entr" presetSubtype="0" fill="hold" nodeType="afterEffect">
                                  <p:stCondLst>
                                    <p:cond delay="0"/>
                                  </p:stCondLst>
                                  <p:childTnLst>
                                    <p:set>
                                      <p:cBhvr>
                                        <p:cTn id="12" dur="1" fill="hold">
                                          <p:stCondLst>
                                            <p:cond delay="0"/>
                                          </p:stCondLst>
                                        </p:cTn>
                                        <p:tgtEl>
                                          <p:spTgt spid="3789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nodeType="afterGroup">
                            <p:stCondLst>
                              <p:cond delay="26000"/>
                            </p:stCondLst>
                            <p:childTnLst>
                              <p:par>
                                <p:cTn id="14" presetID="23" presetClass="entr" presetSubtype="16" fill="hold" nodeType="afterEffect">
                                  <p:stCondLst>
                                    <p:cond delay="0"/>
                                  </p:stCondLst>
                                  <p:childTnLst>
                                    <p:set>
                                      <p:cBhvr>
                                        <p:cTn id="15" dur="1" fill="hold">
                                          <p:stCondLst>
                                            <p:cond delay="0"/>
                                          </p:stCondLst>
                                        </p:cTn>
                                        <p:tgtEl>
                                          <p:spTgt spid="37890"/>
                                        </p:tgtEl>
                                        <p:attrNameLst>
                                          <p:attrName>style.visibility</p:attrName>
                                        </p:attrNameLst>
                                      </p:cBhvr>
                                      <p:to>
                                        <p:strVal val="visible"/>
                                      </p:to>
                                    </p:set>
                                    <p:anim calcmode="lin" valueType="num">
                                      <p:cBhvr>
                                        <p:cTn id="16" dur="500" fill="hold"/>
                                        <p:tgtEl>
                                          <p:spTgt spid="37890"/>
                                        </p:tgtEl>
                                        <p:attrNameLst>
                                          <p:attrName>ppt_w</p:attrName>
                                        </p:attrNameLst>
                                      </p:cBhvr>
                                      <p:tavLst>
                                        <p:tav tm="0">
                                          <p:val>
                                            <p:fltVal val="0"/>
                                          </p:val>
                                        </p:tav>
                                        <p:tav tm="100000">
                                          <p:val>
                                            <p:strVal val="#ppt_w"/>
                                          </p:val>
                                        </p:tav>
                                      </p:tavLst>
                                    </p:anim>
                                    <p:anim calcmode="lin" valueType="num">
                                      <p:cBhvr>
                                        <p:cTn id="17" dur="500" fill="hold"/>
                                        <p:tgtEl>
                                          <p:spTgt spid="378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par>
                                <p:cTn id="18" presetID="10" presetClass="exit" presetSubtype="0" repeatCount="indefinite" fill="hold" nodeType="withEffect">
                                  <p:stCondLst>
                                    <p:cond delay="0"/>
                                  </p:stCondLst>
                                  <p:childTnLst>
                                    <p:animEffect transition="out" filter="fade">
                                      <p:cBhvr>
                                        <p:cTn id="19" dur="2000"/>
                                        <p:tgtEl>
                                          <p:spTgt spid="37890"/>
                                        </p:tgtEl>
                                      </p:cBhvr>
                                    </p:animEffect>
                                    <p:set>
                                      <p:cBhvr>
                                        <p:cTn id="20" dur="1" fill="hold">
                                          <p:stCondLst>
                                            <p:cond delay="1999"/>
                                          </p:stCondLst>
                                        </p:cTn>
                                        <p:tgtEl>
                                          <p:spTgt spid="3789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819400" y="6096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000000"/>
                </a:solidFill>
              </a:rPr>
              <a:t>Chính tả: Nghe - viết</a:t>
            </a:r>
          </a:p>
        </p:txBody>
      </p:sp>
      <p:sp>
        <p:nvSpPr>
          <p:cNvPr id="27652" name="WordArt 4"/>
          <p:cNvSpPr>
            <a:spLocks noChangeArrowheads="1" noChangeShapeType="1" noTextEdit="1"/>
          </p:cNvSpPr>
          <p:nvPr/>
        </p:nvSpPr>
        <p:spPr bwMode="auto">
          <a:xfrm>
            <a:off x="457200" y="1219200"/>
            <a:ext cx="3248025" cy="609600"/>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Kiểm tra bài cũ:</a:t>
            </a:r>
          </a:p>
        </p:txBody>
      </p:sp>
      <p:sp>
        <p:nvSpPr>
          <p:cNvPr id="27653" name="WordArt 5"/>
          <p:cNvSpPr>
            <a:spLocks noChangeArrowheads="1" noChangeShapeType="1" noTextEdit="1"/>
          </p:cNvSpPr>
          <p:nvPr/>
        </p:nvSpPr>
        <p:spPr bwMode="auto">
          <a:xfrm>
            <a:off x="3352800" y="2133600"/>
            <a:ext cx="3248025" cy="609600"/>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Bàn tay cô giáo</a:t>
            </a:r>
          </a:p>
        </p:txBody>
      </p:sp>
      <p:sp>
        <p:nvSpPr>
          <p:cNvPr id="27654" name="Text Box 6"/>
          <p:cNvSpPr txBox="1">
            <a:spLocks noChangeArrowheads="1"/>
          </p:cNvSpPr>
          <p:nvPr/>
        </p:nvSpPr>
        <p:spPr bwMode="auto">
          <a:xfrm>
            <a:off x="2971800" y="31242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rgbClr val="000000"/>
                </a:solidFill>
              </a:rPr>
              <a:t>thoắt</a:t>
            </a:r>
          </a:p>
        </p:txBody>
      </p:sp>
      <p:sp>
        <p:nvSpPr>
          <p:cNvPr id="27655" name="Text Box 7"/>
          <p:cNvSpPr txBox="1">
            <a:spLocks noChangeArrowheads="1"/>
          </p:cNvSpPr>
          <p:nvPr/>
        </p:nvSpPr>
        <p:spPr bwMode="auto">
          <a:xfrm>
            <a:off x="3048000" y="4038600"/>
            <a:ext cx="358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rgbClr val="000000"/>
                </a:solidFill>
              </a:rPr>
              <a:t>chiếc  thuyền                                                                                                            </a:t>
            </a:r>
          </a:p>
        </p:txBody>
      </p:sp>
      <p:pic>
        <p:nvPicPr>
          <p:cNvPr id="27656" name="Picture 8"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67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43489">
            <a:off x="8154988" y="5868988"/>
            <a:ext cx="1065212" cy="1065212"/>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8077200" y="-76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762000"/>
            <a:ext cx="3810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FLOWERG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763000" y="685800"/>
            <a:ext cx="381000" cy="5335588"/>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096000"/>
            <a:ext cx="746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ox(in)">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ox(in)">
                                      <p:cBhvr>
                                        <p:cTn id="12" dur="500"/>
                                        <p:tgtEl>
                                          <p:spTgt spid="2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blinds(horizontal)">
                                      <p:cBhvr>
                                        <p:cTn id="1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p:bldP spid="276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352800" y="6858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000000"/>
                </a:solidFill>
              </a:rPr>
              <a:t>Chính tả: Nghe – viết</a:t>
            </a:r>
          </a:p>
        </p:txBody>
      </p:sp>
      <p:sp>
        <p:nvSpPr>
          <p:cNvPr id="28676" name="WordArt 4"/>
          <p:cNvSpPr>
            <a:spLocks noChangeArrowheads="1" noChangeShapeType="1" noTextEdit="1"/>
          </p:cNvSpPr>
          <p:nvPr/>
        </p:nvSpPr>
        <p:spPr bwMode="auto">
          <a:xfrm>
            <a:off x="3457575" y="1219200"/>
            <a:ext cx="3248025" cy="5334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pic>
        <p:nvPicPr>
          <p:cNvPr id="28677" name="Picture 5"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31242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4500" y="3162300"/>
            <a:ext cx="6858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61519" y="3215481"/>
            <a:ext cx="6858000" cy="42703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77000"/>
            <a:ext cx="914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3276600" y="5638800"/>
            <a:ext cx="2362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100"/>
                                  </p:stCondLst>
                                  <p:childTnLst>
                                    <p:animEffect transition="out" filter="box(in)">
                                      <p:cBhvr>
                                        <p:cTn id="6" dur="600"/>
                                        <p:tgtEl>
                                          <p:spTgt spid="28682"/>
                                        </p:tgtEl>
                                      </p:cBhvr>
                                    </p:animEffect>
                                    <p:set>
                                      <p:cBhvr>
                                        <p:cTn id="7" dur="1" fill="hold">
                                          <p:stCondLst>
                                            <p:cond delay="599"/>
                                          </p:stCondLst>
                                        </p:cTn>
                                        <p:tgtEl>
                                          <p:spTgt spid="286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linds(horizontal)">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3810000" y="838200"/>
            <a:ext cx="3962400" cy="1160463"/>
          </a:xfrm>
          <a:prstGeom prst="rect">
            <a:avLst/>
          </a:prstGeom>
          <a:noFill/>
          <a:ln w="9525">
            <a:noFill/>
            <a:miter lim="800000"/>
            <a:headEnd/>
            <a:tailEnd/>
          </a:ln>
        </p:spPr>
        <p:txBody>
          <a:bodyPr>
            <a:spAutoFit/>
          </a:bodyPr>
          <a:lstStyle/>
          <a:p>
            <a:pPr algn="ctr">
              <a:spcBef>
                <a:spcPct val="50000"/>
              </a:spcBef>
            </a:pPr>
            <a:r>
              <a:rPr lang="en-US" i="1">
                <a:solidFill>
                  <a:srgbClr val="000000"/>
                </a:solidFill>
              </a:rPr>
              <a:t>Chính tả: Nghe – viết</a:t>
            </a:r>
          </a:p>
          <a:p>
            <a:pPr algn="ctr">
              <a:spcBef>
                <a:spcPct val="50000"/>
              </a:spcBef>
            </a:pPr>
            <a:endParaRPr lang="en-US" u="sng">
              <a:solidFill>
                <a:srgbClr val="001429"/>
              </a:solidFill>
            </a:endParaRPr>
          </a:p>
        </p:txBody>
      </p:sp>
      <p:sp>
        <p:nvSpPr>
          <p:cNvPr id="3078" name="Text Box 6"/>
          <p:cNvSpPr txBox="1">
            <a:spLocks noChangeArrowheads="1"/>
          </p:cNvSpPr>
          <p:nvPr/>
        </p:nvSpPr>
        <p:spPr bwMode="auto">
          <a:xfrm>
            <a:off x="2971800" y="1371600"/>
            <a:ext cx="426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0000FF"/>
                </a:solidFill>
                <a:latin typeface="Times New Roman" pitchFamily="18" charset="0"/>
              </a:rPr>
              <a:t>      </a:t>
            </a:r>
            <a:r>
              <a:rPr lang="en-US" sz="3600" b="1">
                <a:solidFill>
                  <a:srgbClr val="0000FF"/>
                </a:solidFill>
                <a:latin typeface="Times New Roman" pitchFamily="18" charset="0"/>
              </a:rPr>
              <a:t>Ê-đi-xơn</a:t>
            </a:r>
          </a:p>
          <a:p>
            <a:pPr eaLnBrk="1" hangingPunct="1">
              <a:spcBef>
                <a:spcPct val="50000"/>
              </a:spcBef>
            </a:pPr>
            <a:endParaRPr lang="en-US" b="1">
              <a:solidFill>
                <a:srgbClr val="0000FF"/>
              </a:solidFill>
              <a:latin typeface="Times New Roman" pitchFamily="18" charset="0"/>
            </a:endParaRPr>
          </a:p>
        </p:txBody>
      </p:sp>
      <p:sp>
        <p:nvSpPr>
          <p:cNvPr id="3079" name="Text Box 7"/>
          <p:cNvSpPr txBox="1">
            <a:spLocks noChangeArrowheads="1"/>
          </p:cNvSpPr>
          <p:nvPr/>
        </p:nvSpPr>
        <p:spPr bwMode="auto">
          <a:xfrm>
            <a:off x="381000" y="1981200"/>
            <a:ext cx="57150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spcBef>
                <a:spcPct val="50000"/>
              </a:spcBef>
            </a:pPr>
            <a:r>
              <a:rPr lang="en-US">
                <a:latin typeface="Times New Roman" pitchFamily="18" charset="0"/>
              </a:rPr>
              <a:t>   </a:t>
            </a:r>
            <a:r>
              <a:rPr lang="en-US">
                <a:solidFill>
                  <a:schemeClr val="tx2"/>
                </a:solidFill>
                <a:latin typeface="Times New Roman" pitchFamily="18" charset="0"/>
              </a:rPr>
              <a:t>Ê -đi -xơn là một nhà bác học vĩ đại. Bằng lao động cần cù và trí óc sáng tạo kì diệu, ông đã cống hiến cho loài người hơn một ngàn sáng chế, góp phần làm thay đổi cuộc sống trên trái đất chúng ta. Câu chuyện Nhà bác học và bà cụ cho thấy ông rất giàu sáng kiến và luôn mong muốn mang lại điều tốt cho con người. </a:t>
            </a:r>
          </a:p>
          <a:p>
            <a:pPr algn="just" eaLnBrk="1" hangingPunct="1">
              <a:spcBef>
                <a:spcPct val="50000"/>
              </a:spcBef>
            </a:pPr>
            <a:r>
              <a:rPr lang="en-US">
                <a:solidFill>
                  <a:schemeClr val="tx2"/>
                </a:solidFill>
                <a:latin typeface="Times New Roman" pitchFamily="18" charset="0"/>
              </a:rPr>
              <a:t> </a:t>
            </a:r>
          </a:p>
        </p:txBody>
      </p:sp>
      <p:pic>
        <p:nvPicPr>
          <p:cNvPr id="4102"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133600"/>
            <a:ext cx="243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77000"/>
            <a:ext cx="91440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61519" y="3215481"/>
            <a:ext cx="6858000" cy="427038"/>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01482" y="3215481"/>
            <a:ext cx="6858000" cy="427037"/>
          </a:xfrm>
          <a:prstGeom prst="rect">
            <a:avLst/>
          </a:prstGeom>
          <a:noFill/>
          <a:extLst>
            <a:ext uri="{909E8E84-426E-40DD-AFC4-6F175D3DCCD1}">
              <a14:hiddenFill xmlns:a14="http://schemas.microsoft.com/office/drawing/2010/main">
                <a:solidFill>
                  <a:srgbClr val="FFFFFF"/>
                </a:solidFill>
              </a14:hiddenFill>
            </a:ext>
          </a:extLst>
        </p:spPr>
      </p:pic>
      <p:sp>
        <p:nvSpPr>
          <p:cNvPr id="4110" name="Text Box 14"/>
          <p:cNvSpPr txBox="1">
            <a:spLocks noChangeArrowheads="1"/>
          </p:cNvSpPr>
          <p:nvPr/>
        </p:nvSpPr>
        <p:spPr bwMode="auto">
          <a:xfrm>
            <a:off x="152400" y="5943600"/>
            <a:ext cx="899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Vĩ đại:</a:t>
            </a:r>
            <a:r>
              <a:rPr lang="en-US" b="1">
                <a:solidFill>
                  <a:srgbClr val="000000"/>
                </a:solidFill>
              </a:rPr>
              <a:t> </a:t>
            </a:r>
            <a:r>
              <a:rPr lang="en-US" b="1">
                <a:solidFill>
                  <a:srgbClr val="0000FF"/>
                </a:solidFill>
              </a:rPr>
              <a:t>Có tầm cỡ và có giá trị to lớn , đáng khâm phục.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linds(horizontal)">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box(in)">
                                      <p:cBhvr>
                                        <p:cTn id="17" dur="500"/>
                                        <p:tgtEl>
                                          <p:spTgt spid="41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4110"/>
                                        </p:tgtEl>
                                      </p:cBhvr>
                                    </p:animEffect>
                                    <p:set>
                                      <p:cBhvr>
                                        <p:cTn id="22" dur="1" fill="hold">
                                          <p:stCondLst>
                                            <p:cond delay="499"/>
                                          </p:stCondLst>
                                        </p:cTn>
                                        <p:tgtEl>
                                          <p:spTgt spid="4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P spid="3079" grpId="0" autoUpdateAnimBg="0"/>
      <p:bldP spid="4110" grpId="0"/>
      <p:bldP spid="41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3505200" y="1447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3600" b="1">
                <a:solidFill>
                  <a:srgbClr val="0000FF"/>
                </a:solidFill>
                <a:latin typeface="Times New Roman" pitchFamily="18" charset="0"/>
              </a:rPr>
              <a:t>Ê-đi-xơn</a:t>
            </a:r>
          </a:p>
        </p:txBody>
      </p:sp>
      <p:sp>
        <p:nvSpPr>
          <p:cNvPr id="4102" name="Text Box 6"/>
          <p:cNvSpPr txBox="1">
            <a:spLocks noChangeArrowheads="1"/>
          </p:cNvSpPr>
          <p:nvPr/>
        </p:nvSpPr>
        <p:spPr bwMode="auto">
          <a:xfrm>
            <a:off x="1143000" y="2209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atin typeface="Times New Roman" pitchFamily="18" charset="0"/>
              </a:rPr>
              <a:t>Nói những điều em biết về Ê-đi-xơn?</a:t>
            </a:r>
          </a:p>
        </p:txBody>
      </p:sp>
      <p:sp>
        <p:nvSpPr>
          <p:cNvPr id="4104" name="AutoShape 8"/>
          <p:cNvSpPr>
            <a:spLocks noChangeArrowheads="1"/>
          </p:cNvSpPr>
          <p:nvPr/>
        </p:nvSpPr>
        <p:spPr bwMode="auto">
          <a:xfrm>
            <a:off x="381000" y="2895600"/>
            <a:ext cx="6096000" cy="29718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r>
              <a:rPr lang="en-US">
                <a:solidFill>
                  <a:srgbClr val="FF3300"/>
                </a:solidFill>
              </a:rPr>
              <a:t> </a:t>
            </a:r>
          </a:p>
          <a:p>
            <a:r>
              <a:rPr lang="en-US">
                <a:solidFill>
                  <a:srgbClr val="FF3300"/>
                </a:solidFill>
              </a:rPr>
              <a:t>     Ê-đi-xơn là nhà bác học nổi tiếng</a:t>
            </a:r>
          </a:p>
          <a:p>
            <a:r>
              <a:rPr lang="en-US">
                <a:solidFill>
                  <a:srgbClr val="FF3300"/>
                </a:solidFill>
              </a:rPr>
              <a:t> người Mĩ, sinh năm 1847, mất năm </a:t>
            </a:r>
          </a:p>
          <a:p>
            <a:r>
              <a:rPr lang="en-US">
                <a:solidFill>
                  <a:srgbClr val="FF3300"/>
                </a:solidFill>
              </a:rPr>
              <a:t>1931.</a:t>
            </a:r>
          </a:p>
          <a:p>
            <a:r>
              <a:rPr lang="en-US">
                <a:solidFill>
                  <a:srgbClr val="FF3300"/>
                </a:solidFill>
              </a:rPr>
              <a:t> Ông là người giàu sáng kiến và luôn </a:t>
            </a:r>
          </a:p>
          <a:p>
            <a:r>
              <a:rPr lang="en-US">
                <a:solidFill>
                  <a:srgbClr val="FF3300"/>
                </a:solidFill>
              </a:rPr>
              <a:t>mongmuốn mang lại điều tốt cho</a:t>
            </a:r>
          </a:p>
          <a:p>
            <a:r>
              <a:rPr lang="en-US">
                <a:solidFill>
                  <a:srgbClr val="FF3300"/>
                </a:solidFill>
              </a:rPr>
              <a:t> con người.</a:t>
            </a:r>
          </a:p>
          <a:p>
            <a:r>
              <a:rPr lang="en-US">
                <a:solidFill>
                  <a:srgbClr val="FF3300"/>
                </a:solidFill>
              </a:rPr>
              <a:t>     </a:t>
            </a:r>
          </a:p>
          <a:p>
            <a:endParaRPr lang="en-US">
              <a:solidFill>
                <a:srgbClr val="FF3300"/>
              </a:solidFill>
            </a:endParaRPr>
          </a:p>
        </p:txBody>
      </p:sp>
      <p:sp>
        <p:nvSpPr>
          <p:cNvPr id="4106" name="Oval 10"/>
          <p:cNvSpPr>
            <a:spLocks noChangeArrowheads="1"/>
          </p:cNvSpPr>
          <p:nvPr/>
        </p:nvSpPr>
        <p:spPr bwMode="auto">
          <a:xfrm>
            <a:off x="457200" y="2209800"/>
            <a:ext cx="609600" cy="457200"/>
          </a:xfrm>
          <a:prstGeom prst="ellipse">
            <a:avLst/>
          </a:prstGeom>
          <a:solidFill>
            <a:schemeClr val="bg1"/>
          </a:solidFill>
          <a:ln w="9525">
            <a:solidFill>
              <a:schemeClr val="tx1"/>
            </a:solidFill>
            <a:round/>
            <a:headEnd/>
            <a:tailEnd/>
          </a:ln>
        </p:spPr>
        <p:txBody>
          <a:bodyPr wrap="none" anchor="ctr"/>
          <a:lstStyle/>
          <a:p>
            <a:pPr algn="ctr"/>
            <a:r>
              <a:rPr lang="en-US">
                <a:solidFill>
                  <a:srgbClr val="FF0000"/>
                </a:solidFill>
              </a:rPr>
              <a:t>1</a:t>
            </a:r>
          </a:p>
        </p:txBody>
      </p:sp>
      <p:pic>
        <p:nvPicPr>
          <p:cNvPr id="5127"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895600"/>
            <a:ext cx="213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810000" y="914400"/>
            <a:ext cx="3505200" cy="1160463"/>
          </a:xfrm>
          <a:prstGeom prst="rect">
            <a:avLst/>
          </a:prstGeom>
          <a:noFill/>
          <a:ln w="9525">
            <a:noFill/>
            <a:miter lim="800000"/>
            <a:headEnd/>
            <a:tailEnd/>
          </a:ln>
        </p:spPr>
        <p:txBody>
          <a:bodyPr>
            <a:spAutoFit/>
          </a:bodyPr>
          <a:lstStyle/>
          <a:p>
            <a:pPr algn="ctr">
              <a:spcBef>
                <a:spcPct val="50000"/>
              </a:spcBef>
            </a:pPr>
            <a:r>
              <a:rPr lang="en-US" i="1">
                <a:solidFill>
                  <a:srgbClr val="000000"/>
                </a:solidFill>
              </a:rPr>
              <a:t>Chính tả: Nghe – viết</a:t>
            </a:r>
          </a:p>
          <a:p>
            <a:pPr algn="ctr">
              <a:spcBef>
                <a:spcPct val="50000"/>
              </a:spcBef>
            </a:pPr>
            <a:endParaRPr lang="en-US" u="sng">
              <a:solidFill>
                <a:srgbClr val="0D0D0D"/>
              </a:solidFill>
            </a:endParaRPr>
          </a:p>
        </p:txBody>
      </p:sp>
      <p:grpSp>
        <p:nvGrpSpPr>
          <p:cNvPr id="5130" name="Group 10"/>
          <p:cNvGrpSpPr>
            <a:grpSpLocks/>
          </p:cNvGrpSpPr>
          <p:nvPr/>
        </p:nvGrpSpPr>
        <p:grpSpPr bwMode="auto">
          <a:xfrm>
            <a:off x="0" y="0"/>
            <a:ext cx="838200" cy="838200"/>
            <a:chOff x="3785" y="3491"/>
            <a:chExt cx="857" cy="821"/>
          </a:xfrm>
        </p:grpSpPr>
        <p:grpSp>
          <p:nvGrpSpPr>
            <p:cNvPr id="5131" name="Group 11"/>
            <p:cNvGrpSpPr>
              <a:grpSpLocks/>
            </p:cNvGrpSpPr>
            <p:nvPr/>
          </p:nvGrpSpPr>
          <p:grpSpPr bwMode="auto">
            <a:xfrm>
              <a:off x="3794" y="3491"/>
              <a:ext cx="848" cy="821"/>
              <a:chOff x="3794" y="3491"/>
              <a:chExt cx="848" cy="821"/>
            </a:xfrm>
          </p:grpSpPr>
          <p:sp>
            <p:nvSpPr>
              <p:cNvPr id="5132" name="Freeform 12"/>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4" name="Freeform 14"/>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Freeform 15"/>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5137" name="Freeform 17"/>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5139" name="Freeform 19"/>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0"/>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5141" name="Freeform 21"/>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5143" name="Freeform 23"/>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5145" name="Freeform 25"/>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5147" name="Freeform 27"/>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28"/>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5149" name="Freeform 29"/>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0"/>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151" name="Freeform 31"/>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2"/>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5153" name="Freeform 33"/>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4"/>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5155" name="Freeform 35"/>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36"/>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5157" name="Freeform 37"/>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38"/>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5159" name="Freeform 39"/>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0"/>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5161" name="Freeform 41"/>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2"/>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5163" name="Oval 43"/>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Oval 44"/>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5165" name="Freeform 45"/>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46"/>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5167" name="Freeform 47"/>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48"/>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5169" name="Freeform 49"/>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50"/>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5171" name="Freeform 51"/>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52"/>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5173" name="Freeform 53"/>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54"/>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5175" name="Freeform 55"/>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56"/>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5177" name="Oval 57"/>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Oval 58"/>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5179" name="Freeform 59"/>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60"/>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5181" name="Freeform 61"/>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2" name="Freeform 62"/>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5183" name="Freeform 63"/>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4" name="Freeform 64"/>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5185" name="Freeform 65"/>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66"/>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187" name="Oval 67"/>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Oval 68"/>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5189" name="Freeform 69"/>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70"/>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5191" name="Freeform 71"/>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72"/>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5193" name="Freeform 73"/>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74"/>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5195" name="Freeform 75"/>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76"/>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5197" name="Freeform 77"/>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78"/>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5199" name="Freeform 79"/>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80"/>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5201" name="Oval 81"/>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Oval 82"/>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5203" name="Freeform 83"/>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84"/>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5205" name="Freeform 85"/>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6" name="Freeform 86"/>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5207" name="Freeform 87"/>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8" name="Freeform 88"/>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5209" name="Freeform 89"/>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0" name="Freeform 90"/>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5211" name="Oval 91"/>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 name="Oval 92"/>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5213" name="Oval 93"/>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4" name="Oval 94"/>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5215" name="Freeform 95"/>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6" name="Freeform 96"/>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5217" name="Freeform 97"/>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8" name="Freeform 98"/>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5219" name="Freeform 99"/>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0" name="Freeform 100"/>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5221" name="Oval 101"/>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2" name="Oval 102"/>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5223" name="Freeform 103"/>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 name="Freeform 104"/>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225" name="Freeform 105"/>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 name="Freeform 106"/>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5227" name="Freeform 107"/>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 name="Freeform 108"/>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5229" name="Oval 109"/>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 name="Oval 110"/>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5231" name="Oval 111"/>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5232" name="Oval 112"/>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 name="Oval 113"/>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 name="Oval 114"/>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 name="Oval 115"/>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 name="Oval 116"/>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7" name="Oval 117"/>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8" name="Oval 118"/>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9" name="Oval 119"/>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0" name="Oval 120"/>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1" name="Oval 121"/>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2" name="Oval 122"/>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3" name="Oval 123"/>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4" name="Oval 124"/>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5" name="Oval 125"/>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6" name="Oval 126"/>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7" name="Oval 127"/>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8" name="Oval 128"/>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9" name="Oval 129"/>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0" name="Oval 130"/>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 name="Freeform 131"/>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5252" name="Freeform 132"/>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5253" name="Freeform 133"/>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5254" name="Freeform 134"/>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5255" name="Freeform 135"/>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5256" name="Freeform 136"/>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5257" name="Freeform 137"/>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5258" name="Freeform 138"/>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5259" name="Freeform 139"/>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5260" name="Freeform 140"/>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5261" name="Freeform 141"/>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5262" name="Freeform 142"/>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5263" name="Freeform 143"/>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5264" name="Freeform 144"/>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5265" name="Freeform 145"/>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6" name="Freeform 146"/>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 name="Freeform 147"/>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5268" name="Freeform 148"/>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 name="Freeform 149"/>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5270" name="Freeform 150"/>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 name="Freeform 151"/>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5272" name="Freeform 152"/>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 name="Freeform 153"/>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5274" name="Freeform 154"/>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 name="Freeform 155"/>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5276" name="Freeform 156"/>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 name="Freeform 157"/>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5278" name="Freeform 158"/>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 name="Freeform 159"/>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280" name="Freeform 160"/>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 name="Freeform 161"/>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5282" name="Freeform 162"/>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 name="Freeform 163"/>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5284" name="Freeform 164"/>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 name="Freeform 165"/>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5286" name="Freeform 166"/>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 name="Freeform 167"/>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5288" name="Freeform 168"/>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 name="Freeform 169"/>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5290" name="Freeform 170"/>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 name="Freeform 171"/>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292" name="Freeform 172"/>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3" name="Freeform 173"/>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5294" name="Oval 174"/>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 name="Oval 175"/>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5296" name="Freeform 176"/>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7" name="Freeform 177"/>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5298" name="Freeform 178"/>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9" name="Freeform 179"/>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5300" name="Freeform 180"/>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1" name="Freeform 181"/>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5302" name="Freeform 182"/>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3" name="Freeform 183"/>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5304" name="Freeform 184"/>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5" name="Freeform 185"/>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5306" name="Freeform 186"/>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7" name="Freeform 187"/>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5308" name="Oval 188"/>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9" name="Oval 189"/>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5310" name="Freeform 190"/>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1" name="Freeform 191"/>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5312" name="Freeform 192"/>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3" name="Freeform 193"/>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5314" name="Freeform 194"/>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5" name="Freeform 195"/>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316" name="Freeform 196"/>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7" name="Freeform 197"/>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5318" name="Oval 198"/>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9" name="Oval 199"/>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5320" name="Freeform 200"/>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1" name="Freeform 201"/>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5322" name="Freeform 202"/>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3" name="Freeform 203"/>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5324" name="Freeform 204"/>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 name="Freeform 205"/>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5326" name="Freeform 206"/>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 name="Freeform 207"/>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5328" name="Freeform 208"/>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 name="Freeform 209"/>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5330" name="Freeform 210"/>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1" name="Freeform 211"/>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5332" name="Oval 212"/>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3" name="Oval 213"/>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5334" name="Freeform 214"/>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5" name="Freeform 215"/>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5336" name="Freeform 216"/>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7" name="Freeform 217"/>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5338" name="Freeform 218"/>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9" name="Freeform 219"/>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5340" name="Freeform 220"/>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1" name="Freeform 221"/>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5342" name="Oval 222"/>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3" name="Oval 223"/>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5344" name="Oval 224"/>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5" name="Oval 225"/>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5346" name="Freeform 226"/>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7" name="Freeform 227"/>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5348" name="Freeform 228"/>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9" name="Freeform 229"/>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5350" name="Freeform 230"/>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1" name="Freeform 231"/>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5352" name="Oval 232"/>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3" name="Oval 233"/>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5354" name="Freeform 234"/>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5" name="Freeform 235"/>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5356" name="Freeform 236"/>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7" name="Freeform 237"/>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5358" name="Freeform 238"/>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9" name="Freeform 239"/>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5360" name="Oval 240"/>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1" name="Oval 241"/>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5362" name="Oval 242"/>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5363" name="Oval 243"/>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4" name="Oval 244"/>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5" name="Oval 245"/>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6" name="Oval 246"/>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7" name="Oval 247"/>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8" name="Oval 248"/>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9" name="Oval 249"/>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0" name="Oval 250"/>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1" name="Oval 251"/>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2" name="Oval 252"/>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3" name="Oval 253"/>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4" name="Oval 254"/>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5" name="Oval 255"/>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6" name="Oval 256"/>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7" name="Oval 257"/>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8" name="Oval 258"/>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9" name="Oval 259"/>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0" name="Oval 260"/>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1" name="Freeform 261"/>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5382" name="Freeform 262"/>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5383" name="Freeform 263"/>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5384" name="Freeform 264"/>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5385" name="Freeform 265"/>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5386" name="Freeform 266"/>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5387" name="Freeform 267"/>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5646" name="Group 526"/>
          <p:cNvGrpSpPr>
            <a:grpSpLocks/>
          </p:cNvGrpSpPr>
          <p:nvPr/>
        </p:nvGrpSpPr>
        <p:grpSpPr bwMode="auto">
          <a:xfrm>
            <a:off x="8305800" y="0"/>
            <a:ext cx="838200" cy="838200"/>
            <a:chOff x="3785" y="3491"/>
            <a:chExt cx="857" cy="821"/>
          </a:xfrm>
        </p:grpSpPr>
        <p:grpSp>
          <p:nvGrpSpPr>
            <p:cNvPr id="5647" name="Group 527"/>
            <p:cNvGrpSpPr>
              <a:grpSpLocks/>
            </p:cNvGrpSpPr>
            <p:nvPr/>
          </p:nvGrpSpPr>
          <p:grpSpPr bwMode="auto">
            <a:xfrm>
              <a:off x="3794" y="3491"/>
              <a:ext cx="848" cy="821"/>
              <a:chOff x="3794" y="3491"/>
              <a:chExt cx="848" cy="821"/>
            </a:xfrm>
          </p:grpSpPr>
          <p:sp>
            <p:nvSpPr>
              <p:cNvPr id="5648" name="Freeform 528"/>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 name="Freeform 529"/>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0" name="Freeform 530"/>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1" name="Freeform 531"/>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 name="Freeform 532"/>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5653" name="Freeform 533"/>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 name="Freeform 534"/>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5655" name="Freeform 535"/>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 name="Freeform 536"/>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5657" name="Freeform 537"/>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 name="Freeform 538"/>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5659" name="Freeform 539"/>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 name="Freeform 540"/>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5661" name="Freeform 541"/>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 name="Freeform 542"/>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5663" name="Freeform 543"/>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4" name="Freeform 544"/>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5665" name="Freeform 545"/>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6" name="Freeform 546"/>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667" name="Freeform 547"/>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8" name="Freeform 548"/>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5669" name="Freeform 549"/>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0" name="Freeform 550"/>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5671" name="Freeform 551"/>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2" name="Freeform 552"/>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5673" name="Freeform 553"/>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4" name="Freeform 554"/>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5675" name="Freeform 555"/>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6" name="Freeform 556"/>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5677" name="Freeform 557"/>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8" name="Freeform 558"/>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5679" name="Oval 559"/>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0" name="Oval 560"/>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5681" name="Freeform 561"/>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2" name="Freeform 562"/>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5683" name="Freeform 563"/>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4" name="Freeform 564"/>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5685" name="Freeform 565"/>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6" name="Freeform 566"/>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5687" name="Freeform 567"/>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8" name="Freeform 568"/>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5689" name="Freeform 569"/>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0" name="Freeform 570"/>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5691" name="Freeform 571"/>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2" name="Freeform 572"/>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5693" name="Oval 573"/>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4" name="Oval 574"/>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5695" name="Freeform 575"/>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6" name="Freeform 576"/>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5697" name="Freeform 577"/>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8" name="Freeform 578"/>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5699" name="Freeform 579"/>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0" name="Freeform 580"/>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5701" name="Freeform 581"/>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2" name="Freeform 582"/>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703" name="Oval 583"/>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4" name="Oval 584"/>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5705" name="Freeform 585"/>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6" name="Freeform 586"/>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5707" name="Freeform 587"/>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8" name="Freeform 588"/>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5709" name="Freeform 589"/>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0" name="Freeform 590"/>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5711" name="Freeform 591"/>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2" name="Freeform 592"/>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5713" name="Freeform 593"/>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4" name="Freeform 594"/>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5715" name="Freeform 595"/>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6" name="Freeform 596"/>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5717" name="Oval 597"/>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8" name="Oval 598"/>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5719" name="Freeform 599"/>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0" name="Freeform 600"/>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5721" name="Freeform 601"/>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2" name="Freeform 602"/>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5723" name="Freeform 603"/>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4" name="Freeform 604"/>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5725" name="Freeform 605"/>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6" name="Freeform 606"/>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5727" name="Oval 607"/>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8" name="Oval 608"/>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5729" name="Oval 609"/>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0" name="Oval 610"/>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5731" name="Freeform 611"/>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2" name="Freeform 612"/>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5733" name="Freeform 613"/>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 name="Freeform 614"/>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5735" name="Freeform 615"/>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 name="Freeform 616"/>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5737" name="Oval 617"/>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 name="Oval 618"/>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5739" name="Freeform 619"/>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 name="Freeform 620"/>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741" name="Freeform 621"/>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 name="Freeform 622"/>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5743" name="Freeform 623"/>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4" name="Freeform 624"/>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5745" name="Oval 625"/>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6" name="Oval 626"/>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5747" name="Oval 627"/>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5748" name="Oval 628"/>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9" name="Oval 629"/>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0" name="Oval 630"/>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1" name="Oval 631"/>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2" name="Oval 632"/>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3" name="Oval 633"/>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4" name="Oval 634"/>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5" name="Oval 635"/>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6" name="Oval 636"/>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7" name="Oval 637"/>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8" name="Oval 638"/>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9" name="Oval 639"/>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0" name="Oval 640"/>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1" name="Oval 641"/>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2" name="Oval 642"/>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3" name="Oval 643"/>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4" name="Oval 644"/>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5" name="Oval 645"/>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6" name="Oval 646"/>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7" name="Freeform 647"/>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5768" name="Freeform 648"/>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5769" name="Freeform 649"/>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5770" name="Freeform 650"/>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5771" name="Freeform 651"/>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5772" name="Freeform 652"/>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5773" name="Freeform 653"/>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5774" name="Freeform 654"/>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5775" name="Freeform 655"/>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5776" name="Freeform 656"/>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5777" name="Freeform 657"/>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5778" name="Freeform 658"/>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5779" name="Freeform 659"/>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5780" name="Freeform 660"/>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5781" name="Freeform 661"/>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2" name="Freeform 662"/>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3" name="Freeform 663"/>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5784" name="Freeform 664"/>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5" name="Freeform 665"/>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5786" name="Freeform 666"/>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7" name="Freeform 667"/>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5788" name="Freeform 668"/>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9" name="Freeform 669"/>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5790" name="Freeform 670"/>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1" name="Freeform 671"/>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5792" name="Freeform 672"/>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3" name="Freeform 673"/>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5794" name="Freeform 674"/>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5" name="Freeform 675"/>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5796" name="Freeform 676"/>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7" name="Freeform 677"/>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5798" name="Freeform 678"/>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9" name="Freeform 679"/>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5800" name="Freeform 680"/>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1" name="Freeform 681"/>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5802" name="Freeform 682"/>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3" name="Freeform 683"/>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5804" name="Freeform 684"/>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5" name="Freeform 685"/>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5806" name="Freeform 686"/>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7" name="Freeform 687"/>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5808" name="Freeform 688"/>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9" name="Freeform 689"/>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5810" name="Oval 690"/>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1" name="Oval 691"/>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5812" name="Freeform 692"/>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3" name="Freeform 693"/>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5814" name="Freeform 694"/>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5" name="Freeform 695"/>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5816" name="Freeform 696"/>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7" name="Freeform 697"/>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5818" name="Freeform 698"/>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9" name="Freeform 699"/>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5820" name="Freeform 700"/>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1" name="Freeform 701"/>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5822" name="Freeform 702"/>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3" name="Freeform 703"/>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5824" name="Oval 704"/>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5" name="Oval 705"/>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5826" name="Freeform 706"/>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7" name="Freeform 707"/>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5828" name="Freeform 708"/>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9" name="Freeform 709"/>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5830" name="Freeform 710"/>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1" name="Freeform 711"/>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5832" name="Freeform 712"/>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3" name="Freeform 713"/>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5834" name="Oval 714"/>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5" name="Oval 715"/>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5836" name="Freeform 716"/>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 name="Freeform 717"/>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5838" name="Freeform 718"/>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 name="Freeform 719"/>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5840" name="Freeform 720"/>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 name="Freeform 721"/>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5842" name="Freeform 722"/>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 name="Freeform 723"/>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5844" name="Freeform 724"/>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 name="Freeform 725"/>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5846" name="Freeform 726"/>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 name="Freeform 727"/>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5848" name="Oval 728"/>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9" name="Oval 729"/>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5850" name="Freeform 730"/>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 name="Freeform 731"/>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5852" name="Freeform 732"/>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3" name="Freeform 733"/>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5854" name="Freeform 734"/>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5" name="Freeform 735"/>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5856" name="Freeform 736"/>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7" name="Freeform 737"/>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5858" name="Oval 738"/>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9" name="Oval 739"/>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5860" name="Oval 740"/>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1" name="Oval 741"/>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5862" name="Freeform 742"/>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3" name="Freeform 743"/>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5864" name="Freeform 744"/>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5" name="Freeform 745"/>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5866" name="Freeform 746"/>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7" name="Freeform 747"/>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5868" name="Oval 748"/>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9" name="Oval 749"/>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5870" name="Freeform 750"/>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1" name="Freeform 751"/>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5872" name="Freeform 752"/>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3" name="Freeform 753"/>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5874" name="Freeform 754"/>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5" name="Freeform 755"/>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5876" name="Oval 756"/>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7" name="Oval 757"/>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5878" name="Oval 758"/>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5879" name="Oval 759"/>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0" name="Oval 760"/>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1" name="Oval 761"/>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2" name="Oval 762"/>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3" name="Oval 763"/>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4" name="Oval 764"/>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5" name="Oval 765"/>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6" name="Oval 766"/>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7" name="Oval 767"/>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8" name="Oval 768"/>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9" name="Oval 769"/>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0" name="Oval 770"/>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1" name="Oval 771"/>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2" name="Oval 772"/>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3" name="Oval 773"/>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4" name="Oval 774"/>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5" name="Oval 775"/>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6" name="Oval 776"/>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7" name="Freeform 777"/>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5898" name="Freeform 778"/>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5899" name="Freeform 779"/>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5900" name="Freeform 780"/>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5901" name="Freeform 781"/>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5902" name="Freeform 782"/>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5903" name="Freeform 783"/>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5904" name="Group 784"/>
          <p:cNvGrpSpPr>
            <a:grpSpLocks/>
          </p:cNvGrpSpPr>
          <p:nvPr/>
        </p:nvGrpSpPr>
        <p:grpSpPr bwMode="auto">
          <a:xfrm>
            <a:off x="0" y="6159500"/>
            <a:ext cx="762000" cy="698500"/>
            <a:chOff x="1097" y="3285"/>
            <a:chExt cx="1195" cy="1022"/>
          </a:xfrm>
        </p:grpSpPr>
        <p:sp>
          <p:nvSpPr>
            <p:cNvPr id="5905" name="Freeform 785"/>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5906" name="Freeform 786"/>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7" name="Freeform 787"/>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5908" name="Freeform 788"/>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5909" name="Freeform 789"/>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5910" name="Freeform 790"/>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1" name="Freeform 791"/>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5912" name="Freeform 792"/>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3" name="Freeform 793"/>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5914" name="Freeform 794"/>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5" name="Freeform 795"/>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6" name="Freeform 796"/>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5917" name="Freeform 797"/>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5918" name="Freeform 798"/>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9" name="Freeform 799"/>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0" name="Freeform 800"/>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1" name="Freeform 801"/>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2" name="Freeform 802"/>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3" name="Oval 803"/>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4" name="Oval 804"/>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5" name="Oval 805"/>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6" name="Oval 806"/>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7" name="Oval 807"/>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8" name="Oval 808"/>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9" name="Oval 809"/>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0" name="Oval 810"/>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1" name="Oval 811"/>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2" name="Oval 812"/>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3" name="Oval 813"/>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4" name="Oval 814"/>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5" name="Oval 815"/>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6" name="Oval 816"/>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7" name="Oval 817"/>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8" name="Freeform 818"/>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5939" name="Freeform 819"/>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 name="Freeform 820"/>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5941" name="Freeform 821"/>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 name="Freeform 822"/>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5943" name="Freeform 823"/>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5944" name="Freeform 824"/>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5945" name="Freeform 825"/>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6" name="Freeform 826"/>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5947" name="Freeform 827"/>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8" name="Freeform 828"/>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9" name="Freeform 829"/>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5950" name="Freeform 830"/>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5951" name="Freeform 831"/>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2" name="Freeform 832"/>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3" name="Freeform 833"/>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4" name="Freeform 834"/>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5" name="Freeform 835"/>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6" name="Oval 836"/>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7" name="Oval 837"/>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8" name="Oval 838"/>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9" name="Oval 839"/>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0" name="Oval 840"/>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1" name="Oval 841"/>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2" name="Oval 842"/>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3" name="Oval 843"/>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4" name="Oval 844"/>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5" name="Oval 845"/>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6" name="Oval 846"/>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7" name="Oval 847"/>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8" name="Oval 848"/>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9" name="Oval 849"/>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0" name="Freeform 850"/>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5971" name="Freeform 851"/>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5972" name="Freeform 852"/>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3" name="Freeform 853"/>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5974" name="Freeform 854"/>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5975" name="Freeform 855"/>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6" name="Freeform 856"/>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5977" name="Freeform 857"/>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8" name="Freeform 858"/>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9" name="Freeform 859"/>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5980" name="Freeform 860"/>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1" name="Freeform 861"/>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2" name="Freeform 862"/>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5983" name="Freeform 863"/>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4" name="Freeform 864"/>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5" name="Oval 865"/>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6" name="Oval 866"/>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7" name="Oval 867"/>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8" name="Oval 868"/>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9" name="Oval 869"/>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0" name="Oval 870"/>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1" name="Oval 871"/>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2" name="Oval 872"/>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3" name="Oval 873"/>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4" name="Oval 874"/>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5" name="Oval 875"/>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6" name="Oval 876"/>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7" name="Oval 877"/>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8" name="Oval 878"/>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9" name="Oval 879"/>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00" name="Group 880"/>
          <p:cNvGrpSpPr>
            <a:grpSpLocks/>
          </p:cNvGrpSpPr>
          <p:nvPr/>
        </p:nvGrpSpPr>
        <p:grpSpPr bwMode="auto">
          <a:xfrm>
            <a:off x="8382000" y="6159500"/>
            <a:ext cx="762000" cy="698500"/>
            <a:chOff x="1097" y="3285"/>
            <a:chExt cx="1195" cy="1022"/>
          </a:xfrm>
        </p:grpSpPr>
        <p:sp>
          <p:nvSpPr>
            <p:cNvPr id="6001" name="Freeform 881"/>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002" name="Freeform 882"/>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3" name="Freeform 883"/>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004" name="Freeform 884"/>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005" name="Freeform 885"/>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006" name="Freeform 886"/>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7" name="Freeform 887"/>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008" name="Freeform 888"/>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9" name="Freeform 889"/>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010" name="Freeform 890"/>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1" name="Freeform 891"/>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2" name="Freeform 892"/>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013" name="Freeform 893"/>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014" name="Freeform 894"/>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5" name="Freeform 895"/>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6" name="Freeform 896"/>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7" name="Freeform 897"/>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8" name="Freeform 898"/>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9" name="Oval 899"/>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0" name="Oval 900"/>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1" name="Oval 901"/>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2" name="Oval 902"/>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3" name="Oval 903"/>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4" name="Oval 904"/>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5" name="Oval 905"/>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6" name="Oval 906"/>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7" name="Oval 907"/>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8" name="Oval 908"/>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9" name="Oval 909"/>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0" name="Oval 910"/>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1" name="Oval 911"/>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2" name="Oval 912"/>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3" name="Oval 913"/>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4" name="Freeform 914"/>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035" name="Freeform 915"/>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6" name="Freeform 916"/>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037" name="Freeform 917"/>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8" name="Freeform 918"/>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039" name="Freeform 919"/>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040" name="Freeform 920"/>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041" name="Freeform 921"/>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 name="Freeform 922"/>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043" name="Freeform 923"/>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 name="Freeform 924"/>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5" name="Freeform 925"/>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046" name="Freeform 926"/>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047" name="Freeform 927"/>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8" name="Freeform 928"/>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9" name="Freeform 929"/>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0" name="Freeform 930"/>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1" name="Freeform 931"/>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2" name="Oval 932"/>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3" name="Oval 933"/>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4" name="Oval 934"/>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5" name="Oval 935"/>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6" name="Oval 936"/>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7" name="Oval 937"/>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8" name="Oval 938"/>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9" name="Oval 939"/>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0" name="Oval 940"/>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1" name="Oval 941"/>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2" name="Oval 942"/>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3" name="Oval 943"/>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4" name="Oval 944"/>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5" name="Oval 945"/>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6" name="Freeform 946"/>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067" name="Freeform 947"/>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068" name="Freeform 948"/>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9" name="Freeform 949"/>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070" name="Freeform 950"/>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071" name="Freeform 951"/>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2" name="Freeform 952"/>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073" name="Freeform 953"/>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4" name="Freeform 954"/>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5" name="Freeform 955"/>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076" name="Freeform 956"/>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7" name="Freeform 957"/>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8" name="Freeform 958"/>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079" name="Freeform 959"/>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0" name="Freeform 960"/>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1" name="Oval 961"/>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2" name="Oval 962"/>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3" name="Oval 963"/>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4" name="Oval 964"/>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5" name="Oval 965"/>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6" name="Oval 966"/>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7" name="Oval 967"/>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8" name="Oval 968"/>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9" name="Oval 969"/>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0" name="Oval 970"/>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1" name="Oval 971"/>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2" name="Oval 972"/>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3" name="Oval 973"/>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4" name="Oval 974"/>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5" name="Oval 975"/>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96" name="Group 976"/>
          <p:cNvGrpSpPr>
            <a:grpSpLocks/>
          </p:cNvGrpSpPr>
          <p:nvPr/>
        </p:nvGrpSpPr>
        <p:grpSpPr bwMode="auto">
          <a:xfrm>
            <a:off x="995363" y="6248400"/>
            <a:ext cx="7173912" cy="552450"/>
            <a:chOff x="-192" y="3393"/>
            <a:chExt cx="5952" cy="927"/>
          </a:xfrm>
        </p:grpSpPr>
        <p:pic>
          <p:nvPicPr>
            <p:cNvPr id="6097" name="Picture 977"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extLst>
              <a:ext uri="{909E8E84-426E-40DD-AFC4-6F175D3DCCD1}">
                <a14:hiddenFill xmlns:a14="http://schemas.microsoft.com/office/drawing/2010/main">
                  <a:solidFill>
                    <a:srgbClr val="FFFFFF"/>
                  </a:solidFill>
                </a14:hiddenFill>
              </a:ext>
            </a:extLst>
          </p:spPr>
        </p:pic>
        <p:pic>
          <p:nvPicPr>
            <p:cNvPr id="6098" name="Picture 978"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extLst>
              <a:ext uri="{909E8E84-426E-40DD-AFC4-6F175D3DCCD1}">
                <a14:hiddenFill xmlns:a14="http://schemas.microsoft.com/office/drawing/2010/main">
                  <a:solidFill>
                    <a:srgbClr val="FFFFFF"/>
                  </a:solidFill>
                </a14:hiddenFill>
              </a:ext>
            </a:extLst>
          </p:spPr>
        </p:pic>
        <p:pic>
          <p:nvPicPr>
            <p:cNvPr id="6099" name="Picture 97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extLst>
              <a:ext uri="{909E8E84-426E-40DD-AFC4-6F175D3DCCD1}">
                <a14:hiddenFill xmlns:a14="http://schemas.microsoft.com/office/drawing/2010/main">
                  <a:solidFill>
                    <a:srgbClr val="FFFFFF"/>
                  </a:solidFill>
                </a14:hiddenFill>
              </a:ext>
            </a:extLst>
          </p:spPr>
        </p:pic>
        <p:pic>
          <p:nvPicPr>
            <p:cNvPr id="6100" name="Picture 980"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extLst>
              <a:ext uri="{909E8E84-426E-40DD-AFC4-6F175D3DCCD1}">
                <a14:hiddenFill xmlns:a14="http://schemas.microsoft.com/office/drawing/2010/main">
                  <a:solidFill>
                    <a:srgbClr val="FFFFFF"/>
                  </a:solidFill>
                </a14:hiddenFill>
              </a:ext>
            </a:extLst>
          </p:spPr>
        </p:pic>
        <p:pic>
          <p:nvPicPr>
            <p:cNvPr id="6101" name="Picture 981"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extLst>
              <a:ext uri="{909E8E84-426E-40DD-AFC4-6F175D3DCCD1}">
                <a14:hiddenFill xmlns:a14="http://schemas.microsoft.com/office/drawing/2010/main">
                  <a:solidFill>
                    <a:srgbClr val="FFFFFF"/>
                  </a:solidFill>
                </a14:hiddenFill>
              </a:ext>
            </a:extLst>
          </p:spPr>
        </p:pic>
        <p:pic>
          <p:nvPicPr>
            <p:cNvPr id="6102" name="Picture 982"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animBg="1"/>
      <p:bldP spid="4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581400" y="1371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3600" b="1">
                <a:solidFill>
                  <a:srgbClr val="0000FF"/>
                </a:solidFill>
                <a:latin typeface="Times New Roman" pitchFamily="18" charset="0"/>
              </a:rPr>
              <a:t>Ê-đi-xơn</a:t>
            </a:r>
          </a:p>
        </p:txBody>
      </p:sp>
      <p:sp>
        <p:nvSpPr>
          <p:cNvPr id="4102" name="Text Box 6"/>
          <p:cNvSpPr txBox="1">
            <a:spLocks noChangeArrowheads="1"/>
          </p:cNvSpPr>
          <p:nvPr/>
        </p:nvSpPr>
        <p:spPr bwMode="auto">
          <a:xfrm>
            <a:off x="1066800" y="2133600"/>
            <a:ext cx="7391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atin typeface="Times New Roman" pitchFamily="18" charset="0"/>
              </a:rPr>
              <a:t>Những phát minh, sáng chế của Ê-đi-xơn có ý nghĩa như thế nào?</a:t>
            </a:r>
          </a:p>
          <a:p>
            <a:pPr eaLnBrk="1" hangingPunct="1">
              <a:spcBef>
                <a:spcPct val="50000"/>
              </a:spcBef>
            </a:pPr>
            <a:endParaRPr lang="en-US">
              <a:latin typeface="Times New Roman" pitchFamily="18" charset="0"/>
            </a:endParaRPr>
          </a:p>
        </p:txBody>
      </p:sp>
      <p:sp>
        <p:nvSpPr>
          <p:cNvPr id="4104" name="AutoShape 8"/>
          <p:cNvSpPr>
            <a:spLocks noChangeArrowheads="1"/>
          </p:cNvSpPr>
          <p:nvPr/>
        </p:nvSpPr>
        <p:spPr bwMode="auto">
          <a:xfrm>
            <a:off x="381000" y="3505200"/>
            <a:ext cx="5867400" cy="20574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pPr indent="238125"/>
            <a:r>
              <a:rPr lang="en-US">
                <a:solidFill>
                  <a:srgbClr val="FF3300"/>
                </a:solidFill>
              </a:rPr>
              <a:t> Những phát minh, sáng chế của</a:t>
            </a:r>
          </a:p>
          <a:p>
            <a:pPr indent="238125"/>
            <a:r>
              <a:rPr lang="en-US">
                <a:solidFill>
                  <a:srgbClr val="FF3300"/>
                </a:solidFill>
              </a:rPr>
              <a:t>Ê-đi-xơn góp phần thay đổi cuộc sống</a:t>
            </a:r>
          </a:p>
          <a:p>
            <a:pPr indent="238125"/>
            <a:r>
              <a:rPr lang="en-US">
                <a:solidFill>
                  <a:srgbClr val="FF3300"/>
                </a:solidFill>
              </a:rPr>
              <a:t>trên trái đất.</a:t>
            </a:r>
          </a:p>
          <a:p>
            <a:pPr indent="238125"/>
            <a:endParaRPr lang="en-US">
              <a:solidFill>
                <a:srgbClr val="FF3300"/>
              </a:solidFill>
            </a:endParaRPr>
          </a:p>
          <a:p>
            <a:pPr indent="238125"/>
            <a:endParaRPr lang="en-US">
              <a:solidFill>
                <a:srgbClr val="FF3300"/>
              </a:solidFill>
            </a:endParaRPr>
          </a:p>
        </p:txBody>
      </p:sp>
      <p:sp>
        <p:nvSpPr>
          <p:cNvPr id="4106" name="Oval 10"/>
          <p:cNvSpPr>
            <a:spLocks noChangeArrowheads="1"/>
          </p:cNvSpPr>
          <p:nvPr/>
        </p:nvSpPr>
        <p:spPr bwMode="auto">
          <a:xfrm>
            <a:off x="457200" y="2209800"/>
            <a:ext cx="609600" cy="457200"/>
          </a:xfrm>
          <a:prstGeom prst="ellipse">
            <a:avLst/>
          </a:prstGeom>
          <a:solidFill>
            <a:schemeClr val="bg1"/>
          </a:solidFill>
          <a:ln w="9525">
            <a:solidFill>
              <a:schemeClr val="tx1"/>
            </a:solidFill>
            <a:round/>
            <a:headEnd/>
            <a:tailEnd/>
          </a:ln>
        </p:spPr>
        <p:txBody>
          <a:bodyPr wrap="none" anchor="ctr"/>
          <a:lstStyle/>
          <a:p>
            <a:pPr algn="ctr"/>
            <a:r>
              <a:rPr lang="en-US">
                <a:solidFill>
                  <a:srgbClr val="FF0000"/>
                </a:solidFill>
              </a:rPr>
              <a:t>2</a:t>
            </a:r>
          </a:p>
        </p:txBody>
      </p:sp>
      <p:pic>
        <p:nvPicPr>
          <p:cNvPr id="6151"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71800"/>
            <a:ext cx="213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2895600" y="685800"/>
            <a:ext cx="3733800" cy="519113"/>
          </a:xfrm>
          <a:prstGeom prst="rect">
            <a:avLst/>
          </a:prstGeom>
          <a:noFill/>
          <a:ln w="9525">
            <a:noFill/>
            <a:miter lim="800000"/>
            <a:headEnd/>
            <a:tailEnd/>
          </a:ln>
        </p:spPr>
        <p:txBody>
          <a:bodyPr>
            <a:spAutoFit/>
          </a:bodyPr>
          <a:lstStyle/>
          <a:p>
            <a:pPr algn="ctr"/>
            <a:r>
              <a:rPr lang="en-US" i="1">
                <a:solidFill>
                  <a:srgbClr val="000000"/>
                </a:solidFill>
              </a:rPr>
              <a:t>Chính tả: Nghe – viết</a:t>
            </a:r>
            <a:endParaRPr lang="en-US" u="sng">
              <a:solidFill>
                <a:srgbClr val="0D0D0D"/>
              </a:solidFill>
            </a:endParaRPr>
          </a:p>
        </p:txBody>
      </p:sp>
      <p:pic>
        <p:nvPicPr>
          <p:cNvPr id="6154"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9" descr="A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09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D:\THƯ VIỆN HÌNH\Hinh anh\HINH DONG\Hinhanhdong\!cid_A2293DE5-AB2C-4F63-A0B9-AFBC72D704D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91238"/>
            <a:ext cx="9906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134100" y="32385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2" name="Group 18"/>
          <p:cNvGrpSpPr>
            <a:grpSpLocks/>
          </p:cNvGrpSpPr>
          <p:nvPr/>
        </p:nvGrpSpPr>
        <p:grpSpPr bwMode="auto">
          <a:xfrm>
            <a:off x="2133600" y="6200775"/>
            <a:ext cx="838200" cy="657225"/>
            <a:chOff x="1097" y="3285"/>
            <a:chExt cx="1195" cy="1022"/>
          </a:xfrm>
        </p:grpSpPr>
        <p:sp>
          <p:nvSpPr>
            <p:cNvPr id="6163" name="Freeform 19"/>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164" name="Freeform 20"/>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166" name="Freeform 22"/>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167" name="Freeform 23"/>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168" name="Freeform 24"/>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170" name="Freeform 26"/>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27"/>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172" name="Freeform 28"/>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9"/>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30"/>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175" name="Freeform 31"/>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176" name="Freeform 32"/>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33"/>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34"/>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35"/>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6"/>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Oval 37"/>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Oval 38"/>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Oval 39"/>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Oval 40"/>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Oval 41"/>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Oval 42"/>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Oval 43"/>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Oval 44"/>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Oval 45"/>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Oval 46"/>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Oval 47"/>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Oval 48"/>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Oval 49"/>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Oval 50"/>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Oval 51"/>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52"/>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197" name="Freeform 53"/>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54"/>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199" name="Freeform 55"/>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56"/>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201" name="Freeform 57"/>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02" name="Freeform 58"/>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203" name="Freeform 59"/>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60"/>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205" name="Freeform 61"/>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62"/>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63"/>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208" name="Freeform 64"/>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209" name="Freeform 65"/>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66"/>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67"/>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68"/>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69"/>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Oval 70"/>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Oval 71"/>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Oval 72"/>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Oval 73"/>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Oval 74"/>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Oval 75"/>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Oval 76"/>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Oval 77"/>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Oval 78"/>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Oval 79"/>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Oval 80"/>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Oval 81"/>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Oval 82"/>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Oval 83"/>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84"/>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229" name="Freeform 85"/>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230" name="Freeform 86"/>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87"/>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232" name="Freeform 88"/>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233" name="Freeform 89"/>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90"/>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235" name="Freeform 91"/>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92"/>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93"/>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238" name="Freeform 94"/>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95"/>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96"/>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241" name="Freeform 97"/>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98"/>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Oval 99"/>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Oval 100"/>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Oval 101"/>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Oval 102"/>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Oval 103"/>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Oval 104"/>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Oval 105"/>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Oval 106"/>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Oval 107"/>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Oval 108"/>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Oval 109"/>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Oval 110"/>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Oval 111"/>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Oval 112"/>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Oval 113"/>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58" name="Group 114"/>
          <p:cNvGrpSpPr>
            <a:grpSpLocks/>
          </p:cNvGrpSpPr>
          <p:nvPr/>
        </p:nvGrpSpPr>
        <p:grpSpPr bwMode="auto">
          <a:xfrm>
            <a:off x="6019800" y="6200775"/>
            <a:ext cx="838200" cy="657225"/>
            <a:chOff x="1097" y="3285"/>
            <a:chExt cx="1195" cy="1022"/>
          </a:xfrm>
        </p:grpSpPr>
        <p:sp>
          <p:nvSpPr>
            <p:cNvPr id="6259" name="Freeform 115"/>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6260" name="Freeform 116"/>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7"/>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6262" name="Freeform 118"/>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63" name="Freeform 119"/>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6264" name="Freeform 120"/>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21"/>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6266" name="Freeform 122"/>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23"/>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6268" name="Freeform 124"/>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25"/>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26"/>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6271" name="Freeform 127"/>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6272" name="Freeform 128"/>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29"/>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30"/>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31"/>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32"/>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Oval 133"/>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Oval 134"/>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Oval 135"/>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Oval 136"/>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1" name="Oval 137"/>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Oval 138"/>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Oval 139"/>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Oval 140"/>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Oval 141"/>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Oval 142"/>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Oval 143"/>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Oval 144"/>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Oval 145"/>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Oval 146"/>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Oval 147"/>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48"/>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6293" name="Freeform 149"/>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50"/>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6295" name="Freeform 151"/>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52"/>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6297" name="Freeform 153"/>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6298" name="Freeform 154"/>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6299" name="Freeform 155"/>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56"/>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6301" name="Freeform 157"/>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58"/>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59"/>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6304" name="Freeform 160"/>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6305" name="Freeform 161"/>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62"/>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63"/>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64"/>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65"/>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Oval 166"/>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Oval 167"/>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Oval 168"/>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Oval 169"/>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Oval 170"/>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Oval 171"/>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Oval 172"/>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Oval 173"/>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8" name="Oval 174"/>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Oval 175"/>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Oval 176"/>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Oval 177"/>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Oval 178"/>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Oval 179"/>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80"/>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6325" name="Freeform 181"/>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6326" name="Freeform 182"/>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83"/>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6328" name="Freeform 184"/>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6329" name="Freeform 185"/>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86"/>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6331" name="Freeform 187"/>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88"/>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89"/>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6334" name="Freeform 190"/>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91"/>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6" name="Freeform 192"/>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6337" name="Freeform 193"/>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8" name="Freeform 194"/>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9" name="Oval 195"/>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0" name="Oval 196"/>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1" name="Oval 197"/>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2" name="Oval 198"/>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3" name="Oval 199"/>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4" name="Oval 200"/>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5" name="Oval 201"/>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6" name="Oval 202"/>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7" name="Oval 203"/>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8" name="Oval 204"/>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 name="Oval 205"/>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 name="Oval 206"/>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 name="Oval 207"/>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 name="Oval 208"/>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 name="Oval 209"/>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354" name="Group 210"/>
          <p:cNvGrpSpPr>
            <a:grpSpLocks/>
          </p:cNvGrpSpPr>
          <p:nvPr/>
        </p:nvGrpSpPr>
        <p:grpSpPr bwMode="auto">
          <a:xfrm>
            <a:off x="1295400" y="6172200"/>
            <a:ext cx="685800" cy="685800"/>
            <a:chOff x="4506" y="3198"/>
            <a:chExt cx="1242" cy="1111"/>
          </a:xfrm>
        </p:grpSpPr>
        <p:sp>
          <p:nvSpPr>
            <p:cNvPr id="6355" name="Freeform 211"/>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356" name="Freeform 212"/>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357" name="Freeform 213"/>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358" name="Freeform 214"/>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359" name="Freeform 215"/>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360" name="Freeform 216"/>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361" name="Freeform 217"/>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 name="Freeform 218"/>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363" name="Freeform 219"/>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 name="Freeform 220"/>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365" name="Freeform 221"/>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 name="Freeform 222"/>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367" name="Freeform 223"/>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 name="Freeform 224"/>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369" name="Freeform 225"/>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 name="Freeform 226"/>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371" name="Freeform 227"/>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372" name="Freeform 228"/>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 name="Freeform 229"/>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4" name="Freeform 230"/>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5" name="Freeform 231"/>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6" name="Freeform 232"/>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7" name="Freeform 233"/>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8" name="Freeform 234"/>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9" name="Freeform 235"/>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0" name="Freeform 236"/>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1" name="Freeform 237"/>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2" name="Freeform 238"/>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3" name="Freeform 239"/>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4" name="Freeform 240"/>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5" name="Freeform 241"/>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6" name="Freeform 242"/>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7" name="Oval 243"/>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8" name="Oval 244"/>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9" name="Oval 245"/>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0" name="Freeform 246"/>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391" name="Freeform 247"/>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392" name="Freeform 248"/>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393" name="Freeform 249"/>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394" name="Freeform 250"/>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395" name="Freeform 251"/>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396" name="Freeform 252"/>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7" name="Freeform 253"/>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398" name="Freeform 254"/>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9" name="Freeform 255"/>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400" name="Freeform 256"/>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1" name="Freeform 257"/>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402" name="Freeform 258"/>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3" name="Freeform 259"/>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404" name="Freeform 260"/>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5" name="Freeform 261"/>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406" name="Freeform 262"/>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407" name="Freeform 263"/>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8" name="Freeform 264"/>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9" name="Freeform 265"/>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0" name="Freeform 266"/>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1" name="Freeform 267"/>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2" name="Freeform 268"/>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3" name="Freeform 269"/>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4" name="Freeform 270"/>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5" name="Freeform 271"/>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6" name="Freeform 272"/>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7" name="Freeform 273"/>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8" name="Freeform 274"/>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9" name="Freeform 275"/>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0" name="Freeform 276"/>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1" name="Freeform 277"/>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2" name="Oval 278"/>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3" name="Oval 279"/>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4" name="Oval 280"/>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5" name="Freeform 281"/>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426" name="Freeform 282"/>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427" name="Freeform 283"/>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428" name="Freeform 284"/>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429" name="Freeform 285"/>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430" name="Freeform 286"/>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431" name="Freeform 287"/>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2" name="Freeform 288"/>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433" name="Freeform 289"/>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4" name="Freeform 290"/>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435" name="Freeform 291"/>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6" name="Freeform 292"/>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437" name="Freeform 293"/>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8" name="Freeform 294"/>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439" name="Freeform 295"/>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0" name="Oval 296"/>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441" name="Freeform 297"/>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442" name="Freeform 298"/>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3" name="Freeform 299"/>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4" name="Freeform 300"/>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5" name="Freeform 301"/>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6" name="Freeform 302"/>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7" name="Freeform 303"/>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8" name="Freeform 304"/>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9" name="Freeform 305"/>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0" name="Freeform 306"/>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 name="Freeform 307"/>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 name="Freeform 308"/>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 name="Freeform 309"/>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 name="Freeform 310"/>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5" name="Freeform 311"/>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6" name="Freeform 312"/>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7" name="Oval 313"/>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8" name="Oval 314"/>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9" name="Oval 315"/>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460" name="Group 316"/>
          <p:cNvGrpSpPr>
            <a:grpSpLocks/>
          </p:cNvGrpSpPr>
          <p:nvPr/>
        </p:nvGrpSpPr>
        <p:grpSpPr bwMode="auto">
          <a:xfrm>
            <a:off x="3200400" y="6172200"/>
            <a:ext cx="685800" cy="685800"/>
            <a:chOff x="4506" y="3198"/>
            <a:chExt cx="1242" cy="1111"/>
          </a:xfrm>
        </p:grpSpPr>
        <p:sp>
          <p:nvSpPr>
            <p:cNvPr id="6461" name="Freeform 317"/>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462" name="Freeform 318"/>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463" name="Freeform 319"/>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464" name="Freeform 320"/>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465" name="Freeform 321"/>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466" name="Freeform 322"/>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467" name="Freeform 323"/>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8" name="Freeform 324"/>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469" name="Freeform 325"/>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0" name="Freeform 326"/>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471" name="Freeform 327"/>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2" name="Freeform 328"/>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473" name="Freeform 329"/>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4" name="Freeform 330"/>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475" name="Freeform 331"/>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6" name="Freeform 332"/>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477" name="Freeform 333"/>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478" name="Freeform 334"/>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9" name="Freeform 335"/>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0" name="Freeform 336"/>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1" name="Freeform 337"/>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2" name="Freeform 338"/>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 name="Freeform 339"/>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 name="Freeform 340"/>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5" name="Freeform 341"/>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6" name="Freeform 342"/>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7" name="Freeform 343"/>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8" name="Freeform 344"/>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9" name="Freeform 345"/>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0" name="Freeform 346"/>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 name="Freeform 347"/>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 name="Freeform 348"/>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 name="Oval 349"/>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4" name="Oval 350"/>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5" name="Oval 351"/>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6" name="Freeform 352"/>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497" name="Freeform 353"/>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498" name="Freeform 354"/>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499" name="Freeform 355"/>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500" name="Freeform 356"/>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501" name="Freeform 357"/>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502" name="Freeform 358"/>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3" name="Freeform 359"/>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504" name="Freeform 360"/>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5" name="Freeform 361"/>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506" name="Freeform 362"/>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7" name="Freeform 363"/>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508" name="Freeform 364"/>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9" name="Freeform 365"/>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510" name="Freeform 366"/>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1" name="Freeform 367"/>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512" name="Freeform 368"/>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513" name="Freeform 369"/>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4" name="Freeform 370"/>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5" name="Freeform 371"/>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6" name="Freeform 372"/>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7" name="Freeform 373"/>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8" name="Freeform 374"/>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9" name="Freeform 375"/>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0" name="Freeform 376"/>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1" name="Freeform 377"/>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2" name="Freeform 378"/>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3" name="Freeform 379"/>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4" name="Freeform 380"/>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5" name="Freeform 381"/>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6" name="Freeform 382"/>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7" name="Freeform 383"/>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28" name="Oval 384"/>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9" name="Oval 385"/>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0" name="Oval 386"/>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1" name="Freeform 387"/>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532" name="Freeform 388"/>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533" name="Freeform 389"/>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534" name="Freeform 390"/>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535" name="Freeform 391"/>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536" name="Freeform 392"/>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537" name="Freeform 393"/>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8" name="Freeform 394"/>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539" name="Freeform 395"/>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0" name="Freeform 396"/>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541" name="Freeform 397"/>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2" name="Freeform 398"/>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543" name="Freeform 399"/>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4" name="Freeform 400"/>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545" name="Freeform 401"/>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6" name="Oval 402"/>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547" name="Freeform 403"/>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548" name="Freeform 404"/>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9" name="Freeform 405"/>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0" name="Freeform 406"/>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1" name="Freeform 407"/>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2" name="Freeform 408"/>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3" name="Freeform 409"/>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 name="Freeform 410"/>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 name="Freeform 411"/>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 name="Freeform 412"/>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 name="Freeform 413"/>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 name="Freeform 414"/>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 name="Freeform 415"/>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 name="Freeform 416"/>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1" name="Freeform 417"/>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2" name="Freeform 418"/>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3" name="Oval 419"/>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4" name="Oval 420"/>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5" name="Oval 421"/>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566" name="Group 422"/>
          <p:cNvGrpSpPr>
            <a:grpSpLocks/>
          </p:cNvGrpSpPr>
          <p:nvPr/>
        </p:nvGrpSpPr>
        <p:grpSpPr bwMode="auto">
          <a:xfrm>
            <a:off x="5029200" y="6172200"/>
            <a:ext cx="685800" cy="685800"/>
            <a:chOff x="4506" y="3198"/>
            <a:chExt cx="1242" cy="1111"/>
          </a:xfrm>
        </p:grpSpPr>
        <p:sp>
          <p:nvSpPr>
            <p:cNvPr id="6567" name="Freeform 423"/>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568" name="Freeform 424"/>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569" name="Freeform 425"/>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570" name="Freeform 426"/>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571" name="Freeform 427"/>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572" name="Freeform 428"/>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573" name="Freeform 429"/>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4" name="Freeform 430"/>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575" name="Freeform 431"/>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6" name="Freeform 432"/>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577" name="Freeform 433"/>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8" name="Freeform 434"/>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579" name="Freeform 435"/>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0" name="Freeform 436"/>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581" name="Freeform 437"/>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2" name="Freeform 438"/>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583" name="Freeform 439"/>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584" name="Freeform 440"/>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5" name="Freeform 441"/>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6" name="Freeform 442"/>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7" name="Freeform 443"/>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8" name="Freeform 444"/>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9" name="Freeform 445"/>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0" name="Freeform 446"/>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1" name="Freeform 447"/>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2" name="Freeform 448"/>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3" name="Freeform 449"/>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4" name="Freeform 450"/>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5" name="Freeform 451"/>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6" name="Freeform 452"/>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7" name="Freeform 453"/>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8" name="Freeform 454"/>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9" name="Oval 455"/>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0" name="Oval 456"/>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1" name="Oval 457"/>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2" name="Freeform 458"/>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603" name="Freeform 459"/>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604" name="Freeform 460"/>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605" name="Freeform 461"/>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606" name="Freeform 462"/>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607" name="Freeform 463"/>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608" name="Freeform 464"/>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9" name="Freeform 465"/>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610" name="Freeform 466"/>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1" name="Freeform 467"/>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612" name="Freeform 468"/>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3" name="Freeform 469"/>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614" name="Freeform 470"/>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5" name="Freeform 471"/>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616" name="Freeform 472"/>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7" name="Freeform 473"/>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618" name="Freeform 474"/>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619" name="Freeform 475"/>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0" name="Freeform 476"/>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1" name="Freeform 477"/>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2" name="Freeform 478"/>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3" name="Freeform 479"/>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4" name="Freeform 480"/>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5" name="Freeform 481"/>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6" name="Freeform 482"/>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7" name="Freeform 483"/>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8" name="Freeform 484"/>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9" name="Freeform 485"/>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0" name="Freeform 486"/>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1" name="Freeform 487"/>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2" name="Freeform 488"/>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3" name="Freeform 489"/>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4" name="Oval 490"/>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5" name="Oval 491"/>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6" name="Oval 492"/>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7" name="Freeform 493"/>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638" name="Freeform 494"/>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639" name="Freeform 495"/>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640" name="Freeform 496"/>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641" name="Freeform 497"/>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642" name="Freeform 498"/>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643" name="Freeform 499"/>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4" name="Freeform 500"/>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645" name="Freeform 501"/>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6" name="Freeform 502"/>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647" name="Freeform 503"/>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8" name="Freeform 504"/>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649" name="Freeform 505"/>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0" name="Freeform 506"/>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651" name="Freeform 507"/>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2" name="Oval 508"/>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653" name="Freeform 509"/>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654" name="Freeform 510"/>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5" name="Freeform 511"/>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 name="Freeform 512"/>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 name="Freeform 513"/>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 name="Freeform 514"/>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 name="Freeform 515"/>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 name="Freeform 516"/>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 name="Freeform 517"/>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2" name="Freeform 518"/>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3" name="Freeform 519"/>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4" name="Freeform 520"/>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5" name="Freeform 521"/>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6" name="Freeform 522"/>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7" name="Freeform 523"/>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8" name="Freeform 524"/>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9" name="Oval 525"/>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0" name="Oval 526"/>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1" name="Oval 527"/>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672" name="Group 528"/>
          <p:cNvGrpSpPr>
            <a:grpSpLocks/>
          </p:cNvGrpSpPr>
          <p:nvPr/>
        </p:nvGrpSpPr>
        <p:grpSpPr bwMode="auto">
          <a:xfrm>
            <a:off x="7010400" y="6172200"/>
            <a:ext cx="685800" cy="685800"/>
            <a:chOff x="4506" y="3198"/>
            <a:chExt cx="1242" cy="1111"/>
          </a:xfrm>
        </p:grpSpPr>
        <p:sp>
          <p:nvSpPr>
            <p:cNvPr id="6673" name="Freeform 529"/>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6674" name="Freeform 530"/>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675" name="Freeform 531"/>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6676" name="Freeform 532"/>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6677" name="Freeform 533"/>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6678" name="Freeform 534"/>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6679" name="Freeform 535"/>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0" name="Freeform 536"/>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6681" name="Freeform 537"/>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2" name="Freeform 538"/>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6683" name="Freeform 539"/>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4" name="Freeform 540"/>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6685" name="Freeform 541"/>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6" name="Freeform 542"/>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6687" name="Freeform 543"/>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8" name="Freeform 544"/>
            <p:cNvSpPr>
              <a:spLocks/>
            </p:cNvSpPr>
            <p:nvPr/>
          </p:nvSpPr>
          <p:spPr bwMode="auto">
            <a:xfrm>
              <a:off x="5211" y="3342"/>
              <a:ext cx="114" cy="88"/>
            </a:xfrm>
            <a:custGeom>
              <a:avLst/>
              <a:gdLst>
                <a:gd name="T0" fmla="*/ 137 w 273"/>
                <a:gd name="T1" fmla="*/ 209 h 209"/>
                <a:gd name="T2" fmla="*/ 273 w 273"/>
                <a:gd name="T3" fmla="*/ 105 h 209"/>
                <a:gd name="T4" fmla="*/ 135 w 273"/>
                <a:gd name="T5" fmla="*/ 1 h 209"/>
                <a:gd name="T6" fmla="*/ 0 w 273"/>
                <a:gd name="T7" fmla="*/ 80 h 209"/>
                <a:gd name="T8" fmla="*/ 135 w 273"/>
                <a:gd name="T9" fmla="*/ 106 h 209"/>
                <a:gd name="T10" fmla="*/ 137 w 273"/>
                <a:gd name="T11" fmla="*/ 209 h 209"/>
              </a:gdLst>
              <a:ahLst/>
              <a:cxnLst>
                <a:cxn ang="0">
                  <a:pos x="T0" y="T1"/>
                </a:cxn>
                <a:cxn ang="0">
                  <a:pos x="T2" y="T3"/>
                </a:cxn>
                <a:cxn ang="0">
                  <a:pos x="T4" y="T5"/>
                </a:cxn>
                <a:cxn ang="0">
                  <a:pos x="T6" y="T7"/>
                </a:cxn>
                <a:cxn ang="0">
                  <a:pos x="T8" y="T9"/>
                </a:cxn>
                <a:cxn ang="0">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6689" name="Freeform 545"/>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6690" name="Freeform 546"/>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1" name="Freeform 547"/>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2" name="Freeform 548"/>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3" name="Freeform 549"/>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4" name="Freeform 550"/>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5" name="Freeform 551"/>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6" name="Freeform 552"/>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7" name="Freeform 553"/>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8" name="Freeform 554"/>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Lst>
              <a:ahLst/>
              <a:cxnLst>
                <a:cxn ang="0">
                  <a:pos x="T0" y="T1"/>
                </a:cxn>
                <a:cxn ang="0">
                  <a:pos x="T2" y="T3"/>
                </a:cxn>
                <a:cxn ang="0">
                  <a:pos x="T4" y="T5"/>
                </a:cxn>
                <a:cxn ang="0">
                  <a:pos x="T6" y="T7"/>
                </a:cxn>
                <a:cxn ang="0">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9" name="Freeform 555"/>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Lst>
              <a:ahLst/>
              <a:cxnLst>
                <a:cxn ang="0">
                  <a:pos x="T0" y="T1"/>
                </a:cxn>
                <a:cxn ang="0">
                  <a:pos x="T2" y="T3"/>
                </a:cxn>
                <a:cxn ang="0">
                  <a:pos x="T4" y="T5"/>
                </a:cxn>
                <a:cxn ang="0">
                  <a:pos x="T6" y="T7"/>
                </a:cxn>
                <a:cxn ang="0">
                  <a:pos x="T8" y="T9"/>
                </a:cxn>
                <a:cxn ang="0">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0" name="Freeform 556"/>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Lst>
              <a:ahLst/>
              <a:cxnLst>
                <a:cxn ang="0">
                  <a:pos x="T0" y="T1"/>
                </a:cxn>
                <a:cxn ang="0">
                  <a:pos x="T2" y="T3"/>
                </a:cxn>
                <a:cxn ang="0">
                  <a:pos x="T4" y="T5"/>
                </a:cxn>
                <a:cxn ang="0">
                  <a:pos x="T6" y="T7"/>
                </a:cxn>
                <a:cxn ang="0">
                  <a:pos x="T8" y="T9"/>
                </a:cxn>
                <a:cxn ang="0">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1" name="Freeform 557"/>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2" name="Freeform 558"/>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Lst>
              <a:ahLst/>
              <a:cxnLst>
                <a:cxn ang="0">
                  <a:pos x="T0" y="T1"/>
                </a:cxn>
                <a:cxn ang="0">
                  <a:pos x="T2" y="T3"/>
                </a:cxn>
                <a:cxn ang="0">
                  <a:pos x="T4" y="T5"/>
                </a:cxn>
                <a:cxn ang="0">
                  <a:pos x="T6" y="T7"/>
                </a:cxn>
                <a:cxn ang="0">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3" name="Freeform 559"/>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Lst>
              <a:ahLst/>
              <a:cxnLst>
                <a:cxn ang="0">
                  <a:pos x="T0" y="T1"/>
                </a:cxn>
                <a:cxn ang="0">
                  <a:pos x="T2" y="T3"/>
                </a:cxn>
                <a:cxn ang="0">
                  <a:pos x="T4" y="T5"/>
                </a:cxn>
                <a:cxn ang="0">
                  <a:pos x="T6" y="T7"/>
                </a:cxn>
                <a:cxn ang="0">
                  <a:pos x="T8" y="T9"/>
                </a:cxn>
                <a:cxn ang="0">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4" name="Freeform 560"/>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Lst>
              <a:ahLst/>
              <a:cxnLst>
                <a:cxn ang="0">
                  <a:pos x="T0" y="T1"/>
                </a:cxn>
                <a:cxn ang="0">
                  <a:pos x="T2" y="T3"/>
                </a:cxn>
                <a:cxn ang="0">
                  <a:pos x="T4" y="T5"/>
                </a:cxn>
                <a:cxn ang="0">
                  <a:pos x="T6" y="T7"/>
                </a:cxn>
                <a:cxn ang="0">
                  <a:pos x="T8" y="T9"/>
                </a:cxn>
                <a:cxn ang="0">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5" name="Oval 561"/>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6" name="Oval 562"/>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7" name="Oval 563"/>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8" name="Freeform 564"/>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6709" name="Freeform 565"/>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6710" name="Freeform 566"/>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6711" name="Freeform 567"/>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6712" name="Freeform 568"/>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6713" name="Freeform 569"/>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6714" name="Freeform 570"/>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5" name="Freeform 571"/>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6716" name="Freeform 572"/>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7" name="Freeform 573"/>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6718" name="Freeform 574"/>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9" name="Freeform 575"/>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6720" name="Freeform 576"/>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1" name="Freeform 577"/>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6722" name="Freeform 578"/>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3" name="Freeform 579"/>
            <p:cNvSpPr>
              <a:spLocks/>
            </p:cNvSpPr>
            <p:nvPr/>
          </p:nvSpPr>
          <p:spPr bwMode="auto">
            <a:xfrm>
              <a:off x="4860" y="3504"/>
              <a:ext cx="114" cy="88"/>
            </a:xfrm>
            <a:custGeom>
              <a:avLst/>
              <a:gdLst>
                <a:gd name="T0" fmla="*/ 272 w 272"/>
                <a:gd name="T1" fmla="*/ 80 h 209"/>
                <a:gd name="T2" fmla="*/ 138 w 272"/>
                <a:gd name="T3" fmla="*/ 0 h 209"/>
                <a:gd name="T4" fmla="*/ 0 w 272"/>
                <a:gd name="T5" fmla="*/ 104 h 209"/>
                <a:gd name="T6" fmla="*/ 138 w 272"/>
                <a:gd name="T7" fmla="*/ 209 h 209"/>
                <a:gd name="T8" fmla="*/ 139 w 272"/>
                <a:gd name="T9" fmla="*/ 208 h 209"/>
                <a:gd name="T10" fmla="*/ 138 w 272"/>
                <a:gd name="T11" fmla="*/ 105 h 209"/>
                <a:gd name="T12" fmla="*/ 272 w 272"/>
                <a:gd name="T13" fmla="*/ 80 h 209"/>
              </a:gdLst>
              <a:ahLst/>
              <a:cxnLst>
                <a:cxn ang="0">
                  <a:pos x="T0" y="T1"/>
                </a:cxn>
                <a:cxn ang="0">
                  <a:pos x="T2" y="T3"/>
                </a:cxn>
                <a:cxn ang="0">
                  <a:pos x="T4" y="T5"/>
                </a:cxn>
                <a:cxn ang="0">
                  <a:pos x="T6" y="T7"/>
                </a:cxn>
                <a:cxn ang="0">
                  <a:pos x="T8" y="T9"/>
                </a:cxn>
                <a:cxn ang="0">
                  <a:pos x="T10" y="T11"/>
                </a:cxn>
                <a:cxn ang="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6724" name="Freeform 580"/>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6725" name="Freeform 581"/>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6" name="Freeform 582"/>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7" name="Freeform 583"/>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8" name="Freeform 584"/>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29" name="Freeform 585"/>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0" name="Freeform 586"/>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1" name="Freeform 587"/>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2" name="Freeform 588"/>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3" name="Freeform 589"/>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Lst>
              <a:ahLst/>
              <a:cxnLst>
                <a:cxn ang="0">
                  <a:pos x="T0" y="T1"/>
                </a:cxn>
                <a:cxn ang="0">
                  <a:pos x="T2" y="T3"/>
                </a:cxn>
                <a:cxn ang="0">
                  <a:pos x="T4" y="T5"/>
                </a:cxn>
                <a:cxn ang="0">
                  <a:pos x="T6" y="T7"/>
                </a:cxn>
                <a:cxn ang="0">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4" name="Freeform 590"/>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5" name="Freeform 591"/>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Lst>
              <a:ahLst/>
              <a:cxnLst>
                <a:cxn ang="0">
                  <a:pos x="T0" y="T1"/>
                </a:cxn>
                <a:cxn ang="0">
                  <a:pos x="T2" y="T3"/>
                </a:cxn>
                <a:cxn ang="0">
                  <a:pos x="T4" y="T5"/>
                </a:cxn>
                <a:cxn ang="0">
                  <a:pos x="T6" y="T7"/>
                </a:cxn>
                <a:cxn ang="0">
                  <a:pos x="T8" y="T9"/>
                </a:cxn>
                <a:cxn ang="0">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6" name="Freeform 592"/>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7" name="Freeform 593"/>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Lst>
              <a:ahLst/>
              <a:cxnLst>
                <a:cxn ang="0">
                  <a:pos x="T0" y="T1"/>
                </a:cxn>
                <a:cxn ang="0">
                  <a:pos x="T2" y="T3"/>
                </a:cxn>
                <a:cxn ang="0">
                  <a:pos x="T4" y="T5"/>
                </a:cxn>
                <a:cxn ang="0">
                  <a:pos x="T6" y="T7"/>
                </a:cxn>
                <a:cxn ang="0">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8" name="Freeform 594"/>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Lst>
              <a:ahLst/>
              <a:cxnLst>
                <a:cxn ang="0">
                  <a:pos x="T0" y="T1"/>
                </a:cxn>
                <a:cxn ang="0">
                  <a:pos x="T2" y="T3"/>
                </a:cxn>
                <a:cxn ang="0">
                  <a:pos x="T4" y="T5"/>
                </a:cxn>
                <a:cxn ang="0">
                  <a:pos x="T6" y="T7"/>
                </a:cxn>
                <a:cxn ang="0">
                  <a:pos x="T8" y="T9"/>
                </a:cxn>
                <a:cxn ang="0">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39" name="Freeform 595"/>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Lst>
              <a:ahLst/>
              <a:cxnLst>
                <a:cxn ang="0">
                  <a:pos x="T0" y="T1"/>
                </a:cxn>
                <a:cxn ang="0">
                  <a:pos x="T2" y="T3"/>
                </a:cxn>
                <a:cxn ang="0">
                  <a:pos x="T4" y="T5"/>
                </a:cxn>
                <a:cxn ang="0">
                  <a:pos x="T6" y="T7"/>
                </a:cxn>
                <a:cxn ang="0">
                  <a:pos x="T8" y="T9"/>
                </a:cxn>
                <a:cxn ang="0">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0" name="Oval 596"/>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1" name="Oval 597"/>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2" name="Oval 598"/>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43" name="Freeform 599"/>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6744" name="Freeform 600"/>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6745" name="Freeform 601"/>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6746" name="Freeform 602"/>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6747" name="Freeform 603"/>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6748" name="Freeform 604"/>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6749" name="Freeform 605"/>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0" name="Freeform 606"/>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6751" name="Freeform 607"/>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2" name="Freeform 608"/>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6753" name="Freeform 609"/>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4" name="Freeform 610"/>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6755" name="Freeform 611"/>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6" name="Freeform 612"/>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6757" name="Freeform 613"/>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 name="Oval 614"/>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endParaRPr lang="en-US"/>
            </a:p>
          </p:txBody>
        </p:sp>
        <p:sp>
          <p:nvSpPr>
            <p:cNvPr id="6759" name="Freeform 615"/>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6760" name="Freeform 616"/>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 name="Freeform 617"/>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 name="Freeform 618"/>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3" name="Freeform 619"/>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4" name="Freeform 620"/>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5" name="Freeform 621"/>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6" name="Freeform 622"/>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7" name="Freeform 623"/>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8" name="Freeform 624"/>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Lst>
              <a:ahLst/>
              <a:cxnLst>
                <a:cxn ang="0">
                  <a:pos x="T0" y="T1"/>
                </a:cxn>
                <a:cxn ang="0">
                  <a:pos x="T2" y="T3"/>
                </a:cxn>
                <a:cxn ang="0">
                  <a:pos x="T4" y="T5"/>
                </a:cxn>
                <a:cxn ang="0">
                  <a:pos x="T6" y="T7"/>
                </a:cxn>
                <a:cxn ang="0">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9" name="Freeform 625"/>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Lst>
              <a:ahLst/>
              <a:cxnLst>
                <a:cxn ang="0">
                  <a:pos x="T0" y="T1"/>
                </a:cxn>
                <a:cxn ang="0">
                  <a:pos x="T2" y="T3"/>
                </a:cxn>
                <a:cxn ang="0">
                  <a:pos x="T4" y="T5"/>
                </a:cxn>
                <a:cxn ang="0">
                  <a:pos x="T6" y="T7"/>
                </a:cxn>
                <a:cxn ang="0">
                  <a:pos x="T8" y="T9"/>
                </a:cxn>
                <a:cxn ang="0">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0" name="Freeform 626"/>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Lst>
              <a:ahLst/>
              <a:cxnLst>
                <a:cxn ang="0">
                  <a:pos x="T0" y="T1"/>
                </a:cxn>
                <a:cxn ang="0">
                  <a:pos x="T2" y="T3"/>
                </a:cxn>
                <a:cxn ang="0">
                  <a:pos x="T4" y="T5"/>
                </a:cxn>
                <a:cxn ang="0">
                  <a:pos x="T6" y="T7"/>
                </a:cxn>
                <a:cxn ang="0">
                  <a:pos x="T8" y="T9"/>
                </a:cxn>
                <a:cxn ang="0">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1" name="Freeform 627"/>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2" name="Freeform 628"/>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3" name="Freeform 629"/>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Lst>
              <a:ahLst/>
              <a:cxnLst>
                <a:cxn ang="0">
                  <a:pos x="T0" y="T1"/>
                </a:cxn>
                <a:cxn ang="0">
                  <a:pos x="T2" y="T3"/>
                </a:cxn>
                <a:cxn ang="0">
                  <a:pos x="T4" y="T5"/>
                </a:cxn>
                <a:cxn ang="0">
                  <a:pos x="T6" y="T7"/>
                </a:cxn>
                <a:cxn ang="0">
                  <a:pos x="T8" y="T9"/>
                </a:cxn>
                <a:cxn ang="0">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4" name="Freeform 630"/>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Lst>
              <a:ahLst/>
              <a:cxnLst>
                <a:cxn ang="0">
                  <a:pos x="T0" y="T1"/>
                </a:cxn>
                <a:cxn ang="0">
                  <a:pos x="T2" y="T3"/>
                </a:cxn>
                <a:cxn ang="0">
                  <a:pos x="T4" y="T5"/>
                </a:cxn>
                <a:cxn ang="0">
                  <a:pos x="T6" y="T7"/>
                </a:cxn>
                <a:cxn ang="0">
                  <a:pos x="T8" y="T9"/>
                </a:cxn>
                <a:cxn ang="0">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5" name="Oval 631"/>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6" name="Oval 632"/>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7" name="Oval 633"/>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animBg="1"/>
      <p:bldP spid="4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352800" y="3810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dirty="0" err="1">
                <a:solidFill>
                  <a:srgbClr val="000000"/>
                </a:solidFill>
              </a:rPr>
              <a:t>Chính</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Nghe</a:t>
            </a:r>
            <a:r>
              <a:rPr lang="en-US" i="1" dirty="0">
                <a:solidFill>
                  <a:srgbClr val="000000"/>
                </a:solidFill>
              </a:rPr>
              <a:t> – </a:t>
            </a:r>
            <a:r>
              <a:rPr lang="en-US" i="1" dirty="0" err="1">
                <a:solidFill>
                  <a:srgbClr val="000000"/>
                </a:solidFill>
              </a:rPr>
              <a:t>viết</a:t>
            </a:r>
            <a:r>
              <a:rPr lang="en-US" i="1" dirty="0">
                <a:solidFill>
                  <a:srgbClr val="000000"/>
                </a:solidFill>
              </a:rPr>
              <a:t> </a:t>
            </a:r>
          </a:p>
        </p:txBody>
      </p:sp>
      <p:sp>
        <p:nvSpPr>
          <p:cNvPr id="29700" name="WordArt 4"/>
          <p:cNvSpPr>
            <a:spLocks noChangeArrowheads="1" noChangeShapeType="1" noTextEdit="1"/>
          </p:cNvSpPr>
          <p:nvPr/>
        </p:nvSpPr>
        <p:spPr bwMode="auto">
          <a:xfrm>
            <a:off x="3457575" y="9144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29701" name="Text Box 5"/>
          <p:cNvSpPr txBox="1">
            <a:spLocks noChangeArrowheads="1"/>
          </p:cNvSpPr>
          <p:nvPr/>
        </p:nvSpPr>
        <p:spPr bwMode="auto">
          <a:xfrm>
            <a:off x="762000" y="1371600"/>
            <a:ext cx="8001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solidFill>
                  <a:srgbClr val="000000"/>
                </a:solidFill>
              </a:rPr>
              <a:t>                      là một nhà bác học vĩ đại.          lao động cần cù và óc sáng tạo kì diệu, ông đã cống hiến cho loài người hơn một ngàn sáng chế, góp phần làm thay đổi cuộc sống trên trái đất chúng ta.          chuyện                        </a:t>
            </a:r>
            <a:r>
              <a:rPr lang="en-US" i="1">
                <a:solidFill>
                  <a:srgbClr val="000000"/>
                </a:solidFill>
              </a:rPr>
              <a:t>bác học và bà cụ</a:t>
            </a:r>
            <a:r>
              <a:rPr lang="en-US">
                <a:solidFill>
                  <a:srgbClr val="000000"/>
                </a:solidFill>
              </a:rPr>
              <a:t> cho thấy ông rất giàu sáng kiến và luôn mong muốn mang lại điều tốt cho con người.</a:t>
            </a:r>
          </a:p>
        </p:txBody>
      </p:sp>
      <p:sp>
        <p:nvSpPr>
          <p:cNvPr id="29703" name="Text Box 7"/>
          <p:cNvSpPr txBox="1">
            <a:spLocks noChangeArrowheads="1"/>
          </p:cNvSpPr>
          <p:nvPr/>
        </p:nvSpPr>
        <p:spPr bwMode="auto">
          <a:xfrm>
            <a:off x="7848600" y="25908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i="1">
                <a:solidFill>
                  <a:srgbClr val="000000"/>
                </a:solidFill>
              </a:rPr>
              <a:t> Nhà   </a:t>
            </a:r>
            <a:endParaRPr lang="en-US" sz="3200">
              <a:solidFill>
                <a:srgbClr val="000000"/>
              </a:solidFill>
            </a:endParaRPr>
          </a:p>
        </p:txBody>
      </p:sp>
      <p:sp>
        <p:nvSpPr>
          <p:cNvPr id="29704" name="Text Box 8"/>
          <p:cNvSpPr txBox="1">
            <a:spLocks noChangeArrowheads="1"/>
          </p:cNvSpPr>
          <p:nvPr/>
        </p:nvSpPr>
        <p:spPr bwMode="auto">
          <a:xfrm>
            <a:off x="533400" y="13716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a:solidFill>
                  <a:srgbClr val="000000"/>
                </a:solidFill>
              </a:rPr>
              <a:t>Ê – đi – xơn</a:t>
            </a:r>
          </a:p>
        </p:txBody>
      </p:sp>
      <p:grpSp>
        <p:nvGrpSpPr>
          <p:cNvPr id="29705" name="Group 9"/>
          <p:cNvGrpSpPr>
            <a:grpSpLocks/>
          </p:cNvGrpSpPr>
          <p:nvPr/>
        </p:nvGrpSpPr>
        <p:grpSpPr bwMode="auto">
          <a:xfrm>
            <a:off x="0" y="0"/>
            <a:ext cx="838200" cy="838200"/>
            <a:chOff x="3785" y="3491"/>
            <a:chExt cx="857" cy="821"/>
          </a:xfrm>
        </p:grpSpPr>
        <p:grpSp>
          <p:nvGrpSpPr>
            <p:cNvPr id="29706" name="Group 10"/>
            <p:cNvGrpSpPr>
              <a:grpSpLocks/>
            </p:cNvGrpSpPr>
            <p:nvPr/>
          </p:nvGrpSpPr>
          <p:grpSpPr bwMode="auto">
            <a:xfrm>
              <a:off x="3794" y="3491"/>
              <a:ext cx="848" cy="821"/>
              <a:chOff x="3794" y="3491"/>
              <a:chExt cx="848" cy="821"/>
            </a:xfrm>
          </p:grpSpPr>
          <p:sp>
            <p:nvSpPr>
              <p:cNvPr id="29707" name="Freeform 11"/>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Freeform 13"/>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14"/>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15"/>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29712" name="Freeform 16"/>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29714" name="Freeform 18"/>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29716" name="Freeform 20"/>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29718" name="Freeform 22"/>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23"/>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29720" name="Freeform 24"/>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25"/>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29722" name="Freeform 26"/>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27"/>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29724" name="Freeform 28"/>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29"/>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726" name="Freeform 30"/>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7" name="Freeform 31"/>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29728" name="Freeform 32"/>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33"/>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29730" name="Freeform 34"/>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1" name="Freeform 35"/>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29732" name="Freeform 36"/>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3" name="Freeform 37"/>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29734" name="Freeform 38"/>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39"/>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29736" name="Freeform 40"/>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7" name="Freeform 41"/>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29738" name="Oval 42"/>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Oval 43"/>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29740" name="Freeform 44"/>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Freeform 45"/>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29742" name="Freeform 46"/>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3" name="Freeform 47"/>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29744" name="Freeform 48"/>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Freeform 49"/>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29746" name="Freeform 50"/>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7" name="Freeform 51"/>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29748" name="Freeform 52"/>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9" name="Freeform 53"/>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29750" name="Freeform 54"/>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Freeform 55"/>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29752" name="Oval 56"/>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Oval 57"/>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29754" name="Freeform 58"/>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Freeform 59"/>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29756" name="Freeform 60"/>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7" name="Freeform 61"/>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29758" name="Freeform 62"/>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9" name="Freeform 63"/>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29760" name="Freeform 64"/>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65"/>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762" name="Oval 66"/>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Oval 67"/>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29764" name="Freeform 68"/>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69"/>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29766" name="Freeform 70"/>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1"/>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29768" name="Freeform 72"/>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73"/>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29770" name="Freeform 74"/>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1" name="Freeform 75"/>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29772" name="Freeform 76"/>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3" name="Freeform 77"/>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29774" name="Freeform 78"/>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79"/>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29776" name="Oval 80"/>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7" name="Oval 81"/>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29778" name="Freeform 82"/>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83"/>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29780" name="Freeform 84"/>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85"/>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29782" name="Freeform 86"/>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87"/>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29784" name="Freeform 88"/>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89"/>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29786" name="Oval 90"/>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Oval 91"/>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29788" name="Oval 92"/>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Oval 93"/>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29790" name="Freeform 94"/>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95"/>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29792" name="Freeform 96"/>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3" name="Freeform 97"/>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29794" name="Freeform 98"/>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5" name="Freeform 99"/>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29796" name="Oval 100"/>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Oval 101"/>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29798" name="Freeform 102"/>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9" name="Freeform 103"/>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800" name="Freeform 104"/>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1" name="Freeform 105"/>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29802" name="Freeform 106"/>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3" name="Freeform 107"/>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29804" name="Oval 108"/>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5" name="Oval 109"/>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29806" name="Oval 110"/>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29807" name="Oval 111"/>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Oval 112"/>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Oval 113"/>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0" name="Oval 114"/>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1" name="Oval 115"/>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2" name="Oval 116"/>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3" name="Oval 117"/>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4" name="Oval 118"/>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5" name="Oval 119"/>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Oval 120"/>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Oval 121"/>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Oval 122"/>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Oval 123"/>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Oval 124"/>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Oval 125"/>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Oval 126"/>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Oval 127"/>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Oval 128"/>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Oval 129"/>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130"/>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29827" name="Freeform 131"/>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29828" name="Freeform 132"/>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29829" name="Freeform 133"/>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29830" name="Freeform 134"/>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29831" name="Freeform 135"/>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29832" name="Freeform 136"/>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29833" name="Freeform 137"/>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29834" name="Freeform 138"/>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29835" name="Freeform 139"/>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29836" name="Freeform 140"/>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29837" name="Freeform 141"/>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29838" name="Freeform 142"/>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29839" name="Freeform 143"/>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29840" name="Freeform 144"/>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1" name="Freeform 145"/>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2" name="Freeform 146"/>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29843" name="Freeform 147"/>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Freeform 148"/>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29845" name="Freeform 149"/>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50"/>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29847" name="Freeform 151"/>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52"/>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29849" name="Freeform 153"/>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154"/>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29851" name="Freeform 155"/>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2" name="Freeform 156"/>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29853" name="Freeform 157"/>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4" name="Freeform 158"/>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29855" name="Freeform 159"/>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6" name="Freeform 160"/>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29857" name="Freeform 161"/>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8" name="Freeform 162"/>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29859" name="Freeform 163"/>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0" name="Freeform 164"/>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29861" name="Freeform 165"/>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2" name="Freeform 166"/>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29863" name="Freeform 167"/>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4" name="Freeform 168"/>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29865" name="Freeform 169"/>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6" name="Freeform 170"/>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29867" name="Freeform 171"/>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Freeform 172"/>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29869" name="Oval 173"/>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0" name="Oval 174"/>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29871" name="Freeform 175"/>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2" name="Freeform 176"/>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29873" name="Freeform 177"/>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4" name="Freeform 178"/>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29875" name="Freeform 179"/>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6" name="Freeform 180"/>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29877" name="Freeform 181"/>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8" name="Freeform 182"/>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29879" name="Freeform 183"/>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0" name="Freeform 184"/>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29881" name="Freeform 185"/>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2" name="Freeform 186"/>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29883" name="Oval 187"/>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4" name="Oval 188"/>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29885" name="Freeform 189"/>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6" name="Freeform 190"/>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29887" name="Freeform 191"/>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8" name="Freeform 192"/>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29889" name="Freeform 193"/>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0" name="Freeform 194"/>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891" name="Freeform 195"/>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2" name="Freeform 196"/>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29893" name="Oval 197"/>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4" name="Oval 198"/>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29895" name="Freeform 199"/>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6" name="Freeform 200"/>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29897" name="Freeform 201"/>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8" name="Freeform 202"/>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29899" name="Freeform 203"/>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0" name="Freeform 204"/>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29901" name="Freeform 205"/>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2" name="Freeform 206"/>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29903" name="Freeform 207"/>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4" name="Freeform 208"/>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29905" name="Freeform 209"/>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6" name="Freeform 210"/>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29907" name="Oval 211"/>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8" name="Oval 212"/>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29909" name="Freeform 213"/>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0" name="Freeform 214"/>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29911" name="Freeform 215"/>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2" name="Freeform 216"/>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29913" name="Freeform 217"/>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Freeform 218"/>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29915" name="Freeform 219"/>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6" name="Freeform 220"/>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29917" name="Oval 221"/>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8" name="Oval 222"/>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29919" name="Oval 223"/>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0" name="Oval 224"/>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29921" name="Freeform 225"/>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2" name="Freeform 226"/>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29923" name="Freeform 227"/>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4" name="Freeform 228"/>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29925" name="Freeform 229"/>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6" name="Freeform 230"/>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29927" name="Oval 231"/>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8" name="Oval 232"/>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29929" name="Freeform 233"/>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0" name="Freeform 234"/>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29931" name="Freeform 235"/>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2" name="Freeform 236"/>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29933" name="Freeform 237"/>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4" name="Freeform 238"/>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29935" name="Oval 239"/>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6" name="Oval 240"/>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29937" name="Oval 241"/>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29938" name="Oval 242"/>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9" name="Oval 243"/>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0" name="Oval 244"/>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1" name="Oval 245"/>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2" name="Oval 246"/>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3" name="Oval 247"/>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4" name="Oval 248"/>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5" name="Oval 249"/>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6" name="Oval 250"/>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7" name="Oval 251"/>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8" name="Oval 252"/>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9" name="Oval 253"/>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0" name="Oval 254"/>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1" name="Oval 255"/>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2" name="Oval 256"/>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3" name="Oval 257"/>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4" name="Oval 258"/>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5" name="Oval 259"/>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6" name="Freeform 260"/>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29957" name="Freeform 261"/>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29958" name="Freeform 262"/>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29959" name="Freeform 263"/>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29960" name="Freeform 264"/>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29961" name="Freeform 265"/>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29962" name="Freeform 266"/>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29963" name="Group 267"/>
          <p:cNvGrpSpPr>
            <a:grpSpLocks/>
          </p:cNvGrpSpPr>
          <p:nvPr/>
        </p:nvGrpSpPr>
        <p:grpSpPr bwMode="auto">
          <a:xfrm>
            <a:off x="8305800" y="0"/>
            <a:ext cx="838200" cy="838200"/>
            <a:chOff x="3785" y="3491"/>
            <a:chExt cx="857" cy="821"/>
          </a:xfrm>
        </p:grpSpPr>
        <p:grpSp>
          <p:nvGrpSpPr>
            <p:cNvPr id="29964" name="Group 268"/>
            <p:cNvGrpSpPr>
              <a:grpSpLocks/>
            </p:cNvGrpSpPr>
            <p:nvPr/>
          </p:nvGrpSpPr>
          <p:grpSpPr bwMode="auto">
            <a:xfrm>
              <a:off x="3794" y="3491"/>
              <a:ext cx="848" cy="821"/>
              <a:chOff x="3794" y="3491"/>
              <a:chExt cx="848" cy="821"/>
            </a:xfrm>
          </p:grpSpPr>
          <p:sp>
            <p:nvSpPr>
              <p:cNvPr id="29965" name="Freeform 269"/>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6" name="Freeform 270"/>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7" name="Freeform 271"/>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8" name="Freeform 272"/>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9" name="Freeform 273"/>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29970" name="Freeform 274"/>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1" name="Freeform 275"/>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29972" name="Freeform 276"/>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3" name="Freeform 277"/>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29974" name="Freeform 278"/>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5" name="Freeform 279"/>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29976" name="Freeform 280"/>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7" name="Freeform 281"/>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29978" name="Freeform 282"/>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9" name="Freeform 283"/>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29980" name="Freeform 284"/>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1" name="Freeform 285"/>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29982" name="Freeform 286"/>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3" name="Freeform 287"/>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29984" name="Freeform 288"/>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5" name="Freeform 289"/>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29986" name="Freeform 290"/>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7" name="Freeform 291"/>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29988" name="Freeform 292"/>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9" name="Freeform 293"/>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29990" name="Freeform 294"/>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1" name="Freeform 295"/>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29992" name="Freeform 296"/>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3" name="Freeform 297"/>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29994" name="Freeform 298"/>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5" name="Freeform 299"/>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29996" name="Oval 300"/>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7" name="Oval 301"/>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endParaRPr lang="en-US"/>
              </a:p>
            </p:txBody>
          </p:sp>
          <p:sp>
            <p:nvSpPr>
              <p:cNvPr id="29998" name="Freeform 302"/>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9" name="Freeform 303"/>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0000" name="Freeform 304"/>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1" name="Freeform 305"/>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0002" name="Freeform 306"/>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 name="Freeform 307"/>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0004" name="Freeform 308"/>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5" name="Freeform 309"/>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0006" name="Freeform 310"/>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7" name="Freeform 311"/>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0008" name="Freeform 312"/>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9" name="Freeform 313"/>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0010" name="Oval 314"/>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1" name="Oval 315"/>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endParaRPr lang="en-US"/>
              </a:p>
            </p:txBody>
          </p:sp>
          <p:sp>
            <p:nvSpPr>
              <p:cNvPr id="30012" name="Freeform 316"/>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3" name="Freeform 317"/>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0014" name="Freeform 318"/>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5" name="Freeform 319"/>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0016" name="Freeform 320"/>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7" name="Freeform 321"/>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0018" name="Freeform 322"/>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9" name="Freeform 323"/>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0020" name="Oval 324"/>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1" name="Oval 325"/>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endParaRPr lang="en-US"/>
              </a:p>
            </p:txBody>
          </p:sp>
          <p:sp>
            <p:nvSpPr>
              <p:cNvPr id="30022" name="Freeform 326"/>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3" name="Freeform 327"/>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0024" name="Freeform 328"/>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5" name="Freeform 329"/>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0026" name="Freeform 330"/>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7" name="Freeform 331"/>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0028" name="Freeform 332"/>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9" name="Freeform 333"/>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0030" name="Freeform 334"/>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1" name="Freeform 335"/>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0032" name="Freeform 336"/>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3" name="Freeform 337"/>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0034" name="Oval 338"/>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5" name="Oval 339"/>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endParaRPr lang="en-US"/>
              </a:p>
            </p:txBody>
          </p:sp>
          <p:sp>
            <p:nvSpPr>
              <p:cNvPr id="30036" name="Freeform 340"/>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7" name="Freeform 341"/>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0038" name="Freeform 342"/>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9" name="Freeform 343"/>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0040" name="Freeform 344"/>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1" name="Freeform 345"/>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0042" name="Freeform 346"/>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3" name="Freeform 347"/>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0044" name="Oval 348"/>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5" name="Oval 349"/>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endParaRPr lang="en-US"/>
              </a:p>
            </p:txBody>
          </p:sp>
          <p:sp>
            <p:nvSpPr>
              <p:cNvPr id="30046" name="Oval 350"/>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7" name="Oval 351"/>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endParaRPr lang="en-US"/>
              </a:p>
            </p:txBody>
          </p:sp>
          <p:sp>
            <p:nvSpPr>
              <p:cNvPr id="30048" name="Freeform 352"/>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9" name="Freeform 353"/>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0050" name="Freeform 354"/>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1" name="Freeform 355"/>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0052" name="Freeform 356"/>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3" name="Freeform 357"/>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0054" name="Oval 358"/>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5" name="Oval 359"/>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endParaRPr lang="en-US"/>
              </a:p>
            </p:txBody>
          </p:sp>
          <p:sp>
            <p:nvSpPr>
              <p:cNvPr id="30056" name="Freeform 360"/>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7" name="Freeform 361"/>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0058" name="Freeform 362"/>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59" name="Freeform 363"/>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0060" name="Freeform 364"/>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1" name="Freeform 365"/>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0062" name="Oval 366"/>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3" name="Oval 367"/>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endParaRPr lang="en-US"/>
              </a:p>
            </p:txBody>
          </p:sp>
          <p:sp>
            <p:nvSpPr>
              <p:cNvPr id="30064" name="Oval 368"/>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endParaRPr lang="en-US"/>
              </a:p>
            </p:txBody>
          </p:sp>
          <p:sp>
            <p:nvSpPr>
              <p:cNvPr id="30065" name="Oval 369"/>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6" name="Oval 370"/>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7" name="Oval 371"/>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8" name="Oval 372"/>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9" name="Oval 373"/>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0" name="Oval 374"/>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1" name="Oval 375"/>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2" name="Oval 376"/>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3" name="Oval 377"/>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4" name="Oval 378"/>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5" name="Oval 379"/>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6" name="Oval 380"/>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7" name="Oval 381"/>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8" name="Oval 382"/>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9" name="Oval 383"/>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0" name="Oval 384"/>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1" name="Oval 385"/>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2" name="Oval 386"/>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3" name="Oval 387"/>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4" name="Freeform 388"/>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0085" name="Freeform 389"/>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0086" name="Freeform 390"/>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0087" name="Freeform 391"/>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0088" name="Freeform 392"/>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0089" name="Freeform 393"/>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0090" name="Freeform 394"/>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0091" name="Freeform 395"/>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0092" name="Freeform 396"/>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0093" name="Freeform 397"/>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0094" name="Freeform 398"/>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0095" name="Freeform 399"/>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0096" name="Freeform 400"/>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0097" name="Freeform 401"/>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0098" name="Freeform 402"/>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99" name="Freeform 403"/>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0" name="Freeform 404"/>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0101" name="Freeform 405"/>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2" name="Freeform 406"/>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0103" name="Freeform 407"/>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4" name="Freeform 408"/>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0105" name="Freeform 409"/>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 name="Freeform 410"/>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0107" name="Freeform 411"/>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 name="Freeform 412"/>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0109" name="Freeform 413"/>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 name="Freeform 414"/>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0111" name="Freeform 415"/>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 name="Freeform 416"/>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0113" name="Freeform 417"/>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 name="Freeform 418"/>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0115" name="Freeform 419"/>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 name="Freeform 420"/>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0117" name="Freeform 421"/>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 name="Freeform 422"/>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0">
                    <a:moveTo>
                      <a:pt x="4" y="0"/>
                    </a:moveTo>
                    <a:lnTo>
                      <a:pt x="6" y="1"/>
                    </a:lnTo>
                    <a:lnTo>
                      <a:pt x="10" y="3"/>
                    </a:lnTo>
                    <a:lnTo>
                      <a:pt x="13" y="7"/>
                    </a:lnTo>
                    <a:lnTo>
                      <a:pt x="17" y="12"/>
                    </a:lnTo>
                    <a:lnTo>
                      <a:pt x="22" y="17"/>
                    </a:lnTo>
                    <a:lnTo>
                      <a:pt x="26" y="23"/>
                    </a:lnTo>
                    <a:lnTo>
                      <a:pt x="27" y="26"/>
                    </a:lnTo>
                    <a:lnTo>
                      <a:pt x="27" y="26"/>
                    </a:lnTo>
                    <a:lnTo>
                      <a:pt x="27" y="28"/>
                    </a:lnTo>
                    <a:lnTo>
                      <a:pt x="27" y="29"/>
                    </a:lnTo>
                    <a:lnTo>
                      <a:pt x="26" y="30"/>
                    </a:lnTo>
                    <a:lnTo>
                      <a:pt x="23" y="30"/>
                    </a:lnTo>
                    <a:lnTo>
                      <a:pt x="22" y="29"/>
                    </a:lnTo>
                    <a:lnTo>
                      <a:pt x="22" y="29"/>
                    </a:lnTo>
                    <a:lnTo>
                      <a:pt x="20" y="28"/>
                    </a:lnTo>
                    <a:lnTo>
                      <a:pt x="17" y="25"/>
                    </a:lnTo>
                    <a:lnTo>
                      <a:pt x="13" y="20"/>
                    </a:lnTo>
                    <a:lnTo>
                      <a:pt x="8" y="15"/>
                    </a:lnTo>
                    <a:lnTo>
                      <a:pt x="5" y="10"/>
                    </a:lnTo>
                    <a:lnTo>
                      <a:pt x="2" y="6"/>
                    </a:lnTo>
                    <a:lnTo>
                      <a:pt x="1" y="3"/>
                    </a:lnTo>
                    <a:lnTo>
                      <a:pt x="0" y="1"/>
                    </a:lnTo>
                    <a:lnTo>
                      <a:pt x="1" y="0"/>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0119" name="Freeform 423"/>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0" name="Freeform 424"/>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0121" name="Freeform 425"/>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2" name="Freeform 426"/>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0123" name="Freeform 427"/>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4" name="Freeform 428"/>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0125" name="Freeform 429"/>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6" name="Freeform 430"/>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0127" name="Oval 431"/>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8" name="Oval 432"/>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endParaRPr lang="en-US"/>
              </a:p>
            </p:txBody>
          </p:sp>
          <p:sp>
            <p:nvSpPr>
              <p:cNvPr id="30129" name="Freeform 433"/>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0" name="Freeform 434"/>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0131" name="Freeform 435"/>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2" name="Freeform 436"/>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0133" name="Freeform 437"/>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4" name="Freeform 438"/>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0135" name="Freeform 439"/>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5" y="0"/>
                    </a:lnTo>
                    <a:lnTo>
                      <a:pt x="26" y="0"/>
                    </a:lnTo>
                    <a:lnTo>
                      <a:pt x="28" y="0"/>
                    </a:lnTo>
                    <a:lnTo>
                      <a:pt x="28"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6" name="Freeform 440"/>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7">
                    <a:moveTo>
                      <a:pt x="1" y="36"/>
                    </a:moveTo>
                    <a:lnTo>
                      <a:pt x="1" y="36"/>
                    </a:lnTo>
                    <a:lnTo>
                      <a:pt x="0" y="35"/>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6" y="0"/>
                    </a:lnTo>
                    <a:lnTo>
                      <a:pt x="27" y="1"/>
                    </a:lnTo>
                    <a:lnTo>
                      <a:pt x="27" y="1"/>
                    </a:lnTo>
                    <a:lnTo>
                      <a:pt x="27" y="2"/>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0137" name="Freeform 441"/>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8" name="Freeform 442"/>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0139" name="Freeform 443"/>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5" y="0"/>
                    </a:lnTo>
                    <a:lnTo>
                      <a:pt x="48" y="1"/>
                    </a:lnTo>
                    <a:lnTo>
                      <a:pt x="48" y="1"/>
                    </a:lnTo>
                    <a:lnTo>
                      <a:pt x="49" y="2"/>
                    </a:lnTo>
                    <a:lnTo>
                      <a:pt x="48" y="3"/>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0" name="Freeform 444"/>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0141" name="Oval 445"/>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2" name="Oval 446"/>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endParaRPr lang="en-US"/>
              </a:p>
            </p:txBody>
          </p:sp>
          <p:sp>
            <p:nvSpPr>
              <p:cNvPr id="30143" name="Freeform 447"/>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4" name="Freeform 448"/>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0145" name="Freeform 449"/>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6" name="Freeform 450"/>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0147" name="Freeform 451"/>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8" name="Freeform 452"/>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0149" name="Freeform 453"/>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0" name="Freeform 454"/>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0151" name="Oval 455"/>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2" name="Oval 456"/>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endParaRPr lang="en-US"/>
              </a:p>
            </p:txBody>
          </p:sp>
          <p:sp>
            <p:nvSpPr>
              <p:cNvPr id="30153" name="Freeform 457"/>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4" name="Freeform 458"/>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0155" name="Freeform 459"/>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6" name="Freeform 460"/>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0157" name="Freeform 461"/>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8" name="Freeform 462"/>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0159" name="Freeform 463"/>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2" y="14"/>
                    </a:lnTo>
                    <a:lnTo>
                      <a:pt x="1" y="15"/>
                    </a:lnTo>
                    <a:lnTo>
                      <a:pt x="0" y="16"/>
                    </a:lnTo>
                    <a:lnTo>
                      <a:pt x="0" y="17"/>
                    </a:lnTo>
                    <a:lnTo>
                      <a:pt x="2"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0" name="Freeform 464"/>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5"/>
                    </a:lnTo>
                    <a:lnTo>
                      <a:pt x="0" y="16"/>
                    </a:lnTo>
                    <a:lnTo>
                      <a:pt x="0" y="17"/>
                    </a:lnTo>
                    <a:lnTo>
                      <a:pt x="2"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2"/>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0161" name="Freeform 465"/>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2" name="Freeform 466"/>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0163" name="Freeform 467"/>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24" y="0"/>
                    </a:moveTo>
                    <a:lnTo>
                      <a:pt x="22" y="2"/>
                    </a:lnTo>
                    <a:lnTo>
                      <a:pt x="18" y="4"/>
                    </a:lnTo>
                    <a:lnTo>
                      <a:pt x="15" y="8"/>
                    </a:lnTo>
                    <a:lnTo>
                      <a:pt x="10" y="13"/>
                    </a:lnTo>
                    <a:lnTo>
                      <a:pt x="6" y="18"/>
                    </a:lnTo>
                    <a:lnTo>
                      <a:pt x="2" y="23"/>
                    </a:lnTo>
                    <a:lnTo>
                      <a:pt x="1" y="27"/>
                    </a:lnTo>
                    <a:lnTo>
                      <a:pt x="1" y="27"/>
                    </a:lnTo>
                    <a:lnTo>
                      <a:pt x="0" y="28"/>
                    </a:lnTo>
                    <a:lnTo>
                      <a:pt x="1" y="30"/>
                    </a:lnTo>
                    <a:lnTo>
                      <a:pt x="2" y="31"/>
                    </a:lnTo>
                    <a:lnTo>
                      <a:pt x="2" y="31"/>
                    </a:lnTo>
                    <a:lnTo>
                      <a:pt x="5" y="31"/>
                    </a:lnTo>
                    <a:lnTo>
                      <a:pt x="6" y="30"/>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4" name="Freeform 468"/>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0165" name="Oval 469"/>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6" name="Oval 470"/>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endParaRPr lang="en-US"/>
            </a:p>
          </p:txBody>
        </p:sp>
        <p:sp>
          <p:nvSpPr>
            <p:cNvPr id="30167" name="Freeform 471"/>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8" name="Freeform 472"/>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0169" name="Freeform 473"/>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0" name="Freeform 474"/>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0171" name="Freeform 475"/>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2" name="Freeform 476"/>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0173" name="Freeform 477"/>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4" name="Freeform 478"/>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0175" name="Oval 479"/>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6" name="Oval 480"/>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endParaRPr lang="en-US"/>
            </a:p>
          </p:txBody>
        </p:sp>
        <p:sp>
          <p:nvSpPr>
            <p:cNvPr id="30177" name="Oval 481"/>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8" name="Oval 482"/>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endParaRPr lang="en-US"/>
            </a:p>
          </p:txBody>
        </p:sp>
        <p:sp>
          <p:nvSpPr>
            <p:cNvPr id="30179" name="Freeform 483"/>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0" name="Freeform 484"/>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0181" name="Freeform 485"/>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2" name="Freeform 486"/>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0183" name="Freeform 487"/>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4" name="Freeform 488"/>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0185" name="Oval 489"/>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6" name="Oval 490"/>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endParaRPr lang="en-US"/>
            </a:p>
          </p:txBody>
        </p:sp>
        <p:sp>
          <p:nvSpPr>
            <p:cNvPr id="30187" name="Freeform 491"/>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6" y="37"/>
                  </a:moveTo>
                  <a:lnTo>
                    <a:pt x="28" y="36"/>
                  </a:lnTo>
                  <a:lnTo>
                    <a:pt x="28" y="36"/>
                  </a:ln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8" name="Freeform 492"/>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7">
                  <a:moveTo>
                    <a:pt x="25" y="36"/>
                  </a:moveTo>
                  <a:lnTo>
                    <a:pt x="27" y="36"/>
                  </a:ln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0" y="2"/>
                  </a:lnTo>
                  <a:lnTo>
                    <a:pt x="1" y="4"/>
                  </a:lnTo>
                  <a:lnTo>
                    <a:pt x="1" y="6"/>
                  </a:lnTo>
                  <a:lnTo>
                    <a:pt x="3" y="9"/>
                  </a:lnTo>
                  <a:lnTo>
                    <a:pt x="4" y="12"/>
                  </a:lnTo>
                  <a:lnTo>
                    <a:pt x="8" y="17"/>
                  </a:lnTo>
                  <a:lnTo>
                    <a:pt x="11" y="22"/>
                  </a:lnTo>
                  <a:lnTo>
                    <a:pt x="14" y="27"/>
                  </a:lnTo>
                  <a:lnTo>
                    <a:pt x="16" y="30"/>
                  </a:lnTo>
                  <a:lnTo>
                    <a:pt x="19" y="32"/>
                  </a:lnTo>
                  <a:lnTo>
                    <a:pt x="22" y="36"/>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0189" name="Freeform 493"/>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0" name="Freeform 494"/>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0191" name="Freeform 495"/>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2" name="Freeform 496"/>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1" y="1"/>
                  </a:lnTo>
                  <a:lnTo>
                    <a:pt x="0" y="2"/>
                  </a:lnTo>
                  <a:lnTo>
                    <a:pt x="1" y="3"/>
                  </a:lnTo>
                  <a:lnTo>
                    <a:pt x="1" y="4"/>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0193" name="Oval 497"/>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4" name="Oval 498"/>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endParaRPr lang="en-US"/>
            </a:p>
          </p:txBody>
        </p:sp>
        <p:sp>
          <p:nvSpPr>
            <p:cNvPr id="30195" name="Oval 499"/>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endParaRPr lang="en-US"/>
            </a:p>
          </p:txBody>
        </p:sp>
        <p:sp>
          <p:nvSpPr>
            <p:cNvPr id="30196" name="Oval 500"/>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7" name="Oval 501"/>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8" name="Oval 502"/>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9" name="Oval 503"/>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0" name="Oval 504"/>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1" name="Oval 505"/>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2" name="Oval 506"/>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3" name="Oval 507"/>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4" name="Oval 508"/>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5" name="Oval 509"/>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6" name="Oval 510"/>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7" name="Oval 511"/>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8" name="Oval 512"/>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9" name="Oval 513"/>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0" name="Oval 514"/>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1" name="Oval 515"/>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2" name="Oval 516"/>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3" name="Oval 517"/>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4" name="Freeform 518"/>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0215" name="Freeform 519"/>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0216" name="Freeform 520"/>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0217" name="Freeform 521"/>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0218" name="Freeform 522"/>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0219" name="Freeform 523"/>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0220" name="Freeform 524"/>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0221" name="Group 525"/>
          <p:cNvGrpSpPr>
            <a:grpSpLocks/>
          </p:cNvGrpSpPr>
          <p:nvPr/>
        </p:nvGrpSpPr>
        <p:grpSpPr bwMode="auto">
          <a:xfrm>
            <a:off x="0" y="6159500"/>
            <a:ext cx="762000" cy="698500"/>
            <a:chOff x="1097" y="3285"/>
            <a:chExt cx="1195" cy="1022"/>
          </a:xfrm>
        </p:grpSpPr>
        <p:sp>
          <p:nvSpPr>
            <p:cNvPr id="30222" name="Freeform 526"/>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0223" name="Freeform 527"/>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24" name="Freeform 528"/>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0225" name="Freeform 529"/>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226" name="Freeform 530"/>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0227" name="Freeform 531"/>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28" name="Freeform 532"/>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0229" name="Freeform 533"/>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0" name="Freeform 534"/>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0231" name="Freeform 535"/>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2" name="Freeform 536"/>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3" name="Freeform 537"/>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0234" name="Freeform 538"/>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0235" name="Freeform 539"/>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6" name="Freeform 540"/>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7" name="Freeform 541"/>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8" name="Freeform 542"/>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9" name="Freeform 543"/>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0" name="Oval 544"/>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1" name="Oval 545"/>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2" name="Oval 546"/>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3" name="Oval 547"/>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4" name="Oval 548"/>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5" name="Oval 549"/>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6" name="Oval 550"/>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7" name="Oval 551"/>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8" name="Oval 552"/>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9" name="Oval 553"/>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0" name="Oval 554"/>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1" name="Oval 555"/>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2" name="Oval 556"/>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3" name="Oval 557"/>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4" name="Oval 558"/>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5" name="Freeform 559"/>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0256" name="Freeform 560"/>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7" name="Freeform 561"/>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0258" name="Freeform 562"/>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9" name="Freeform 563"/>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0260" name="Freeform 564"/>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261" name="Freeform 565"/>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0262" name="Freeform 566"/>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3" name="Freeform 567"/>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0264" name="Freeform 568"/>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5" name="Freeform 569"/>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6" name="Freeform 570"/>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0267" name="Freeform 571"/>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0268" name="Freeform 572"/>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9" name="Freeform 573"/>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0" name="Freeform 574"/>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1" name="Freeform 575"/>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2" name="Freeform 576"/>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3" name="Oval 577"/>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4" name="Oval 578"/>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5" name="Oval 579"/>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6" name="Oval 580"/>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7" name="Oval 581"/>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8" name="Oval 582"/>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9" name="Oval 583"/>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0" name="Oval 584"/>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1" name="Oval 585"/>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2" name="Oval 586"/>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3" name="Oval 587"/>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4" name="Oval 588"/>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5" name="Oval 589"/>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6" name="Oval 590"/>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7" name="Freeform 591"/>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0288" name="Freeform 592"/>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0289" name="Freeform 593"/>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0" name="Freeform 594"/>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0291" name="Freeform 595"/>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0292" name="Freeform 596"/>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3" name="Freeform 597"/>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0294" name="Freeform 598"/>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5" name="Freeform 599"/>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6" name="Freeform 600"/>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0297" name="Freeform 601"/>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8" name="Freeform 602"/>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9" name="Freeform 603"/>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0300" name="Freeform 604"/>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1" name="Freeform 605"/>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2" name="Oval 606"/>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3" name="Oval 607"/>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4" name="Oval 608"/>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5" name="Oval 609"/>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6" name="Oval 610"/>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7" name="Oval 611"/>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8" name="Oval 612"/>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9" name="Oval 613"/>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0" name="Oval 614"/>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1" name="Oval 615"/>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2" name="Oval 616"/>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3" name="Oval 617"/>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4" name="Oval 618"/>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5" name="Oval 619"/>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6" name="Oval 620"/>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317" name="Group 621"/>
          <p:cNvGrpSpPr>
            <a:grpSpLocks/>
          </p:cNvGrpSpPr>
          <p:nvPr/>
        </p:nvGrpSpPr>
        <p:grpSpPr bwMode="auto">
          <a:xfrm>
            <a:off x="8382000" y="6096000"/>
            <a:ext cx="762000" cy="762000"/>
            <a:chOff x="1097" y="3285"/>
            <a:chExt cx="1195" cy="1022"/>
          </a:xfrm>
        </p:grpSpPr>
        <p:sp>
          <p:nvSpPr>
            <p:cNvPr id="30318" name="Freeform 622"/>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0319" name="Freeform 623"/>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0" name="Freeform 624"/>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0321" name="Freeform 625"/>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322" name="Freeform 626"/>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0323" name="Freeform 627"/>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4" name="Freeform 628"/>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0325" name="Freeform 629"/>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6" name="Freeform 630"/>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0327" name="Freeform 631"/>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8" name="Freeform 632"/>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9" name="Freeform 633"/>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0330" name="Freeform 634"/>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0331" name="Freeform 635"/>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2" name="Freeform 636"/>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3" name="Freeform 637"/>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4" name="Freeform 638"/>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5" name="Freeform 639"/>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6" name="Oval 640"/>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7" name="Oval 641"/>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8" name="Oval 642"/>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9" name="Oval 643"/>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0" name="Oval 644"/>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1" name="Oval 645"/>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2" name="Oval 646"/>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3" name="Oval 647"/>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4" name="Oval 648"/>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5" name="Oval 649"/>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6" name="Oval 650"/>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7" name="Oval 651"/>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8" name="Oval 652"/>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9" name="Oval 653"/>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0" name="Oval 654"/>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1" name="Freeform 655"/>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0352" name="Freeform 656"/>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3" name="Freeform 657"/>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0354" name="Freeform 658"/>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5" name="Freeform 659"/>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0356" name="Freeform 660"/>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0357" name="Freeform 661"/>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0358" name="Freeform 662"/>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9" name="Freeform 663"/>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0360" name="Freeform 664"/>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1" name="Freeform 665"/>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2" name="Freeform 666"/>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0363" name="Freeform 667"/>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0364" name="Freeform 668"/>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5" name="Freeform 669"/>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6" name="Freeform 670"/>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7" name="Freeform 671"/>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8" name="Freeform 672"/>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9" name="Oval 673"/>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0" name="Oval 674"/>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1" name="Oval 675"/>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2" name="Oval 676"/>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3" name="Oval 677"/>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4" name="Oval 678"/>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5" name="Oval 679"/>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6" name="Oval 680"/>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7" name="Oval 681"/>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8" name="Oval 682"/>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9" name="Oval 683"/>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0" name="Oval 684"/>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1" name="Oval 685"/>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2" name="Oval 686"/>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3" name="Freeform 687"/>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0384" name="Freeform 688"/>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0385" name="Freeform 689"/>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6" name="Freeform 690"/>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0387" name="Freeform 691"/>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0388" name="Freeform 692"/>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9" name="Freeform 693"/>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0390" name="Freeform 694"/>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1" name="Freeform 695"/>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2" name="Freeform 696"/>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0393" name="Freeform 697"/>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4" name="Freeform 698"/>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5" name="Freeform 699"/>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0396" name="Freeform 700"/>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7" name="Freeform 701"/>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8" name="Oval 702"/>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9" name="Oval 703"/>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0" name="Oval 704"/>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1" name="Oval 705"/>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2" name="Oval 706"/>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3" name="Oval 707"/>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4" name="Oval 708"/>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5" name="Oval 709"/>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6" name="Oval 710"/>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7" name="Oval 711"/>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8" name="Oval 712"/>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9" name="Oval 713"/>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0" name="Oval 714"/>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1" name="Oval 715"/>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2" name="Oval 716"/>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414" name="Group 718"/>
          <p:cNvGrpSpPr>
            <a:grpSpLocks/>
          </p:cNvGrpSpPr>
          <p:nvPr/>
        </p:nvGrpSpPr>
        <p:grpSpPr bwMode="auto">
          <a:xfrm>
            <a:off x="914400" y="6305550"/>
            <a:ext cx="7173913" cy="552450"/>
            <a:chOff x="-192" y="3393"/>
            <a:chExt cx="5952" cy="927"/>
          </a:xfrm>
        </p:grpSpPr>
        <p:pic>
          <p:nvPicPr>
            <p:cNvPr id="30415" name="Picture 71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extLst>
              <a:ext uri="{909E8E84-426E-40DD-AFC4-6F175D3DCCD1}">
                <a14:hiddenFill xmlns:a14="http://schemas.microsoft.com/office/drawing/2010/main">
                  <a:solidFill>
                    <a:srgbClr val="FFFFFF"/>
                  </a:solidFill>
                </a14:hiddenFill>
              </a:ext>
            </a:extLst>
          </p:spPr>
        </p:pic>
        <p:pic>
          <p:nvPicPr>
            <p:cNvPr id="30416" name="Picture 720"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extLst>
              <a:ext uri="{909E8E84-426E-40DD-AFC4-6F175D3DCCD1}">
                <a14:hiddenFill xmlns:a14="http://schemas.microsoft.com/office/drawing/2010/main">
                  <a:solidFill>
                    <a:srgbClr val="FFFFFF"/>
                  </a:solidFill>
                </a14:hiddenFill>
              </a:ext>
            </a:extLst>
          </p:spPr>
        </p:pic>
        <p:pic>
          <p:nvPicPr>
            <p:cNvPr id="30417" name="Picture 721"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extLst>
              <a:ext uri="{909E8E84-426E-40DD-AFC4-6F175D3DCCD1}">
                <a14:hiddenFill xmlns:a14="http://schemas.microsoft.com/office/drawing/2010/main">
                  <a:solidFill>
                    <a:srgbClr val="FFFFFF"/>
                  </a:solidFill>
                </a14:hiddenFill>
              </a:ext>
            </a:extLst>
          </p:spPr>
        </p:pic>
        <p:pic>
          <p:nvPicPr>
            <p:cNvPr id="30418" name="Picture 722"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extLst>
              <a:ext uri="{909E8E84-426E-40DD-AFC4-6F175D3DCCD1}">
                <a14:hiddenFill xmlns:a14="http://schemas.microsoft.com/office/drawing/2010/main">
                  <a:solidFill>
                    <a:srgbClr val="FFFFFF"/>
                  </a:solidFill>
                </a14:hiddenFill>
              </a:ext>
            </a:extLst>
          </p:spPr>
        </p:pic>
        <p:pic>
          <p:nvPicPr>
            <p:cNvPr id="30419" name="Picture 723"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extLst>
              <a:ext uri="{909E8E84-426E-40DD-AFC4-6F175D3DCCD1}">
                <a14:hiddenFill xmlns:a14="http://schemas.microsoft.com/office/drawing/2010/main">
                  <a:solidFill>
                    <a:srgbClr val="FFFFFF"/>
                  </a:solidFill>
                </a14:hiddenFill>
              </a:ext>
            </a:extLst>
          </p:spPr>
        </p:pic>
        <p:pic>
          <p:nvPicPr>
            <p:cNvPr id="30420" name="Picture 724"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extLst>
              <a:ext uri="{909E8E84-426E-40DD-AFC4-6F175D3DCCD1}">
                <a14:hiddenFill xmlns:a14="http://schemas.microsoft.com/office/drawing/2010/main">
                  <a:solidFill>
                    <a:srgbClr val="FFFFFF"/>
                  </a:solidFill>
                </a14:hiddenFill>
              </a:ext>
            </a:extLst>
          </p:spPr>
        </p:pic>
      </p:grpSp>
      <p:sp>
        <p:nvSpPr>
          <p:cNvPr id="30421" name="Rectangle 725"/>
          <p:cNvSpPr>
            <a:spLocks noChangeArrowheads="1"/>
          </p:cNvSpPr>
          <p:nvPr/>
        </p:nvSpPr>
        <p:spPr bwMode="auto">
          <a:xfrm>
            <a:off x="1371600" y="4419600"/>
            <a:ext cx="6327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a:solidFill>
                  <a:srgbClr val="0000FF"/>
                </a:solidFill>
              </a:rPr>
              <a:t>Những chữ nào trong bài được viết hoa?</a:t>
            </a:r>
          </a:p>
        </p:txBody>
      </p:sp>
      <p:sp>
        <p:nvSpPr>
          <p:cNvPr id="30423" name="Rectangle 727"/>
          <p:cNvSpPr>
            <a:spLocks noChangeArrowheads="1"/>
          </p:cNvSpPr>
          <p:nvPr/>
        </p:nvSpPr>
        <p:spPr bwMode="auto">
          <a:xfrm>
            <a:off x="1295400" y="51816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rPr>
              <a:t>Viết hoa những chữ đầu đoạn, đầu câu và tên riêng Ê-đi-xơn, Nhà.</a:t>
            </a:r>
          </a:p>
        </p:txBody>
      </p:sp>
      <p:sp>
        <p:nvSpPr>
          <p:cNvPr id="30424" name="Rectangle 728"/>
          <p:cNvSpPr>
            <a:spLocks noChangeArrowheads="1"/>
          </p:cNvSpPr>
          <p:nvPr/>
        </p:nvSpPr>
        <p:spPr bwMode="auto">
          <a:xfrm>
            <a:off x="1143000" y="4343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FF"/>
                </a:solidFill>
              </a:rPr>
              <a:t>Tên riêng Ê-đi-xơn viết như thế nào?</a:t>
            </a:r>
          </a:p>
        </p:txBody>
      </p:sp>
      <p:sp>
        <p:nvSpPr>
          <p:cNvPr id="30425" name="Rectangle 729"/>
          <p:cNvSpPr>
            <a:spLocks noChangeArrowheads="1"/>
          </p:cNvSpPr>
          <p:nvPr/>
        </p:nvSpPr>
        <p:spPr bwMode="auto">
          <a:xfrm>
            <a:off x="1066800" y="5257800"/>
            <a:ext cx="640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rPr>
              <a:t>Tên riêng Ê-đi-xơn viết hoa chữ cái </a:t>
            </a:r>
          </a:p>
          <a:p>
            <a:r>
              <a:rPr lang="en-US" b="1">
                <a:solidFill>
                  <a:srgbClr val="FF0000"/>
                </a:solidFill>
              </a:rPr>
              <a:t>đầu tiên,có gạch nối giữa các tiếng.</a:t>
            </a:r>
          </a:p>
        </p:txBody>
      </p:sp>
      <p:sp>
        <p:nvSpPr>
          <p:cNvPr id="30427" name="Rectangle 731"/>
          <p:cNvSpPr>
            <a:spLocks noChangeArrowheads="1"/>
          </p:cNvSpPr>
          <p:nvPr/>
        </p:nvSpPr>
        <p:spPr bwMode="auto">
          <a:xfrm>
            <a:off x="6477000" y="1371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Bằng </a:t>
            </a:r>
          </a:p>
        </p:txBody>
      </p:sp>
      <p:sp>
        <p:nvSpPr>
          <p:cNvPr id="30428" name="Rectangle 732"/>
          <p:cNvSpPr>
            <a:spLocks noChangeArrowheads="1"/>
          </p:cNvSpPr>
          <p:nvPr/>
        </p:nvSpPr>
        <p:spPr bwMode="auto">
          <a:xfrm>
            <a:off x="5867400" y="26670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421"/>
                                        </p:tgtEl>
                                        <p:attrNameLst>
                                          <p:attrName>style.visibility</p:attrName>
                                        </p:attrNameLst>
                                      </p:cBhvr>
                                      <p:to>
                                        <p:strVal val="visible"/>
                                      </p:to>
                                    </p:set>
                                    <p:animEffect transition="in" filter="blinds(horizontal)">
                                      <p:cBhvr>
                                        <p:cTn id="7" dur="500"/>
                                        <p:tgtEl>
                                          <p:spTgt spid="3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423"/>
                                        </p:tgtEl>
                                        <p:attrNameLst>
                                          <p:attrName>style.visibility</p:attrName>
                                        </p:attrNameLst>
                                      </p:cBhvr>
                                      <p:to>
                                        <p:strVal val="visible"/>
                                      </p:to>
                                    </p:set>
                                    <p:animEffect transition="in" filter="box(in)">
                                      <p:cBhvr>
                                        <p:cTn id="12" dur="500"/>
                                        <p:tgtEl>
                                          <p:spTgt spid="30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29704"/>
                                        </p:tgtEl>
                                        <p:attrNameLst>
                                          <p:attrName>style.color</p:attrName>
                                        </p:attrNameLst>
                                      </p:cBhvr>
                                      <p:to>
                                        <a:srgbClr val="FF3300"/>
                                      </p:to>
                                    </p:animClr>
                                  </p:childTnLst>
                                </p:cTn>
                              </p:par>
                              <p:par>
                                <p:cTn id="17" presetID="3" presetClass="emph" presetSubtype="2" fill="hold" grpId="0" nodeType="withEffect">
                                  <p:stCondLst>
                                    <p:cond delay="0"/>
                                  </p:stCondLst>
                                  <p:childTnLst>
                                    <p:animClr clrSpc="rgb" dir="cw">
                                      <p:cBhvr override="childStyle">
                                        <p:cTn id="18" dur="2000" fill="hold"/>
                                        <p:tgtEl>
                                          <p:spTgt spid="30427"/>
                                        </p:tgtEl>
                                        <p:attrNameLst>
                                          <p:attrName>style.color</p:attrName>
                                        </p:attrNameLst>
                                      </p:cBhvr>
                                      <p:to>
                                        <a:srgbClr val="FF3300"/>
                                      </p:to>
                                    </p:animClr>
                                  </p:childTnLst>
                                </p:cTn>
                              </p:par>
                              <p:par>
                                <p:cTn id="19" presetID="3" presetClass="emph" presetSubtype="2" fill="hold" grpId="0" nodeType="withEffect">
                                  <p:stCondLst>
                                    <p:cond delay="0"/>
                                  </p:stCondLst>
                                  <p:childTnLst>
                                    <p:animClr clrSpc="rgb" dir="cw">
                                      <p:cBhvr override="childStyle">
                                        <p:cTn id="20" dur="2000" fill="hold"/>
                                        <p:tgtEl>
                                          <p:spTgt spid="30428"/>
                                        </p:tgtEl>
                                        <p:attrNameLst>
                                          <p:attrName>style.color</p:attrName>
                                        </p:attrNameLst>
                                      </p:cBhvr>
                                      <p:to>
                                        <a:srgbClr val="FF3300"/>
                                      </p:to>
                                    </p:animClr>
                                  </p:childTnLst>
                                </p:cTn>
                              </p:par>
                              <p:par>
                                <p:cTn id="21" presetID="3" presetClass="emph" presetSubtype="2" fill="hold" grpId="0" nodeType="withEffect">
                                  <p:stCondLst>
                                    <p:cond delay="0"/>
                                  </p:stCondLst>
                                  <p:childTnLst>
                                    <p:animClr clrSpc="rgb" dir="cw">
                                      <p:cBhvr override="childStyle">
                                        <p:cTn id="22" dur="2000" fill="hold"/>
                                        <p:tgtEl>
                                          <p:spTgt spid="29703"/>
                                        </p:tgtEl>
                                        <p:attrNameLst>
                                          <p:attrName>style.color</p:attrName>
                                        </p:attrNameLst>
                                      </p:cBhvr>
                                      <p:to>
                                        <a:srgbClr val="FF3300"/>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0421"/>
                                        </p:tgtEl>
                                      </p:cBhvr>
                                    </p:animEffect>
                                    <p:set>
                                      <p:cBhvr>
                                        <p:cTn id="27" dur="1" fill="hold">
                                          <p:stCondLst>
                                            <p:cond delay="499"/>
                                          </p:stCondLst>
                                        </p:cTn>
                                        <p:tgtEl>
                                          <p:spTgt spid="30421"/>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30423"/>
                                        </p:tgtEl>
                                      </p:cBhvr>
                                    </p:animEffect>
                                    <p:set>
                                      <p:cBhvr>
                                        <p:cTn id="30" dur="1" fill="hold">
                                          <p:stCondLst>
                                            <p:cond delay="499"/>
                                          </p:stCondLst>
                                        </p:cTn>
                                        <p:tgtEl>
                                          <p:spTgt spid="3042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0424"/>
                                        </p:tgtEl>
                                        <p:attrNameLst>
                                          <p:attrName>style.visibility</p:attrName>
                                        </p:attrNameLst>
                                      </p:cBhvr>
                                      <p:to>
                                        <p:strVal val="visible"/>
                                      </p:to>
                                    </p:set>
                                    <p:animEffect transition="in" filter="box(in)">
                                      <p:cBhvr>
                                        <p:cTn id="35" dur="500"/>
                                        <p:tgtEl>
                                          <p:spTgt spid="304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0425"/>
                                        </p:tgtEl>
                                        <p:attrNameLst>
                                          <p:attrName>style.visibility</p:attrName>
                                        </p:attrNameLst>
                                      </p:cBhvr>
                                      <p:to>
                                        <p:strVal val="visible"/>
                                      </p:to>
                                    </p:set>
                                    <p:animEffect transition="in" filter="checkerboard(across)">
                                      <p:cBhvr>
                                        <p:cTn id="40" dur="500"/>
                                        <p:tgtEl>
                                          <p:spTgt spid="304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childTnLst>
                                    <p:anim calcmode="lin" valueType="num">
                                      <p:cBhvr additive="base">
                                        <p:cTn id="44" dur="500"/>
                                        <p:tgtEl>
                                          <p:spTgt spid="30424"/>
                                        </p:tgtEl>
                                        <p:attrNameLst>
                                          <p:attrName>ppt_x</p:attrName>
                                        </p:attrNameLst>
                                      </p:cBhvr>
                                      <p:tavLst>
                                        <p:tav tm="0">
                                          <p:val>
                                            <p:strVal val="ppt_x"/>
                                          </p:val>
                                        </p:tav>
                                        <p:tav tm="100000">
                                          <p:val>
                                            <p:strVal val="ppt_x"/>
                                          </p:val>
                                        </p:tav>
                                      </p:tavLst>
                                    </p:anim>
                                    <p:anim calcmode="lin" valueType="num">
                                      <p:cBhvr additive="base">
                                        <p:cTn id="45" dur="500"/>
                                        <p:tgtEl>
                                          <p:spTgt spid="30424"/>
                                        </p:tgtEl>
                                        <p:attrNameLst>
                                          <p:attrName>ppt_y</p:attrName>
                                        </p:attrNameLst>
                                      </p:cBhvr>
                                      <p:tavLst>
                                        <p:tav tm="0">
                                          <p:val>
                                            <p:strVal val="ppt_y"/>
                                          </p:val>
                                        </p:tav>
                                        <p:tav tm="100000">
                                          <p:val>
                                            <p:strVal val="1+ppt_h/2"/>
                                          </p:val>
                                        </p:tav>
                                      </p:tavLst>
                                    </p:anim>
                                    <p:set>
                                      <p:cBhvr>
                                        <p:cTn id="46" dur="1" fill="hold">
                                          <p:stCondLst>
                                            <p:cond delay="499"/>
                                          </p:stCondLst>
                                        </p:cTn>
                                        <p:tgtEl>
                                          <p:spTgt spid="30424"/>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30425"/>
                                        </p:tgtEl>
                                        <p:attrNameLst>
                                          <p:attrName>ppt_x</p:attrName>
                                        </p:attrNameLst>
                                      </p:cBhvr>
                                      <p:tavLst>
                                        <p:tav tm="0">
                                          <p:val>
                                            <p:strVal val="ppt_x"/>
                                          </p:val>
                                        </p:tav>
                                        <p:tav tm="100000">
                                          <p:val>
                                            <p:strVal val="ppt_x"/>
                                          </p:val>
                                        </p:tav>
                                      </p:tavLst>
                                    </p:anim>
                                    <p:anim calcmode="lin" valueType="num">
                                      <p:cBhvr additive="base">
                                        <p:cTn id="49" dur="500"/>
                                        <p:tgtEl>
                                          <p:spTgt spid="30425"/>
                                        </p:tgtEl>
                                        <p:attrNameLst>
                                          <p:attrName>ppt_y</p:attrName>
                                        </p:attrNameLst>
                                      </p:cBhvr>
                                      <p:tavLst>
                                        <p:tav tm="0">
                                          <p:val>
                                            <p:strVal val="ppt_y"/>
                                          </p:val>
                                        </p:tav>
                                        <p:tav tm="100000">
                                          <p:val>
                                            <p:strVal val="1+ppt_h/2"/>
                                          </p:val>
                                        </p:tav>
                                      </p:tavLst>
                                    </p:anim>
                                    <p:set>
                                      <p:cBhvr>
                                        <p:cTn id="50" dur="1" fill="hold">
                                          <p:stCondLst>
                                            <p:cond delay="499"/>
                                          </p:stCondLst>
                                        </p:cTn>
                                        <p:tgtEl>
                                          <p:spTgt spid="30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30421" grpId="0"/>
      <p:bldP spid="30421" grpId="1"/>
      <p:bldP spid="30423" grpId="0"/>
      <p:bldP spid="30423" grpId="1"/>
      <p:bldP spid="30424" grpId="0"/>
      <p:bldP spid="30424" grpId="1"/>
      <p:bldP spid="30425" grpId="0"/>
      <p:bldP spid="30425" grpId="1"/>
      <p:bldP spid="30427" grpId="0"/>
      <p:bldP spid="30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7"/>
          <p:cNvSpPr txBox="1">
            <a:spLocks noChangeArrowheads="1"/>
          </p:cNvSpPr>
          <p:nvPr/>
        </p:nvSpPr>
        <p:spPr bwMode="auto">
          <a:xfrm>
            <a:off x="1981200" y="20574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5128" name="Text Box 8"/>
          <p:cNvSpPr txBox="1">
            <a:spLocks noChangeArrowheads="1"/>
          </p:cNvSpPr>
          <p:nvPr/>
        </p:nvSpPr>
        <p:spPr bwMode="auto">
          <a:xfrm>
            <a:off x="1371600" y="22860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5129" name="AutoShape 9"/>
          <p:cNvSpPr>
            <a:spLocks noChangeArrowheads="1"/>
          </p:cNvSpPr>
          <p:nvPr/>
        </p:nvSpPr>
        <p:spPr bwMode="auto">
          <a:xfrm>
            <a:off x="609600" y="3581400"/>
            <a:ext cx="5334000" cy="2286000"/>
          </a:xfrm>
          <a:prstGeom prst="roundRect">
            <a:avLst>
              <a:gd name="adj" fmla="val 16667"/>
            </a:avLst>
          </a:prstGeom>
          <a:solidFill>
            <a:schemeClr val="bg1"/>
          </a:solidFill>
          <a:ln w="9525">
            <a:solidFill>
              <a:schemeClr val="tx1">
                <a:lumMod val="50000"/>
                <a:lumOff val="50000"/>
              </a:schemeClr>
            </a:solidFill>
            <a:round/>
            <a:headEnd/>
            <a:tailEnd/>
          </a:ln>
          <a:effectLst/>
        </p:spPr>
        <p:txBody>
          <a:bodyPr wrap="none" anchor="ctr"/>
          <a:lstStyle/>
          <a:p>
            <a:pPr algn="ctr"/>
            <a:r>
              <a:rPr lang="en-US"/>
              <a:t> </a:t>
            </a:r>
            <a:endParaRPr lang="en-US">
              <a:solidFill>
                <a:srgbClr val="FF0000"/>
              </a:solidFill>
            </a:endParaRPr>
          </a:p>
        </p:txBody>
      </p:sp>
      <p:pic>
        <p:nvPicPr>
          <p:cNvPr id="7175" name="Picture 9" descr="http://files.myopera.com/cuonglongo0o/files/200px-Thomas_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667000"/>
            <a:ext cx="2438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3886200" y="1524000"/>
            <a:ext cx="190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0000FF"/>
                </a:solidFill>
              </a:rPr>
              <a:t>Ê-đi-xơn</a:t>
            </a:r>
            <a:endParaRPr lang="en-US" sz="3600">
              <a:solidFill>
                <a:srgbClr val="0000FF"/>
              </a:solidFill>
            </a:endParaRPr>
          </a:p>
        </p:txBody>
      </p:sp>
      <p:sp>
        <p:nvSpPr>
          <p:cNvPr id="10" name="Rectangle 5"/>
          <p:cNvSpPr>
            <a:spLocks noChangeArrowheads="1"/>
          </p:cNvSpPr>
          <p:nvPr/>
        </p:nvSpPr>
        <p:spPr bwMode="auto">
          <a:xfrm>
            <a:off x="4114800" y="914400"/>
            <a:ext cx="3733800" cy="1160463"/>
          </a:xfrm>
          <a:prstGeom prst="rect">
            <a:avLst/>
          </a:prstGeom>
          <a:noFill/>
          <a:ln w="9525">
            <a:noFill/>
            <a:miter lim="800000"/>
            <a:headEnd/>
            <a:tailEnd/>
          </a:ln>
        </p:spPr>
        <p:txBody>
          <a:bodyPr>
            <a:spAutoFit/>
          </a:bodyPr>
          <a:lstStyle/>
          <a:p>
            <a:pPr algn="ctr">
              <a:spcBef>
                <a:spcPct val="50000"/>
              </a:spcBef>
            </a:pPr>
            <a:r>
              <a:rPr lang="en-US" i="1" dirty="0" err="1">
                <a:solidFill>
                  <a:srgbClr val="000000"/>
                </a:solidFill>
              </a:rPr>
              <a:t>Chính</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Nghe</a:t>
            </a:r>
            <a:r>
              <a:rPr lang="en-US" i="1" dirty="0">
                <a:solidFill>
                  <a:srgbClr val="000000"/>
                </a:solidFill>
              </a:rPr>
              <a:t> – </a:t>
            </a:r>
            <a:r>
              <a:rPr lang="en-US" i="1" dirty="0" err="1">
                <a:solidFill>
                  <a:srgbClr val="000000"/>
                </a:solidFill>
              </a:rPr>
              <a:t>viết</a:t>
            </a:r>
            <a:endParaRPr lang="en-US" u="sng" dirty="0">
              <a:solidFill>
                <a:srgbClr val="0D0D0D"/>
              </a:solidFill>
            </a:endParaRPr>
          </a:p>
          <a:p>
            <a:pPr algn="ctr">
              <a:spcBef>
                <a:spcPct val="50000"/>
              </a:spcBef>
            </a:pPr>
            <a:endParaRPr lang="en-US" b="1" dirty="0">
              <a:solidFill>
                <a:srgbClr val="0D0D0D"/>
              </a:solidFill>
            </a:endParaRPr>
          </a:p>
        </p:txBody>
      </p:sp>
      <p:pic>
        <p:nvPicPr>
          <p:cNvPr id="7179" name="Picture 11"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001000" cy="1603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0"/>
            <a:ext cx="609600" cy="105568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785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802313"/>
            <a:ext cx="609600" cy="105568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ABARBLY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9600" y="6700838"/>
            <a:ext cx="7924800" cy="157162"/>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09800" y="3124200"/>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MCj03983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553200" y="312420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Text Box 7"/>
          <p:cNvSpPr txBox="1">
            <a:spLocks noChangeArrowheads="1"/>
          </p:cNvSpPr>
          <p:nvPr/>
        </p:nvSpPr>
        <p:spPr bwMode="auto">
          <a:xfrm>
            <a:off x="1295400" y="23622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endParaRPr lang="en-US">
              <a:solidFill>
                <a:srgbClr val="0000FF"/>
              </a:solidFill>
            </a:endParaRPr>
          </a:p>
        </p:txBody>
      </p:sp>
      <p:sp>
        <p:nvSpPr>
          <p:cNvPr id="7174" name="Text Box 6"/>
          <p:cNvSpPr txBox="1">
            <a:spLocks noChangeArrowheads="1"/>
          </p:cNvSpPr>
          <p:nvPr/>
        </p:nvSpPr>
        <p:spPr bwMode="auto">
          <a:xfrm>
            <a:off x="609600" y="24384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0000FF"/>
                </a:solidFill>
                <a:latin typeface="Times New Roman" pitchFamily="18" charset="0"/>
              </a:rPr>
              <a:t>   * Những chữ khó viết trong bài?</a:t>
            </a:r>
          </a:p>
        </p:txBody>
      </p:sp>
      <p:sp>
        <p:nvSpPr>
          <p:cNvPr id="2" name="Text Box 8"/>
          <p:cNvSpPr txBox="1">
            <a:spLocks noChangeArrowheads="1"/>
          </p:cNvSpPr>
          <p:nvPr/>
        </p:nvSpPr>
        <p:spPr bwMode="auto">
          <a:xfrm>
            <a:off x="533400" y="4114800"/>
            <a:ext cx="5791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solidFill>
                  <a:srgbClr val="FF0000"/>
                </a:solidFill>
                <a:latin typeface="Times New Roman" pitchFamily="18" charset="0"/>
              </a:rPr>
              <a:t>Ê-đi-xơn, cần cù, kì diệu, sáng chế, </a:t>
            </a:r>
          </a:p>
          <a:p>
            <a:pPr eaLnBrk="1" hangingPunct="1">
              <a:spcBef>
                <a:spcPct val="50000"/>
              </a:spcBef>
            </a:pPr>
            <a:r>
              <a:rPr lang="en-US" b="1">
                <a:solidFill>
                  <a:srgbClr val="FF0000"/>
                </a:solidFill>
                <a:latin typeface="Times New Roman" pitchFamily="18" charset="0"/>
              </a:rPr>
              <a:t>vĩ đại, mong muốn.</a:t>
            </a:r>
          </a:p>
        </p:txBody>
      </p:sp>
      <p:sp>
        <p:nvSpPr>
          <p:cNvPr id="7190" name="Rectangle 22"/>
          <p:cNvSpPr>
            <a:spLocks noChangeArrowheads="1"/>
          </p:cNvSpPr>
          <p:nvPr/>
        </p:nvSpPr>
        <p:spPr bwMode="auto">
          <a:xfrm>
            <a:off x="304800" y="2895600"/>
            <a:ext cx="327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FF"/>
                </a:solidFill>
              </a:rPr>
              <a:t>* Viết từ khó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amond(in)">
                                      <p:cBhvr>
                                        <p:cTn id="7" dur="20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diamond(in)">
                                      <p:cBhvr>
                                        <p:cTn id="12" dur="2000"/>
                                        <p:tgtEl>
                                          <p:spTgt spid="512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190"/>
                                        </p:tgtEl>
                                        <p:attrNameLst>
                                          <p:attrName>style.visibility</p:attrName>
                                        </p:attrNameLst>
                                      </p:cBhvr>
                                      <p:to>
                                        <p:strVal val="visible"/>
                                      </p:to>
                                    </p:set>
                                    <p:animEffect transition="in" filter="checkerboard(across)">
                                      <p:cBhvr>
                                        <p:cTn id="20" dur="500"/>
                                        <p:tgtEl>
                                          <p:spTgt spid="719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5129"/>
                                        </p:tgtEl>
                                        <p:attrNameLst>
                                          <p:attrName>ppt_x</p:attrName>
                                        </p:attrNameLst>
                                      </p:cBhvr>
                                      <p:tavLst>
                                        <p:tav tm="0">
                                          <p:val>
                                            <p:strVal val="ppt_x"/>
                                          </p:val>
                                        </p:tav>
                                        <p:tav tm="100000">
                                          <p:val>
                                            <p:strVal val="ppt_x"/>
                                          </p:val>
                                        </p:tav>
                                      </p:tavLst>
                                    </p:anim>
                                    <p:anim calcmode="lin" valueType="num">
                                      <p:cBhvr additive="base">
                                        <p:cTn id="25" dur="500"/>
                                        <p:tgtEl>
                                          <p:spTgt spid="5129"/>
                                        </p:tgtEl>
                                        <p:attrNameLst>
                                          <p:attrName>ppt_y</p:attrName>
                                        </p:attrNameLst>
                                      </p:cBhvr>
                                      <p:tavLst>
                                        <p:tav tm="0">
                                          <p:val>
                                            <p:strVal val="ppt_y"/>
                                          </p:val>
                                        </p:tav>
                                        <p:tav tm="100000">
                                          <p:val>
                                            <p:strVal val="1+ppt_h/2"/>
                                          </p:val>
                                        </p:tav>
                                      </p:tavLst>
                                    </p:anim>
                                    <p:set>
                                      <p:cBhvr>
                                        <p:cTn id="26" dur="1" fill="hold">
                                          <p:stCondLst>
                                            <p:cond delay="499"/>
                                          </p:stCondLst>
                                        </p:cTn>
                                        <p:tgtEl>
                                          <p:spTgt spid="5129"/>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2" nodeType="click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box(in)">
                                      <p:cBhvr>
                                        <p:cTn id="35" dur="500"/>
                                        <p:tgtEl>
                                          <p:spTgt spid="5129"/>
                                        </p:tgtEl>
                                      </p:cBhvr>
                                    </p:animEffect>
                                  </p:childTnLst>
                                </p:cTn>
                              </p:par>
                              <p:par>
                                <p:cTn id="36" presetID="4" presetClass="entr" presetSubtype="16" fill="hold" grpId="2"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29" grpId="1" animBg="1"/>
      <p:bldP spid="5129" grpId="2" animBg="1"/>
      <p:bldP spid="7174" grpId="0"/>
      <p:bldP spid="2" grpId="0"/>
      <p:bldP spid="2" grpId="1"/>
      <p:bldP spid="2" grpId="2"/>
      <p:bldP spid="7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3352800" y="609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000000"/>
                </a:solidFill>
              </a:rPr>
              <a:t>Chính tả: Nghe – viết</a:t>
            </a:r>
          </a:p>
        </p:txBody>
      </p:sp>
      <p:sp>
        <p:nvSpPr>
          <p:cNvPr id="33796" name="WordArt 4"/>
          <p:cNvSpPr>
            <a:spLocks noChangeArrowheads="1" noChangeShapeType="1" noTextEdit="1"/>
          </p:cNvSpPr>
          <p:nvPr/>
        </p:nvSpPr>
        <p:spPr bwMode="auto">
          <a:xfrm>
            <a:off x="3457575" y="1143000"/>
            <a:ext cx="3095625" cy="457200"/>
          </a:xfrm>
          <a:prstGeom prst="rect">
            <a:avLst/>
          </a:prstGeom>
        </p:spPr>
        <p:txBody>
          <a:bodyPr wrap="none" fromWordArt="1">
            <a:prstTxWarp prst="textPlain">
              <a:avLst>
                <a:gd name="adj" fmla="val 50000"/>
              </a:avLst>
            </a:prstTxWarp>
          </a:bodyPr>
          <a:lstStyle/>
          <a:p>
            <a:pPr algn="ctr"/>
            <a:r>
              <a:rPr lang="vi-VN"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rPr>
              <a:t>Ê - đi - xơn</a:t>
            </a:r>
            <a:endParaRPr lang="en-US" sz="3600" i="1" kern="10">
              <a:ln w="9525">
                <a:solidFill>
                  <a:srgbClr val="0000FF"/>
                </a:solidFill>
                <a:round/>
                <a:headEnd/>
                <a:tailEnd/>
              </a:ln>
              <a:solidFill>
                <a:srgbClr val="0000FF"/>
              </a:solidFill>
              <a:effectLst>
                <a:outerShdw dist="35921" dir="2700000" algn="ctr" rotWithShape="0">
                  <a:srgbClr val="808080">
                    <a:alpha val="80000"/>
                  </a:srgbClr>
                </a:outerShdw>
              </a:effectLst>
              <a:latin typeface="Times New Roman"/>
              <a:cs typeface="Times New Roman"/>
            </a:endParaRPr>
          </a:p>
        </p:txBody>
      </p:sp>
      <p:sp>
        <p:nvSpPr>
          <p:cNvPr id="33797" name="Line 5"/>
          <p:cNvSpPr>
            <a:spLocks noChangeShapeType="1"/>
          </p:cNvSpPr>
          <p:nvPr/>
        </p:nvSpPr>
        <p:spPr bwMode="auto">
          <a:xfrm>
            <a:off x="2209800" y="762000"/>
            <a:ext cx="0" cy="464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Text Box 7"/>
          <p:cNvSpPr txBox="1">
            <a:spLocks noChangeArrowheads="1"/>
          </p:cNvSpPr>
          <p:nvPr/>
        </p:nvSpPr>
        <p:spPr bwMode="auto">
          <a:xfrm>
            <a:off x="1447800" y="1096963"/>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rgbClr val="000000"/>
                </a:solidFill>
              </a:rPr>
              <a:t>lỗi </a:t>
            </a:r>
          </a:p>
        </p:txBody>
      </p:sp>
      <p:sp>
        <p:nvSpPr>
          <p:cNvPr id="33800" name="Rectangle 8"/>
          <p:cNvSpPr>
            <a:spLocks noChangeArrowheads="1"/>
          </p:cNvSpPr>
          <p:nvPr/>
        </p:nvSpPr>
        <p:spPr bwMode="auto">
          <a:xfrm>
            <a:off x="762000" y="1143000"/>
            <a:ext cx="533400" cy="457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49" name="Picture 9" descr="D:\THƯ VIỆN HÌNH\Hinh anh\HINH DONG\Hinhanhdong\!cid_A2293DE5-AB2C-4F63-A0B9-AFBC72D704D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167438"/>
            <a:ext cx="9906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802" name="Object 10"/>
          <p:cNvGraphicFramePr>
            <a:graphicFrameLocks noChangeAspect="1"/>
          </p:cNvGraphicFramePr>
          <p:nvPr/>
        </p:nvGraphicFramePr>
        <p:xfrm>
          <a:off x="-76200" y="-76200"/>
          <a:ext cx="1250950" cy="1371600"/>
        </p:xfrm>
        <a:graphic>
          <a:graphicData uri="http://schemas.openxmlformats.org/presentationml/2006/ole">
            <mc:AlternateContent xmlns:mc="http://schemas.openxmlformats.org/markup-compatibility/2006">
              <mc:Choice xmlns:v="urn:schemas-microsoft-com:vml" Requires="v">
                <p:oleObj spid="_x0000_s34004" r:id="rId4" imgW="1278360" imgH="1274040" progId="">
                  <p:embed/>
                </p:oleObj>
              </mc:Choice>
              <mc:Fallback>
                <p:oleObj r:id="rId4" imgW="1278360" imgH="1274040"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1250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3" name="Object 11"/>
          <p:cNvGraphicFramePr>
            <a:graphicFrameLocks noChangeAspect="1"/>
          </p:cNvGraphicFramePr>
          <p:nvPr/>
        </p:nvGraphicFramePr>
        <p:xfrm>
          <a:off x="7705725" y="5334000"/>
          <a:ext cx="1590675" cy="1600200"/>
        </p:xfrm>
        <a:graphic>
          <a:graphicData uri="http://schemas.openxmlformats.org/presentationml/2006/ole">
            <mc:AlternateContent xmlns:mc="http://schemas.openxmlformats.org/markup-compatibility/2006">
              <mc:Choice xmlns:v="urn:schemas-microsoft-com:vml" Requires="v">
                <p:oleObj spid="_x0000_s34005" r:id="rId6" imgW="1999440" imgH="1831320" progId="">
                  <p:embed/>
                </p:oleObj>
              </mc:Choice>
              <mc:Fallback>
                <p:oleObj r:id="rId6" imgW="1999440" imgH="183132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725" y="5334000"/>
                        <a:ext cx="1590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4" name="Line 12"/>
          <p:cNvSpPr>
            <a:spLocks noChangeShapeType="1"/>
          </p:cNvSpPr>
          <p:nvPr/>
        </p:nvSpPr>
        <p:spPr bwMode="auto">
          <a:xfrm>
            <a:off x="365125" y="9872663"/>
            <a:ext cx="1174750"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pic>
        <p:nvPicPr>
          <p:cNvPr id="33805" name="Picture 13" descr="MCj039834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628900" y="31623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4" descr="MCj039834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400800" y="2895600"/>
            <a:ext cx="510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flower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8220075" y="-85725"/>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3808" name="Picture 9" descr="A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61722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9" descr="A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61722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descr="flower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2875" y="6010275"/>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3811" name="Picture 9" descr="A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6137275"/>
            <a:ext cx="13541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12" name="Group 20"/>
          <p:cNvGrpSpPr>
            <a:grpSpLocks/>
          </p:cNvGrpSpPr>
          <p:nvPr/>
        </p:nvGrpSpPr>
        <p:grpSpPr bwMode="auto">
          <a:xfrm>
            <a:off x="2133600" y="6200775"/>
            <a:ext cx="838200" cy="657225"/>
            <a:chOff x="1097" y="3285"/>
            <a:chExt cx="1195" cy="1022"/>
          </a:xfrm>
        </p:grpSpPr>
        <p:sp>
          <p:nvSpPr>
            <p:cNvPr id="33813" name="Freeform 21"/>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3814" name="Freeform 22"/>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23"/>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3816" name="Freeform 24"/>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17" name="Freeform 25"/>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3818" name="Freeform 26"/>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27"/>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3820" name="Freeform 28"/>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29"/>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3822" name="Freeform 30"/>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31"/>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32"/>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3825" name="Freeform 33"/>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3826" name="Freeform 34"/>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35"/>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36"/>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Freeform 37"/>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38"/>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Oval 39"/>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Oval 40"/>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Oval 41"/>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Oval 42"/>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Oval 43"/>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Oval 44"/>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Oval 45"/>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Oval 46"/>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Oval 47"/>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Oval 48"/>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Oval 49"/>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Oval 50"/>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Oval 51"/>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Oval 52"/>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Oval 53"/>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54"/>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3847" name="Freeform 55"/>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56"/>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3849" name="Freeform 57"/>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58"/>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3851" name="Freeform 59"/>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52" name="Freeform 60"/>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3853" name="Freeform 61"/>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62"/>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3855" name="Freeform 63"/>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64"/>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65"/>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3858" name="Freeform 66"/>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3859" name="Freeform 67"/>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68"/>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69"/>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70"/>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71"/>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Oval 72"/>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Oval 73"/>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Oval 74"/>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Oval 75"/>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Oval 76"/>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Oval 77"/>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Oval 78"/>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Oval 79"/>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Oval 80"/>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Oval 81"/>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Oval 82"/>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Oval 83"/>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Oval 84"/>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Oval 85"/>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86"/>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3879" name="Freeform 87"/>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3880" name="Freeform 88"/>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89"/>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3882" name="Freeform 90"/>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3883" name="Freeform 91"/>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92"/>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3885" name="Freeform 93"/>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94"/>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95"/>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3888" name="Freeform 96"/>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97"/>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98"/>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3891" name="Freeform 99"/>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100"/>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Oval 101"/>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Oval 102"/>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Oval 103"/>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Oval 104"/>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Oval 105"/>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Oval 106"/>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Oval 107"/>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Oval 108"/>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Oval 109"/>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Oval 110"/>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Oval 111"/>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Oval 112"/>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Oval 113"/>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Oval 114"/>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Oval 115"/>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908" name="Group 116"/>
          <p:cNvGrpSpPr>
            <a:grpSpLocks/>
          </p:cNvGrpSpPr>
          <p:nvPr/>
        </p:nvGrpSpPr>
        <p:grpSpPr bwMode="auto">
          <a:xfrm>
            <a:off x="5486400" y="6200775"/>
            <a:ext cx="838200" cy="657225"/>
            <a:chOff x="1097" y="3285"/>
            <a:chExt cx="1195" cy="1022"/>
          </a:xfrm>
        </p:grpSpPr>
        <p:sp>
          <p:nvSpPr>
            <p:cNvPr id="33909" name="Freeform 117"/>
            <p:cNvSpPr>
              <a:spLocks/>
            </p:cNvSpPr>
            <p:nvPr/>
          </p:nvSpPr>
          <p:spPr bwMode="auto">
            <a:xfrm>
              <a:off x="1097" y="3643"/>
              <a:ext cx="275" cy="661"/>
            </a:xfrm>
            <a:custGeom>
              <a:avLst/>
              <a:gdLst>
                <a:gd name="T0" fmla="*/ 216 w 275"/>
                <a:gd name="T1" fmla="*/ 661 h 661"/>
                <a:gd name="T2" fmla="*/ 175 w 275"/>
                <a:gd name="T3" fmla="*/ 631 h 661"/>
                <a:gd name="T4" fmla="*/ 144 w 275"/>
                <a:gd name="T5" fmla="*/ 602 h 661"/>
                <a:gd name="T6" fmla="*/ 116 w 275"/>
                <a:gd name="T7" fmla="*/ 564 h 661"/>
                <a:gd name="T8" fmla="*/ 92 w 275"/>
                <a:gd name="T9" fmla="*/ 531 h 661"/>
                <a:gd name="T10" fmla="*/ 68 w 275"/>
                <a:gd name="T11" fmla="*/ 493 h 661"/>
                <a:gd name="T12" fmla="*/ 52 w 275"/>
                <a:gd name="T13" fmla="*/ 453 h 661"/>
                <a:gd name="T14" fmla="*/ 40 w 275"/>
                <a:gd name="T15" fmla="*/ 403 h 661"/>
                <a:gd name="T16" fmla="*/ 28 w 275"/>
                <a:gd name="T17" fmla="*/ 349 h 661"/>
                <a:gd name="T18" fmla="*/ 24 w 275"/>
                <a:gd name="T19" fmla="*/ 310 h 661"/>
                <a:gd name="T20" fmla="*/ 21 w 275"/>
                <a:gd name="T21" fmla="*/ 263 h 661"/>
                <a:gd name="T22" fmla="*/ 21 w 275"/>
                <a:gd name="T23" fmla="*/ 213 h 661"/>
                <a:gd name="T24" fmla="*/ 21 w 275"/>
                <a:gd name="T25" fmla="*/ 175 h 661"/>
                <a:gd name="T26" fmla="*/ 24 w 275"/>
                <a:gd name="T27" fmla="*/ 130 h 661"/>
                <a:gd name="T28" fmla="*/ 24 w 275"/>
                <a:gd name="T29" fmla="*/ 90 h 661"/>
                <a:gd name="T30" fmla="*/ 14 w 275"/>
                <a:gd name="T31" fmla="*/ 49 h 661"/>
                <a:gd name="T32" fmla="*/ 0 w 275"/>
                <a:gd name="T33" fmla="*/ 0 h 661"/>
                <a:gd name="T34" fmla="*/ 40 w 275"/>
                <a:gd name="T35" fmla="*/ 47 h 661"/>
                <a:gd name="T36" fmla="*/ 57 w 275"/>
                <a:gd name="T37" fmla="*/ 85 h 661"/>
                <a:gd name="T38" fmla="*/ 71 w 275"/>
                <a:gd name="T39" fmla="*/ 116 h 661"/>
                <a:gd name="T40" fmla="*/ 85 w 275"/>
                <a:gd name="T41" fmla="*/ 164 h 661"/>
                <a:gd name="T42" fmla="*/ 95 w 275"/>
                <a:gd name="T43" fmla="*/ 223 h 661"/>
                <a:gd name="T44" fmla="*/ 100 w 275"/>
                <a:gd name="T45" fmla="*/ 270 h 661"/>
                <a:gd name="T46" fmla="*/ 100 w 275"/>
                <a:gd name="T47" fmla="*/ 310 h 661"/>
                <a:gd name="T48" fmla="*/ 107 w 275"/>
                <a:gd name="T49" fmla="*/ 363 h 661"/>
                <a:gd name="T50" fmla="*/ 114 w 275"/>
                <a:gd name="T51" fmla="*/ 408 h 661"/>
                <a:gd name="T52" fmla="*/ 130 w 275"/>
                <a:gd name="T53" fmla="*/ 446 h 661"/>
                <a:gd name="T54" fmla="*/ 149 w 275"/>
                <a:gd name="T55" fmla="*/ 488 h 661"/>
                <a:gd name="T56" fmla="*/ 175 w 275"/>
                <a:gd name="T57" fmla="*/ 531 h 661"/>
                <a:gd name="T58" fmla="*/ 204 w 275"/>
                <a:gd name="T59" fmla="*/ 576 h 661"/>
                <a:gd name="T60" fmla="*/ 235 w 275"/>
                <a:gd name="T61" fmla="*/ 621 h 661"/>
                <a:gd name="T62" fmla="*/ 275 w 275"/>
                <a:gd name="T63" fmla="*/ 661 h 661"/>
                <a:gd name="T64" fmla="*/ 216 w 275"/>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661">
                  <a:moveTo>
                    <a:pt x="216" y="661"/>
                  </a:moveTo>
                  <a:lnTo>
                    <a:pt x="175" y="631"/>
                  </a:lnTo>
                  <a:lnTo>
                    <a:pt x="144" y="602"/>
                  </a:lnTo>
                  <a:lnTo>
                    <a:pt x="116" y="564"/>
                  </a:lnTo>
                  <a:lnTo>
                    <a:pt x="92" y="531"/>
                  </a:lnTo>
                  <a:lnTo>
                    <a:pt x="68" y="493"/>
                  </a:lnTo>
                  <a:lnTo>
                    <a:pt x="52" y="453"/>
                  </a:lnTo>
                  <a:lnTo>
                    <a:pt x="40" y="403"/>
                  </a:lnTo>
                  <a:lnTo>
                    <a:pt x="28" y="349"/>
                  </a:lnTo>
                  <a:lnTo>
                    <a:pt x="24" y="310"/>
                  </a:lnTo>
                  <a:lnTo>
                    <a:pt x="21" y="263"/>
                  </a:lnTo>
                  <a:lnTo>
                    <a:pt x="21" y="213"/>
                  </a:lnTo>
                  <a:lnTo>
                    <a:pt x="21" y="175"/>
                  </a:lnTo>
                  <a:lnTo>
                    <a:pt x="24" y="130"/>
                  </a:lnTo>
                  <a:lnTo>
                    <a:pt x="24" y="90"/>
                  </a:lnTo>
                  <a:lnTo>
                    <a:pt x="14" y="49"/>
                  </a:lnTo>
                  <a:lnTo>
                    <a:pt x="0" y="0"/>
                  </a:lnTo>
                  <a:lnTo>
                    <a:pt x="40" y="47"/>
                  </a:lnTo>
                  <a:lnTo>
                    <a:pt x="57" y="85"/>
                  </a:lnTo>
                  <a:lnTo>
                    <a:pt x="71" y="116"/>
                  </a:lnTo>
                  <a:lnTo>
                    <a:pt x="85" y="164"/>
                  </a:lnTo>
                  <a:lnTo>
                    <a:pt x="95" y="223"/>
                  </a:lnTo>
                  <a:lnTo>
                    <a:pt x="100" y="270"/>
                  </a:lnTo>
                  <a:lnTo>
                    <a:pt x="100" y="310"/>
                  </a:lnTo>
                  <a:lnTo>
                    <a:pt x="107" y="363"/>
                  </a:lnTo>
                  <a:lnTo>
                    <a:pt x="114" y="408"/>
                  </a:lnTo>
                  <a:lnTo>
                    <a:pt x="130" y="446"/>
                  </a:lnTo>
                  <a:lnTo>
                    <a:pt x="149" y="488"/>
                  </a:lnTo>
                  <a:lnTo>
                    <a:pt x="175" y="531"/>
                  </a:lnTo>
                  <a:lnTo>
                    <a:pt x="204" y="576"/>
                  </a:lnTo>
                  <a:lnTo>
                    <a:pt x="235" y="621"/>
                  </a:lnTo>
                  <a:lnTo>
                    <a:pt x="275" y="661"/>
                  </a:lnTo>
                  <a:lnTo>
                    <a:pt x="216" y="661"/>
                  </a:lnTo>
                  <a:close/>
                </a:path>
              </a:pathLst>
            </a:custGeom>
            <a:solidFill>
              <a:srgbClr val="000000"/>
            </a:solidFill>
            <a:ln w="3175">
              <a:solidFill>
                <a:srgbClr val="004000"/>
              </a:solidFill>
              <a:prstDash val="solid"/>
              <a:round/>
              <a:headEnd/>
              <a:tailEnd/>
            </a:ln>
          </p:spPr>
          <p:txBody>
            <a:bodyPr/>
            <a:lstStyle/>
            <a:p>
              <a:endParaRPr lang="en-US"/>
            </a:p>
          </p:txBody>
        </p:sp>
        <p:sp>
          <p:nvSpPr>
            <p:cNvPr id="33910" name="Freeform 118"/>
            <p:cNvSpPr>
              <a:spLocks/>
            </p:cNvSpPr>
            <p:nvPr/>
          </p:nvSpPr>
          <p:spPr bwMode="auto">
            <a:xfrm>
              <a:off x="1142" y="3754"/>
              <a:ext cx="130" cy="486"/>
            </a:xfrm>
            <a:custGeom>
              <a:avLst/>
              <a:gdLst>
                <a:gd name="T0" fmla="*/ 0 w 130"/>
                <a:gd name="T1" fmla="*/ 0 h 486"/>
                <a:gd name="T2" fmla="*/ 5 w 130"/>
                <a:gd name="T3" fmla="*/ 41 h 486"/>
                <a:gd name="T4" fmla="*/ 7 w 130"/>
                <a:gd name="T5" fmla="*/ 76 h 486"/>
                <a:gd name="T6" fmla="*/ 7 w 130"/>
                <a:gd name="T7" fmla="*/ 119 h 486"/>
                <a:gd name="T8" fmla="*/ 7 w 130"/>
                <a:gd name="T9" fmla="*/ 152 h 486"/>
                <a:gd name="T10" fmla="*/ 16 w 130"/>
                <a:gd name="T11" fmla="*/ 209 h 486"/>
                <a:gd name="T12" fmla="*/ 28 w 130"/>
                <a:gd name="T13" fmla="*/ 264 h 486"/>
                <a:gd name="T14" fmla="*/ 40 w 130"/>
                <a:gd name="T15" fmla="*/ 311 h 486"/>
                <a:gd name="T16" fmla="*/ 55 w 130"/>
                <a:gd name="T17" fmla="*/ 361 h 486"/>
                <a:gd name="T18" fmla="*/ 85 w 130"/>
                <a:gd name="T19" fmla="*/ 427 h 486"/>
                <a:gd name="T20" fmla="*/ 130 w 130"/>
                <a:gd name="T21" fmla="*/ 486 h 486"/>
                <a:gd name="T22" fmla="*/ 95 w 130"/>
                <a:gd name="T23" fmla="*/ 417 h 486"/>
                <a:gd name="T24" fmla="*/ 66 w 130"/>
                <a:gd name="T25" fmla="*/ 368 h 486"/>
                <a:gd name="T26" fmla="*/ 43 w 130"/>
                <a:gd name="T27" fmla="*/ 292 h 486"/>
                <a:gd name="T28" fmla="*/ 33 w 130"/>
                <a:gd name="T29" fmla="*/ 242 h 486"/>
                <a:gd name="T30" fmla="*/ 19 w 130"/>
                <a:gd name="T31" fmla="*/ 190 h 486"/>
                <a:gd name="T32" fmla="*/ 14 w 130"/>
                <a:gd name="T33" fmla="*/ 135 h 486"/>
                <a:gd name="T34" fmla="*/ 12 w 130"/>
                <a:gd name="T35" fmla="*/ 93 h 486"/>
                <a:gd name="T36" fmla="*/ 0 w 130"/>
                <a:gd name="T3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486">
                  <a:moveTo>
                    <a:pt x="0" y="0"/>
                  </a:moveTo>
                  <a:lnTo>
                    <a:pt x="5" y="41"/>
                  </a:lnTo>
                  <a:lnTo>
                    <a:pt x="7" y="76"/>
                  </a:lnTo>
                  <a:lnTo>
                    <a:pt x="7" y="119"/>
                  </a:lnTo>
                  <a:lnTo>
                    <a:pt x="7" y="152"/>
                  </a:lnTo>
                  <a:lnTo>
                    <a:pt x="16" y="209"/>
                  </a:lnTo>
                  <a:lnTo>
                    <a:pt x="28" y="264"/>
                  </a:lnTo>
                  <a:lnTo>
                    <a:pt x="40" y="311"/>
                  </a:lnTo>
                  <a:lnTo>
                    <a:pt x="55" y="361"/>
                  </a:lnTo>
                  <a:lnTo>
                    <a:pt x="85" y="427"/>
                  </a:lnTo>
                  <a:lnTo>
                    <a:pt x="130" y="486"/>
                  </a:lnTo>
                  <a:lnTo>
                    <a:pt x="95" y="417"/>
                  </a:lnTo>
                  <a:lnTo>
                    <a:pt x="66" y="368"/>
                  </a:lnTo>
                  <a:lnTo>
                    <a:pt x="43" y="292"/>
                  </a:lnTo>
                  <a:lnTo>
                    <a:pt x="33" y="242"/>
                  </a:lnTo>
                  <a:lnTo>
                    <a:pt x="19" y="190"/>
                  </a:lnTo>
                  <a:lnTo>
                    <a:pt x="14" y="135"/>
                  </a:lnTo>
                  <a:lnTo>
                    <a:pt x="12" y="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119"/>
            <p:cNvSpPr>
              <a:spLocks/>
            </p:cNvSpPr>
            <p:nvPr/>
          </p:nvSpPr>
          <p:spPr bwMode="auto">
            <a:xfrm>
              <a:off x="1310" y="3557"/>
              <a:ext cx="67" cy="746"/>
            </a:xfrm>
            <a:custGeom>
              <a:avLst/>
              <a:gdLst>
                <a:gd name="T0" fmla="*/ 34 w 67"/>
                <a:gd name="T1" fmla="*/ 0 h 746"/>
                <a:gd name="T2" fmla="*/ 29 w 67"/>
                <a:gd name="T3" fmla="*/ 17 h 746"/>
                <a:gd name="T4" fmla="*/ 23 w 67"/>
                <a:gd name="T5" fmla="*/ 43 h 746"/>
                <a:gd name="T6" fmla="*/ 17 w 67"/>
                <a:gd name="T7" fmla="*/ 68 h 746"/>
                <a:gd name="T8" fmla="*/ 13 w 67"/>
                <a:gd name="T9" fmla="*/ 95 h 746"/>
                <a:gd name="T10" fmla="*/ 10 w 67"/>
                <a:gd name="T11" fmla="*/ 124 h 746"/>
                <a:gd name="T12" fmla="*/ 8 w 67"/>
                <a:gd name="T13" fmla="*/ 156 h 746"/>
                <a:gd name="T14" fmla="*/ 5 w 67"/>
                <a:gd name="T15" fmla="*/ 196 h 746"/>
                <a:gd name="T16" fmla="*/ 3 w 67"/>
                <a:gd name="T17" fmla="*/ 229 h 746"/>
                <a:gd name="T18" fmla="*/ 1 w 67"/>
                <a:gd name="T19" fmla="*/ 291 h 746"/>
                <a:gd name="T20" fmla="*/ 0 w 67"/>
                <a:gd name="T21" fmla="*/ 316 h 746"/>
                <a:gd name="T22" fmla="*/ 1 w 67"/>
                <a:gd name="T23" fmla="*/ 343 h 746"/>
                <a:gd name="T24" fmla="*/ 1 w 67"/>
                <a:gd name="T25" fmla="*/ 371 h 746"/>
                <a:gd name="T26" fmla="*/ 1 w 67"/>
                <a:gd name="T27" fmla="*/ 402 h 746"/>
                <a:gd name="T28" fmla="*/ 4 w 67"/>
                <a:gd name="T29" fmla="*/ 450 h 746"/>
                <a:gd name="T30" fmla="*/ 7 w 67"/>
                <a:gd name="T31" fmla="*/ 480 h 746"/>
                <a:gd name="T32" fmla="*/ 8 w 67"/>
                <a:gd name="T33" fmla="*/ 504 h 746"/>
                <a:gd name="T34" fmla="*/ 12 w 67"/>
                <a:gd name="T35" fmla="*/ 543 h 746"/>
                <a:gd name="T36" fmla="*/ 15 w 67"/>
                <a:gd name="T37" fmla="*/ 574 h 746"/>
                <a:gd name="T38" fmla="*/ 21 w 67"/>
                <a:gd name="T39" fmla="*/ 610 h 746"/>
                <a:gd name="T40" fmla="*/ 27 w 67"/>
                <a:gd name="T41" fmla="*/ 644 h 746"/>
                <a:gd name="T42" fmla="*/ 31 w 67"/>
                <a:gd name="T43" fmla="*/ 672 h 746"/>
                <a:gd name="T44" fmla="*/ 35 w 67"/>
                <a:gd name="T45" fmla="*/ 697 h 746"/>
                <a:gd name="T46" fmla="*/ 39 w 67"/>
                <a:gd name="T47" fmla="*/ 718 h 746"/>
                <a:gd name="T48" fmla="*/ 43 w 67"/>
                <a:gd name="T49" fmla="*/ 746 h 746"/>
                <a:gd name="T50" fmla="*/ 67 w 67"/>
                <a:gd name="T51" fmla="*/ 746 h 746"/>
                <a:gd name="T52" fmla="*/ 63 w 67"/>
                <a:gd name="T53" fmla="*/ 731 h 746"/>
                <a:gd name="T54" fmla="*/ 59 w 67"/>
                <a:gd name="T55" fmla="*/ 706 h 746"/>
                <a:gd name="T56" fmla="*/ 55 w 67"/>
                <a:gd name="T57" fmla="*/ 684 h 746"/>
                <a:gd name="T58" fmla="*/ 51 w 67"/>
                <a:gd name="T59" fmla="*/ 658 h 746"/>
                <a:gd name="T60" fmla="*/ 47 w 67"/>
                <a:gd name="T61" fmla="*/ 630 h 746"/>
                <a:gd name="T62" fmla="*/ 41 w 67"/>
                <a:gd name="T63" fmla="*/ 597 h 746"/>
                <a:gd name="T64" fmla="*/ 37 w 67"/>
                <a:gd name="T65" fmla="*/ 568 h 746"/>
                <a:gd name="T66" fmla="*/ 35 w 67"/>
                <a:gd name="T67" fmla="*/ 543 h 746"/>
                <a:gd name="T68" fmla="*/ 30 w 67"/>
                <a:gd name="T69" fmla="*/ 500 h 746"/>
                <a:gd name="T70" fmla="*/ 27 w 67"/>
                <a:gd name="T71" fmla="*/ 471 h 746"/>
                <a:gd name="T72" fmla="*/ 24 w 67"/>
                <a:gd name="T73" fmla="*/ 436 h 746"/>
                <a:gd name="T74" fmla="*/ 22 w 67"/>
                <a:gd name="T75" fmla="*/ 413 h 746"/>
                <a:gd name="T76" fmla="*/ 21 w 67"/>
                <a:gd name="T77" fmla="*/ 379 h 746"/>
                <a:gd name="T78" fmla="*/ 21 w 67"/>
                <a:gd name="T79" fmla="*/ 338 h 746"/>
                <a:gd name="T80" fmla="*/ 21 w 67"/>
                <a:gd name="T81" fmla="*/ 309 h 746"/>
                <a:gd name="T82" fmla="*/ 22 w 67"/>
                <a:gd name="T83" fmla="*/ 277 h 746"/>
                <a:gd name="T84" fmla="*/ 24 w 67"/>
                <a:gd name="T85" fmla="*/ 218 h 746"/>
                <a:gd name="T86" fmla="*/ 27 w 67"/>
                <a:gd name="T87" fmla="*/ 173 h 746"/>
                <a:gd name="T88" fmla="*/ 29 w 67"/>
                <a:gd name="T89" fmla="*/ 135 h 746"/>
                <a:gd name="T90" fmla="*/ 31 w 67"/>
                <a:gd name="T91" fmla="*/ 111 h 746"/>
                <a:gd name="T92" fmla="*/ 35 w 67"/>
                <a:gd name="T93" fmla="*/ 86 h 746"/>
                <a:gd name="T94" fmla="*/ 39 w 67"/>
                <a:gd name="T95" fmla="*/ 58 h 746"/>
                <a:gd name="T96" fmla="*/ 45 w 67"/>
                <a:gd name="T97" fmla="*/ 31 h 746"/>
                <a:gd name="T98" fmla="*/ 53 w 67"/>
                <a:gd name="T99" fmla="*/ 2 h 746"/>
                <a:gd name="T100" fmla="*/ 34 w 67"/>
                <a:gd name="T10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746">
                  <a:moveTo>
                    <a:pt x="34" y="0"/>
                  </a:moveTo>
                  <a:lnTo>
                    <a:pt x="29" y="17"/>
                  </a:lnTo>
                  <a:lnTo>
                    <a:pt x="23" y="43"/>
                  </a:lnTo>
                  <a:lnTo>
                    <a:pt x="17" y="68"/>
                  </a:lnTo>
                  <a:lnTo>
                    <a:pt x="13" y="95"/>
                  </a:lnTo>
                  <a:lnTo>
                    <a:pt x="10" y="124"/>
                  </a:lnTo>
                  <a:lnTo>
                    <a:pt x="8" y="156"/>
                  </a:lnTo>
                  <a:lnTo>
                    <a:pt x="5" y="196"/>
                  </a:lnTo>
                  <a:lnTo>
                    <a:pt x="3" y="229"/>
                  </a:lnTo>
                  <a:lnTo>
                    <a:pt x="1" y="291"/>
                  </a:lnTo>
                  <a:lnTo>
                    <a:pt x="0" y="316"/>
                  </a:lnTo>
                  <a:lnTo>
                    <a:pt x="1" y="343"/>
                  </a:lnTo>
                  <a:lnTo>
                    <a:pt x="1" y="371"/>
                  </a:lnTo>
                  <a:lnTo>
                    <a:pt x="1" y="402"/>
                  </a:lnTo>
                  <a:lnTo>
                    <a:pt x="4" y="450"/>
                  </a:lnTo>
                  <a:lnTo>
                    <a:pt x="7" y="480"/>
                  </a:lnTo>
                  <a:lnTo>
                    <a:pt x="8" y="504"/>
                  </a:lnTo>
                  <a:lnTo>
                    <a:pt x="12" y="543"/>
                  </a:lnTo>
                  <a:lnTo>
                    <a:pt x="15" y="574"/>
                  </a:lnTo>
                  <a:lnTo>
                    <a:pt x="21" y="610"/>
                  </a:lnTo>
                  <a:lnTo>
                    <a:pt x="27" y="644"/>
                  </a:lnTo>
                  <a:lnTo>
                    <a:pt x="31" y="672"/>
                  </a:lnTo>
                  <a:lnTo>
                    <a:pt x="35" y="697"/>
                  </a:lnTo>
                  <a:lnTo>
                    <a:pt x="39" y="718"/>
                  </a:lnTo>
                  <a:lnTo>
                    <a:pt x="43" y="746"/>
                  </a:lnTo>
                  <a:lnTo>
                    <a:pt x="67" y="746"/>
                  </a:lnTo>
                  <a:lnTo>
                    <a:pt x="63" y="731"/>
                  </a:lnTo>
                  <a:lnTo>
                    <a:pt x="59" y="706"/>
                  </a:lnTo>
                  <a:lnTo>
                    <a:pt x="55" y="684"/>
                  </a:lnTo>
                  <a:lnTo>
                    <a:pt x="51" y="658"/>
                  </a:lnTo>
                  <a:lnTo>
                    <a:pt x="47" y="630"/>
                  </a:lnTo>
                  <a:lnTo>
                    <a:pt x="41" y="597"/>
                  </a:lnTo>
                  <a:lnTo>
                    <a:pt x="37" y="568"/>
                  </a:lnTo>
                  <a:lnTo>
                    <a:pt x="35" y="543"/>
                  </a:lnTo>
                  <a:lnTo>
                    <a:pt x="30" y="500"/>
                  </a:lnTo>
                  <a:lnTo>
                    <a:pt x="27" y="471"/>
                  </a:lnTo>
                  <a:lnTo>
                    <a:pt x="24" y="436"/>
                  </a:lnTo>
                  <a:lnTo>
                    <a:pt x="22" y="413"/>
                  </a:lnTo>
                  <a:lnTo>
                    <a:pt x="21" y="379"/>
                  </a:lnTo>
                  <a:lnTo>
                    <a:pt x="21" y="338"/>
                  </a:lnTo>
                  <a:lnTo>
                    <a:pt x="21" y="309"/>
                  </a:lnTo>
                  <a:lnTo>
                    <a:pt x="22" y="277"/>
                  </a:lnTo>
                  <a:lnTo>
                    <a:pt x="24" y="218"/>
                  </a:lnTo>
                  <a:lnTo>
                    <a:pt x="27" y="173"/>
                  </a:lnTo>
                  <a:lnTo>
                    <a:pt x="29" y="135"/>
                  </a:lnTo>
                  <a:lnTo>
                    <a:pt x="31" y="111"/>
                  </a:lnTo>
                  <a:lnTo>
                    <a:pt x="35" y="86"/>
                  </a:lnTo>
                  <a:lnTo>
                    <a:pt x="39" y="58"/>
                  </a:lnTo>
                  <a:lnTo>
                    <a:pt x="45" y="31"/>
                  </a:lnTo>
                  <a:lnTo>
                    <a:pt x="53" y="2"/>
                  </a:lnTo>
                  <a:lnTo>
                    <a:pt x="34" y="0"/>
                  </a:lnTo>
                  <a:close/>
                </a:path>
              </a:pathLst>
            </a:custGeom>
            <a:solidFill>
              <a:srgbClr val="000000"/>
            </a:solidFill>
            <a:ln w="3175">
              <a:solidFill>
                <a:srgbClr val="004000"/>
              </a:solidFill>
              <a:prstDash val="solid"/>
              <a:round/>
              <a:headEnd/>
              <a:tailEnd/>
            </a:ln>
          </p:spPr>
          <p:txBody>
            <a:bodyPr/>
            <a:lstStyle/>
            <a:p>
              <a:endParaRPr lang="en-US"/>
            </a:p>
          </p:txBody>
        </p:sp>
        <p:sp>
          <p:nvSpPr>
            <p:cNvPr id="33912" name="Freeform 120"/>
            <p:cNvSpPr>
              <a:spLocks/>
            </p:cNvSpPr>
            <p:nvPr/>
          </p:nvSpPr>
          <p:spPr bwMode="auto">
            <a:xfrm>
              <a:off x="1323" y="3505"/>
              <a:ext cx="84" cy="59"/>
            </a:xfrm>
            <a:custGeom>
              <a:avLst/>
              <a:gdLst>
                <a:gd name="T0" fmla="*/ 0 w 84"/>
                <a:gd name="T1" fmla="*/ 0 h 59"/>
                <a:gd name="T2" fmla="*/ 2 w 84"/>
                <a:gd name="T3" fmla="*/ 10 h 59"/>
                <a:gd name="T4" fmla="*/ 8 w 84"/>
                <a:gd name="T5" fmla="*/ 19 h 59"/>
                <a:gd name="T6" fmla="*/ 19 w 84"/>
                <a:gd name="T7" fmla="*/ 23 h 59"/>
                <a:gd name="T8" fmla="*/ 24 w 84"/>
                <a:gd name="T9" fmla="*/ 25 h 59"/>
                <a:gd name="T10" fmla="*/ 23 w 84"/>
                <a:gd name="T11" fmla="*/ 32 h 59"/>
                <a:gd name="T12" fmla="*/ 20 w 84"/>
                <a:gd name="T13" fmla="*/ 45 h 59"/>
                <a:gd name="T14" fmla="*/ 18 w 84"/>
                <a:gd name="T15" fmla="*/ 55 h 59"/>
                <a:gd name="T16" fmla="*/ 25 w 84"/>
                <a:gd name="T17" fmla="*/ 57 h 59"/>
                <a:gd name="T18" fmla="*/ 37 w 84"/>
                <a:gd name="T19" fmla="*/ 59 h 59"/>
                <a:gd name="T20" fmla="*/ 40 w 84"/>
                <a:gd name="T21" fmla="*/ 59 h 59"/>
                <a:gd name="T22" fmla="*/ 44 w 84"/>
                <a:gd name="T23" fmla="*/ 44 h 59"/>
                <a:gd name="T24" fmla="*/ 46 w 84"/>
                <a:gd name="T25" fmla="*/ 32 h 59"/>
                <a:gd name="T26" fmla="*/ 49 w 84"/>
                <a:gd name="T27" fmla="*/ 30 h 59"/>
                <a:gd name="T28" fmla="*/ 62 w 84"/>
                <a:gd name="T29" fmla="*/ 29 h 59"/>
                <a:gd name="T30" fmla="*/ 73 w 84"/>
                <a:gd name="T31" fmla="*/ 26 h 59"/>
                <a:gd name="T32" fmla="*/ 81 w 84"/>
                <a:gd name="T33" fmla="*/ 19 h 59"/>
                <a:gd name="T34" fmla="*/ 82 w 84"/>
                <a:gd name="T35" fmla="*/ 13 h 59"/>
                <a:gd name="T36" fmla="*/ 84 w 84"/>
                <a:gd name="T37" fmla="*/ 0 h 59"/>
                <a:gd name="T38" fmla="*/ 0 w 8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9">
                  <a:moveTo>
                    <a:pt x="0" y="0"/>
                  </a:moveTo>
                  <a:lnTo>
                    <a:pt x="2" y="10"/>
                  </a:lnTo>
                  <a:lnTo>
                    <a:pt x="8" y="19"/>
                  </a:lnTo>
                  <a:lnTo>
                    <a:pt x="19" y="23"/>
                  </a:lnTo>
                  <a:lnTo>
                    <a:pt x="24" y="25"/>
                  </a:lnTo>
                  <a:lnTo>
                    <a:pt x="23" y="32"/>
                  </a:lnTo>
                  <a:lnTo>
                    <a:pt x="20" y="45"/>
                  </a:lnTo>
                  <a:lnTo>
                    <a:pt x="18" y="55"/>
                  </a:lnTo>
                  <a:lnTo>
                    <a:pt x="25" y="57"/>
                  </a:lnTo>
                  <a:lnTo>
                    <a:pt x="37" y="59"/>
                  </a:lnTo>
                  <a:lnTo>
                    <a:pt x="40" y="59"/>
                  </a:lnTo>
                  <a:lnTo>
                    <a:pt x="44" y="44"/>
                  </a:lnTo>
                  <a:lnTo>
                    <a:pt x="46" y="32"/>
                  </a:lnTo>
                  <a:lnTo>
                    <a:pt x="49" y="30"/>
                  </a:lnTo>
                  <a:lnTo>
                    <a:pt x="62" y="29"/>
                  </a:lnTo>
                  <a:lnTo>
                    <a:pt x="73" y="26"/>
                  </a:lnTo>
                  <a:lnTo>
                    <a:pt x="81" y="19"/>
                  </a:lnTo>
                  <a:lnTo>
                    <a:pt x="82" y="13"/>
                  </a:lnTo>
                  <a:lnTo>
                    <a:pt x="84"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913" name="Freeform 121"/>
            <p:cNvSpPr>
              <a:spLocks/>
            </p:cNvSpPr>
            <p:nvPr/>
          </p:nvSpPr>
          <p:spPr bwMode="auto">
            <a:xfrm>
              <a:off x="1361" y="3613"/>
              <a:ext cx="372" cy="694"/>
            </a:xfrm>
            <a:custGeom>
              <a:avLst/>
              <a:gdLst>
                <a:gd name="T0" fmla="*/ 0 w 372"/>
                <a:gd name="T1" fmla="*/ 694 h 694"/>
                <a:gd name="T2" fmla="*/ 12 w 372"/>
                <a:gd name="T3" fmla="*/ 557 h 694"/>
                <a:gd name="T4" fmla="*/ 24 w 372"/>
                <a:gd name="T5" fmla="*/ 500 h 694"/>
                <a:gd name="T6" fmla="*/ 31 w 372"/>
                <a:gd name="T7" fmla="*/ 436 h 694"/>
                <a:gd name="T8" fmla="*/ 43 w 372"/>
                <a:gd name="T9" fmla="*/ 367 h 694"/>
                <a:gd name="T10" fmla="*/ 59 w 372"/>
                <a:gd name="T11" fmla="*/ 306 h 694"/>
                <a:gd name="T12" fmla="*/ 73 w 372"/>
                <a:gd name="T13" fmla="*/ 256 h 694"/>
                <a:gd name="T14" fmla="*/ 95 w 372"/>
                <a:gd name="T15" fmla="*/ 206 h 694"/>
                <a:gd name="T16" fmla="*/ 123 w 372"/>
                <a:gd name="T17" fmla="*/ 156 h 694"/>
                <a:gd name="T18" fmla="*/ 149 w 372"/>
                <a:gd name="T19" fmla="*/ 119 h 694"/>
                <a:gd name="T20" fmla="*/ 173 w 372"/>
                <a:gd name="T21" fmla="*/ 87 h 694"/>
                <a:gd name="T22" fmla="*/ 199 w 372"/>
                <a:gd name="T23" fmla="*/ 64 h 694"/>
                <a:gd name="T24" fmla="*/ 246 w 372"/>
                <a:gd name="T25" fmla="*/ 36 h 694"/>
                <a:gd name="T26" fmla="*/ 301 w 372"/>
                <a:gd name="T27" fmla="*/ 14 h 694"/>
                <a:gd name="T28" fmla="*/ 372 w 372"/>
                <a:gd name="T29" fmla="*/ 0 h 694"/>
                <a:gd name="T30" fmla="*/ 336 w 372"/>
                <a:gd name="T31" fmla="*/ 31 h 694"/>
                <a:gd name="T32" fmla="*/ 313 w 372"/>
                <a:gd name="T33" fmla="*/ 55 h 694"/>
                <a:gd name="T34" fmla="*/ 287 w 372"/>
                <a:gd name="T35" fmla="*/ 87 h 694"/>
                <a:gd name="T36" fmla="*/ 268 w 372"/>
                <a:gd name="T37" fmla="*/ 111 h 694"/>
                <a:gd name="T38" fmla="*/ 242 w 372"/>
                <a:gd name="T39" fmla="*/ 140 h 694"/>
                <a:gd name="T40" fmla="*/ 218 w 372"/>
                <a:gd name="T41" fmla="*/ 168 h 694"/>
                <a:gd name="T42" fmla="*/ 185 w 372"/>
                <a:gd name="T43" fmla="*/ 208 h 694"/>
                <a:gd name="T44" fmla="*/ 159 w 372"/>
                <a:gd name="T45" fmla="*/ 239 h 694"/>
                <a:gd name="T46" fmla="*/ 137 w 372"/>
                <a:gd name="T47" fmla="*/ 275 h 694"/>
                <a:gd name="T48" fmla="*/ 116 w 372"/>
                <a:gd name="T49" fmla="*/ 315 h 694"/>
                <a:gd name="T50" fmla="*/ 102 w 372"/>
                <a:gd name="T51" fmla="*/ 351 h 694"/>
                <a:gd name="T52" fmla="*/ 80 w 372"/>
                <a:gd name="T53" fmla="*/ 398 h 694"/>
                <a:gd name="T54" fmla="*/ 61 w 372"/>
                <a:gd name="T55" fmla="*/ 453 h 694"/>
                <a:gd name="T56" fmla="*/ 45 w 372"/>
                <a:gd name="T57" fmla="*/ 512 h 694"/>
                <a:gd name="T58" fmla="*/ 33 w 372"/>
                <a:gd name="T59" fmla="*/ 576 h 694"/>
                <a:gd name="T60" fmla="*/ 24 w 372"/>
                <a:gd name="T61" fmla="*/ 640 h 694"/>
                <a:gd name="T62" fmla="*/ 26 w 372"/>
                <a:gd name="T63" fmla="*/ 694 h 694"/>
                <a:gd name="T64" fmla="*/ 0 w 372"/>
                <a:gd name="T6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694">
                  <a:moveTo>
                    <a:pt x="0" y="694"/>
                  </a:moveTo>
                  <a:lnTo>
                    <a:pt x="12" y="557"/>
                  </a:lnTo>
                  <a:lnTo>
                    <a:pt x="24" y="500"/>
                  </a:lnTo>
                  <a:lnTo>
                    <a:pt x="31" y="436"/>
                  </a:lnTo>
                  <a:lnTo>
                    <a:pt x="43" y="367"/>
                  </a:lnTo>
                  <a:lnTo>
                    <a:pt x="59" y="306"/>
                  </a:lnTo>
                  <a:lnTo>
                    <a:pt x="73" y="256"/>
                  </a:lnTo>
                  <a:lnTo>
                    <a:pt x="95" y="206"/>
                  </a:lnTo>
                  <a:lnTo>
                    <a:pt x="123" y="156"/>
                  </a:lnTo>
                  <a:lnTo>
                    <a:pt x="149" y="119"/>
                  </a:lnTo>
                  <a:lnTo>
                    <a:pt x="173" y="87"/>
                  </a:lnTo>
                  <a:lnTo>
                    <a:pt x="199" y="64"/>
                  </a:lnTo>
                  <a:lnTo>
                    <a:pt x="246" y="36"/>
                  </a:lnTo>
                  <a:lnTo>
                    <a:pt x="301" y="14"/>
                  </a:lnTo>
                  <a:lnTo>
                    <a:pt x="372" y="0"/>
                  </a:lnTo>
                  <a:lnTo>
                    <a:pt x="336" y="31"/>
                  </a:lnTo>
                  <a:lnTo>
                    <a:pt x="313" y="55"/>
                  </a:lnTo>
                  <a:lnTo>
                    <a:pt x="287" y="87"/>
                  </a:lnTo>
                  <a:lnTo>
                    <a:pt x="268" y="111"/>
                  </a:lnTo>
                  <a:lnTo>
                    <a:pt x="242" y="140"/>
                  </a:lnTo>
                  <a:lnTo>
                    <a:pt x="218" y="168"/>
                  </a:lnTo>
                  <a:lnTo>
                    <a:pt x="185" y="208"/>
                  </a:lnTo>
                  <a:lnTo>
                    <a:pt x="159" y="239"/>
                  </a:lnTo>
                  <a:lnTo>
                    <a:pt x="137" y="275"/>
                  </a:lnTo>
                  <a:lnTo>
                    <a:pt x="116" y="315"/>
                  </a:lnTo>
                  <a:lnTo>
                    <a:pt x="102" y="351"/>
                  </a:lnTo>
                  <a:lnTo>
                    <a:pt x="80" y="398"/>
                  </a:lnTo>
                  <a:lnTo>
                    <a:pt x="61" y="453"/>
                  </a:lnTo>
                  <a:lnTo>
                    <a:pt x="45" y="512"/>
                  </a:lnTo>
                  <a:lnTo>
                    <a:pt x="33" y="576"/>
                  </a:lnTo>
                  <a:lnTo>
                    <a:pt x="24" y="640"/>
                  </a:lnTo>
                  <a:lnTo>
                    <a:pt x="26" y="694"/>
                  </a:lnTo>
                  <a:lnTo>
                    <a:pt x="0" y="694"/>
                  </a:lnTo>
                  <a:close/>
                </a:path>
              </a:pathLst>
            </a:custGeom>
            <a:solidFill>
              <a:srgbClr val="000000"/>
            </a:solidFill>
            <a:ln w="3175">
              <a:solidFill>
                <a:srgbClr val="004000"/>
              </a:solidFill>
              <a:prstDash val="solid"/>
              <a:round/>
              <a:headEnd/>
              <a:tailEnd/>
            </a:ln>
          </p:spPr>
          <p:txBody>
            <a:bodyPr/>
            <a:lstStyle/>
            <a:p>
              <a:endParaRPr lang="en-US"/>
            </a:p>
          </p:txBody>
        </p:sp>
        <p:sp>
          <p:nvSpPr>
            <p:cNvPr id="33914" name="Freeform 122"/>
            <p:cNvSpPr>
              <a:spLocks/>
            </p:cNvSpPr>
            <p:nvPr/>
          </p:nvSpPr>
          <p:spPr bwMode="auto">
            <a:xfrm>
              <a:off x="1399" y="3665"/>
              <a:ext cx="234" cy="424"/>
            </a:xfrm>
            <a:custGeom>
              <a:avLst/>
              <a:gdLst>
                <a:gd name="T0" fmla="*/ 234 w 234"/>
                <a:gd name="T1" fmla="*/ 0 h 424"/>
                <a:gd name="T2" fmla="*/ 201 w 234"/>
                <a:gd name="T3" fmla="*/ 26 h 424"/>
                <a:gd name="T4" fmla="*/ 156 w 234"/>
                <a:gd name="T5" fmla="*/ 76 h 424"/>
                <a:gd name="T6" fmla="*/ 123 w 234"/>
                <a:gd name="T7" fmla="*/ 119 h 424"/>
                <a:gd name="T8" fmla="*/ 87 w 234"/>
                <a:gd name="T9" fmla="*/ 173 h 424"/>
                <a:gd name="T10" fmla="*/ 59 w 234"/>
                <a:gd name="T11" fmla="*/ 235 h 424"/>
                <a:gd name="T12" fmla="*/ 33 w 234"/>
                <a:gd name="T13" fmla="*/ 292 h 424"/>
                <a:gd name="T14" fmla="*/ 16 w 234"/>
                <a:gd name="T15" fmla="*/ 358 h 424"/>
                <a:gd name="T16" fmla="*/ 0 w 234"/>
                <a:gd name="T17" fmla="*/ 424 h 424"/>
                <a:gd name="T18" fmla="*/ 16 w 234"/>
                <a:gd name="T19" fmla="*/ 327 h 424"/>
                <a:gd name="T20" fmla="*/ 42 w 234"/>
                <a:gd name="T21" fmla="*/ 244 h 424"/>
                <a:gd name="T22" fmla="*/ 73 w 234"/>
                <a:gd name="T23" fmla="*/ 175 h 424"/>
                <a:gd name="T24" fmla="*/ 109 w 234"/>
                <a:gd name="T25" fmla="*/ 123 h 424"/>
                <a:gd name="T26" fmla="*/ 142 w 234"/>
                <a:gd name="T27" fmla="*/ 78 h 424"/>
                <a:gd name="T28" fmla="*/ 234 w 234"/>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24">
                  <a:moveTo>
                    <a:pt x="234" y="0"/>
                  </a:moveTo>
                  <a:lnTo>
                    <a:pt x="201" y="26"/>
                  </a:lnTo>
                  <a:lnTo>
                    <a:pt x="156" y="76"/>
                  </a:lnTo>
                  <a:lnTo>
                    <a:pt x="123" y="119"/>
                  </a:lnTo>
                  <a:lnTo>
                    <a:pt x="87" y="173"/>
                  </a:lnTo>
                  <a:lnTo>
                    <a:pt x="59" y="235"/>
                  </a:lnTo>
                  <a:lnTo>
                    <a:pt x="33" y="292"/>
                  </a:lnTo>
                  <a:lnTo>
                    <a:pt x="16" y="358"/>
                  </a:lnTo>
                  <a:lnTo>
                    <a:pt x="0" y="424"/>
                  </a:lnTo>
                  <a:lnTo>
                    <a:pt x="16" y="327"/>
                  </a:lnTo>
                  <a:lnTo>
                    <a:pt x="42" y="244"/>
                  </a:lnTo>
                  <a:lnTo>
                    <a:pt x="73" y="175"/>
                  </a:lnTo>
                  <a:lnTo>
                    <a:pt x="109" y="123"/>
                  </a:lnTo>
                  <a:lnTo>
                    <a:pt x="142" y="78"/>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123"/>
            <p:cNvSpPr>
              <a:spLocks/>
            </p:cNvSpPr>
            <p:nvPr/>
          </p:nvSpPr>
          <p:spPr bwMode="auto">
            <a:xfrm>
              <a:off x="1201" y="3671"/>
              <a:ext cx="166" cy="636"/>
            </a:xfrm>
            <a:custGeom>
              <a:avLst/>
              <a:gdLst>
                <a:gd name="T0" fmla="*/ 166 w 166"/>
                <a:gd name="T1" fmla="*/ 636 h 636"/>
                <a:gd name="T2" fmla="*/ 154 w 166"/>
                <a:gd name="T3" fmla="*/ 598 h 636"/>
                <a:gd name="T4" fmla="*/ 135 w 166"/>
                <a:gd name="T5" fmla="*/ 560 h 636"/>
                <a:gd name="T6" fmla="*/ 119 w 166"/>
                <a:gd name="T7" fmla="*/ 517 h 636"/>
                <a:gd name="T8" fmla="*/ 104 w 166"/>
                <a:gd name="T9" fmla="*/ 472 h 636"/>
                <a:gd name="T10" fmla="*/ 95 w 166"/>
                <a:gd name="T11" fmla="*/ 427 h 636"/>
                <a:gd name="T12" fmla="*/ 88 w 166"/>
                <a:gd name="T13" fmla="*/ 385 h 636"/>
                <a:gd name="T14" fmla="*/ 85 w 166"/>
                <a:gd name="T15" fmla="*/ 349 h 636"/>
                <a:gd name="T16" fmla="*/ 76 w 166"/>
                <a:gd name="T17" fmla="*/ 294 h 636"/>
                <a:gd name="T18" fmla="*/ 71 w 166"/>
                <a:gd name="T19" fmla="*/ 235 h 636"/>
                <a:gd name="T20" fmla="*/ 71 w 166"/>
                <a:gd name="T21" fmla="*/ 181 h 636"/>
                <a:gd name="T22" fmla="*/ 71 w 166"/>
                <a:gd name="T23" fmla="*/ 126 h 636"/>
                <a:gd name="T24" fmla="*/ 74 w 166"/>
                <a:gd name="T25" fmla="*/ 79 h 636"/>
                <a:gd name="T26" fmla="*/ 81 w 166"/>
                <a:gd name="T27" fmla="*/ 0 h 636"/>
                <a:gd name="T28" fmla="*/ 62 w 166"/>
                <a:gd name="T29" fmla="*/ 48 h 636"/>
                <a:gd name="T30" fmla="*/ 45 w 166"/>
                <a:gd name="T31" fmla="*/ 97 h 636"/>
                <a:gd name="T32" fmla="*/ 28 w 166"/>
                <a:gd name="T33" fmla="*/ 143 h 636"/>
                <a:gd name="T34" fmla="*/ 14 w 166"/>
                <a:gd name="T35" fmla="*/ 193 h 636"/>
                <a:gd name="T36" fmla="*/ 10 w 166"/>
                <a:gd name="T37" fmla="*/ 233 h 636"/>
                <a:gd name="T38" fmla="*/ 5 w 166"/>
                <a:gd name="T39" fmla="*/ 266 h 636"/>
                <a:gd name="T40" fmla="*/ 0 w 166"/>
                <a:gd name="T41" fmla="*/ 309 h 636"/>
                <a:gd name="T42" fmla="*/ 3 w 166"/>
                <a:gd name="T43" fmla="*/ 363 h 636"/>
                <a:gd name="T44" fmla="*/ 10 w 166"/>
                <a:gd name="T45" fmla="*/ 411 h 636"/>
                <a:gd name="T46" fmla="*/ 17 w 166"/>
                <a:gd name="T47" fmla="*/ 449 h 636"/>
                <a:gd name="T48" fmla="*/ 26 w 166"/>
                <a:gd name="T49" fmla="*/ 482 h 636"/>
                <a:gd name="T50" fmla="*/ 38 w 166"/>
                <a:gd name="T51" fmla="*/ 520 h 636"/>
                <a:gd name="T52" fmla="*/ 55 w 166"/>
                <a:gd name="T53" fmla="*/ 560 h 636"/>
                <a:gd name="T54" fmla="*/ 74 w 166"/>
                <a:gd name="T55" fmla="*/ 588 h 636"/>
                <a:gd name="T56" fmla="*/ 90 w 166"/>
                <a:gd name="T57" fmla="*/ 612 h 636"/>
                <a:gd name="T58" fmla="*/ 112 w 166"/>
                <a:gd name="T59" fmla="*/ 636 h 636"/>
                <a:gd name="T60" fmla="*/ 166 w 166"/>
                <a:gd name="T61"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636">
                  <a:moveTo>
                    <a:pt x="166" y="636"/>
                  </a:moveTo>
                  <a:lnTo>
                    <a:pt x="154" y="598"/>
                  </a:lnTo>
                  <a:lnTo>
                    <a:pt x="135" y="560"/>
                  </a:lnTo>
                  <a:lnTo>
                    <a:pt x="119" y="517"/>
                  </a:lnTo>
                  <a:lnTo>
                    <a:pt x="104" y="472"/>
                  </a:lnTo>
                  <a:lnTo>
                    <a:pt x="95" y="427"/>
                  </a:lnTo>
                  <a:lnTo>
                    <a:pt x="88" y="385"/>
                  </a:lnTo>
                  <a:lnTo>
                    <a:pt x="85" y="349"/>
                  </a:lnTo>
                  <a:lnTo>
                    <a:pt x="76" y="294"/>
                  </a:lnTo>
                  <a:lnTo>
                    <a:pt x="71" y="235"/>
                  </a:lnTo>
                  <a:lnTo>
                    <a:pt x="71" y="181"/>
                  </a:lnTo>
                  <a:lnTo>
                    <a:pt x="71" y="126"/>
                  </a:lnTo>
                  <a:lnTo>
                    <a:pt x="74" y="79"/>
                  </a:lnTo>
                  <a:lnTo>
                    <a:pt x="81" y="0"/>
                  </a:lnTo>
                  <a:lnTo>
                    <a:pt x="62" y="48"/>
                  </a:lnTo>
                  <a:lnTo>
                    <a:pt x="45" y="97"/>
                  </a:lnTo>
                  <a:lnTo>
                    <a:pt x="28" y="143"/>
                  </a:lnTo>
                  <a:lnTo>
                    <a:pt x="14" y="193"/>
                  </a:lnTo>
                  <a:lnTo>
                    <a:pt x="10" y="233"/>
                  </a:lnTo>
                  <a:lnTo>
                    <a:pt x="5" y="266"/>
                  </a:lnTo>
                  <a:lnTo>
                    <a:pt x="0" y="309"/>
                  </a:lnTo>
                  <a:lnTo>
                    <a:pt x="3" y="363"/>
                  </a:lnTo>
                  <a:lnTo>
                    <a:pt x="10" y="411"/>
                  </a:lnTo>
                  <a:lnTo>
                    <a:pt x="17" y="449"/>
                  </a:lnTo>
                  <a:lnTo>
                    <a:pt x="26" y="482"/>
                  </a:lnTo>
                  <a:lnTo>
                    <a:pt x="38" y="520"/>
                  </a:lnTo>
                  <a:lnTo>
                    <a:pt x="55" y="560"/>
                  </a:lnTo>
                  <a:lnTo>
                    <a:pt x="74" y="588"/>
                  </a:lnTo>
                  <a:lnTo>
                    <a:pt x="90" y="612"/>
                  </a:lnTo>
                  <a:lnTo>
                    <a:pt x="112" y="636"/>
                  </a:lnTo>
                  <a:lnTo>
                    <a:pt x="166" y="636"/>
                  </a:lnTo>
                  <a:close/>
                </a:path>
              </a:pathLst>
            </a:custGeom>
            <a:solidFill>
              <a:srgbClr val="000000"/>
            </a:solidFill>
            <a:ln w="3175">
              <a:solidFill>
                <a:srgbClr val="004000"/>
              </a:solidFill>
              <a:prstDash val="solid"/>
              <a:round/>
              <a:headEnd/>
              <a:tailEnd/>
            </a:ln>
          </p:spPr>
          <p:txBody>
            <a:bodyPr/>
            <a:lstStyle/>
            <a:p>
              <a:endParaRPr lang="en-US"/>
            </a:p>
          </p:txBody>
        </p:sp>
        <p:sp>
          <p:nvSpPr>
            <p:cNvPr id="33916" name="Freeform 124"/>
            <p:cNvSpPr>
              <a:spLocks/>
            </p:cNvSpPr>
            <p:nvPr/>
          </p:nvSpPr>
          <p:spPr bwMode="auto">
            <a:xfrm>
              <a:off x="1232" y="3859"/>
              <a:ext cx="90" cy="427"/>
            </a:xfrm>
            <a:custGeom>
              <a:avLst/>
              <a:gdLst>
                <a:gd name="T0" fmla="*/ 9 w 90"/>
                <a:gd name="T1" fmla="*/ 0 h 427"/>
                <a:gd name="T2" fmla="*/ 0 w 90"/>
                <a:gd name="T3" fmla="*/ 57 h 427"/>
                <a:gd name="T4" fmla="*/ 2 w 90"/>
                <a:gd name="T5" fmla="*/ 121 h 427"/>
                <a:gd name="T6" fmla="*/ 12 w 90"/>
                <a:gd name="T7" fmla="*/ 194 h 427"/>
                <a:gd name="T8" fmla="*/ 24 w 90"/>
                <a:gd name="T9" fmla="*/ 270 h 427"/>
                <a:gd name="T10" fmla="*/ 43 w 90"/>
                <a:gd name="T11" fmla="*/ 334 h 427"/>
                <a:gd name="T12" fmla="*/ 73 w 90"/>
                <a:gd name="T13" fmla="*/ 396 h 427"/>
                <a:gd name="T14" fmla="*/ 90 w 90"/>
                <a:gd name="T15" fmla="*/ 427 h 427"/>
                <a:gd name="T16" fmla="*/ 69 w 90"/>
                <a:gd name="T17" fmla="*/ 370 h 427"/>
                <a:gd name="T18" fmla="*/ 47 w 90"/>
                <a:gd name="T19" fmla="*/ 315 h 427"/>
                <a:gd name="T20" fmla="*/ 31 w 90"/>
                <a:gd name="T21" fmla="*/ 249 h 427"/>
                <a:gd name="T22" fmla="*/ 19 w 90"/>
                <a:gd name="T23" fmla="*/ 187 h 427"/>
                <a:gd name="T24" fmla="*/ 9 w 90"/>
                <a:gd name="T25" fmla="*/ 116 h 427"/>
                <a:gd name="T26" fmla="*/ 2 w 90"/>
                <a:gd name="T27" fmla="*/ 73 h 427"/>
                <a:gd name="T28" fmla="*/ 9 w 90"/>
                <a:gd name="T2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7">
                  <a:moveTo>
                    <a:pt x="9" y="0"/>
                  </a:moveTo>
                  <a:lnTo>
                    <a:pt x="0" y="57"/>
                  </a:lnTo>
                  <a:lnTo>
                    <a:pt x="2" y="121"/>
                  </a:lnTo>
                  <a:lnTo>
                    <a:pt x="12" y="194"/>
                  </a:lnTo>
                  <a:lnTo>
                    <a:pt x="24" y="270"/>
                  </a:lnTo>
                  <a:lnTo>
                    <a:pt x="43" y="334"/>
                  </a:lnTo>
                  <a:lnTo>
                    <a:pt x="73" y="396"/>
                  </a:lnTo>
                  <a:lnTo>
                    <a:pt x="90" y="427"/>
                  </a:lnTo>
                  <a:lnTo>
                    <a:pt x="69" y="370"/>
                  </a:lnTo>
                  <a:lnTo>
                    <a:pt x="47" y="315"/>
                  </a:lnTo>
                  <a:lnTo>
                    <a:pt x="31" y="249"/>
                  </a:lnTo>
                  <a:lnTo>
                    <a:pt x="19" y="187"/>
                  </a:lnTo>
                  <a:lnTo>
                    <a:pt x="9" y="116"/>
                  </a:lnTo>
                  <a:lnTo>
                    <a:pt x="2" y="7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125"/>
            <p:cNvSpPr>
              <a:spLocks/>
            </p:cNvSpPr>
            <p:nvPr/>
          </p:nvSpPr>
          <p:spPr bwMode="auto">
            <a:xfrm>
              <a:off x="1350" y="3285"/>
              <a:ext cx="79" cy="98"/>
            </a:xfrm>
            <a:custGeom>
              <a:avLst/>
              <a:gdLst>
                <a:gd name="T0" fmla="*/ 0 w 79"/>
                <a:gd name="T1" fmla="*/ 47 h 98"/>
                <a:gd name="T2" fmla="*/ 7 w 79"/>
                <a:gd name="T3" fmla="*/ 36 h 98"/>
                <a:gd name="T4" fmla="*/ 15 w 79"/>
                <a:gd name="T5" fmla="*/ 26 h 98"/>
                <a:gd name="T6" fmla="*/ 31 w 79"/>
                <a:gd name="T7" fmla="*/ 14 h 98"/>
                <a:gd name="T8" fmla="*/ 47 w 79"/>
                <a:gd name="T9" fmla="*/ 7 h 98"/>
                <a:gd name="T10" fmla="*/ 63 w 79"/>
                <a:gd name="T11" fmla="*/ 0 h 98"/>
                <a:gd name="T12" fmla="*/ 66 w 79"/>
                <a:gd name="T13" fmla="*/ 13 h 98"/>
                <a:gd name="T14" fmla="*/ 68 w 79"/>
                <a:gd name="T15" fmla="*/ 26 h 98"/>
                <a:gd name="T16" fmla="*/ 73 w 79"/>
                <a:gd name="T17" fmla="*/ 36 h 98"/>
                <a:gd name="T18" fmla="*/ 79 w 79"/>
                <a:gd name="T19" fmla="*/ 54 h 98"/>
                <a:gd name="T20" fmla="*/ 76 w 79"/>
                <a:gd name="T21" fmla="*/ 77 h 98"/>
                <a:gd name="T22" fmla="*/ 25 w 79"/>
                <a:gd name="T23" fmla="*/ 98 h 98"/>
                <a:gd name="T24" fmla="*/ 0 w 79"/>
                <a:gd name="T2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8">
                  <a:moveTo>
                    <a:pt x="0" y="47"/>
                  </a:moveTo>
                  <a:lnTo>
                    <a:pt x="7" y="36"/>
                  </a:lnTo>
                  <a:lnTo>
                    <a:pt x="15" y="26"/>
                  </a:lnTo>
                  <a:lnTo>
                    <a:pt x="31" y="14"/>
                  </a:lnTo>
                  <a:lnTo>
                    <a:pt x="47" y="7"/>
                  </a:lnTo>
                  <a:lnTo>
                    <a:pt x="63" y="0"/>
                  </a:lnTo>
                  <a:lnTo>
                    <a:pt x="66" y="13"/>
                  </a:lnTo>
                  <a:lnTo>
                    <a:pt x="68" y="26"/>
                  </a:lnTo>
                  <a:lnTo>
                    <a:pt x="73" y="36"/>
                  </a:lnTo>
                  <a:lnTo>
                    <a:pt x="79" y="54"/>
                  </a:lnTo>
                  <a:lnTo>
                    <a:pt x="76" y="77"/>
                  </a:lnTo>
                  <a:lnTo>
                    <a:pt x="25" y="98"/>
                  </a:lnTo>
                  <a:lnTo>
                    <a:pt x="0" y="47"/>
                  </a:lnTo>
                  <a:close/>
                </a:path>
              </a:pathLst>
            </a:custGeom>
            <a:solidFill>
              <a:srgbClr val="000000"/>
            </a:solidFill>
            <a:ln w="3175">
              <a:solidFill>
                <a:srgbClr val="800000"/>
              </a:solidFill>
              <a:prstDash val="solid"/>
              <a:round/>
              <a:headEnd/>
              <a:tailEnd/>
            </a:ln>
          </p:spPr>
          <p:txBody>
            <a:bodyPr/>
            <a:lstStyle/>
            <a:p>
              <a:endParaRPr lang="en-US"/>
            </a:p>
          </p:txBody>
        </p:sp>
        <p:sp>
          <p:nvSpPr>
            <p:cNvPr id="33918" name="Freeform 126"/>
            <p:cNvSpPr>
              <a:spLocks/>
            </p:cNvSpPr>
            <p:nvPr/>
          </p:nvSpPr>
          <p:spPr bwMode="auto">
            <a:xfrm>
              <a:off x="1357" y="3292"/>
              <a:ext cx="52" cy="61"/>
            </a:xfrm>
            <a:custGeom>
              <a:avLst/>
              <a:gdLst>
                <a:gd name="T0" fmla="*/ 14 w 52"/>
                <a:gd name="T1" fmla="*/ 20 h 61"/>
                <a:gd name="T2" fmla="*/ 25 w 52"/>
                <a:gd name="T3" fmla="*/ 13 h 61"/>
                <a:gd name="T4" fmla="*/ 33 w 52"/>
                <a:gd name="T5" fmla="*/ 7 h 61"/>
                <a:gd name="T6" fmla="*/ 43 w 52"/>
                <a:gd name="T7" fmla="*/ 3 h 61"/>
                <a:gd name="T8" fmla="*/ 52 w 52"/>
                <a:gd name="T9" fmla="*/ 0 h 61"/>
                <a:gd name="T10" fmla="*/ 44 w 52"/>
                <a:gd name="T11" fmla="*/ 13 h 61"/>
                <a:gd name="T12" fmla="*/ 39 w 52"/>
                <a:gd name="T13" fmla="*/ 26 h 61"/>
                <a:gd name="T14" fmla="*/ 36 w 52"/>
                <a:gd name="T15" fmla="*/ 36 h 61"/>
                <a:gd name="T16" fmla="*/ 32 w 52"/>
                <a:gd name="T17" fmla="*/ 48 h 61"/>
                <a:gd name="T18" fmla="*/ 27 w 52"/>
                <a:gd name="T19" fmla="*/ 61 h 61"/>
                <a:gd name="T20" fmla="*/ 0 w 52"/>
                <a:gd name="T21" fmla="*/ 31 h 61"/>
                <a:gd name="T22" fmla="*/ 14 w 52"/>
                <a:gd name="T2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14" y="20"/>
                  </a:moveTo>
                  <a:lnTo>
                    <a:pt x="25" y="13"/>
                  </a:lnTo>
                  <a:lnTo>
                    <a:pt x="33" y="7"/>
                  </a:lnTo>
                  <a:lnTo>
                    <a:pt x="43" y="3"/>
                  </a:lnTo>
                  <a:lnTo>
                    <a:pt x="52" y="0"/>
                  </a:lnTo>
                  <a:lnTo>
                    <a:pt x="44" y="13"/>
                  </a:lnTo>
                  <a:lnTo>
                    <a:pt x="39" y="26"/>
                  </a:lnTo>
                  <a:lnTo>
                    <a:pt x="36" y="36"/>
                  </a:lnTo>
                  <a:lnTo>
                    <a:pt x="32" y="48"/>
                  </a:lnTo>
                  <a:lnTo>
                    <a:pt x="27" y="61"/>
                  </a:lnTo>
                  <a:lnTo>
                    <a:pt x="0" y="31"/>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127"/>
            <p:cNvSpPr>
              <a:spLocks/>
            </p:cNvSpPr>
            <p:nvPr/>
          </p:nvSpPr>
          <p:spPr bwMode="auto">
            <a:xfrm>
              <a:off x="1391" y="3296"/>
              <a:ext cx="35" cy="56"/>
            </a:xfrm>
            <a:custGeom>
              <a:avLst/>
              <a:gdLst>
                <a:gd name="T0" fmla="*/ 19 w 35"/>
                <a:gd name="T1" fmla="*/ 0 h 56"/>
                <a:gd name="T2" fmla="*/ 11 w 35"/>
                <a:gd name="T3" fmla="*/ 16 h 56"/>
                <a:gd name="T4" fmla="*/ 6 w 35"/>
                <a:gd name="T5" fmla="*/ 29 h 56"/>
                <a:gd name="T6" fmla="*/ 5 w 35"/>
                <a:gd name="T7" fmla="*/ 39 h 56"/>
                <a:gd name="T8" fmla="*/ 0 w 35"/>
                <a:gd name="T9" fmla="*/ 56 h 56"/>
                <a:gd name="T10" fmla="*/ 31 w 35"/>
                <a:gd name="T11" fmla="*/ 53 h 56"/>
                <a:gd name="T12" fmla="*/ 35 w 35"/>
                <a:gd name="T13" fmla="*/ 33 h 56"/>
                <a:gd name="T14" fmla="*/ 26 w 35"/>
                <a:gd name="T15" fmla="*/ 26 h 56"/>
                <a:gd name="T16" fmla="*/ 22 w 35"/>
                <a:gd name="T17" fmla="*/ 16 h 56"/>
                <a:gd name="T18" fmla="*/ 20 w 35"/>
                <a:gd name="T19" fmla="*/ 11 h 56"/>
                <a:gd name="T20" fmla="*/ 19 w 35"/>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6">
                  <a:moveTo>
                    <a:pt x="19" y="0"/>
                  </a:moveTo>
                  <a:lnTo>
                    <a:pt x="11" y="16"/>
                  </a:lnTo>
                  <a:lnTo>
                    <a:pt x="6" y="29"/>
                  </a:lnTo>
                  <a:lnTo>
                    <a:pt x="5" y="39"/>
                  </a:lnTo>
                  <a:lnTo>
                    <a:pt x="0" y="56"/>
                  </a:lnTo>
                  <a:lnTo>
                    <a:pt x="31" y="53"/>
                  </a:lnTo>
                  <a:lnTo>
                    <a:pt x="35" y="33"/>
                  </a:lnTo>
                  <a:lnTo>
                    <a:pt x="26" y="26"/>
                  </a:lnTo>
                  <a:lnTo>
                    <a:pt x="22" y="16"/>
                  </a:lnTo>
                  <a:lnTo>
                    <a:pt x="20" y="11"/>
                  </a:lnTo>
                  <a:lnTo>
                    <a:pt x="1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128"/>
            <p:cNvSpPr>
              <a:spLocks/>
            </p:cNvSpPr>
            <p:nvPr/>
          </p:nvSpPr>
          <p:spPr bwMode="auto">
            <a:xfrm>
              <a:off x="1285" y="3297"/>
              <a:ext cx="127" cy="218"/>
            </a:xfrm>
            <a:custGeom>
              <a:avLst/>
              <a:gdLst>
                <a:gd name="T0" fmla="*/ 31 w 127"/>
                <a:gd name="T1" fmla="*/ 12 h 218"/>
                <a:gd name="T2" fmla="*/ 36 w 127"/>
                <a:gd name="T3" fmla="*/ 26 h 218"/>
                <a:gd name="T4" fmla="*/ 36 w 127"/>
                <a:gd name="T5" fmla="*/ 35 h 218"/>
                <a:gd name="T6" fmla="*/ 35 w 127"/>
                <a:gd name="T7" fmla="*/ 45 h 218"/>
                <a:gd name="T8" fmla="*/ 32 w 127"/>
                <a:gd name="T9" fmla="*/ 54 h 218"/>
                <a:gd name="T10" fmla="*/ 29 w 127"/>
                <a:gd name="T11" fmla="*/ 63 h 218"/>
                <a:gd name="T12" fmla="*/ 24 w 127"/>
                <a:gd name="T13" fmla="*/ 75 h 218"/>
                <a:gd name="T14" fmla="*/ 19 w 127"/>
                <a:gd name="T15" fmla="*/ 85 h 218"/>
                <a:gd name="T16" fmla="*/ 13 w 127"/>
                <a:gd name="T17" fmla="*/ 96 h 218"/>
                <a:gd name="T18" fmla="*/ 8 w 127"/>
                <a:gd name="T19" fmla="*/ 112 h 218"/>
                <a:gd name="T20" fmla="*/ 3 w 127"/>
                <a:gd name="T21" fmla="*/ 126 h 218"/>
                <a:gd name="T22" fmla="*/ 1 w 127"/>
                <a:gd name="T23" fmla="*/ 138 h 218"/>
                <a:gd name="T24" fmla="*/ 0 w 127"/>
                <a:gd name="T25" fmla="*/ 152 h 218"/>
                <a:gd name="T26" fmla="*/ 1 w 127"/>
                <a:gd name="T27" fmla="*/ 162 h 218"/>
                <a:gd name="T28" fmla="*/ 3 w 127"/>
                <a:gd name="T29" fmla="*/ 175 h 218"/>
                <a:gd name="T30" fmla="*/ 8 w 127"/>
                <a:gd name="T31" fmla="*/ 185 h 218"/>
                <a:gd name="T32" fmla="*/ 12 w 127"/>
                <a:gd name="T33" fmla="*/ 193 h 218"/>
                <a:gd name="T34" fmla="*/ 23 w 127"/>
                <a:gd name="T35" fmla="*/ 204 h 218"/>
                <a:gd name="T36" fmla="*/ 36 w 127"/>
                <a:gd name="T37" fmla="*/ 211 h 218"/>
                <a:gd name="T38" fmla="*/ 57 w 127"/>
                <a:gd name="T39" fmla="*/ 214 h 218"/>
                <a:gd name="T40" fmla="*/ 84 w 127"/>
                <a:gd name="T41" fmla="*/ 218 h 218"/>
                <a:gd name="T42" fmla="*/ 102 w 127"/>
                <a:gd name="T43" fmla="*/ 212 h 218"/>
                <a:gd name="T44" fmla="*/ 114 w 127"/>
                <a:gd name="T45" fmla="*/ 201 h 218"/>
                <a:gd name="T46" fmla="*/ 121 w 127"/>
                <a:gd name="T47" fmla="*/ 185 h 218"/>
                <a:gd name="T48" fmla="*/ 125 w 127"/>
                <a:gd name="T49" fmla="*/ 166 h 218"/>
                <a:gd name="T50" fmla="*/ 127 w 127"/>
                <a:gd name="T51" fmla="*/ 149 h 218"/>
                <a:gd name="T52" fmla="*/ 127 w 127"/>
                <a:gd name="T53" fmla="*/ 131 h 218"/>
                <a:gd name="T54" fmla="*/ 126 w 127"/>
                <a:gd name="T55" fmla="*/ 117 h 218"/>
                <a:gd name="T56" fmla="*/ 125 w 127"/>
                <a:gd name="T57" fmla="*/ 100 h 218"/>
                <a:gd name="T58" fmla="*/ 122 w 127"/>
                <a:gd name="T59" fmla="*/ 85 h 218"/>
                <a:gd name="T60" fmla="*/ 119 w 127"/>
                <a:gd name="T61" fmla="*/ 66 h 218"/>
                <a:gd name="T62" fmla="*/ 112 w 127"/>
                <a:gd name="T63" fmla="*/ 52 h 218"/>
                <a:gd name="T64" fmla="*/ 104 w 127"/>
                <a:gd name="T65" fmla="*/ 36 h 218"/>
                <a:gd name="T66" fmla="*/ 93 w 127"/>
                <a:gd name="T67" fmla="*/ 24 h 218"/>
                <a:gd name="T68" fmla="*/ 82 w 127"/>
                <a:gd name="T69" fmla="*/ 17 h 218"/>
                <a:gd name="T70" fmla="*/ 69 w 127"/>
                <a:gd name="T71" fmla="*/ 9 h 218"/>
                <a:gd name="T72" fmla="*/ 56 w 127"/>
                <a:gd name="T73" fmla="*/ 5 h 218"/>
                <a:gd name="T74" fmla="*/ 43 w 127"/>
                <a:gd name="T75" fmla="*/ 2 h 218"/>
                <a:gd name="T76" fmla="*/ 26 w 127"/>
                <a:gd name="T77" fmla="*/ 0 h 218"/>
                <a:gd name="T78" fmla="*/ 31 w 127"/>
                <a:gd name="T7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18">
                  <a:moveTo>
                    <a:pt x="31" y="12"/>
                  </a:moveTo>
                  <a:lnTo>
                    <a:pt x="36" y="26"/>
                  </a:lnTo>
                  <a:lnTo>
                    <a:pt x="36" y="35"/>
                  </a:lnTo>
                  <a:lnTo>
                    <a:pt x="35" y="45"/>
                  </a:lnTo>
                  <a:lnTo>
                    <a:pt x="32" y="54"/>
                  </a:lnTo>
                  <a:lnTo>
                    <a:pt x="29" y="63"/>
                  </a:lnTo>
                  <a:lnTo>
                    <a:pt x="24" y="75"/>
                  </a:lnTo>
                  <a:lnTo>
                    <a:pt x="19" y="85"/>
                  </a:lnTo>
                  <a:lnTo>
                    <a:pt x="13" y="96"/>
                  </a:lnTo>
                  <a:lnTo>
                    <a:pt x="8" y="112"/>
                  </a:lnTo>
                  <a:lnTo>
                    <a:pt x="3" y="126"/>
                  </a:lnTo>
                  <a:lnTo>
                    <a:pt x="1" y="138"/>
                  </a:lnTo>
                  <a:lnTo>
                    <a:pt x="0" y="152"/>
                  </a:lnTo>
                  <a:lnTo>
                    <a:pt x="1" y="162"/>
                  </a:lnTo>
                  <a:lnTo>
                    <a:pt x="3" y="175"/>
                  </a:lnTo>
                  <a:lnTo>
                    <a:pt x="8" y="185"/>
                  </a:lnTo>
                  <a:lnTo>
                    <a:pt x="12" y="193"/>
                  </a:lnTo>
                  <a:lnTo>
                    <a:pt x="23" y="204"/>
                  </a:lnTo>
                  <a:lnTo>
                    <a:pt x="36" y="211"/>
                  </a:lnTo>
                  <a:lnTo>
                    <a:pt x="57" y="214"/>
                  </a:lnTo>
                  <a:lnTo>
                    <a:pt x="84" y="218"/>
                  </a:lnTo>
                  <a:lnTo>
                    <a:pt x="102" y="212"/>
                  </a:lnTo>
                  <a:lnTo>
                    <a:pt x="114" y="201"/>
                  </a:lnTo>
                  <a:lnTo>
                    <a:pt x="121" y="185"/>
                  </a:lnTo>
                  <a:lnTo>
                    <a:pt x="125" y="166"/>
                  </a:lnTo>
                  <a:lnTo>
                    <a:pt x="127" y="149"/>
                  </a:lnTo>
                  <a:lnTo>
                    <a:pt x="127" y="131"/>
                  </a:lnTo>
                  <a:lnTo>
                    <a:pt x="126" y="117"/>
                  </a:lnTo>
                  <a:lnTo>
                    <a:pt x="125" y="100"/>
                  </a:lnTo>
                  <a:lnTo>
                    <a:pt x="122" y="85"/>
                  </a:lnTo>
                  <a:lnTo>
                    <a:pt x="119" y="66"/>
                  </a:lnTo>
                  <a:lnTo>
                    <a:pt x="112" y="52"/>
                  </a:lnTo>
                  <a:lnTo>
                    <a:pt x="104" y="36"/>
                  </a:lnTo>
                  <a:lnTo>
                    <a:pt x="93" y="24"/>
                  </a:lnTo>
                  <a:lnTo>
                    <a:pt x="82" y="17"/>
                  </a:lnTo>
                  <a:lnTo>
                    <a:pt x="69" y="9"/>
                  </a:lnTo>
                  <a:lnTo>
                    <a:pt x="56" y="5"/>
                  </a:lnTo>
                  <a:lnTo>
                    <a:pt x="43" y="2"/>
                  </a:lnTo>
                  <a:lnTo>
                    <a:pt x="26" y="0"/>
                  </a:lnTo>
                  <a:lnTo>
                    <a:pt x="31" y="12"/>
                  </a:lnTo>
                  <a:close/>
                </a:path>
              </a:pathLst>
            </a:custGeom>
            <a:solidFill>
              <a:srgbClr val="000000"/>
            </a:solidFill>
            <a:ln w="3175">
              <a:solidFill>
                <a:srgbClr val="800000"/>
              </a:solidFill>
              <a:prstDash val="solid"/>
              <a:round/>
              <a:headEnd/>
              <a:tailEnd/>
            </a:ln>
          </p:spPr>
          <p:txBody>
            <a:bodyPr/>
            <a:lstStyle/>
            <a:p>
              <a:endParaRPr lang="en-US"/>
            </a:p>
          </p:txBody>
        </p:sp>
        <p:sp>
          <p:nvSpPr>
            <p:cNvPr id="33921" name="Freeform 129"/>
            <p:cNvSpPr>
              <a:spLocks/>
            </p:cNvSpPr>
            <p:nvPr/>
          </p:nvSpPr>
          <p:spPr bwMode="auto">
            <a:xfrm>
              <a:off x="1343" y="3297"/>
              <a:ext cx="126" cy="220"/>
            </a:xfrm>
            <a:custGeom>
              <a:avLst/>
              <a:gdLst>
                <a:gd name="T0" fmla="*/ 43 w 126"/>
                <a:gd name="T1" fmla="*/ 67 h 220"/>
                <a:gd name="T2" fmla="*/ 54 w 126"/>
                <a:gd name="T3" fmla="*/ 49 h 220"/>
                <a:gd name="T4" fmla="*/ 63 w 126"/>
                <a:gd name="T5" fmla="*/ 38 h 220"/>
                <a:gd name="T6" fmla="*/ 75 w 126"/>
                <a:gd name="T7" fmla="*/ 27 h 220"/>
                <a:gd name="T8" fmla="*/ 88 w 126"/>
                <a:gd name="T9" fmla="*/ 17 h 220"/>
                <a:gd name="T10" fmla="*/ 99 w 126"/>
                <a:gd name="T11" fmla="*/ 13 h 220"/>
                <a:gd name="T12" fmla="*/ 108 w 126"/>
                <a:gd name="T13" fmla="*/ 8 h 220"/>
                <a:gd name="T14" fmla="*/ 115 w 126"/>
                <a:gd name="T15" fmla="*/ 5 h 220"/>
                <a:gd name="T16" fmla="*/ 126 w 126"/>
                <a:gd name="T17" fmla="*/ 0 h 220"/>
                <a:gd name="T18" fmla="*/ 119 w 126"/>
                <a:gd name="T19" fmla="*/ 16 h 220"/>
                <a:gd name="T20" fmla="*/ 114 w 126"/>
                <a:gd name="T21" fmla="*/ 29 h 220"/>
                <a:gd name="T22" fmla="*/ 114 w 126"/>
                <a:gd name="T23" fmla="*/ 44 h 220"/>
                <a:gd name="T24" fmla="*/ 114 w 126"/>
                <a:gd name="T25" fmla="*/ 58 h 220"/>
                <a:gd name="T26" fmla="*/ 115 w 126"/>
                <a:gd name="T27" fmla="*/ 71 h 220"/>
                <a:gd name="T28" fmla="*/ 118 w 126"/>
                <a:gd name="T29" fmla="*/ 86 h 220"/>
                <a:gd name="T30" fmla="*/ 121 w 126"/>
                <a:gd name="T31" fmla="*/ 100 h 220"/>
                <a:gd name="T32" fmla="*/ 124 w 126"/>
                <a:gd name="T33" fmla="*/ 115 h 220"/>
                <a:gd name="T34" fmla="*/ 126 w 126"/>
                <a:gd name="T35" fmla="*/ 128 h 220"/>
                <a:gd name="T36" fmla="*/ 126 w 126"/>
                <a:gd name="T37" fmla="*/ 141 h 220"/>
                <a:gd name="T38" fmla="*/ 125 w 126"/>
                <a:gd name="T39" fmla="*/ 154 h 220"/>
                <a:gd name="T40" fmla="*/ 121 w 126"/>
                <a:gd name="T41" fmla="*/ 168 h 220"/>
                <a:gd name="T42" fmla="*/ 117 w 126"/>
                <a:gd name="T43" fmla="*/ 182 h 220"/>
                <a:gd name="T44" fmla="*/ 112 w 126"/>
                <a:gd name="T45" fmla="*/ 193 h 220"/>
                <a:gd name="T46" fmla="*/ 100 w 126"/>
                <a:gd name="T47" fmla="*/ 208 h 220"/>
                <a:gd name="T48" fmla="*/ 87 w 126"/>
                <a:gd name="T49" fmla="*/ 214 h 220"/>
                <a:gd name="T50" fmla="*/ 70 w 126"/>
                <a:gd name="T51" fmla="*/ 219 h 220"/>
                <a:gd name="T52" fmla="*/ 51 w 126"/>
                <a:gd name="T53" fmla="*/ 220 h 220"/>
                <a:gd name="T54" fmla="*/ 39 w 126"/>
                <a:gd name="T55" fmla="*/ 220 h 220"/>
                <a:gd name="T56" fmla="*/ 22 w 126"/>
                <a:gd name="T57" fmla="*/ 217 h 220"/>
                <a:gd name="T58" fmla="*/ 13 w 126"/>
                <a:gd name="T59" fmla="*/ 212 h 220"/>
                <a:gd name="T60" fmla="*/ 5 w 126"/>
                <a:gd name="T61" fmla="*/ 201 h 220"/>
                <a:gd name="T62" fmla="*/ 2 w 126"/>
                <a:gd name="T63" fmla="*/ 187 h 220"/>
                <a:gd name="T64" fmla="*/ 0 w 126"/>
                <a:gd name="T65" fmla="*/ 175 h 220"/>
                <a:gd name="T66" fmla="*/ 0 w 126"/>
                <a:gd name="T67" fmla="*/ 156 h 220"/>
                <a:gd name="T68" fmla="*/ 5 w 126"/>
                <a:gd name="T69" fmla="*/ 140 h 220"/>
                <a:gd name="T70" fmla="*/ 14 w 126"/>
                <a:gd name="T71" fmla="*/ 120 h 220"/>
                <a:gd name="T72" fmla="*/ 24 w 126"/>
                <a:gd name="T73" fmla="*/ 100 h 220"/>
                <a:gd name="T74" fmla="*/ 32 w 126"/>
                <a:gd name="T75" fmla="*/ 84 h 220"/>
                <a:gd name="T76" fmla="*/ 43 w 126"/>
                <a:gd name="T7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220">
                  <a:moveTo>
                    <a:pt x="43" y="67"/>
                  </a:moveTo>
                  <a:lnTo>
                    <a:pt x="54" y="49"/>
                  </a:lnTo>
                  <a:lnTo>
                    <a:pt x="63" y="38"/>
                  </a:lnTo>
                  <a:lnTo>
                    <a:pt x="75" y="27"/>
                  </a:lnTo>
                  <a:lnTo>
                    <a:pt x="88" y="17"/>
                  </a:lnTo>
                  <a:lnTo>
                    <a:pt x="99" y="13"/>
                  </a:lnTo>
                  <a:lnTo>
                    <a:pt x="108" y="8"/>
                  </a:lnTo>
                  <a:lnTo>
                    <a:pt x="115" y="5"/>
                  </a:lnTo>
                  <a:lnTo>
                    <a:pt x="126" y="0"/>
                  </a:lnTo>
                  <a:lnTo>
                    <a:pt x="119" y="16"/>
                  </a:lnTo>
                  <a:lnTo>
                    <a:pt x="114" y="29"/>
                  </a:lnTo>
                  <a:lnTo>
                    <a:pt x="114" y="44"/>
                  </a:lnTo>
                  <a:lnTo>
                    <a:pt x="114" y="58"/>
                  </a:lnTo>
                  <a:lnTo>
                    <a:pt x="115" y="71"/>
                  </a:lnTo>
                  <a:lnTo>
                    <a:pt x="118" y="86"/>
                  </a:lnTo>
                  <a:lnTo>
                    <a:pt x="121" y="100"/>
                  </a:lnTo>
                  <a:lnTo>
                    <a:pt x="124" y="115"/>
                  </a:lnTo>
                  <a:lnTo>
                    <a:pt x="126" y="128"/>
                  </a:lnTo>
                  <a:lnTo>
                    <a:pt x="126" y="141"/>
                  </a:lnTo>
                  <a:lnTo>
                    <a:pt x="125" y="154"/>
                  </a:lnTo>
                  <a:lnTo>
                    <a:pt x="121" y="168"/>
                  </a:lnTo>
                  <a:lnTo>
                    <a:pt x="117" y="182"/>
                  </a:lnTo>
                  <a:lnTo>
                    <a:pt x="112" y="193"/>
                  </a:lnTo>
                  <a:lnTo>
                    <a:pt x="100" y="208"/>
                  </a:lnTo>
                  <a:lnTo>
                    <a:pt x="87" y="214"/>
                  </a:lnTo>
                  <a:lnTo>
                    <a:pt x="70" y="219"/>
                  </a:lnTo>
                  <a:lnTo>
                    <a:pt x="51" y="220"/>
                  </a:lnTo>
                  <a:lnTo>
                    <a:pt x="39" y="220"/>
                  </a:lnTo>
                  <a:lnTo>
                    <a:pt x="22" y="217"/>
                  </a:lnTo>
                  <a:lnTo>
                    <a:pt x="13" y="212"/>
                  </a:lnTo>
                  <a:lnTo>
                    <a:pt x="5" y="201"/>
                  </a:lnTo>
                  <a:lnTo>
                    <a:pt x="2" y="187"/>
                  </a:lnTo>
                  <a:lnTo>
                    <a:pt x="0" y="175"/>
                  </a:lnTo>
                  <a:lnTo>
                    <a:pt x="0" y="156"/>
                  </a:lnTo>
                  <a:lnTo>
                    <a:pt x="5" y="140"/>
                  </a:lnTo>
                  <a:lnTo>
                    <a:pt x="14" y="120"/>
                  </a:lnTo>
                  <a:lnTo>
                    <a:pt x="24" y="100"/>
                  </a:lnTo>
                  <a:lnTo>
                    <a:pt x="32" y="84"/>
                  </a:lnTo>
                  <a:lnTo>
                    <a:pt x="43" y="67"/>
                  </a:lnTo>
                  <a:close/>
                </a:path>
              </a:pathLst>
            </a:custGeom>
            <a:solidFill>
              <a:srgbClr val="FF0000"/>
            </a:solidFill>
            <a:ln w="3175">
              <a:solidFill>
                <a:srgbClr val="800000"/>
              </a:solidFill>
              <a:prstDash val="solid"/>
              <a:round/>
              <a:headEnd/>
              <a:tailEnd/>
            </a:ln>
          </p:spPr>
          <p:txBody>
            <a:bodyPr/>
            <a:lstStyle/>
            <a:p>
              <a:endParaRPr lang="en-US"/>
            </a:p>
          </p:txBody>
        </p:sp>
        <p:sp>
          <p:nvSpPr>
            <p:cNvPr id="33922" name="Freeform 130"/>
            <p:cNvSpPr>
              <a:spLocks/>
            </p:cNvSpPr>
            <p:nvPr/>
          </p:nvSpPr>
          <p:spPr bwMode="auto">
            <a:xfrm>
              <a:off x="1293" y="3375"/>
              <a:ext cx="30" cy="128"/>
            </a:xfrm>
            <a:custGeom>
              <a:avLst/>
              <a:gdLst>
                <a:gd name="T0" fmla="*/ 17 w 30"/>
                <a:gd name="T1" fmla="*/ 0 h 128"/>
                <a:gd name="T2" fmla="*/ 8 w 30"/>
                <a:gd name="T3" fmla="*/ 28 h 128"/>
                <a:gd name="T4" fmla="*/ 3 w 30"/>
                <a:gd name="T5" fmla="*/ 47 h 128"/>
                <a:gd name="T6" fmla="*/ 0 w 30"/>
                <a:gd name="T7" fmla="*/ 71 h 128"/>
                <a:gd name="T8" fmla="*/ 2 w 30"/>
                <a:gd name="T9" fmla="*/ 92 h 128"/>
                <a:gd name="T10" fmla="*/ 9 w 30"/>
                <a:gd name="T11" fmla="*/ 110 h 128"/>
                <a:gd name="T12" fmla="*/ 20 w 30"/>
                <a:gd name="T13" fmla="*/ 122 h 128"/>
                <a:gd name="T14" fmla="*/ 30 w 30"/>
                <a:gd name="T15" fmla="*/ 128 h 128"/>
                <a:gd name="T16" fmla="*/ 15 w 30"/>
                <a:gd name="T17" fmla="*/ 101 h 128"/>
                <a:gd name="T18" fmla="*/ 10 w 30"/>
                <a:gd name="T19" fmla="*/ 78 h 128"/>
                <a:gd name="T20" fmla="*/ 11 w 30"/>
                <a:gd name="T21" fmla="*/ 54 h 128"/>
                <a:gd name="T22" fmla="*/ 11 w 30"/>
                <a:gd name="T23" fmla="*/ 38 h 128"/>
                <a:gd name="T24" fmla="*/ 14 w 30"/>
                <a:gd name="T25" fmla="*/ 21 h 128"/>
                <a:gd name="T26" fmla="*/ 17 w 3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8">
                  <a:moveTo>
                    <a:pt x="17" y="0"/>
                  </a:moveTo>
                  <a:lnTo>
                    <a:pt x="8" y="28"/>
                  </a:lnTo>
                  <a:lnTo>
                    <a:pt x="3" y="47"/>
                  </a:lnTo>
                  <a:lnTo>
                    <a:pt x="0" y="71"/>
                  </a:lnTo>
                  <a:lnTo>
                    <a:pt x="2" y="92"/>
                  </a:lnTo>
                  <a:lnTo>
                    <a:pt x="9" y="110"/>
                  </a:lnTo>
                  <a:lnTo>
                    <a:pt x="20" y="122"/>
                  </a:lnTo>
                  <a:lnTo>
                    <a:pt x="30" y="128"/>
                  </a:lnTo>
                  <a:lnTo>
                    <a:pt x="15" y="101"/>
                  </a:lnTo>
                  <a:lnTo>
                    <a:pt x="10" y="78"/>
                  </a:lnTo>
                  <a:lnTo>
                    <a:pt x="11" y="54"/>
                  </a:lnTo>
                  <a:lnTo>
                    <a:pt x="11" y="38"/>
                  </a:lnTo>
                  <a:lnTo>
                    <a:pt x="14" y="21"/>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131"/>
            <p:cNvSpPr>
              <a:spLocks/>
            </p:cNvSpPr>
            <p:nvPr/>
          </p:nvSpPr>
          <p:spPr bwMode="auto">
            <a:xfrm>
              <a:off x="1391" y="3304"/>
              <a:ext cx="73" cy="61"/>
            </a:xfrm>
            <a:custGeom>
              <a:avLst/>
              <a:gdLst>
                <a:gd name="T0" fmla="*/ 66 w 73"/>
                <a:gd name="T1" fmla="*/ 4 h 61"/>
                <a:gd name="T2" fmla="*/ 58 w 73"/>
                <a:gd name="T3" fmla="*/ 7 h 61"/>
                <a:gd name="T4" fmla="*/ 49 w 73"/>
                <a:gd name="T5" fmla="*/ 11 h 61"/>
                <a:gd name="T6" fmla="*/ 41 w 73"/>
                <a:gd name="T7" fmla="*/ 17 h 61"/>
                <a:gd name="T8" fmla="*/ 34 w 73"/>
                <a:gd name="T9" fmla="*/ 21 h 61"/>
                <a:gd name="T10" fmla="*/ 26 w 73"/>
                <a:gd name="T11" fmla="*/ 28 h 61"/>
                <a:gd name="T12" fmla="*/ 18 w 73"/>
                <a:gd name="T13" fmla="*/ 35 h 61"/>
                <a:gd name="T14" fmla="*/ 9 w 73"/>
                <a:gd name="T15" fmla="*/ 47 h 61"/>
                <a:gd name="T16" fmla="*/ 0 w 73"/>
                <a:gd name="T17" fmla="*/ 61 h 61"/>
                <a:gd name="T18" fmla="*/ 13 w 73"/>
                <a:gd name="T19" fmla="*/ 54 h 61"/>
                <a:gd name="T20" fmla="*/ 23 w 73"/>
                <a:gd name="T21" fmla="*/ 48 h 61"/>
                <a:gd name="T22" fmla="*/ 32 w 73"/>
                <a:gd name="T23" fmla="*/ 44 h 61"/>
                <a:gd name="T24" fmla="*/ 41 w 73"/>
                <a:gd name="T25" fmla="*/ 40 h 61"/>
                <a:gd name="T26" fmla="*/ 49 w 73"/>
                <a:gd name="T27" fmla="*/ 38 h 61"/>
                <a:gd name="T28" fmla="*/ 55 w 73"/>
                <a:gd name="T29" fmla="*/ 35 h 61"/>
                <a:gd name="T30" fmla="*/ 60 w 73"/>
                <a:gd name="T31" fmla="*/ 29 h 61"/>
                <a:gd name="T32" fmla="*/ 64 w 73"/>
                <a:gd name="T33" fmla="*/ 21 h 61"/>
                <a:gd name="T34" fmla="*/ 66 w 73"/>
                <a:gd name="T35" fmla="*/ 13 h 61"/>
                <a:gd name="T36" fmla="*/ 73 w 73"/>
                <a:gd name="T37" fmla="*/ 0 h 61"/>
                <a:gd name="T38" fmla="*/ 66 w 73"/>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1">
                  <a:moveTo>
                    <a:pt x="66" y="4"/>
                  </a:moveTo>
                  <a:lnTo>
                    <a:pt x="58" y="7"/>
                  </a:lnTo>
                  <a:lnTo>
                    <a:pt x="49" y="11"/>
                  </a:lnTo>
                  <a:lnTo>
                    <a:pt x="41" y="17"/>
                  </a:lnTo>
                  <a:lnTo>
                    <a:pt x="34" y="21"/>
                  </a:lnTo>
                  <a:lnTo>
                    <a:pt x="26" y="28"/>
                  </a:lnTo>
                  <a:lnTo>
                    <a:pt x="18" y="35"/>
                  </a:lnTo>
                  <a:lnTo>
                    <a:pt x="9" y="47"/>
                  </a:lnTo>
                  <a:lnTo>
                    <a:pt x="0" y="61"/>
                  </a:lnTo>
                  <a:lnTo>
                    <a:pt x="13" y="54"/>
                  </a:lnTo>
                  <a:lnTo>
                    <a:pt x="23" y="48"/>
                  </a:lnTo>
                  <a:lnTo>
                    <a:pt x="32" y="44"/>
                  </a:lnTo>
                  <a:lnTo>
                    <a:pt x="41" y="40"/>
                  </a:lnTo>
                  <a:lnTo>
                    <a:pt x="49" y="38"/>
                  </a:lnTo>
                  <a:lnTo>
                    <a:pt x="55" y="35"/>
                  </a:lnTo>
                  <a:lnTo>
                    <a:pt x="60" y="29"/>
                  </a:lnTo>
                  <a:lnTo>
                    <a:pt x="64" y="21"/>
                  </a:lnTo>
                  <a:lnTo>
                    <a:pt x="66" y="13"/>
                  </a:lnTo>
                  <a:lnTo>
                    <a:pt x="73" y="0"/>
                  </a:lnTo>
                  <a:lnTo>
                    <a:pt x="6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132"/>
            <p:cNvSpPr>
              <a:spLocks/>
            </p:cNvSpPr>
            <p:nvPr/>
          </p:nvSpPr>
          <p:spPr bwMode="auto">
            <a:xfrm>
              <a:off x="1319" y="3303"/>
              <a:ext cx="56" cy="37"/>
            </a:xfrm>
            <a:custGeom>
              <a:avLst/>
              <a:gdLst>
                <a:gd name="T0" fmla="*/ 0 w 56"/>
                <a:gd name="T1" fmla="*/ 0 h 37"/>
                <a:gd name="T2" fmla="*/ 11 w 56"/>
                <a:gd name="T3" fmla="*/ 2 h 37"/>
                <a:gd name="T4" fmla="*/ 23 w 56"/>
                <a:gd name="T5" fmla="*/ 6 h 37"/>
                <a:gd name="T6" fmla="*/ 40 w 56"/>
                <a:gd name="T7" fmla="*/ 14 h 37"/>
                <a:gd name="T8" fmla="*/ 46 w 56"/>
                <a:gd name="T9" fmla="*/ 22 h 37"/>
                <a:gd name="T10" fmla="*/ 53 w 56"/>
                <a:gd name="T11" fmla="*/ 31 h 37"/>
                <a:gd name="T12" fmla="*/ 56 w 56"/>
                <a:gd name="T13" fmla="*/ 37 h 37"/>
                <a:gd name="T14" fmla="*/ 40 w 56"/>
                <a:gd name="T15" fmla="*/ 32 h 37"/>
                <a:gd name="T16" fmla="*/ 21 w 56"/>
                <a:gd name="T17" fmla="*/ 31 h 37"/>
                <a:gd name="T18" fmla="*/ 13 w 56"/>
                <a:gd name="T19" fmla="*/ 29 h 37"/>
                <a:gd name="T20" fmla="*/ 7 w 56"/>
                <a:gd name="T21" fmla="*/ 22 h 37"/>
                <a:gd name="T22" fmla="*/ 2 w 56"/>
                <a:gd name="T23" fmla="*/ 11 h 37"/>
                <a:gd name="T24" fmla="*/ 0 w 5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7">
                  <a:moveTo>
                    <a:pt x="0" y="0"/>
                  </a:moveTo>
                  <a:lnTo>
                    <a:pt x="11" y="2"/>
                  </a:lnTo>
                  <a:lnTo>
                    <a:pt x="23" y="6"/>
                  </a:lnTo>
                  <a:lnTo>
                    <a:pt x="40" y="14"/>
                  </a:lnTo>
                  <a:lnTo>
                    <a:pt x="46" y="22"/>
                  </a:lnTo>
                  <a:lnTo>
                    <a:pt x="53" y="31"/>
                  </a:lnTo>
                  <a:lnTo>
                    <a:pt x="56" y="37"/>
                  </a:lnTo>
                  <a:lnTo>
                    <a:pt x="40" y="32"/>
                  </a:lnTo>
                  <a:lnTo>
                    <a:pt x="21" y="31"/>
                  </a:lnTo>
                  <a:lnTo>
                    <a:pt x="13" y="29"/>
                  </a:lnTo>
                  <a:lnTo>
                    <a:pt x="7" y="22"/>
                  </a:lnTo>
                  <a:lnTo>
                    <a:pt x="2"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133"/>
            <p:cNvSpPr>
              <a:spLocks/>
            </p:cNvSpPr>
            <p:nvPr/>
          </p:nvSpPr>
          <p:spPr bwMode="auto">
            <a:xfrm>
              <a:off x="1348" y="3419"/>
              <a:ext cx="20" cy="90"/>
            </a:xfrm>
            <a:custGeom>
              <a:avLst/>
              <a:gdLst>
                <a:gd name="T0" fmla="*/ 17 w 20"/>
                <a:gd name="T1" fmla="*/ 0 h 90"/>
                <a:gd name="T2" fmla="*/ 7 w 20"/>
                <a:gd name="T3" fmla="*/ 17 h 90"/>
                <a:gd name="T4" fmla="*/ 2 w 20"/>
                <a:gd name="T5" fmla="*/ 28 h 90"/>
                <a:gd name="T6" fmla="*/ 0 w 20"/>
                <a:gd name="T7" fmla="*/ 41 h 90"/>
                <a:gd name="T8" fmla="*/ 0 w 20"/>
                <a:gd name="T9" fmla="*/ 51 h 90"/>
                <a:gd name="T10" fmla="*/ 1 w 20"/>
                <a:gd name="T11" fmla="*/ 62 h 90"/>
                <a:gd name="T12" fmla="*/ 3 w 20"/>
                <a:gd name="T13" fmla="*/ 72 h 90"/>
                <a:gd name="T14" fmla="*/ 7 w 20"/>
                <a:gd name="T15" fmla="*/ 77 h 90"/>
                <a:gd name="T16" fmla="*/ 11 w 20"/>
                <a:gd name="T17" fmla="*/ 85 h 90"/>
                <a:gd name="T18" fmla="*/ 20 w 20"/>
                <a:gd name="T19" fmla="*/ 90 h 90"/>
                <a:gd name="T20" fmla="*/ 14 w 20"/>
                <a:gd name="T21" fmla="*/ 76 h 90"/>
                <a:gd name="T22" fmla="*/ 12 w 20"/>
                <a:gd name="T23" fmla="*/ 68 h 90"/>
                <a:gd name="T24" fmla="*/ 10 w 20"/>
                <a:gd name="T25" fmla="*/ 59 h 90"/>
                <a:gd name="T26" fmla="*/ 9 w 20"/>
                <a:gd name="T27" fmla="*/ 51 h 90"/>
                <a:gd name="T28" fmla="*/ 10 w 20"/>
                <a:gd name="T29" fmla="*/ 42 h 90"/>
                <a:gd name="T30" fmla="*/ 10 w 20"/>
                <a:gd name="T31" fmla="*/ 33 h 90"/>
                <a:gd name="T32" fmla="*/ 13 w 20"/>
                <a:gd name="T33" fmla="*/ 21 h 90"/>
                <a:gd name="T34" fmla="*/ 17 w 20"/>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0">
                  <a:moveTo>
                    <a:pt x="17" y="0"/>
                  </a:moveTo>
                  <a:lnTo>
                    <a:pt x="7" y="17"/>
                  </a:lnTo>
                  <a:lnTo>
                    <a:pt x="2" y="28"/>
                  </a:lnTo>
                  <a:lnTo>
                    <a:pt x="0" y="41"/>
                  </a:lnTo>
                  <a:lnTo>
                    <a:pt x="0" y="51"/>
                  </a:lnTo>
                  <a:lnTo>
                    <a:pt x="1" y="62"/>
                  </a:lnTo>
                  <a:lnTo>
                    <a:pt x="3" y="72"/>
                  </a:lnTo>
                  <a:lnTo>
                    <a:pt x="7" y="77"/>
                  </a:lnTo>
                  <a:lnTo>
                    <a:pt x="11" y="85"/>
                  </a:lnTo>
                  <a:lnTo>
                    <a:pt x="20" y="90"/>
                  </a:lnTo>
                  <a:lnTo>
                    <a:pt x="14" y="76"/>
                  </a:lnTo>
                  <a:lnTo>
                    <a:pt x="12" y="68"/>
                  </a:lnTo>
                  <a:lnTo>
                    <a:pt x="10" y="59"/>
                  </a:lnTo>
                  <a:lnTo>
                    <a:pt x="9" y="51"/>
                  </a:lnTo>
                  <a:lnTo>
                    <a:pt x="10" y="42"/>
                  </a:lnTo>
                  <a:lnTo>
                    <a:pt x="10" y="33"/>
                  </a:lnTo>
                  <a:lnTo>
                    <a:pt x="13"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134"/>
            <p:cNvSpPr>
              <a:spLocks/>
            </p:cNvSpPr>
            <p:nvPr/>
          </p:nvSpPr>
          <p:spPr bwMode="auto">
            <a:xfrm>
              <a:off x="1440" y="3379"/>
              <a:ext cx="25" cy="118"/>
            </a:xfrm>
            <a:custGeom>
              <a:avLst/>
              <a:gdLst>
                <a:gd name="T0" fmla="*/ 13 w 25"/>
                <a:gd name="T1" fmla="*/ 0 h 118"/>
                <a:gd name="T2" fmla="*/ 21 w 25"/>
                <a:gd name="T3" fmla="*/ 23 h 118"/>
                <a:gd name="T4" fmla="*/ 24 w 25"/>
                <a:gd name="T5" fmla="*/ 39 h 118"/>
                <a:gd name="T6" fmla="*/ 25 w 25"/>
                <a:gd name="T7" fmla="*/ 56 h 118"/>
                <a:gd name="T8" fmla="*/ 23 w 25"/>
                <a:gd name="T9" fmla="*/ 75 h 118"/>
                <a:gd name="T10" fmla="*/ 17 w 25"/>
                <a:gd name="T11" fmla="*/ 94 h 118"/>
                <a:gd name="T12" fmla="*/ 9 w 25"/>
                <a:gd name="T13" fmla="*/ 110 h 118"/>
                <a:gd name="T14" fmla="*/ 0 w 25"/>
                <a:gd name="T15" fmla="*/ 118 h 118"/>
                <a:gd name="T16" fmla="*/ 9 w 25"/>
                <a:gd name="T17" fmla="*/ 97 h 118"/>
                <a:gd name="T18" fmla="*/ 14 w 25"/>
                <a:gd name="T19" fmla="*/ 65 h 118"/>
                <a:gd name="T20" fmla="*/ 14 w 25"/>
                <a:gd name="T21" fmla="*/ 40 h 118"/>
                <a:gd name="T22" fmla="*/ 14 w 25"/>
                <a:gd name="T23" fmla="*/ 22 h 118"/>
                <a:gd name="T24" fmla="*/ 13 w 25"/>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8">
                  <a:moveTo>
                    <a:pt x="13" y="0"/>
                  </a:moveTo>
                  <a:lnTo>
                    <a:pt x="21" y="23"/>
                  </a:lnTo>
                  <a:lnTo>
                    <a:pt x="24" y="39"/>
                  </a:lnTo>
                  <a:lnTo>
                    <a:pt x="25" y="56"/>
                  </a:lnTo>
                  <a:lnTo>
                    <a:pt x="23" y="75"/>
                  </a:lnTo>
                  <a:lnTo>
                    <a:pt x="17" y="94"/>
                  </a:lnTo>
                  <a:lnTo>
                    <a:pt x="9" y="110"/>
                  </a:lnTo>
                  <a:lnTo>
                    <a:pt x="0" y="118"/>
                  </a:lnTo>
                  <a:lnTo>
                    <a:pt x="9" y="97"/>
                  </a:lnTo>
                  <a:lnTo>
                    <a:pt x="14" y="65"/>
                  </a:lnTo>
                  <a:lnTo>
                    <a:pt x="14" y="40"/>
                  </a:lnTo>
                  <a:lnTo>
                    <a:pt x="14" y="2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Oval 135"/>
            <p:cNvSpPr>
              <a:spLocks noChangeArrowheads="1"/>
            </p:cNvSpPr>
            <p:nvPr/>
          </p:nvSpPr>
          <p:spPr bwMode="auto">
            <a:xfrm>
              <a:off x="1392" y="3449"/>
              <a:ext cx="8"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Oval 136"/>
            <p:cNvSpPr>
              <a:spLocks noChangeArrowheads="1"/>
            </p:cNvSpPr>
            <p:nvPr/>
          </p:nvSpPr>
          <p:spPr bwMode="auto">
            <a:xfrm>
              <a:off x="1405" y="3419"/>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Oval 137"/>
            <p:cNvSpPr>
              <a:spLocks noChangeArrowheads="1"/>
            </p:cNvSpPr>
            <p:nvPr/>
          </p:nvSpPr>
          <p:spPr bwMode="auto">
            <a:xfrm>
              <a:off x="1330" y="3384"/>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Oval 138"/>
            <p:cNvSpPr>
              <a:spLocks noChangeArrowheads="1"/>
            </p:cNvSpPr>
            <p:nvPr/>
          </p:nvSpPr>
          <p:spPr bwMode="auto">
            <a:xfrm>
              <a:off x="1321" y="3447"/>
              <a:ext cx="6" cy="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Oval 139"/>
            <p:cNvSpPr>
              <a:spLocks noChangeArrowheads="1"/>
            </p:cNvSpPr>
            <p:nvPr/>
          </p:nvSpPr>
          <p:spPr bwMode="auto">
            <a:xfrm>
              <a:off x="1398" y="3482"/>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Oval 140"/>
            <p:cNvSpPr>
              <a:spLocks noChangeArrowheads="1"/>
            </p:cNvSpPr>
            <p:nvPr/>
          </p:nvSpPr>
          <p:spPr bwMode="auto">
            <a:xfrm>
              <a:off x="1390" y="3447"/>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Oval 141"/>
            <p:cNvSpPr>
              <a:spLocks noChangeArrowheads="1"/>
            </p:cNvSpPr>
            <p:nvPr/>
          </p:nvSpPr>
          <p:spPr bwMode="auto">
            <a:xfrm>
              <a:off x="1403" y="3417"/>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Oval 142"/>
            <p:cNvSpPr>
              <a:spLocks noChangeArrowheads="1"/>
            </p:cNvSpPr>
            <p:nvPr/>
          </p:nvSpPr>
          <p:spPr bwMode="auto">
            <a:xfrm>
              <a:off x="1329" y="3383"/>
              <a:ext cx="3"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Oval 143"/>
            <p:cNvSpPr>
              <a:spLocks noChangeArrowheads="1"/>
            </p:cNvSpPr>
            <p:nvPr/>
          </p:nvSpPr>
          <p:spPr bwMode="auto">
            <a:xfrm>
              <a:off x="1319" y="3445"/>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Oval 144"/>
            <p:cNvSpPr>
              <a:spLocks noChangeArrowheads="1"/>
            </p:cNvSpPr>
            <p:nvPr/>
          </p:nvSpPr>
          <p:spPr bwMode="auto">
            <a:xfrm>
              <a:off x="1397" y="3481"/>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Oval 145"/>
            <p:cNvSpPr>
              <a:spLocks noChangeArrowheads="1"/>
            </p:cNvSpPr>
            <p:nvPr/>
          </p:nvSpPr>
          <p:spPr bwMode="auto">
            <a:xfrm>
              <a:off x="1391" y="3449"/>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Oval 146"/>
            <p:cNvSpPr>
              <a:spLocks noChangeArrowheads="1"/>
            </p:cNvSpPr>
            <p:nvPr/>
          </p:nvSpPr>
          <p:spPr bwMode="auto">
            <a:xfrm>
              <a:off x="1404" y="34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Oval 147"/>
            <p:cNvSpPr>
              <a:spLocks noChangeArrowheads="1"/>
            </p:cNvSpPr>
            <p:nvPr/>
          </p:nvSpPr>
          <p:spPr bwMode="auto">
            <a:xfrm>
              <a:off x="1330" y="3385"/>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Oval 148"/>
            <p:cNvSpPr>
              <a:spLocks noChangeArrowheads="1"/>
            </p:cNvSpPr>
            <p:nvPr/>
          </p:nvSpPr>
          <p:spPr bwMode="auto">
            <a:xfrm>
              <a:off x="1320" y="3447"/>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1" name="Oval 149"/>
            <p:cNvSpPr>
              <a:spLocks noChangeArrowheads="1"/>
            </p:cNvSpPr>
            <p:nvPr/>
          </p:nvSpPr>
          <p:spPr bwMode="auto">
            <a:xfrm>
              <a:off x="1398" y="3482"/>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150"/>
            <p:cNvSpPr>
              <a:spLocks/>
            </p:cNvSpPr>
            <p:nvPr/>
          </p:nvSpPr>
          <p:spPr bwMode="auto">
            <a:xfrm>
              <a:off x="1611" y="3730"/>
              <a:ext cx="349" cy="575"/>
            </a:xfrm>
            <a:custGeom>
              <a:avLst/>
              <a:gdLst>
                <a:gd name="T0" fmla="*/ 0 w 349"/>
                <a:gd name="T1" fmla="*/ 575 h 575"/>
                <a:gd name="T2" fmla="*/ 11 w 349"/>
                <a:gd name="T3" fmla="*/ 461 h 575"/>
                <a:gd name="T4" fmla="*/ 22 w 349"/>
                <a:gd name="T5" fmla="*/ 414 h 575"/>
                <a:gd name="T6" fmla="*/ 29 w 349"/>
                <a:gd name="T7" fmla="*/ 361 h 575"/>
                <a:gd name="T8" fmla="*/ 40 w 349"/>
                <a:gd name="T9" fmla="*/ 304 h 575"/>
                <a:gd name="T10" fmla="*/ 56 w 349"/>
                <a:gd name="T11" fmla="*/ 253 h 575"/>
                <a:gd name="T12" fmla="*/ 69 w 349"/>
                <a:gd name="T13" fmla="*/ 212 h 575"/>
                <a:gd name="T14" fmla="*/ 89 w 349"/>
                <a:gd name="T15" fmla="*/ 171 h 575"/>
                <a:gd name="T16" fmla="*/ 115 w 349"/>
                <a:gd name="T17" fmla="*/ 130 h 575"/>
                <a:gd name="T18" fmla="*/ 140 w 349"/>
                <a:gd name="T19" fmla="*/ 98 h 575"/>
                <a:gd name="T20" fmla="*/ 162 w 349"/>
                <a:gd name="T21" fmla="*/ 73 h 575"/>
                <a:gd name="T22" fmla="*/ 186 w 349"/>
                <a:gd name="T23" fmla="*/ 53 h 575"/>
                <a:gd name="T24" fmla="*/ 231 w 349"/>
                <a:gd name="T25" fmla="*/ 30 h 575"/>
                <a:gd name="T26" fmla="*/ 282 w 349"/>
                <a:gd name="T27" fmla="*/ 12 h 575"/>
                <a:gd name="T28" fmla="*/ 349 w 349"/>
                <a:gd name="T29" fmla="*/ 0 h 575"/>
                <a:gd name="T30" fmla="*/ 315 w 349"/>
                <a:gd name="T31" fmla="*/ 26 h 575"/>
                <a:gd name="T32" fmla="*/ 293 w 349"/>
                <a:gd name="T33" fmla="*/ 45 h 575"/>
                <a:gd name="T34" fmla="*/ 269 w 349"/>
                <a:gd name="T35" fmla="*/ 73 h 575"/>
                <a:gd name="T36" fmla="*/ 251 w 349"/>
                <a:gd name="T37" fmla="*/ 92 h 575"/>
                <a:gd name="T38" fmla="*/ 226 w 349"/>
                <a:gd name="T39" fmla="*/ 116 h 575"/>
                <a:gd name="T40" fmla="*/ 204 w 349"/>
                <a:gd name="T41" fmla="*/ 139 h 575"/>
                <a:gd name="T42" fmla="*/ 173 w 349"/>
                <a:gd name="T43" fmla="*/ 173 h 575"/>
                <a:gd name="T44" fmla="*/ 149 w 349"/>
                <a:gd name="T45" fmla="*/ 198 h 575"/>
                <a:gd name="T46" fmla="*/ 129 w 349"/>
                <a:gd name="T47" fmla="*/ 228 h 575"/>
                <a:gd name="T48" fmla="*/ 109 w 349"/>
                <a:gd name="T49" fmla="*/ 261 h 575"/>
                <a:gd name="T50" fmla="*/ 96 w 349"/>
                <a:gd name="T51" fmla="*/ 290 h 575"/>
                <a:gd name="T52" fmla="*/ 76 w 349"/>
                <a:gd name="T53" fmla="*/ 330 h 575"/>
                <a:gd name="T54" fmla="*/ 58 w 349"/>
                <a:gd name="T55" fmla="*/ 375 h 575"/>
                <a:gd name="T56" fmla="*/ 42 w 349"/>
                <a:gd name="T57" fmla="*/ 424 h 575"/>
                <a:gd name="T58" fmla="*/ 31 w 349"/>
                <a:gd name="T59" fmla="*/ 477 h 575"/>
                <a:gd name="T60" fmla="*/ 22 w 349"/>
                <a:gd name="T61" fmla="*/ 530 h 575"/>
                <a:gd name="T62" fmla="*/ 25 w 349"/>
                <a:gd name="T63" fmla="*/ 575 h 575"/>
                <a:gd name="T64" fmla="*/ 0 w 349"/>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75">
                  <a:moveTo>
                    <a:pt x="0" y="575"/>
                  </a:moveTo>
                  <a:lnTo>
                    <a:pt x="11" y="461"/>
                  </a:lnTo>
                  <a:lnTo>
                    <a:pt x="22" y="414"/>
                  </a:lnTo>
                  <a:lnTo>
                    <a:pt x="29" y="361"/>
                  </a:lnTo>
                  <a:lnTo>
                    <a:pt x="40" y="304"/>
                  </a:lnTo>
                  <a:lnTo>
                    <a:pt x="56" y="253"/>
                  </a:lnTo>
                  <a:lnTo>
                    <a:pt x="69" y="212"/>
                  </a:lnTo>
                  <a:lnTo>
                    <a:pt x="89" y="171"/>
                  </a:lnTo>
                  <a:lnTo>
                    <a:pt x="115" y="130"/>
                  </a:lnTo>
                  <a:lnTo>
                    <a:pt x="140" y="98"/>
                  </a:lnTo>
                  <a:lnTo>
                    <a:pt x="162" y="73"/>
                  </a:lnTo>
                  <a:lnTo>
                    <a:pt x="186" y="53"/>
                  </a:lnTo>
                  <a:lnTo>
                    <a:pt x="231" y="30"/>
                  </a:lnTo>
                  <a:lnTo>
                    <a:pt x="282" y="12"/>
                  </a:lnTo>
                  <a:lnTo>
                    <a:pt x="349" y="0"/>
                  </a:lnTo>
                  <a:lnTo>
                    <a:pt x="315" y="26"/>
                  </a:lnTo>
                  <a:lnTo>
                    <a:pt x="293" y="45"/>
                  </a:lnTo>
                  <a:lnTo>
                    <a:pt x="269" y="73"/>
                  </a:lnTo>
                  <a:lnTo>
                    <a:pt x="251" y="92"/>
                  </a:lnTo>
                  <a:lnTo>
                    <a:pt x="226" y="116"/>
                  </a:lnTo>
                  <a:lnTo>
                    <a:pt x="204" y="139"/>
                  </a:lnTo>
                  <a:lnTo>
                    <a:pt x="173" y="173"/>
                  </a:lnTo>
                  <a:lnTo>
                    <a:pt x="149" y="198"/>
                  </a:lnTo>
                  <a:lnTo>
                    <a:pt x="129" y="228"/>
                  </a:lnTo>
                  <a:lnTo>
                    <a:pt x="109" y="261"/>
                  </a:lnTo>
                  <a:lnTo>
                    <a:pt x="96" y="290"/>
                  </a:lnTo>
                  <a:lnTo>
                    <a:pt x="76" y="330"/>
                  </a:lnTo>
                  <a:lnTo>
                    <a:pt x="58" y="375"/>
                  </a:lnTo>
                  <a:lnTo>
                    <a:pt x="42" y="424"/>
                  </a:lnTo>
                  <a:lnTo>
                    <a:pt x="31" y="477"/>
                  </a:lnTo>
                  <a:lnTo>
                    <a:pt x="22" y="530"/>
                  </a:lnTo>
                  <a:lnTo>
                    <a:pt x="25" y="575"/>
                  </a:lnTo>
                  <a:lnTo>
                    <a:pt x="0" y="575"/>
                  </a:lnTo>
                  <a:close/>
                </a:path>
              </a:pathLst>
            </a:custGeom>
            <a:solidFill>
              <a:srgbClr val="000000"/>
            </a:solidFill>
            <a:ln w="3175">
              <a:solidFill>
                <a:srgbClr val="004000"/>
              </a:solidFill>
              <a:prstDash val="solid"/>
              <a:round/>
              <a:headEnd/>
              <a:tailEnd/>
            </a:ln>
          </p:spPr>
          <p:txBody>
            <a:bodyPr/>
            <a:lstStyle/>
            <a:p>
              <a:endParaRPr lang="en-US"/>
            </a:p>
          </p:txBody>
        </p:sp>
        <p:sp>
          <p:nvSpPr>
            <p:cNvPr id="33943" name="Freeform 151"/>
            <p:cNvSpPr>
              <a:spLocks/>
            </p:cNvSpPr>
            <p:nvPr/>
          </p:nvSpPr>
          <p:spPr bwMode="auto">
            <a:xfrm>
              <a:off x="1647" y="3773"/>
              <a:ext cx="219" cy="351"/>
            </a:xfrm>
            <a:custGeom>
              <a:avLst/>
              <a:gdLst>
                <a:gd name="T0" fmla="*/ 219 w 219"/>
                <a:gd name="T1" fmla="*/ 0 h 351"/>
                <a:gd name="T2" fmla="*/ 188 w 219"/>
                <a:gd name="T3" fmla="*/ 22 h 351"/>
                <a:gd name="T4" fmla="*/ 146 w 219"/>
                <a:gd name="T5" fmla="*/ 63 h 351"/>
                <a:gd name="T6" fmla="*/ 115 w 219"/>
                <a:gd name="T7" fmla="*/ 98 h 351"/>
                <a:gd name="T8" fmla="*/ 82 w 219"/>
                <a:gd name="T9" fmla="*/ 143 h 351"/>
                <a:gd name="T10" fmla="*/ 55 w 219"/>
                <a:gd name="T11" fmla="*/ 195 h 351"/>
                <a:gd name="T12" fmla="*/ 31 w 219"/>
                <a:gd name="T13" fmla="*/ 242 h 351"/>
                <a:gd name="T14" fmla="*/ 15 w 219"/>
                <a:gd name="T15" fmla="*/ 297 h 351"/>
                <a:gd name="T16" fmla="*/ 0 w 219"/>
                <a:gd name="T17" fmla="*/ 351 h 351"/>
                <a:gd name="T18" fmla="*/ 15 w 219"/>
                <a:gd name="T19" fmla="*/ 271 h 351"/>
                <a:gd name="T20" fmla="*/ 40 w 219"/>
                <a:gd name="T21" fmla="*/ 202 h 351"/>
                <a:gd name="T22" fmla="*/ 69 w 219"/>
                <a:gd name="T23" fmla="*/ 146 h 351"/>
                <a:gd name="T24" fmla="*/ 102 w 219"/>
                <a:gd name="T25" fmla="*/ 102 h 351"/>
                <a:gd name="T26" fmla="*/ 133 w 219"/>
                <a:gd name="T27" fmla="*/ 65 h 351"/>
                <a:gd name="T28" fmla="*/ 219 w 219"/>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51">
                  <a:moveTo>
                    <a:pt x="219" y="0"/>
                  </a:moveTo>
                  <a:lnTo>
                    <a:pt x="188" y="22"/>
                  </a:lnTo>
                  <a:lnTo>
                    <a:pt x="146" y="63"/>
                  </a:lnTo>
                  <a:lnTo>
                    <a:pt x="115" y="98"/>
                  </a:lnTo>
                  <a:lnTo>
                    <a:pt x="82" y="143"/>
                  </a:lnTo>
                  <a:lnTo>
                    <a:pt x="55" y="195"/>
                  </a:lnTo>
                  <a:lnTo>
                    <a:pt x="31" y="242"/>
                  </a:lnTo>
                  <a:lnTo>
                    <a:pt x="15" y="297"/>
                  </a:lnTo>
                  <a:lnTo>
                    <a:pt x="0" y="351"/>
                  </a:lnTo>
                  <a:lnTo>
                    <a:pt x="15" y="271"/>
                  </a:lnTo>
                  <a:lnTo>
                    <a:pt x="40" y="202"/>
                  </a:lnTo>
                  <a:lnTo>
                    <a:pt x="69" y="146"/>
                  </a:lnTo>
                  <a:lnTo>
                    <a:pt x="102" y="102"/>
                  </a:lnTo>
                  <a:lnTo>
                    <a:pt x="133" y="65"/>
                  </a:lnTo>
                  <a:lnTo>
                    <a:pt x="2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Freeform 152"/>
            <p:cNvSpPr>
              <a:spLocks/>
            </p:cNvSpPr>
            <p:nvPr/>
          </p:nvSpPr>
          <p:spPr bwMode="auto">
            <a:xfrm>
              <a:off x="1405" y="3760"/>
              <a:ext cx="257" cy="547"/>
            </a:xfrm>
            <a:custGeom>
              <a:avLst/>
              <a:gdLst>
                <a:gd name="T0" fmla="*/ 202 w 257"/>
                <a:gd name="T1" fmla="*/ 547 h 547"/>
                <a:gd name="T2" fmla="*/ 164 w 257"/>
                <a:gd name="T3" fmla="*/ 522 h 547"/>
                <a:gd name="T4" fmla="*/ 135 w 257"/>
                <a:gd name="T5" fmla="*/ 498 h 547"/>
                <a:gd name="T6" fmla="*/ 109 w 257"/>
                <a:gd name="T7" fmla="*/ 467 h 547"/>
                <a:gd name="T8" fmla="*/ 86 w 257"/>
                <a:gd name="T9" fmla="*/ 439 h 547"/>
                <a:gd name="T10" fmla="*/ 64 w 257"/>
                <a:gd name="T11" fmla="*/ 408 h 547"/>
                <a:gd name="T12" fmla="*/ 48 w 257"/>
                <a:gd name="T13" fmla="*/ 375 h 547"/>
                <a:gd name="T14" fmla="*/ 38 w 257"/>
                <a:gd name="T15" fmla="*/ 333 h 547"/>
                <a:gd name="T16" fmla="*/ 27 w 257"/>
                <a:gd name="T17" fmla="*/ 288 h 547"/>
                <a:gd name="T18" fmla="*/ 22 w 257"/>
                <a:gd name="T19" fmla="*/ 257 h 547"/>
                <a:gd name="T20" fmla="*/ 20 w 257"/>
                <a:gd name="T21" fmla="*/ 217 h 547"/>
                <a:gd name="T22" fmla="*/ 20 w 257"/>
                <a:gd name="T23" fmla="*/ 176 h 547"/>
                <a:gd name="T24" fmla="*/ 20 w 257"/>
                <a:gd name="T25" fmla="*/ 145 h 547"/>
                <a:gd name="T26" fmla="*/ 22 w 257"/>
                <a:gd name="T27" fmla="*/ 108 h 547"/>
                <a:gd name="T28" fmla="*/ 22 w 257"/>
                <a:gd name="T29" fmla="*/ 74 h 547"/>
                <a:gd name="T30" fmla="*/ 13 w 257"/>
                <a:gd name="T31" fmla="*/ 41 h 547"/>
                <a:gd name="T32" fmla="*/ 0 w 257"/>
                <a:gd name="T33" fmla="*/ 0 h 547"/>
                <a:gd name="T34" fmla="*/ 38 w 257"/>
                <a:gd name="T35" fmla="*/ 39 h 547"/>
                <a:gd name="T36" fmla="*/ 53 w 257"/>
                <a:gd name="T37" fmla="*/ 70 h 547"/>
                <a:gd name="T38" fmla="*/ 67 w 257"/>
                <a:gd name="T39" fmla="*/ 96 h 547"/>
                <a:gd name="T40" fmla="*/ 80 w 257"/>
                <a:gd name="T41" fmla="*/ 135 h 547"/>
                <a:gd name="T42" fmla="*/ 89 w 257"/>
                <a:gd name="T43" fmla="*/ 184 h 547"/>
                <a:gd name="T44" fmla="*/ 93 w 257"/>
                <a:gd name="T45" fmla="*/ 224 h 547"/>
                <a:gd name="T46" fmla="*/ 93 w 257"/>
                <a:gd name="T47" fmla="*/ 257 h 547"/>
                <a:gd name="T48" fmla="*/ 100 w 257"/>
                <a:gd name="T49" fmla="*/ 300 h 547"/>
                <a:gd name="T50" fmla="*/ 106 w 257"/>
                <a:gd name="T51" fmla="*/ 337 h 547"/>
                <a:gd name="T52" fmla="*/ 122 w 257"/>
                <a:gd name="T53" fmla="*/ 369 h 547"/>
                <a:gd name="T54" fmla="*/ 140 w 257"/>
                <a:gd name="T55" fmla="*/ 404 h 547"/>
                <a:gd name="T56" fmla="*/ 164 w 257"/>
                <a:gd name="T57" fmla="*/ 439 h 547"/>
                <a:gd name="T58" fmla="*/ 191 w 257"/>
                <a:gd name="T59" fmla="*/ 476 h 547"/>
                <a:gd name="T60" fmla="*/ 220 w 257"/>
                <a:gd name="T61" fmla="*/ 514 h 547"/>
                <a:gd name="T62" fmla="*/ 257 w 257"/>
                <a:gd name="T63" fmla="*/ 547 h 547"/>
                <a:gd name="T64" fmla="*/ 202 w 257"/>
                <a:gd name="T65"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547">
                  <a:moveTo>
                    <a:pt x="202" y="547"/>
                  </a:moveTo>
                  <a:lnTo>
                    <a:pt x="164" y="522"/>
                  </a:lnTo>
                  <a:lnTo>
                    <a:pt x="135" y="498"/>
                  </a:lnTo>
                  <a:lnTo>
                    <a:pt x="109" y="467"/>
                  </a:lnTo>
                  <a:lnTo>
                    <a:pt x="86" y="439"/>
                  </a:lnTo>
                  <a:lnTo>
                    <a:pt x="64" y="408"/>
                  </a:lnTo>
                  <a:lnTo>
                    <a:pt x="48" y="375"/>
                  </a:lnTo>
                  <a:lnTo>
                    <a:pt x="38" y="333"/>
                  </a:lnTo>
                  <a:lnTo>
                    <a:pt x="27" y="288"/>
                  </a:lnTo>
                  <a:lnTo>
                    <a:pt x="22" y="257"/>
                  </a:lnTo>
                  <a:lnTo>
                    <a:pt x="20" y="217"/>
                  </a:lnTo>
                  <a:lnTo>
                    <a:pt x="20" y="176"/>
                  </a:lnTo>
                  <a:lnTo>
                    <a:pt x="20" y="145"/>
                  </a:lnTo>
                  <a:lnTo>
                    <a:pt x="22" y="108"/>
                  </a:lnTo>
                  <a:lnTo>
                    <a:pt x="22" y="74"/>
                  </a:lnTo>
                  <a:lnTo>
                    <a:pt x="13" y="41"/>
                  </a:lnTo>
                  <a:lnTo>
                    <a:pt x="0" y="0"/>
                  </a:lnTo>
                  <a:lnTo>
                    <a:pt x="38" y="39"/>
                  </a:lnTo>
                  <a:lnTo>
                    <a:pt x="53" y="70"/>
                  </a:lnTo>
                  <a:lnTo>
                    <a:pt x="67" y="96"/>
                  </a:lnTo>
                  <a:lnTo>
                    <a:pt x="80" y="135"/>
                  </a:lnTo>
                  <a:lnTo>
                    <a:pt x="89" y="184"/>
                  </a:lnTo>
                  <a:lnTo>
                    <a:pt x="93" y="224"/>
                  </a:lnTo>
                  <a:lnTo>
                    <a:pt x="93" y="257"/>
                  </a:lnTo>
                  <a:lnTo>
                    <a:pt x="100" y="300"/>
                  </a:lnTo>
                  <a:lnTo>
                    <a:pt x="106" y="337"/>
                  </a:lnTo>
                  <a:lnTo>
                    <a:pt x="122" y="369"/>
                  </a:lnTo>
                  <a:lnTo>
                    <a:pt x="140" y="404"/>
                  </a:lnTo>
                  <a:lnTo>
                    <a:pt x="164" y="439"/>
                  </a:lnTo>
                  <a:lnTo>
                    <a:pt x="191" y="476"/>
                  </a:lnTo>
                  <a:lnTo>
                    <a:pt x="220" y="514"/>
                  </a:lnTo>
                  <a:lnTo>
                    <a:pt x="257" y="547"/>
                  </a:lnTo>
                  <a:lnTo>
                    <a:pt x="202" y="547"/>
                  </a:lnTo>
                  <a:close/>
                </a:path>
              </a:pathLst>
            </a:custGeom>
            <a:solidFill>
              <a:srgbClr val="000000"/>
            </a:solidFill>
            <a:ln w="3175">
              <a:solidFill>
                <a:srgbClr val="004000"/>
              </a:solidFill>
              <a:prstDash val="solid"/>
              <a:round/>
              <a:headEnd/>
              <a:tailEnd/>
            </a:ln>
          </p:spPr>
          <p:txBody>
            <a:bodyPr/>
            <a:lstStyle/>
            <a:p>
              <a:endParaRPr lang="en-US"/>
            </a:p>
          </p:txBody>
        </p:sp>
        <p:sp>
          <p:nvSpPr>
            <p:cNvPr id="33945" name="Freeform 153"/>
            <p:cNvSpPr>
              <a:spLocks/>
            </p:cNvSpPr>
            <p:nvPr/>
          </p:nvSpPr>
          <p:spPr bwMode="auto">
            <a:xfrm>
              <a:off x="1447" y="3852"/>
              <a:ext cx="122" cy="402"/>
            </a:xfrm>
            <a:custGeom>
              <a:avLst/>
              <a:gdLst>
                <a:gd name="T0" fmla="*/ 0 w 122"/>
                <a:gd name="T1" fmla="*/ 0 h 402"/>
                <a:gd name="T2" fmla="*/ 5 w 122"/>
                <a:gd name="T3" fmla="*/ 33 h 402"/>
                <a:gd name="T4" fmla="*/ 6 w 122"/>
                <a:gd name="T5" fmla="*/ 63 h 402"/>
                <a:gd name="T6" fmla="*/ 6 w 122"/>
                <a:gd name="T7" fmla="*/ 98 h 402"/>
                <a:gd name="T8" fmla="*/ 6 w 122"/>
                <a:gd name="T9" fmla="*/ 125 h 402"/>
                <a:gd name="T10" fmla="*/ 15 w 122"/>
                <a:gd name="T11" fmla="*/ 173 h 402"/>
                <a:gd name="T12" fmla="*/ 26 w 122"/>
                <a:gd name="T13" fmla="*/ 218 h 402"/>
                <a:gd name="T14" fmla="*/ 38 w 122"/>
                <a:gd name="T15" fmla="*/ 257 h 402"/>
                <a:gd name="T16" fmla="*/ 51 w 122"/>
                <a:gd name="T17" fmla="*/ 298 h 402"/>
                <a:gd name="T18" fmla="*/ 80 w 122"/>
                <a:gd name="T19" fmla="*/ 353 h 402"/>
                <a:gd name="T20" fmla="*/ 122 w 122"/>
                <a:gd name="T21" fmla="*/ 402 h 402"/>
                <a:gd name="T22" fmla="*/ 89 w 122"/>
                <a:gd name="T23" fmla="*/ 345 h 402"/>
                <a:gd name="T24" fmla="*/ 62 w 122"/>
                <a:gd name="T25" fmla="*/ 304 h 402"/>
                <a:gd name="T26" fmla="*/ 40 w 122"/>
                <a:gd name="T27" fmla="*/ 241 h 402"/>
                <a:gd name="T28" fmla="*/ 31 w 122"/>
                <a:gd name="T29" fmla="*/ 200 h 402"/>
                <a:gd name="T30" fmla="*/ 18 w 122"/>
                <a:gd name="T31" fmla="*/ 157 h 402"/>
                <a:gd name="T32" fmla="*/ 14 w 122"/>
                <a:gd name="T33" fmla="*/ 112 h 402"/>
                <a:gd name="T34" fmla="*/ 11 w 122"/>
                <a:gd name="T35" fmla="*/ 76 h 402"/>
                <a:gd name="T36" fmla="*/ 0 w 122"/>
                <a:gd name="T3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402">
                  <a:moveTo>
                    <a:pt x="0" y="0"/>
                  </a:moveTo>
                  <a:lnTo>
                    <a:pt x="5" y="33"/>
                  </a:lnTo>
                  <a:lnTo>
                    <a:pt x="6" y="63"/>
                  </a:lnTo>
                  <a:lnTo>
                    <a:pt x="6" y="98"/>
                  </a:lnTo>
                  <a:lnTo>
                    <a:pt x="6" y="125"/>
                  </a:lnTo>
                  <a:lnTo>
                    <a:pt x="15" y="173"/>
                  </a:lnTo>
                  <a:lnTo>
                    <a:pt x="26" y="218"/>
                  </a:lnTo>
                  <a:lnTo>
                    <a:pt x="38" y="257"/>
                  </a:lnTo>
                  <a:lnTo>
                    <a:pt x="51" y="298"/>
                  </a:lnTo>
                  <a:lnTo>
                    <a:pt x="80" y="353"/>
                  </a:lnTo>
                  <a:lnTo>
                    <a:pt x="122" y="402"/>
                  </a:lnTo>
                  <a:lnTo>
                    <a:pt x="89" y="345"/>
                  </a:lnTo>
                  <a:lnTo>
                    <a:pt x="62" y="304"/>
                  </a:lnTo>
                  <a:lnTo>
                    <a:pt x="40" y="241"/>
                  </a:lnTo>
                  <a:lnTo>
                    <a:pt x="31" y="200"/>
                  </a:lnTo>
                  <a:lnTo>
                    <a:pt x="18" y="157"/>
                  </a:lnTo>
                  <a:lnTo>
                    <a:pt x="14" y="112"/>
                  </a:lnTo>
                  <a:lnTo>
                    <a:pt x="11"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154"/>
            <p:cNvSpPr>
              <a:spLocks/>
            </p:cNvSpPr>
            <p:nvPr/>
          </p:nvSpPr>
          <p:spPr bwMode="auto">
            <a:xfrm>
              <a:off x="1577" y="3689"/>
              <a:ext cx="63" cy="618"/>
            </a:xfrm>
            <a:custGeom>
              <a:avLst/>
              <a:gdLst>
                <a:gd name="T0" fmla="*/ 13 w 63"/>
                <a:gd name="T1" fmla="*/ 2 h 618"/>
                <a:gd name="T2" fmla="*/ 16 w 63"/>
                <a:gd name="T3" fmla="*/ 23 h 618"/>
                <a:gd name="T4" fmla="*/ 16 w 63"/>
                <a:gd name="T5" fmla="*/ 40 h 618"/>
                <a:gd name="T6" fmla="*/ 14 w 63"/>
                <a:gd name="T7" fmla="*/ 60 h 618"/>
                <a:gd name="T8" fmla="*/ 13 w 63"/>
                <a:gd name="T9" fmla="*/ 79 h 618"/>
                <a:gd name="T10" fmla="*/ 10 w 63"/>
                <a:gd name="T11" fmla="*/ 104 h 618"/>
                <a:gd name="T12" fmla="*/ 8 w 63"/>
                <a:gd name="T13" fmla="*/ 130 h 618"/>
                <a:gd name="T14" fmla="*/ 5 w 63"/>
                <a:gd name="T15" fmla="*/ 163 h 618"/>
                <a:gd name="T16" fmla="*/ 3 w 63"/>
                <a:gd name="T17" fmla="*/ 191 h 618"/>
                <a:gd name="T18" fmla="*/ 1 w 63"/>
                <a:gd name="T19" fmla="*/ 242 h 618"/>
                <a:gd name="T20" fmla="*/ 0 w 63"/>
                <a:gd name="T21" fmla="*/ 263 h 618"/>
                <a:gd name="T22" fmla="*/ 1 w 63"/>
                <a:gd name="T23" fmla="*/ 285 h 618"/>
                <a:gd name="T24" fmla="*/ 1 w 63"/>
                <a:gd name="T25" fmla="*/ 308 h 618"/>
                <a:gd name="T26" fmla="*/ 1 w 63"/>
                <a:gd name="T27" fmla="*/ 334 h 618"/>
                <a:gd name="T28" fmla="*/ 4 w 63"/>
                <a:gd name="T29" fmla="*/ 374 h 618"/>
                <a:gd name="T30" fmla="*/ 7 w 63"/>
                <a:gd name="T31" fmla="*/ 399 h 618"/>
                <a:gd name="T32" fmla="*/ 8 w 63"/>
                <a:gd name="T33" fmla="*/ 419 h 618"/>
                <a:gd name="T34" fmla="*/ 12 w 63"/>
                <a:gd name="T35" fmla="*/ 450 h 618"/>
                <a:gd name="T36" fmla="*/ 15 w 63"/>
                <a:gd name="T37" fmla="*/ 476 h 618"/>
                <a:gd name="T38" fmla="*/ 20 w 63"/>
                <a:gd name="T39" fmla="*/ 506 h 618"/>
                <a:gd name="T40" fmla="*/ 25 w 63"/>
                <a:gd name="T41" fmla="*/ 534 h 618"/>
                <a:gd name="T42" fmla="*/ 30 w 63"/>
                <a:gd name="T43" fmla="*/ 557 h 618"/>
                <a:gd name="T44" fmla="*/ 33 w 63"/>
                <a:gd name="T45" fmla="*/ 578 h 618"/>
                <a:gd name="T46" fmla="*/ 36 w 63"/>
                <a:gd name="T47" fmla="*/ 596 h 618"/>
                <a:gd name="T48" fmla="*/ 41 w 63"/>
                <a:gd name="T49" fmla="*/ 618 h 618"/>
                <a:gd name="T50" fmla="*/ 63 w 63"/>
                <a:gd name="T51" fmla="*/ 618 h 618"/>
                <a:gd name="T52" fmla="*/ 60 w 63"/>
                <a:gd name="T53" fmla="*/ 606 h 618"/>
                <a:gd name="T54" fmla="*/ 56 w 63"/>
                <a:gd name="T55" fmla="*/ 586 h 618"/>
                <a:gd name="T56" fmla="*/ 52 w 63"/>
                <a:gd name="T57" fmla="*/ 567 h 618"/>
                <a:gd name="T58" fmla="*/ 48 w 63"/>
                <a:gd name="T59" fmla="*/ 546 h 618"/>
                <a:gd name="T60" fmla="*/ 44 w 63"/>
                <a:gd name="T61" fmla="*/ 523 h 618"/>
                <a:gd name="T62" fmla="*/ 39 w 63"/>
                <a:gd name="T63" fmla="*/ 495 h 618"/>
                <a:gd name="T64" fmla="*/ 35 w 63"/>
                <a:gd name="T65" fmla="*/ 471 h 618"/>
                <a:gd name="T66" fmla="*/ 33 w 63"/>
                <a:gd name="T67" fmla="*/ 450 h 618"/>
                <a:gd name="T68" fmla="*/ 28 w 63"/>
                <a:gd name="T69" fmla="*/ 415 h 618"/>
                <a:gd name="T70" fmla="*/ 25 w 63"/>
                <a:gd name="T71" fmla="*/ 391 h 618"/>
                <a:gd name="T72" fmla="*/ 23 w 63"/>
                <a:gd name="T73" fmla="*/ 362 h 618"/>
                <a:gd name="T74" fmla="*/ 21 w 63"/>
                <a:gd name="T75" fmla="*/ 343 h 618"/>
                <a:gd name="T76" fmla="*/ 20 w 63"/>
                <a:gd name="T77" fmla="*/ 315 h 618"/>
                <a:gd name="T78" fmla="*/ 20 w 63"/>
                <a:gd name="T79" fmla="*/ 280 h 618"/>
                <a:gd name="T80" fmla="*/ 20 w 63"/>
                <a:gd name="T81" fmla="*/ 257 h 618"/>
                <a:gd name="T82" fmla="*/ 21 w 63"/>
                <a:gd name="T83" fmla="*/ 230 h 618"/>
                <a:gd name="T84" fmla="*/ 23 w 63"/>
                <a:gd name="T85" fmla="*/ 181 h 618"/>
                <a:gd name="T86" fmla="*/ 25 w 63"/>
                <a:gd name="T87" fmla="*/ 144 h 618"/>
                <a:gd name="T88" fmla="*/ 28 w 63"/>
                <a:gd name="T89" fmla="*/ 113 h 618"/>
                <a:gd name="T90" fmla="*/ 31 w 63"/>
                <a:gd name="T91" fmla="*/ 93 h 618"/>
                <a:gd name="T92" fmla="*/ 33 w 63"/>
                <a:gd name="T93" fmla="*/ 72 h 618"/>
                <a:gd name="T94" fmla="*/ 34 w 63"/>
                <a:gd name="T95" fmla="*/ 53 h 618"/>
                <a:gd name="T96" fmla="*/ 35 w 63"/>
                <a:gd name="T97" fmla="*/ 34 h 618"/>
                <a:gd name="T98" fmla="*/ 36 w 63"/>
                <a:gd name="T99" fmla="*/ 13 h 618"/>
                <a:gd name="T100" fmla="*/ 33 w 63"/>
                <a:gd name="T101" fmla="*/ 0 h 618"/>
                <a:gd name="T102" fmla="*/ 13 w 63"/>
                <a:gd name="T103" fmla="*/ 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18">
                  <a:moveTo>
                    <a:pt x="13" y="2"/>
                  </a:moveTo>
                  <a:lnTo>
                    <a:pt x="16" y="23"/>
                  </a:lnTo>
                  <a:lnTo>
                    <a:pt x="16" y="40"/>
                  </a:lnTo>
                  <a:lnTo>
                    <a:pt x="14" y="60"/>
                  </a:lnTo>
                  <a:lnTo>
                    <a:pt x="13" y="79"/>
                  </a:lnTo>
                  <a:lnTo>
                    <a:pt x="10" y="104"/>
                  </a:lnTo>
                  <a:lnTo>
                    <a:pt x="8" y="130"/>
                  </a:lnTo>
                  <a:lnTo>
                    <a:pt x="5" y="163"/>
                  </a:lnTo>
                  <a:lnTo>
                    <a:pt x="3" y="191"/>
                  </a:lnTo>
                  <a:lnTo>
                    <a:pt x="1" y="242"/>
                  </a:lnTo>
                  <a:lnTo>
                    <a:pt x="0" y="263"/>
                  </a:lnTo>
                  <a:lnTo>
                    <a:pt x="1" y="285"/>
                  </a:lnTo>
                  <a:lnTo>
                    <a:pt x="1" y="308"/>
                  </a:lnTo>
                  <a:lnTo>
                    <a:pt x="1" y="334"/>
                  </a:lnTo>
                  <a:lnTo>
                    <a:pt x="4" y="374"/>
                  </a:lnTo>
                  <a:lnTo>
                    <a:pt x="7" y="399"/>
                  </a:lnTo>
                  <a:lnTo>
                    <a:pt x="8" y="419"/>
                  </a:lnTo>
                  <a:lnTo>
                    <a:pt x="12" y="450"/>
                  </a:lnTo>
                  <a:lnTo>
                    <a:pt x="15" y="476"/>
                  </a:lnTo>
                  <a:lnTo>
                    <a:pt x="20" y="506"/>
                  </a:lnTo>
                  <a:lnTo>
                    <a:pt x="25" y="534"/>
                  </a:lnTo>
                  <a:lnTo>
                    <a:pt x="30" y="557"/>
                  </a:lnTo>
                  <a:lnTo>
                    <a:pt x="33" y="578"/>
                  </a:lnTo>
                  <a:lnTo>
                    <a:pt x="36" y="596"/>
                  </a:lnTo>
                  <a:lnTo>
                    <a:pt x="41" y="618"/>
                  </a:lnTo>
                  <a:lnTo>
                    <a:pt x="63" y="618"/>
                  </a:lnTo>
                  <a:lnTo>
                    <a:pt x="60" y="606"/>
                  </a:lnTo>
                  <a:lnTo>
                    <a:pt x="56" y="586"/>
                  </a:lnTo>
                  <a:lnTo>
                    <a:pt x="52" y="567"/>
                  </a:lnTo>
                  <a:lnTo>
                    <a:pt x="48" y="546"/>
                  </a:lnTo>
                  <a:lnTo>
                    <a:pt x="44" y="523"/>
                  </a:lnTo>
                  <a:lnTo>
                    <a:pt x="39" y="495"/>
                  </a:lnTo>
                  <a:lnTo>
                    <a:pt x="35" y="471"/>
                  </a:lnTo>
                  <a:lnTo>
                    <a:pt x="33" y="450"/>
                  </a:lnTo>
                  <a:lnTo>
                    <a:pt x="28" y="415"/>
                  </a:lnTo>
                  <a:lnTo>
                    <a:pt x="25" y="391"/>
                  </a:lnTo>
                  <a:lnTo>
                    <a:pt x="23" y="362"/>
                  </a:lnTo>
                  <a:lnTo>
                    <a:pt x="21" y="343"/>
                  </a:lnTo>
                  <a:lnTo>
                    <a:pt x="20" y="315"/>
                  </a:lnTo>
                  <a:lnTo>
                    <a:pt x="20" y="280"/>
                  </a:lnTo>
                  <a:lnTo>
                    <a:pt x="20" y="257"/>
                  </a:lnTo>
                  <a:lnTo>
                    <a:pt x="21" y="230"/>
                  </a:lnTo>
                  <a:lnTo>
                    <a:pt x="23" y="181"/>
                  </a:lnTo>
                  <a:lnTo>
                    <a:pt x="25" y="144"/>
                  </a:lnTo>
                  <a:lnTo>
                    <a:pt x="28" y="113"/>
                  </a:lnTo>
                  <a:lnTo>
                    <a:pt x="31" y="93"/>
                  </a:lnTo>
                  <a:lnTo>
                    <a:pt x="33" y="72"/>
                  </a:lnTo>
                  <a:lnTo>
                    <a:pt x="34" y="53"/>
                  </a:lnTo>
                  <a:lnTo>
                    <a:pt x="35" y="34"/>
                  </a:lnTo>
                  <a:lnTo>
                    <a:pt x="36" y="13"/>
                  </a:lnTo>
                  <a:lnTo>
                    <a:pt x="33" y="0"/>
                  </a:lnTo>
                  <a:lnTo>
                    <a:pt x="13" y="2"/>
                  </a:lnTo>
                  <a:close/>
                </a:path>
              </a:pathLst>
            </a:custGeom>
            <a:solidFill>
              <a:srgbClr val="000000"/>
            </a:solidFill>
            <a:ln w="3175">
              <a:solidFill>
                <a:srgbClr val="004000"/>
              </a:solidFill>
              <a:prstDash val="solid"/>
              <a:round/>
              <a:headEnd/>
              <a:tailEnd/>
            </a:ln>
          </p:spPr>
          <p:txBody>
            <a:bodyPr/>
            <a:lstStyle/>
            <a:p>
              <a:endParaRPr lang="en-US"/>
            </a:p>
          </p:txBody>
        </p:sp>
        <p:sp>
          <p:nvSpPr>
            <p:cNvPr id="33947" name="Freeform 155"/>
            <p:cNvSpPr>
              <a:spLocks/>
            </p:cNvSpPr>
            <p:nvPr/>
          </p:nvSpPr>
          <p:spPr bwMode="auto">
            <a:xfrm>
              <a:off x="1551" y="3640"/>
              <a:ext cx="78" cy="54"/>
            </a:xfrm>
            <a:custGeom>
              <a:avLst/>
              <a:gdLst>
                <a:gd name="T0" fmla="*/ 0 w 78"/>
                <a:gd name="T1" fmla="*/ 0 h 54"/>
                <a:gd name="T2" fmla="*/ 2 w 78"/>
                <a:gd name="T3" fmla="*/ 7 h 54"/>
                <a:gd name="T4" fmla="*/ 7 w 78"/>
                <a:gd name="T5" fmla="*/ 15 h 54"/>
                <a:gd name="T6" fmla="*/ 14 w 78"/>
                <a:gd name="T7" fmla="*/ 19 h 54"/>
                <a:gd name="T8" fmla="*/ 23 w 78"/>
                <a:gd name="T9" fmla="*/ 22 h 54"/>
                <a:gd name="T10" fmla="*/ 30 w 78"/>
                <a:gd name="T11" fmla="*/ 24 h 54"/>
                <a:gd name="T12" fmla="*/ 34 w 78"/>
                <a:gd name="T13" fmla="*/ 32 h 54"/>
                <a:gd name="T14" fmla="*/ 37 w 78"/>
                <a:gd name="T15" fmla="*/ 42 h 54"/>
                <a:gd name="T16" fmla="*/ 39 w 78"/>
                <a:gd name="T17" fmla="*/ 53 h 54"/>
                <a:gd name="T18" fmla="*/ 48 w 78"/>
                <a:gd name="T19" fmla="*/ 54 h 54"/>
                <a:gd name="T20" fmla="*/ 55 w 78"/>
                <a:gd name="T21" fmla="*/ 52 h 54"/>
                <a:gd name="T22" fmla="*/ 60 w 78"/>
                <a:gd name="T23" fmla="*/ 50 h 54"/>
                <a:gd name="T24" fmla="*/ 57 w 78"/>
                <a:gd name="T25" fmla="*/ 39 h 54"/>
                <a:gd name="T26" fmla="*/ 55 w 78"/>
                <a:gd name="T27" fmla="*/ 29 h 54"/>
                <a:gd name="T28" fmla="*/ 58 w 78"/>
                <a:gd name="T29" fmla="*/ 24 h 54"/>
                <a:gd name="T30" fmla="*/ 68 w 78"/>
                <a:gd name="T31" fmla="*/ 21 h 54"/>
                <a:gd name="T32" fmla="*/ 75 w 78"/>
                <a:gd name="T33" fmla="*/ 15 h 54"/>
                <a:gd name="T34" fmla="*/ 77 w 78"/>
                <a:gd name="T35" fmla="*/ 10 h 54"/>
                <a:gd name="T36" fmla="*/ 78 w 78"/>
                <a:gd name="T37" fmla="*/ 0 h 54"/>
                <a:gd name="T38" fmla="*/ 0 w 78"/>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54">
                  <a:moveTo>
                    <a:pt x="0" y="0"/>
                  </a:moveTo>
                  <a:lnTo>
                    <a:pt x="2" y="7"/>
                  </a:lnTo>
                  <a:lnTo>
                    <a:pt x="7" y="15"/>
                  </a:lnTo>
                  <a:lnTo>
                    <a:pt x="14" y="19"/>
                  </a:lnTo>
                  <a:lnTo>
                    <a:pt x="23" y="22"/>
                  </a:lnTo>
                  <a:lnTo>
                    <a:pt x="30" y="24"/>
                  </a:lnTo>
                  <a:lnTo>
                    <a:pt x="34" y="32"/>
                  </a:lnTo>
                  <a:lnTo>
                    <a:pt x="37" y="42"/>
                  </a:lnTo>
                  <a:lnTo>
                    <a:pt x="39" y="53"/>
                  </a:lnTo>
                  <a:lnTo>
                    <a:pt x="48" y="54"/>
                  </a:lnTo>
                  <a:lnTo>
                    <a:pt x="55" y="52"/>
                  </a:lnTo>
                  <a:lnTo>
                    <a:pt x="60" y="50"/>
                  </a:lnTo>
                  <a:lnTo>
                    <a:pt x="57" y="39"/>
                  </a:lnTo>
                  <a:lnTo>
                    <a:pt x="55" y="29"/>
                  </a:lnTo>
                  <a:lnTo>
                    <a:pt x="58" y="24"/>
                  </a:lnTo>
                  <a:lnTo>
                    <a:pt x="68" y="21"/>
                  </a:lnTo>
                  <a:lnTo>
                    <a:pt x="75" y="15"/>
                  </a:lnTo>
                  <a:lnTo>
                    <a:pt x="77" y="10"/>
                  </a:lnTo>
                  <a:lnTo>
                    <a:pt x="78"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948" name="Freeform 156"/>
            <p:cNvSpPr>
              <a:spLocks/>
            </p:cNvSpPr>
            <p:nvPr/>
          </p:nvSpPr>
          <p:spPr bwMode="auto">
            <a:xfrm>
              <a:off x="1618" y="3782"/>
              <a:ext cx="156" cy="525"/>
            </a:xfrm>
            <a:custGeom>
              <a:avLst/>
              <a:gdLst>
                <a:gd name="T0" fmla="*/ 0 w 156"/>
                <a:gd name="T1" fmla="*/ 525 h 525"/>
                <a:gd name="T2" fmla="*/ 11 w 156"/>
                <a:gd name="T3" fmla="*/ 494 h 525"/>
                <a:gd name="T4" fmla="*/ 29 w 156"/>
                <a:gd name="T5" fmla="*/ 463 h 525"/>
                <a:gd name="T6" fmla="*/ 45 w 156"/>
                <a:gd name="T7" fmla="*/ 427 h 525"/>
                <a:gd name="T8" fmla="*/ 58 w 156"/>
                <a:gd name="T9" fmla="*/ 390 h 525"/>
                <a:gd name="T10" fmla="*/ 67 w 156"/>
                <a:gd name="T11" fmla="*/ 353 h 525"/>
                <a:gd name="T12" fmla="*/ 74 w 156"/>
                <a:gd name="T13" fmla="*/ 318 h 525"/>
                <a:gd name="T14" fmla="*/ 76 w 156"/>
                <a:gd name="T15" fmla="*/ 288 h 525"/>
                <a:gd name="T16" fmla="*/ 85 w 156"/>
                <a:gd name="T17" fmla="*/ 243 h 525"/>
                <a:gd name="T18" fmla="*/ 89 w 156"/>
                <a:gd name="T19" fmla="*/ 194 h 525"/>
                <a:gd name="T20" fmla="*/ 89 w 156"/>
                <a:gd name="T21" fmla="*/ 149 h 525"/>
                <a:gd name="T22" fmla="*/ 89 w 156"/>
                <a:gd name="T23" fmla="*/ 104 h 525"/>
                <a:gd name="T24" fmla="*/ 87 w 156"/>
                <a:gd name="T25" fmla="*/ 64 h 525"/>
                <a:gd name="T26" fmla="*/ 80 w 156"/>
                <a:gd name="T27" fmla="*/ 0 h 525"/>
                <a:gd name="T28" fmla="*/ 98 w 156"/>
                <a:gd name="T29" fmla="*/ 39 h 525"/>
                <a:gd name="T30" fmla="*/ 114 w 156"/>
                <a:gd name="T31" fmla="*/ 80 h 525"/>
                <a:gd name="T32" fmla="*/ 129 w 156"/>
                <a:gd name="T33" fmla="*/ 118 h 525"/>
                <a:gd name="T34" fmla="*/ 142 w 156"/>
                <a:gd name="T35" fmla="*/ 159 h 525"/>
                <a:gd name="T36" fmla="*/ 147 w 156"/>
                <a:gd name="T37" fmla="*/ 192 h 525"/>
                <a:gd name="T38" fmla="*/ 151 w 156"/>
                <a:gd name="T39" fmla="*/ 219 h 525"/>
                <a:gd name="T40" fmla="*/ 156 w 156"/>
                <a:gd name="T41" fmla="*/ 255 h 525"/>
                <a:gd name="T42" fmla="*/ 153 w 156"/>
                <a:gd name="T43" fmla="*/ 300 h 525"/>
                <a:gd name="T44" fmla="*/ 147 w 156"/>
                <a:gd name="T45" fmla="*/ 339 h 525"/>
                <a:gd name="T46" fmla="*/ 140 w 156"/>
                <a:gd name="T47" fmla="*/ 370 h 525"/>
                <a:gd name="T48" fmla="*/ 131 w 156"/>
                <a:gd name="T49" fmla="*/ 398 h 525"/>
                <a:gd name="T50" fmla="*/ 120 w 156"/>
                <a:gd name="T51" fmla="*/ 429 h 525"/>
                <a:gd name="T52" fmla="*/ 105 w 156"/>
                <a:gd name="T53" fmla="*/ 463 h 525"/>
                <a:gd name="T54" fmla="*/ 87 w 156"/>
                <a:gd name="T55" fmla="*/ 486 h 525"/>
                <a:gd name="T56" fmla="*/ 71 w 156"/>
                <a:gd name="T57" fmla="*/ 506 h 525"/>
                <a:gd name="T58" fmla="*/ 51 w 156"/>
                <a:gd name="T59" fmla="*/ 525 h 525"/>
                <a:gd name="T60" fmla="*/ 0 w 156"/>
                <a:gd name="T6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525">
                  <a:moveTo>
                    <a:pt x="0" y="525"/>
                  </a:moveTo>
                  <a:lnTo>
                    <a:pt x="11" y="494"/>
                  </a:lnTo>
                  <a:lnTo>
                    <a:pt x="29" y="463"/>
                  </a:lnTo>
                  <a:lnTo>
                    <a:pt x="45" y="427"/>
                  </a:lnTo>
                  <a:lnTo>
                    <a:pt x="58" y="390"/>
                  </a:lnTo>
                  <a:lnTo>
                    <a:pt x="67" y="353"/>
                  </a:lnTo>
                  <a:lnTo>
                    <a:pt x="74" y="318"/>
                  </a:lnTo>
                  <a:lnTo>
                    <a:pt x="76" y="288"/>
                  </a:lnTo>
                  <a:lnTo>
                    <a:pt x="85" y="243"/>
                  </a:lnTo>
                  <a:lnTo>
                    <a:pt x="89" y="194"/>
                  </a:lnTo>
                  <a:lnTo>
                    <a:pt x="89" y="149"/>
                  </a:lnTo>
                  <a:lnTo>
                    <a:pt x="89" y="104"/>
                  </a:lnTo>
                  <a:lnTo>
                    <a:pt x="87" y="64"/>
                  </a:lnTo>
                  <a:lnTo>
                    <a:pt x="80" y="0"/>
                  </a:lnTo>
                  <a:lnTo>
                    <a:pt x="98" y="39"/>
                  </a:lnTo>
                  <a:lnTo>
                    <a:pt x="114" y="80"/>
                  </a:lnTo>
                  <a:lnTo>
                    <a:pt x="129" y="118"/>
                  </a:lnTo>
                  <a:lnTo>
                    <a:pt x="142" y="159"/>
                  </a:lnTo>
                  <a:lnTo>
                    <a:pt x="147" y="192"/>
                  </a:lnTo>
                  <a:lnTo>
                    <a:pt x="151" y="219"/>
                  </a:lnTo>
                  <a:lnTo>
                    <a:pt x="156" y="255"/>
                  </a:lnTo>
                  <a:lnTo>
                    <a:pt x="153" y="300"/>
                  </a:lnTo>
                  <a:lnTo>
                    <a:pt x="147" y="339"/>
                  </a:lnTo>
                  <a:lnTo>
                    <a:pt x="140" y="370"/>
                  </a:lnTo>
                  <a:lnTo>
                    <a:pt x="131" y="398"/>
                  </a:lnTo>
                  <a:lnTo>
                    <a:pt x="120" y="429"/>
                  </a:lnTo>
                  <a:lnTo>
                    <a:pt x="105" y="463"/>
                  </a:lnTo>
                  <a:lnTo>
                    <a:pt x="87" y="486"/>
                  </a:lnTo>
                  <a:lnTo>
                    <a:pt x="71" y="506"/>
                  </a:lnTo>
                  <a:lnTo>
                    <a:pt x="51" y="525"/>
                  </a:lnTo>
                  <a:lnTo>
                    <a:pt x="0" y="525"/>
                  </a:lnTo>
                  <a:close/>
                </a:path>
              </a:pathLst>
            </a:custGeom>
            <a:solidFill>
              <a:srgbClr val="000000"/>
            </a:solidFill>
            <a:ln w="3175">
              <a:solidFill>
                <a:srgbClr val="004000"/>
              </a:solidFill>
              <a:prstDash val="solid"/>
              <a:round/>
              <a:headEnd/>
              <a:tailEnd/>
            </a:ln>
          </p:spPr>
          <p:txBody>
            <a:bodyPr/>
            <a:lstStyle/>
            <a:p>
              <a:endParaRPr lang="en-US"/>
            </a:p>
          </p:txBody>
        </p:sp>
        <p:sp>
          <p:nvSpPr>
            <p:cNvPr id="33949" name="Freeform 157"/>
            <p:cNvSpPr>
              <a:spLocks/>
            </p:cNvSpPr>
            <p:nvPr/>
          </p:nvSpPr>
          <p:spPr bwMode="auto">
            <a:xfrm>
              <a:off x="1661" y="3937"/>
              <a:ext cx="84" cy="353"/>
            </a:xfrm>
            <a:custGeom>
              <a:avLst/>
              <a:gdLst>
                <a:gd name="T0" fmla="*/ 75 w 84"/>
                <a:gd name="T1" fmla="*/ 0 h 353"/>
                <a:gd name="T2" fmla="*/ 84 w 84"/>
                <a:gd name="T3" fmla="*/ 47 h 353"/>
                <a:gd name="T4" fmla="*/ 81 w 84"/>
                <a:gd name="T5" fmla="*/ 100 h 353"/>
                <a:gd name="T6" fmla="*/ 73 w 84"/>
                <a:gd name="T7" fmla="*/ 161 h 353"/>
                <a:gd name="T8" fmla="*/ 62 w 84"/>
                <a:gd name="T9" fmla="*/ 223 h 353"/>
                <a:gd name="T10" fmla="*/ 44 w 84"/>
                <a:gd name="T11" fmla="*/ 276 h 353"/>
                <a:gd name="T12" fmla="*/ 15 w 84"/>
                <a:gd name="T13" fmla="*/ 327 h 353"/>
                <a:gd name="T14" fmla="*/ 0 w 84"/>
                <a:gd name="T15" fmla="*/ 353 h 353"/>
                <a:gd name="T16" fmla="*/ 20 w 84"/>
                <a:gd name="T17" fmla="*/ 306 h 353"/>
                <a:gd name="T18" fmla="*/ 40 w 84"/>
                <a:gd name="T19" fmla="*/ 261 h 353"/>
                <a:gd name="T20" fmla="*/ 55 w 84"/>
                <a:gd name="T21" fmla="*/ 206 h 353"/>
                <a:gd name="T22" fmla="*/ 66 w 84"/>
                <a:gd name="T23" fmla="*/ 155 h 353"/>
                <a:gd name="T24" fmla="*/ 75 w 84"/>
                <a:gd name="T25" fmla="*/ 96 h 353"/>
                <a:gd name="T26" fmla="*/ 81 w 84"/>
                <a:gd name="T27" fmla="*/ 60 h 353"/>
                <a:gd name="T28" fmla="*/ 75 w 84"/>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53">
                  <a:moveTo>
                    <a:pt x="75" y="0"/>
                  </a:moveTo>
                  <a:lnTo>
                    <a:pt x="84" y="47"/>
                  </a:lnTo>
                  <a:lnTo>
                    <a:pt x="81" y="100"/>
                  </a:lnTo>
                  <a:lnTo>
                    <a:pt x="73" y="161"/>
                  </a:lnTo>
                  <a:lnTo>
                    <a:pt x="62" y="223"/>
                  </a:lnTo>
                  <a:lnTo>
                    <a:pt x="44" y="276"/>
                  </a:lnTo>
                  <a:lnTo>
                    <a:pt x="15" y="327"/>
                  </a:lnTo>
                  <a:lnTo>
                    <a:pt x="0" y="353"/>
                  </a:lnTo>
                  <a:lnTo>
                    <a:pt x="20" y="306"/>
                  </a:lnTo>
                  <a:lnTo>
                    <a:pt x="40" y="261"/>
                  </a:lnTo>
                  <a:lnTo>
                    <a:pt x="55" y="206"/>
                  </a:lnTo>
                  <a:lnTo>
                    <a:pt x="66" y="155"/>
                  </a:lnTo>
                  <a:lnTo>
                    <a:pt x="75" y="96"/>
                  </a:lnTo>
                  <a:lnTo>
                    <a:pt x="81" y="6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158"/>
            <p:cNvSpPr>
              <a:spLocks/>
            </p:cNvSpPr>
            <p:nvPr/>
          </p:nvSpPr>
          <p:spPr bwMode="auto">
            <a:xfrm>
              <a:off x="1526" y="3413"/>
              <a:ext cx="78" cy="99"/>
            </a:xfrm>
            <a:custGeom>
              <a:avLst/>
              <a:gdLst>
                <a:gd name="T0" fmla="*/ 78 w 78"/>
                <a:gd name="T1" fmla="*/ 48 h 99"/>
                <a:gd name="T2" fmla="*/ 72 w 78"/>
                <a:gd name="T3" fmla="*/ 36 h 99"/>
                <a:gd name="T4" fmla="*/ 64 w 78"/>
                <a:gd name="T5" fmla="*/ 27 h 99"/>
                <a:gd name="T6" fmla="*/ 47 w 78"/>
                <a:gd name="T7" fmla="*/ 15 h 99"/>
                <a:gd name="T8" fmla="*/ 32 w 78"/>
                <a:gd name="T9" fmla="*/ 8 h 99"/>
                <a:gd name="T10" fmla="*/ 15 w 78"/>
                <a:gd name="T11" fmla="*/ 0 h 99"/>
                <a:gd name="T12" fmla="*/ 13 w 78"/>
                <a:gd name="T13" fmla="*/ 13 h 99"/>
                <a:gd name="T14" fmla="*/ 11 w 78"/>
                <a:gd name="T15" fmla="*/ 27 h 99"/>
                <a:gd name="T16" fmla="*/ 6 w 78"/>
                <a:gd name="T17" fmla="*/ 37 h 99"/>
                <a:gd name="T18" fmla="*/ 0 w 78"/>
                <a:gd name="T19" fmla="*/ 55 h 99"/>
                <a:gd name="T20" fmla="*/ 3 w 78"/>
                <a:gd name="T21" fmla="*/ 78 h 99"/>
                <a:gd name="T22" fmla="*/ 53 w 78"/>
                <a:gd name="T23" fmla="*/ 99 h 99"/>
                <a:gd name="T24" fmla="*/ 78 w 78"/>
                <a:gd name="T25"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9">
                  <a:moveTo>
                    <a:pt x="78" y="48"/>
                  </a:moveTo>
                  <a:lnTo>
                    <a:pt x="72" y="36"/>
                  </a:lnTo>
                  <a:lnTo>
                    <a:pt x="64" y="27"/>
                  </a:lnTo>
                  <a:lnTo>
                    <a:pt x="47" y="15"/>
                  </a:lnTo>
                  <a:lnTo>
                    <a:pt x="32" y="8"/>
                  </a:lnTo>
                  <a:lnTo>
                    <a:pt x="15" y="0"/>
                  </a:lnTo>
                  <a:lnTo>
                    <a:pt x="13" y="13"/>
                  </a:lnTo>
                  <a:lnTo>
                    <a:pt x="11" y="27"/>
                  </a:lnTo>
                  <a:lnTo>
                    <a:pt x="6" y="37"/>
                  </a:lnTo>
                  <a:lnTo>
                    <a:pt x="0" y="55"/>
                  </a:lnTo>
                  <a:lnTo>
                    <a:pt x="3" y="78"/>
                  </a:lnTo>
                  <a:lnTo>
                    <a:pt x="53" y="99"/>
                  </a:lnTo>
                  <a:lnTo>
                    <a:pt x="78" y="48"/>
                  </a:lnTo>
                  <a:close/>
                </a:path>
              </a:pathLst>
            </a:custGeom>
            <a:solidFill>
              <a:srgbClr val="000000"/>
            </a:solidFill>
            <a:ln w="3175">
              <a:solidFill>
                <a:srgbClr val="800000"/>
              </a:solidFill>
              <a:prstDash val="solid"/>
              <a:round/>
              <a:headEnd/>
              <a:tailEnd/>
            </a:ln>
          </p:spPr>
          <p:txBody>
            <a:bodyPr/>
            <a:lstStyle/>
            <a:p>
              <a:endParaRPr lang="en-US"/>
            </a:p>
          </p:txBody>
        </p:sp>
        <p:sp>
          <p:nvSpPr>
            <p:cNvPr id="33951" name="Freeform 159"/>
            <p:cNvSpPr>
              <a:spLocks/>
            </p:cNvSpPr>
            <p:nvPr/>
          </p:nvSpPr>
          <p:spPr bwMode="auto">
            <a:xfrm>
              <a:off x="1546" y="3421"/>
              <a:ext cx="52" cy="60"/>
            </a:xfrm>
            <a:custGeom>
              <a:avLst/>
              <a:gdLst>
                <a:gd name="T0" fmla="*/ 38 w 52"/>
                <a:gd name="T1" fmla="*/ 19 h 60"/>
                <a:gd name="T2" fmla="*/ 27 w 52"/>
                <a:gd name="T3" fmla="*/ 12 h 60"/>
                <a:gd name="T4" fmla="*/ 19 w 52"/>
                <a:gd name="T5" fmla="*/ 7 h 60"/>
                <a:gd name="T6" fmla="*/ 8 w 52"/>
                <a:gd name="T7" fmla="*/ 3 h 60"/>
                <a:gd name="T8" fmla="*/ 0 w 52"/>
                <a:gd name="T9" fmla="*/ 0 h 60"/>
                <a:gd name="T10" fmla="*/ 8 w 52"/>
                <a:gd name="T11" fmla="*/ 13 h 60"/>
                <a:gd name="T12" fmla="*/ 13 w 52"/>
                <a:gd name="T13" fmla="*/ 26 h 60"/>
                <a:gd name="T14" fmla="*/ 16 w 52"/>
                <a:gd name="T15" fmla="*/ 36 h 60"/>
                <a:gd name="T16" fmla="*/ 19 w 52"/>
                <a:gd name="T17" fmla="*/ 48 h 60"/>
                <a:gd name="T18" fmla="*/ 25 w 52"/>
                <a:gd name="T19" fmla="*/ 60 h 60"/>
                <a:gd name="T20" fmla="*/ 52 w 52"/>
                <a:gd name="T21" fmla="*/ 30 h 60"/>
                <a:gd name="T22" fmla="*/ 38 w 52"/>
                <a:gd name="T2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0">
                  <a:moveTo>
                    <a:pt x="38" y="19"/>
                  </a:moveTo>
                  <a:lnTo>
                    <a:pt x="27" y="12"/>
                  </a:lnTo>
                  <a:lnTo>
                    <a:pt x="19" y="7"/>
                  </a:lnTo>
                  <a:lnTo>
                    <a:pt x="8" y="3"/>
                  </a:lnTo>
                  <a:lnTo>
                    <a:pt x="0" y="0"/>
                  </a:lnTo>
                  <a:lnTo>
                    <a:pt x="8" y="13"/>
                  </a:lnTo>
                  <a:lnTo>
                    <a:pt x="13" y="26"/>
                  </a:lnTo>
                  <a:lnTo>
                    <a:pt x="16" y="36"/>
                  </a:lnTo>
                  <a:lnTo>
                    <a:pt x="19" y="48"/>
                  </a:lnTo>
                  <a:lnTo>
                    <a:pt x="25" y="60"/>
                  </a:lnTo>
                  <a:lnTo>
                    <a:pt x="52" y="3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160"/>
            <p:cNvSpPr>
              <a:spLocks/>
            </p:cNvSpPr>
            <p:nvPr/>
          </p:nvSpPr>
          <p:spPr bwMode="auto">
            <a:xfrm>
              <a:off x="1529" y="3425"/>
              <a:ext cx="34" cy="56"/>
            </a:xfrm>
            <a:custGeom>
              <a:avLst/>
              <a:gdLst>
                <a:gd name="T0" fmla="*/ 16 w 34"/>
                <a:gd name="T1" fmla="*/ 0 h 56"/>
                <a:gd name="T2" fmla="*/ 24 w 34"/>
                <a:gd name="T3" fmla="*/ 16 h 56"/>
                <a:gd name="T4" fmla="*/ 28 w 34"/>
                <a:gd name="T5" fmla="*/ 28 h 56"/>
                <a:gd name="T6" fmla="*/ 30 w 34"/>
                <a:gd name="T7" fmla="*/ 38 h 56"/>
                <a:gd name="T8" fmla="*/ 34 w 34"/>
                <a:gd name="T9" fmla="*/ 56 h 56"/>
                <a:gd name="T10" fmla="*/ 4 w 34"/>
                <a:gd name="T11" fmla="*/ 52 h 56"/>
                <a:gd name="T12" fmla="*/ 0 w 34"/>
                <a:gd name="T13" fmla="*/ 33 h 56"/>
                <a:gd name="T14" fmla="*/ 8 w 34"/>
                <a:gd name="T15" fmla="*/ 26 h 56"/>
                <a:gd name="T16" fmla="*/ 13 w 34"/>
                <a:gd name="T17" fmla="*/ 16 h 56"/>
                <a:gd name="T18" fmla="*/ 15 w 34"/>
                <a:gd name="T19" fmla="*/ 10 h 56"/>
                <a:gd name="T20" fmla="*/ 16 w 34"/>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6">
                  <a:moveTo>
                    <a:pt x="16" y="0"/>
                  </a:moveTo>
                  <a:lnTo>
                    <a:pt x="24" y="16"/>
                  </a:lnTo>
                  <a:lnTo>
                    <a:pt x="28" y="28"/>
                  </a:lnTo>
                  <a:lnTo>
                    <a:pt x="30" y="38"/>
                  </a:lnTo>
                  <a:lnTo>
                    <a:pt x="34" y="56"/>
                  </a:lnTo>
                  <a:lnTo>
                    <a:pt x="4" y="52"/>
                  </a:lnTo>
                  <a:lnTo>
                    <a:pt x="0" y="33"/>
                  </a:lnTo>
                  <a:lnTo>
                    <a:pt x="8" y="26"/>
                  </a:lnTo>
                  <a:lnTo>
                    <a:pt x="13" y="16"/>
                  </a:lnTo>
                  <a:lnTo>
                    <a:pt x="15" y="10"/>
                  </a:lnTo>
                  <a:lnTo>
                    <a:pt x="1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161"/>
            <p:cNvSpPr>
              <a:spLocks/>
            </p:cNvSpPr>
            <p:nvPr/>
          </p:nvSpPr>
          <p:spPr bwMode="auto">
            <a:xfrm>
              <a:off x="1543" y="3425"/>
              <a:ext cx="126" cy="219"/>
            </a:xfrm>
            <a:custGeom>
              <a:avLst/>
              <a:gdLst>
                <a:gd name="T0" fmla="*/ 96 w 126"/>
                <a:gd name="T1" fmla="*/ 12 h 219"/>
                <a:gd name="T2" fmla="*/ 91 w 126"/>
                <a:gd name="T3" fmla="*/ 26 h 219"/>
                <a:gd name="T4" fmla="*/ 90 w 126"/>
                <a:gd name="T5" fmla="*/ 36 h 219"/>
                <a:gd name="T6" fmla="*/ 92 w 126"/>
                <a:gd name="T7" fmla="*/ 45 h 219"/>
                <a:gd name="T8" fmla="*/ 94 w 126"/>
                <a:gd name="T9" fmla="*/ 55 h 219"/>
                <a:gd name="T10" fmla="*/ 98 w 126"/>
                <a:gd name="T11" fmla="*/ 64 h 219"/>
                <a:gd name="T12" fmla="*/ 103 w 126"/>
                <a:gd name="T13" fmla="*/ 76 h 219"/>
                <a:gd name="T14" fmla="*/ 107 w 126"/>
                <a:gd name="T15" fmla="*/ 86 h 219"/>
                <a:gd name="T16" fmla="*/ 114 w 126"/>
                <a:gd name="T17" fmla="*/ 96 h 219"/>
                <a:gd name="T18" fmla="*/ 119 w 126"/>
                <a:gd name="T19" fmla="*/ 113 h 219"/>
                <a:gd name="T20" fmla="*/ 123 w 126"/>
                <a:gd name="T21" fmla="*/ 127 h 219"/>
                <a:gd name="T22" fmla="*/ 126 w 126"/>
                <a:gd name="T23" fmla="*/ 139 h 219"/>
                <a:gd name="T24" fmla="*/ 126 w 126"/>
                <a:gd name="T25" fmla="*/ 153 h 219"/>
                <a:gd name="T26" fmla="*/ 126 w 126"/>
                <a:gd name="T27" fmla="*/ 163 h 219"/>
                <a:gd name="T28" fmla="*/ 123 w 126"/>
                <a:gd name="T29" fmla="*/ 175 h 219"/>
                <a:gd name="T30" fmla="*/ 119 w 126"/>
                <a:gd name="T31" fmla="*/ 185 h 219"/>
                <a:gd name="T32" fmla="*/ 114 w 126"/>
                <a:gd name="T33" fmla="*/ 194 h 219"/>
                <a:gd name="T34" fmla="*/ 104 w 126"/>
                <a:gd name="T35" fmla="*/ 204 h 219"/>
                <a:gd name="T36" fmla="*/ 91 w 126"/>
                <a:gd name="T37" fmla="*/ 212 h 219"/>
                <a:gd name="T38" fmla="*/ 70 w 126"/>
                <a:gd name="T39" fmla="*/ 215 h 219"/>
                <a:gd name="T40" fmla="*/ 42 w 126"/>
                <a:gd name="T41" fmla="*/ 219 h 219"/>
                <a:gd name="T42" fmla="*/ 25 w 126"/>
                <a:gd name="T43" fmla="*/ 212 h 219"/>
                <a:gd name="T44" fmla="*/ 13 w 126"/>
                <a:gd name="T45" fmla="*/ 202 h 219"/>
                <a:gd name="T46" fmla="*/ 6 w 126"/>
                <a:gd name="T47" fmla="*/ 185 h 219"/>
                <a:gd name="T48" fmla="*/ 2 w 126"/>
                <a:gd name="T49" fmla="*/ 166 h 219"/>
                <a:gd name="T50" fmla="*/ 0 w 126"/>
                <a:gd name="T51" fmla="*/ 150 h 219"/>
                <a:gd name="T52" fmla="*/ 0 w 126"/>
                <a:gd name="T53" fmla="*/ 132 h 219"/>
                <a:gd name="T54" fmla="*/ 1 w 126"/>
                <a:gd name="T55" fmla="*/ 118 h 219"/>
                <a:gd name="T56" fmla="*/ 2 w 126"/>
                <a:gd name="T57" fmla="*/ 101 h 219"/>
                <a:gd name="T58" fmla="*/ 4 w 126"/>
                <a:gd name="T59" fmla="*/ 86 h 219"/>
                <a:gd name="T60" fmla="*/ 8 w 126"/>
                <a:gd name="T61" fmla="*/ 67 h 219"/>
                <a:gd name="T62" fmla="*/ 15 w 126"/>
                <a:gd name="T63" fmla="*/ 52 h 219"/>
                <a:gd name="T64" fmla="*/ 23 w 126"/>
                <a:gd name="T65" fmla="*/ 37 h 219"/>
                <a:gd name="T66" fmla="*/ 34 w 126"/>
                <a:gd name="T67" fmla="*/ 25 h 219"/>
                <a:gd name="T68" fmla="*/ 45 w 126"/>
                <a:gd name="T69" fmla="*/ 18 h 219"/>
                <a:gd name="T70" fmla="*/ 58 w 126"/>
                <a:gd name="T71" fmla="*/ 10 h 219"/>
                <a:gd name="T72" fmla="*/ 71 w 126"/>
                <a:gd name="T73" fmla="*/ 6 h 219"/>
                <a:gd name="T74" fmla="*/ 84 w 126"/>
                <a:gd name="T75" fmla="*/ 3 h 219"/>
                <a:gd name="T76" fmla="*/ 100 w 126"/>
                <a:gd name="T77" fmla="*/ 0 h 219"/>
                <a:gd name="T78" fmla="*/ 96 w 126"/>
                <a:gd name="T79" fmla="*/ 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219">
                  <a:moveTo>
                    <a:pt x="96" y="12"/>
                  </a:moveTo>
                  <a:lnTo>
                    <a:pt x="91" y="26"/>
                  </a:lnTo>
                  <a:lnTo>
                    <a:pt x="90" y="36"/>
                  </a:lnTo>
                  <a:lnTo>
                    <a:pt x="92" y="45"/>
                  </a:lnTo>
                  <a:lnTo>
                    <a:pt x="94" y="55"/>
                  </a:lnTo>
                  <a:lnTo>
                    <a:pt x="98" y="64"/>
                  </a:lnTo>
                  <a:lnTo>
                    <a:pt x="103" y="76"/>
                  </a:lnTo>
                  <a:lnTo>
                    <a:pt x="107" y="86"/>
                  </a:lnTo>
                  <a:lnTo>
                    <a:pt x="114" y="96"/>
                  </a:lnTo>
                  <a:lnTo>
                    <a:pt x="119" y="113"/>
                  </a:lnTo>
                  <a:lnTo>
                    <a:pt x="123" y="127"/>
                  </a:lnTo>
                  <a:lnTo>
                    <a:pt x="126" y="139"/>
                  </a:lnTo>
                  <a:lnTo>
                    <a:pt x="126" y="153"/>
                  </a:lnTo>
                  <a:lnTo>
                    <a:pt x="126" y="163"/>
                  </a:lnTo>
                  <a:lnTo>
                    <a:pt x="123" y="175"/>
                  </a:lnTo>
                  <a:lnTo>
                    <a:pt x="119" y="185"/>
                  </a:lnTo>
                  <a:lnTo>
                    <a:pt x="114" y="194"/>
                  </a:lnTo>
                  <a:lnTo>
                    <a:pt x="104" y="204"/>
                  </a:lnTo>
                  <a:lnTo>
                    <a:pt x="91" y="212"/>
                  </a:lnTo>
                  <a:lnTo>
                    <a:pt x="70" y="215"/>
                  </a:lnTo>
                  <a:lnTo>
                    <a:pt x="42" y="219"/>
                  </a:lnTo>
                  <a:lnTo>
                    <a:pt x="25" y="212"/>
                  </a:lnTo>
                  <a:lnTo>
                    <a:pt x="13" y="202"/>
                  </a:lnTo>
                  <a:lnTo>
                    <a:pt x="6" y="185"/>
                  </a:lnTo>
                  <a:lnTo>
                    <a:pt x="2" y="166"/>
                  </a:lnTo>
                  <a:lnTo>
                    <a:pt x="0" y="150"/>
                  </a:lnTo>
                  <a:lnTo>
                    <a:pt x="0" y="132"/>
                  </a:lnTo>
                  <a:lnTo>
                    <a:pt x="1" y="118"/>
                  </a:lnTo>
                  <a:lnTo>
                    <a:pt x="2" y="101"/>
                  </a:lnTo>
                  <a:lnTo>
                    <a:pt x="4" y="86"/>
                  </a:lnTo>
                  <a:lnTo>
                    <a:pt x="8" y="67"/>
                  </a:lnTo>
                  <a:lnTo>
                    <a:pt x="15" y="52"/>
                  </a:lnTo>
                  <a:lnTo>
                    <a:pt x="23" y="37"/>
                  </a:lnTo>
                  <a:lnTo>
                    <a:pt x="34" y="25"/>
                  </a:lnTo>
                  <a:lnTo>
                    <a:pt x="45" y="18"/>
                  </a:lnTo>
                  <a:lnTo>
                    <a:pt x="58" y="10"/>
                  </a:lnTo>
                  <a:lnTo>
                    <a:pt x="71" y="6"/>
                  </a:lnTo>
                  <a:lnTo>
                    <a:pt x="84" y="3"/>
                  </a:lnTo>
                  <a:lnTo>
                    <a:pt x="100" y="0"/>
                  </a:lnTo>
                  <a:lnTo>
                    <a:pt x="96" y="12"/>
                  </a:lnTo>
                  <a:close/>
                </a:path>
              </a:pathLst>
            </a:custGeom>
            <a:solidFill>
              <a:srgbClr val="000000"/>
            </a:solidFill>
            <a:ln w="3175">
              <a:solidFill>
                <a:srgbClr val="800000"/>
              </a:solidFill>
              <a:prstDash val="solid"/>
              <a:round/>
              <a:headEnd/>
              <a:tailEnd/>
            </a:ln>
          </p:spPr>
          <p:txBody>
            <a:bodyPr/>
            <a:lstStyle/>
            <a:p>
              <a:endParaRPr lang="en-US"/>
            </a:p>
          </p:txBody>
        </p:sp>
        <p:sp>
          <p:nvSpPr>
            <p:cNvPr id="33954" name="Freeform 162"/>
            <p:cNvSpPr>
              <a:spLocks/>
            </p:cNvSpPr>
            <p:nvPr/>
          </p:nvSpPr>
          <p:spPr bwMode="auto">
            <a:xfrm>
              <a:off x="1486" y="3425"/>
              <a:ext cx="125" cy="221"/>
            </a:xfrm>
            <a:custGeom>
              <a:avLst/>
              <a:gdLst>
                <a:gd name="T0" fmla="*/ 83 w 125"/>
                <a:gd name="T1" fmla="*/ 68 h 221"/>
                <a:gd name="T2" fmla="*/ 72 w 125"/>
                <a:gd name="T3" fmla="*/ 50 h 221"/>
                <a:gd name="T4" fmla="*/ 63 w 125"/>
                <a:gd name="T5" fmla="*/ 38 h 221"/>
                <a:gd name="T6" fmla="*/ 51 w 125"/>
                <a:gd name="T7" fmla="*/ 28 h 221"/>
                <a:gd name="T8" fmla="*/ 38 w 125"/>
                <a:gd name="T9" fmla="*/ 18 h 221"/>
                <a:gd name="T10" fmla="*/ 27 w 125"/>
                <a:gd name="T11" fmla="*/ 13 h 221"/>
                <a:gd name="T12" fmla="*/ 18 w 125"/>
                <a:gd name="T13" fmla="*/ 9 h 221"/>
                <a:gd name="T14" fmla="*/ 11 w 125"/>
                <a:gd name="T15" fmla="*/ 6 h 221"/>
                <a:gd name="T16" fmla="*/ 0 w 125"/>
                <a:gd name="T17" fmla="*/ 0 h 221"/>
                <a:gd name="T18" fmla="*/ 7 w 125"/>
                <a:gd name="T19" fmla="*/ 17 h 221"/>
                <a:gd name="T20" fmla="*/ 11 w 125"/>
                <a:gd name="T21" fmla="*/ 30 h 221"/>
                <a:gd name="T22" fmla="*/ 11 w 125"/>
                <a:gd name="T23" fmla="*/ 44 h 221"/>
                <a:gd name="T24" fmla="*/ 11 w 125"/>
                <a:gd name="T25" fmla="*/ 59 h 221"/>
                <a:gd name="T26" fmla="*/ 11 w 125"/>
                <a:gd name="T27" fmla="*/ 72 h 221"/>
                <a:gd name="T28" fmla="*/ 8 w 125"/>
                <a:gd name="T29" fmla="*/ 87 h 221"/>
                <a:gd name="T30" fmla="*/ 4 w 125"/>
                <a:gd name="T31" fmla="*/ 101 h 221"/>
                <a:gd name="T32" fmla="*/ 2 w 125"/>
                <a:gd name="T33" fmla="*/ 116 h 221"/>
                <a:gd name="T34" fmla="*/ 0 w 125"/>
                <a:gd name="T35" fmla="*/ 128 h 221"/>
                <a:gd name="T36" fmla="*/ 0 w 125"/>
                <a:gd name="T37" fmla="*/ 141 h 221"/>
                <a:gd name="T38" fmla="*/ 1 w 125"/>
                <a:gd name="T39" fmla="*/ 155 h 221"/>
                <a:gd name="T40" fmla="*/ 4 w 125"/>
                <a:gd name="T41" fmla="*/ 169 h 221"/>
                <a:gd name="T42" fmla="*/ 9 w 125"/>
                <a:gd name="T43" fmla="*/ 183 h 221"/>
                <a:gd name="T44" fmla="*/ 14 w 125"/>
                <a:gd name="T45" fmla="*/ 194 h 221"/>
                <a:gd name="T46" fmla="*/ 26 w 125"/>
                <a:gd name="T47" fmla="*/ 209 h 221"/>
                <a:gd name="T48" fmla="*/ 39 w 125"/>
                <a:gd name="T49" fmla="*/ 215 h 221"/>
                <a:gd name="T50" fmla="*/ 55 w 125"/>
                <a:gd name="T51" fmla="*/ 220 h 221"/>
                <a:gd name="T52" fmla="*/ 75 w 125"/>
                <a:gd name="T53" fmla="*/ 221 h 221"/>
                <a:gd name="T54" fmla="*/ 86 w 125"/>
                <a:gd name="T55" fmla="*/ 221 h 221"/>
                <a:gd name="T56" fmla="*/ 104 w 125"/>
                <a:gd name="T57" fmla="*/ 218 h 221"/>
                <a:gd name="T58" fmla="*/ 113 w 125"/>
                <a:gd name="T59" fmla="*/ 212 h 221"/>
                <a:gd name="T60" fmla="*/ 121 w 125"/>
                <a:gd name="T61" fmla="*/ 202 h 221"/>
                <a:gd name="T62" fmla="*/ 124 w 125"/>
                <a:gd name="T63" fmla="*/ 188 h 221"/>
                <a:gd name="T64" fmla="*/ 125 w 125"/>
                <a:gd name="T65" fmla="*/ 176 h 221"/>
                <a:gd name="T66" fmla="*/ 125 w 125"/>
                <a:gd name="T67" fmla="*/ 157 h 221"/>
                <a:gd name="T68" fmla="*/ 121 w 125"/>
                <a:gd name="T69" fmla="*/ 140 h 221"/>
                <a:gd name="T70" fmla="*/ 111 w 125"/>
                <a:gd name="T71" fmla="*/ 120 h 221"/>
                <a:gd name="T72" fmla="*/ 102 w 125"/>
                <a:gd name="T73" fmla="*/ 101 h 221"/>
                <a:gd name="T74" fmla="*/ 93 w 125"/>
                <a:gd name="T75" fmla="*/ 84 h 221"/>
                <a:gd name="T76" fmla="*/ 83 w 125"/>
                <a:gd name="T77"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221">
                  <a:moveTo>
                    <a:pt x="83" y="68"/>
                  </a:moveTo>
                  <a:lnTo>
                    <a:pt x="72" y="50"/>
                  </a:lnTo>
                  <a:lnTo>
                    <a:pt x="63" y="38"/>
                  </a:lnTo>
                  <a:lnTo>
                    <a:pt x="51" y="28"/>
                  </a:lnTo>
                  <a:lnTo>
                    <a:pt x="38" y="18"/>
                  </a:lnTo>
                  <a:lnTo>
                    <a:pt x="27" y="13"/>
                  </a:lnTo>
                  <a:lnTo>
                    <a:pt x="18" y="9"/>
                  </a:lnTo>
                  <a:lnTo>
                    <a:pt x="11" y="6"/>
                  </a:lnTo>
                  <a:lnTo>
                    <a:pt x="0" y="0"/>
                  </a:lnTo>
                  <a:lnTo>
                    <a:pt x="7" y="17"/>
                  </a:lnTo>
                  <a:lnTo>
                    <a:pt x="11" y="30"/>
                  </a:lnTo>
                  <a:lnTo>
                    <a:pt x="11" y="44"/>
                  </a:lnTo>
                  <a:lnTo>
                    <a:pt x="11" y="59"/>
                  </a:lnTo>
                  <a:lnTo>
                    <a:pt x="11" y="72"/>
                  </a:lnTo>
                  <a:lnTo>
                    <a:pt x="8" y="87"/>
                  </a:lnTo>
                  <a:lnTo>
                    <a:pt x="4" y="101"/>
                  </a:lnTo>
                  <a:lnTo>
                    <a:pt x="2" y="116"/>
                  </a:lnTo>
                  <a:lnTo>
                    <a:pt x="0" y="128"/>
                  </a:lnTo>
                  <a:lnTo>
                    <a:pt x="0" y="141"/>
                  </a:lnTo>
                  <a:lnTo>
                    <a:pt x="1" y="155"/>
                  </a:lnTo>
                  <a:lnTo>
                    <a:pt x="4" y="169"/>
                  </a:lnTo>
                  <a:lnTo>
                    <a:pt x="9" y="183"/>
                  </a:lnTo>
                  <a:lnTo>
                    <a:pt x="14" y="194"/>
                  </a:lnTo>
                  <a:lnTo>
                    <a:pt x="26" y="209"/>
                  </a:lnTo>
                  <a:lnTo>
                    <a:pt x="39" y="215"/>
                  </a:lnTo>
                  <a:lnTo>
                    <a:pt x="55" y="220"/>
                  </a:lnTo>
                  <a:lnTo>
                    <a:pt x="75" y="221"/>
                  </a:lnTo>
                  <a:lnTo>
                    <a:pt x="86" y="221"/>
                  </a:lnTo>
                  <a:lnTo>
                    <a:pt x="104" y="218"/>
                  </a:lnTo>
                  <a:lnTo>
                    <a:pt x="113" y="212"/>
                  </a:lnTo>
                  <a:lnTo>
                    <a:pt x="121" y="202"/>
                  </a:lnTo>
                  <a:lnTo>
                    <a:pt x="124" y="188"/>
                  </a:lnTo>
                  <a:lnTo>
                    <a:pt x="125" y="176"/>
                  </a:lnTo>
                  <a:lnTo>
                    <a:pt x="125" y="157"/>
                  </a:lnTo>
                  <a:lnTo>
                    <a:pt x="121" y="140"/>
                  </a:lnTo>
                  <a:lnTo>
                    <a:pt x="111" y="120"/>
                  </a:lnTo>
                  <a:lnTo>
                    <a:pt x="102" y="101"/>
                  </a:lnTo>
                  <a:lnTo>
                    <a:pt x="93" y="84"/>
                  </a:lnTo>
                  <a:lnTo>
                    <a:pt x="83" y="68"/>
                  </a:lnTo>
                  <a:close/>
                </a:path>
              </a:pathLst>
            </a:custGeom>
            <a:solidFill>
              <a:srgbClr val="FF0000"/>
            </a:solidFill>
            <a:ln w="3175">
              <a:solidFill>
                <a:srgbClr val="800000"/>
              </a:solidFill>
              <a:prstDash val="solid"/>
              <a:round/>
              <a:headEnd/>
              <a:tailEnd/>
            </a:ln>
          </p:spPr>
          <p:txBody>
            <a:bodyPr/>
            <a:lstStyle/>
            <a:p>
              <a:endParaRPr lang="en-US"/>
            </a:p>
          </p:txBody>
        </p:sp>
        <p:sp>
          <p:nvSpPr>
            <p:cNvPr id="33955" name="Freeform 163"/>
            <p:cNvSpPr>
              <a:spLocks/>
            </p:cNvSpPr>
            <p:nvPr/>
          </p:nvSpPr>
          <p:spPr bwMode="auto">
            <a:xfrm>
              <a:off x="1632" y="3504"/>
              <a:ext cx="29" cy="128"/>
            </a:xfrm>
            <a:custGeom>
              <a:avLst/>
              <a:gdLst>
                <a:gd name="T0" fmla="*/ 13 w 29"/>
                <a:gd name="T1" fmla="*/ 0 h 128"/>
                <a:gd name="T2" fmla="*/ 22 w 29"/>
                <a:gd name="T3" fmla="*/ 28 h 128"/>
                <a:gd name="T4" fmla="*/ 27 w 29"/>
                <a:gd name="T5" fmla="*/ 47 h 128"/>
                <a:gd name="T6" fmla="*/ 29 w 29"/>
                <a:gd name="T7" fmla="*/ 71 h 128"/>
                <a:gd name="T8" fmla="*/ 28 w 29"/>
                <a:gd name="T9" fmla="*/ 92 h 128"/>
                <a:gd name="T10" fmla="*/ 21 w 29"/>
                <a:gd name="T11" fmla="*/ 110 h 128"/>
                <a:gd name="T12" fmla="*/ 10 w 29"/>
                <a:gd name="T13" fmla="*/ 122 h 128"/>
                <a:gd name="T14" fmla="*/ 0 w 29"/>
                <a:gd name="T15" fmla="*/ 128 h 128"/>
                <a:gd name="T16" fmla="*/ 15 w 29"/>
                <a:gd name="T17" fmla="*/ 101 h 128"/>
                <a:gd name="T18" fmla="*/ 20 w 29"/>
                <a:gd name="T19" fmla="*/ 78 h 128"/>
                <a:gd name="T20" fmla="*/ 18 w 29"/>
                <a:gd name="T21" fmla="*/ 54 h 128"/>
                <a:gd name="T22" fmla="*/ 18 w 29"/>
                <a:gd name="T23" fmla="*/ 37 h 128"/>
                <a:gd name="T24" fmla="*/ 16 w 29"/>
                <a:gd name="T25" fmla="*/ 21 h 128"/>
                <a:gd name="T26" fmla="*/ 13 w 2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28">
                  <a:moveTo>
                    <a:pt x="13" y="0"/>
                  </a:moveTo>
                  <a:lnTo>
                    <a:pt x="22" y="28"/>
                  </a:lnTo>
                  <a:lnTo>
                    <a:pt x="27" y="47"/>
                  </a:lnTo>
                  <a:lnTo>
                    <a:pt x="29" y="71"/>
                  </a:lnTo>
                  <a:lnTo>
                    <a:pt x="28" y="92"/>
                  </a:lnTo>
                  <a:lnTo>
                    <a:pt x="21" y="110"/>
                  </a:lnTo>
                  <a:lnTo>
                    <a:pt x="10" y="122"/>
                  </a:lnTo>
                  <a:lnTo>
                    <a:pt x="0" y="128"/>
                  </a:lnTo>
                  <a:lnTo>
                    <a:pt x="15" y="101"/>
                  </a:lnTo>
                  <a:lnTo>
                    <a:pt x="20" y="78"/>
                  </a:lnTo>
                  <a:lnTo>
                    <a:pt x="18" y="54"/>
                  </a:lnTo>
                  <a:lnTo>
                    <a:pt x="18" y="37"/>
                  </a:lnTo>
                  <a:lnTo>
                    <a:pt x="16" y="21"/>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6" name="Freeform 164"/>
            <p:cNvSpPr>
              <a:spLocks/>
            </p:cNvSpPr>
            <p:nvPr/>
          </p:nvSpPr>
          <p:spPr bwMode="auto">
            <a:xfrm>
              <a:off x="1490" y="3433"/>
              <a:ext cx="73" cy="60"/>
            </a:xfrm>
            <a:custGeom>
              <a:avLst/>
              <a:gdLst>
                <a:gd name="T0" fmla="*/ 8 w 73"/>
                <a:gd name="T1" fmla="*/ 4 h 60"/>
                <a:gd name="T2" fmla="*/ 16 w 73"/>
                <a:gd name="T3" fmla="*/ 7 h 60"/>
                <a:gd name="T4" fmla="*/ 25 w 73"/>
                <a:gd name="T5" fmla="*/ 11 h 60"/>
                <a:gd name="T6" fmla="*/ 33 w 73"/>
                <a:gd name="T7" fmla="*/ 16 h 60"/>
                <a:gd name="T8" fmla="*/ 39 w 73"/>
                <a:gd name="T9" fmla="*/ 21 h 60"/>
                <a:gd name="T10" fmla="*/ 48 w 73"/>
                <a:gd name="T11" fmla="*/ 28 h 60"/>
                <a:gd name="T12" fmla="*/ 55 w 73"/>
                <a:gd name="T13" fmla="*/ 35 h 60"/>
                <a:gd name="T14" fmla="*/ 65 w 73"/>
                <a:gd name="T15" fmla="*/ 47 h 60"/>
                <a:gd name="T16" fmla="*/ 73 w 73"/>
                <a:gd name="T17" fmla="*/ 60 h 60"/>
                <a:gd name="T18" fmla="*/ 61 w 73"/>
                <a:gd name="T19" fmla="*/ 53 h 60"/>
                <a:gd name="T20" fmla="*/ 51 w 73"/>
                <a:gd name="T21" fmla="*/ 48 h 60"/>
                <a:gd name="T22" fmla="*/ 42 w 73"/>
                <a:gd name="T23" fmla="*/ 43 h 60"/>
                <a:gd name="T24" fmla="*/ 32 w 73"/>
                <a:gd name="T25" fmla="*/ 40 h 60"/>
                <a:gd name="T26" fmla="*/ 25 w 73"/>
                <a:gd name="T27" fmla="*/ 37 h 60"/>
                <a:gd name="T28" fmla="*/ 18 w 73"/>
                <a:gd name="T29" fmla="*/ 34 h 60"/>
                <a:gd name="T30" fmla="*/ 14 w 73"/>
                <a:gd name="T31" fmla="*/ 29 h 60"/>
                <a:gd name="T32" fmla="*/ 10 w 73"/>
                <a:gd name="T33" fmla="*/ 20 h 60"/>
                <a:gd name="T34" fmla="*/ 7 w 73"/>
                <a:gd name="T35" fmla="*/ 13 h 60"/>
                <a:gd name="T36" fmla="*/ 0 w 73"/>
                <a:gd name="T37" fmla="*/ 0 h 60"/>
                <a:gd name="T38" fmla="*/ 8 w 73"/>
                <a:gd name="T3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0">
                  <a:moveTo>
                    <a:pt x="8" y="4"/>
                  </a:moveTo>
                  <a:lnTo>
                    <a:pt x="16" y="7"/>
                  </a:lnTo>
                  <a:lnTo>
                    <a:pt x="25" y="11"/>
                  </a:lnTo>
                  <a:lnTo>
                    <a:pt x="33" y="16"/>
                  </a:lnTo>
                  <a:lnTo>
                    <a:pt x="39" y="21"/>
                  </a:lnTo>
                  <a:lnTo>
                    <a:pt x="48" y="28"/>
                  </a:lnTo>
                  <a:lnTo>
                    <a:pt x="55" y="35"/>
                  </a:lnTo>
                  <a:lnTo>
                    <a:pt x="65" y="47"/>
                  </a:lnTo>
                  <a:lnTo>
                    <a:pt x="73" y="60"/>
                  </a:lnTo>
                  <a:lnTo>
                    <a:pt x="61" y="53"/>
                  </a:lnTo>
                  <a:lnTo>
                    <a:pt x="51" y="48"/>
                  </a:lnTo>
                  <a:lnTo>
                    <a:pt x="42" y="43"/>
                  </a:lnTo>
                  <a:lnTo>
                    <a:pt x="32" y="40"/>
                  </a:lnTo>
                  <a:lnTo>
                    <a:pt x="25" y="37"/>
                  </a:lnTo>
                  <a:lnTo>
                    <a:pt x="18" y="34"/>
                  </a:lnTo>
                  <a:lnTo>
                    <a:pt x="14" y="29"/>
                  </a:lnTo>
                  <a:lnTo>
                    <a:pt x="10" y="20"/>
                  </a:lnTo>
                  <a:lnTo>
                    <a:pt x="7" y="13"/>
                  </a:lnTo>
                  <a:lnTo>
                    <a:pt x="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7" name="Freeform 165"/>
            <p:cNvSpPr>
              <a:spLocks/>
            </p:cNvSpPr>
            <p:nvPr/>
          </p:nvSpPr>
          <p:spPr bwMode="auto">
            <a:xfrm>
              <a:off x="1579" y="3431"/>
              <a:ext cx="57" cy="38"/>
            </a:xfrm>
            <a:custGeom>
              <a:avLst/>
              <a:gdLst>
                <a:gd name="T0" fmla="*/ 57 w 57"/>
                <a:gd name="T1" fmla="*/ 0 h 38"/>
                <a:gd name="T2" fmla="*/ 46 w 57"/>
                <a:gd name="T3" fmla="*/ 2 h 38"/>
                <a:gd name="T4" fmla="*/ 34 w 57"/>
                <a:gd name="T5" fmla="*/ 6 h 38"/>
                <a:gd name="T6" fmla="*/ 17 w 57"/>
                <a:gd name="T7" fmla="*/ 15 h 38"/>
                <a:gd name="T8" fmla="*/ 10 w 57"/>
                <a:gd name="T9" fmla="*/ 22 h 38"/>
                <a:gd name="T10" fmla="*/ 4 w 57"/>
                <a:gd name="T11" fmla="*/ 32 h 38"/>
                <a:gd name="T12" fmla="*/ 0 w 57"/>
                <a:gd name="T13" fmla="*/ 38 h 38"/>
                <a:gd name="T14" fmla="*/ 16 w 57"/>
                <a:gd name="T15" fmla="*/ 33 h 38"/>
                <a:gd name="T16" fmla="*/ 36 w 57"/>
                <a:gd name="T17" fmla="*/ 32 h 38"/>
                <a:gd name="T18" fmla="*/ 44 w 57"/>
                <a:gd name="T19" fmla="*/ 29 h 38"/>
                <a:gd name="T20" fmla="*/ 50 w 57"/>
                <a:gd name="T21" fmla="*/ 22 h 38"/>
                <a:gd name="T22" fmla="*/ 55 w 57"/>
                <a:gd name="T23" fmla="*/ 12 h 38"/>
                <a:gd name="T24" fmla="*/ 57 w 57"/>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8">
                  <a:moveTo>
                    <a:pt x="57" y="0"/>
                  </a:moveTo>
                  <a:lnTo>
                    <a:pt x="46" y="2"/>
                  </a:lnTo>
                  <a:lnTo>
                    <a:pt x="34" y="6"/>
                  </a:lnTo>
                  <a:lnTo>
                    <a:pt x="17" y="15"/>
                  </a:lnTo>
                  <a:lnTo>
                    <a:pt x="10" y="22"/>
                  </a:lnTo>
                  <a:lnTo>
                    <a:pt x="4" y="32"/>
                  </a:lnTo>
                  <a:lnTo>
                    <a:pt x="0" y="38"/>
                  </a:lnTo>
                  <a:lnTo>
                    <a:pt x="16" y="33"/>
                  </a:lnTo>
                  <a:lnTo>
                    <a:pt x="36" y="32"/>
                  </a:lnTo>
                  <a:lnTo>
                    <a:pt x="44" y="29"/>
                  </a:lnTo>
                  <a:lnTo>
                    <a:pt x="50" y="22"/>
                  </a:lnTo>
                  <a:lnTo>
                    <a:pt x="55"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8" name="Freeform 166"/>
            <p:cNvSpPr>
              <a:spLocks/>
            </p:cNvSpPr>
            <p:nvPr/>
          </p:nvSpPr>
          <p:spPr bwMode="auto">
            <a:xfrm>
              <a:off x="1586" y="3548"/>
              <a:ext cx="21" cy="90"/>
            </a:xfrm>
            <a:custGeom>
              <a:avLst/>
              <a:gdLst>
                <a:gd name="T0" fmla="*/ 3 w 21"/>
                <a:gd name="T1" fmla="*/ 0 h 90"/>
                <a:gd name="T2" fmla="*/ 14 w 21"/>
                <a:gd name="T3" fmla="*/ 17 h 90"/>
                <a:gd name="T4" fmla="*/ 18 w 21"/>
                <a:gd name="T5" fmla="*/ 28 h 90"/>
                <a:gd name="T6" fmla="*/ 21 w 21"/>
                <a:gd name="T7" fmla="*/ 41 h 90"/>
                <a:gd name="T8" fmla="*/ 21 w 21"/>
                <a:gd name="T9" fmla="*/ 51 h 90"/>
                <a:gd name="T10" fmla="*/ 19 w 21"/>
                <a:gd name="T11" fmla="*/ 61 h 90"/>
                <a:gd name="T12" fmla="*/ 18 w 21"/>
                <a:gd name="T13" fmla="*/ 71 h 90"/>
                <a:gd name="T14" fmla="*/ 14 w 21"/>
                <a:gd name="T15" fmla="*/ 77 h 90"/>
                <a:gd name="T16" fmla="*/ 9 w 21"/>
                <a:gd name="T17" fmla="*/ 84 h 90"/>
                <a:gd name="T18" fmla="*/ 0 w 21"/>
                <a:gd name="T19" fmla="*/ 90 h 90"/>
                <a:gd name="T20" fmla="*/ 7 w 21"/>
                <a:gd name="T21" fmla="*/ 76 h 90"/>
                <a:gd name="T22" fmla="*/ 9 w 21"/>
                <a:gd name="T23" fmla="*/ 68 h 90"/>
                <a:gd name="T24" fmla="*/ 11 w 21"/>
                <a:gd name="T25" fmla="*/ 59 h 90"/>
                <a:gd name="T26" fmla="*/ 11 w 21"/>
                <a:gd name="T27" fmla="*/ 50 h 90"/>
                <a:gd name="T28" fmla="*/ 11 w 21"/>
                <a:gd name="T29" fmla="*/ 41 h 90"/>
                <a:gd name="T30" fmla="*/ 11 w 21"/>
                <a:gd name="T31" fmla="*/ 33 h 90"/>
                <a:gd name="T32" fmla="*/ 8 w 21"/>
                <a:gd name="T33" fmla="*/ 20 h 90"/>
                <a:gd name="T34" fmla="*/ 3 w 21"/>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90">
                  <a:moveTo>
                    <a:pt x="3" y="0"/>
                  </a:moveTo>
                  <a:lnTo>
                    <a:pt x="14" y="17"/>
                  </a:lnTo>
                  <a:lnTo>
                    <a:pt x="18" y="28"/>
                  </a:lnTo>
                  <a:lnTo>
                    <a:pt x="21" y="41"/>
                  </a:lnTo>
                  <a:lnTo>
                    <a:pt x="21" y="51"/>
                  </a:lnTo>
                  <a:lnTo>
                    <a:pt x="19" y="61"/>
                  </a:lnTo>
                  <a:lnTo>
                    <a:pt x="18" y="71"/>
                  </a:lnTo>
                  <a:lnTo>
                    <a:pt x="14" y="77"/>
                  </a:lnTo>
                  <a:lnTo>
                    <a:pt x="9" y="84"/>
                  </a:lnTo>
                  <a:lnTo>
                    <a:pt x="0" y="90"/>
                  </a:lnTo>
                  <a:lnTo>
                    <a:pt x="7" y="76"/>
                  </a:lnTo>
                  <a:lnTo>
                    <a:pt x="9" y="68"/>
                  </a:lnTo>
                  <a:lnTo>
                    <a:pt x="11" y="59"/>
                  </a:lnTo>
                  <a:lnTo>
                    <a:pt x="11" y="50"/>
                  </a:lnTo>
                  <a:lnTo>
                    <a:pt x="11" y="41"/>
                  </a:lnTo>
                  <a:lnTo>
                    <a:pt x="11" y="33"/>
                  </a:lnTo>
                  <a:lnTo>
                    <a:pt x="8" y="2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167"/>
            <p:cNvSpPr>
              <a:spLocks/>
            </p:cNvSpPr>
            <p:nvPr/>
          </p:nvSpPr>
          <p:spPr bwMode="auto">
            <a:xfrm>
              <a:off x="1490" y="3508"/>
              <a:ext cx="25" cy="117"/>
            </a:xfrm>
            <a:custGeom>
              <a:avLst/>
              <a:gdLst>
                <a:gd name="T0" fmla="*/ 11 w 25"/>
                <a:gd name="T1" fmla="*/ 0 h 117"/>
                <a:gd name="T2" fmla="*/ 3 w 25"/>
                <a:gd name="T3" fmla="*/ 23 h 117"/>
                <a:gd name="T4" fmla="*/ 0 w 25"/>
                <a:gd name="T5" fmla="*/ 39 h 117"/>
                <a:gd name="T6" fmla="*/ 0 w 25"/>
                <a:gd name="T7" fmla="*/ 56 h 117"/>
                <a:gd name="T8" fmla="*/ 2 w 25"/>
                <a:gd name="T9" fmla="*/ 75 h 117"/>
                <a:gd name="T10" fmla="*/ 7 w 25"/>
                <a:gd name="T11" fmla="*/ 93 h 117"/>
                <a:gd name="T12" fmla="*/ 16 w 25"/>
                <a:gd name="T13" fmla="*/ 110 h 117"/>
                <a:gd name="T14" fmla="*/ 25 w 25"/>
                <a:gd name="T15" fmla="*/ 117 h 117"/>
                <a:gd name="T16" fmla="*/ 15 w 25"/>
                <a:gd name="T17" fmla="*/ 97 h 117"/>
                <a:gd name="T18" fmla="*/ 11 w 25"/>
                <a:gd name="T19" fmla="*/ 65 h 117"/>
                <a:gd name="T20" fmla="*/ 11 w 25"/>
                <a:gd name="T21" fmla="*/ 40 h 117"/>
                <a:gd name="T22" fmla="*/ 11 w 25"/>
                <a:gd name="T23" fmla="*/ 22 h 117"/>
                <a:gd name="T24" fmla="*/ 11 w 25"/>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7">
                  <a:moveTo>
                    <a:pt x="11" y="0"/>
                  </a:moveTo>
                  <a:lnTo>
                    <a:pt x="3" y="23"/>
                  </a:lnTo>
                  <a:lnTo>
                    <a:pt x="0" y="39"/>
                  </a:lnTo>
                  <a:lnTo>
                    <a:pt x="0" y="56"/>
                  </a:lnTo>
                  <a:lnTo>
                    <a:pt x="2" y="75"/>
                  </a:lnTo>
                  <a:lnTo>
                    <a:pt x="7" y="93"/>
                  </a:lnTo>
                  <a:lnTo>
                    <a:pt x="16" y="110"/>
                  </a:lnTo>
                  <a:lnTo>
                    <a:pt x="25" y="117"/>
                  </a:lnTo>
                  <a:lnTo>
                    <a:pt x="15" y="97"/>
                  </a:lnTo>
                  <a:lnTo>
                    <a:pt x="11" y="65"/>
                  </a:lnTo>
                  <a:lnTo>
                    <a:pt x="11" y="40"/>
                  </a:lnTo>
                  <a:lnTo>
                    <a:pt x="11" y="2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Oval 168"/>
            <p:cNvSpPr>
              <a:spLocks noChangeArrowheads="1"/>
            </p:cNvSpPr>
            <p:nvPr/>
          </p:nvSpPr>
          <p:spPr bwMode="auto">
            <a:xfrm>
              <a:off x="1553" y="3577"/>
              <a:ext cx="8"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1" name="Oval 169"/>
            <p:cNvSpPr>
              <a:spLocks noChangeArrowheads="1"/>
            </p:cNvSpPr>
            <p:nvPr/>
          </p:nvSpPr>
          <p:spPr bwMode="auto">
            <a:xfrm>
              <a:off x="1545" y="3548"/>
              <a:ext cx="4"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2" name="Oval 170"/>
            <p:cNvSpPr>
              <a:spLocks noChangeArrowheads="1"/>
            </p:cNvSpPr>
            <p:nvPr/>
          </p:nvSpPr>
          <p:spPr bwMode="auto">
            <a:xfrm>
              <a:off x="1619" y="3513"/>
              <a:ext cx="4"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3" name="Oval 171"/>
            <p:cNvSpPr>
              <a:spLocks noChangeArrowheads="1"/>
            </p:cNvSpPr>
            <p:nvPr/>
          </p:nvSpPr>
          <p:spPr bwMode="auto">
            <a:xfrm>
              <a:off x="1626" y="3575"/>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4" name="Oval 172"/>
            <p:cNvSpPr>
              <a:spLocks noChangeArrowheads="1"/>
            </p:cNvSpPr>
            <p:nvPr/>
          </p:nvSpPr>
          <p:spPr bwMode="auto">
            <a:xfrm>
              <a:off x="1549" y="3610"/>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5" name="Oval 173"/>
            <p:cNvSpPr>
              <a:spLocks noChangeArrowheads="1"/>
            </p:cNvSpPr>
            <p:nvPr/>
          </p:nvSpPr>
          <p:spPr bwMode="auto">
            <a:xfrm>
              <a:off x="1555" y="3576"/>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6" name="Oval 174"/>
            <p:cNvSpPr>
              <a:spLocks noChangeArrowheads="1"/>
            </p:cNvSpPr>
            <p:nvPr/>
          </p:nvSpPr>
          <p:spPr bwMode="auto">
            <a:xfrm>
              <a:off x="1547" y="3546"/>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7" name="Oval 175"/>
            <p:cNvSpPr>
              <a:spLocks noChangeArrowheads="1"/>
            </p:cNvSpPr>
            <p:nvPr/>
          </p:nvSpPr>
          <p:spPr bwMode="auto">
            <a:xfrm>
              <a:off x="1621" y="3511"/>
              <a:ext cx="4"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8" name="Oval 176"/>
            <p:cNvSpPr>
              <a:spLocks noChangeArrowheads="1"/>
            </p:cNvSpPr>
            <p:nvPr/>
          </p:nvSpPr>
          <p:spPr bwMode="auto">
            <a:xfrm>
              <a:off x="1628" y="3574"/>
              <a:ext cx="6"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9" name="Oval 177"/>
            <p:cNvSpPr>
              <a:spLocks noChangeArrowheads="1"/>
            </p:cNvSpPr>
            <p:nvPr/>
          </p:nvSpPr>
          <p:spPr bwMode="auto">
            <a:xfrm>
              <a:off x="1551" y="3609"/>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0" name="Oval 178"/>
            <p:cNvSpPr>
              <a:spLocks noChangeArrowheads="1"/>
            </p:cNvSpPr>
            <p:nvPr/>
          </p:nvSpPr>
          <p:spPr bwMode="auto">
            <a:xfrm>
              <a:off x="1558" y="3578"/>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1" name="Oval 179"/>
            <p:cNvSpPr>
              <a:spLocks noChangeArrowheads="1"/>
            </p:cNvSpPr>
            <p:nvPr/>
          </p:nvSpPr>
          <p:spPr bwMode="auto">
            <a:xfrm>
              <a:off x="1622" y="3514"/>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2" name="Oval 180"/>
            <p:cNvSpPr>
              <a:spLocks noChangeArrowheads="1"/>
            </p:cNvSpPr>
            <p:nvPr/>
          </p:nvSpPr>
          <p:spPr bwMode="auto">
            <a:xfrm>
              <a:off x="1631" y="3576"/>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Oval 181"/>
            <p:cNvSpPr>
              <a:spLocks noChangeArrowheads="1"/>
            </p:cNvSpPr>
            <p:nvPr/>
          </p:nvSpPr>
          <p:spPr bwMode="auto">
            <a:xfrm>
              <a:off x="1553" y="3611"/>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4" name="Freeform 182"/>
            <p:cNvSpPr>
              <a:spLocks/>
            </p:cNvSpPr>
            <p:nvPr/>
          </p:nvSpPr>
          <p:spPr bwMode="auto">
            <a:xfrm>
              <a:off x="1976" y="3720"/>
              <a:ext cx="84" cy="79"/>
            </a:xfrm>
            <a:custGeom>
              <a:avLst/>
              <a:gdLst>
                <a:gd name="T0" fmla="*/ 20 w 84"/>
                <a:gd name="T1" fmla="*/ 0 h 79"/>
                <a:gd name="T2" fmla="*/ 13 w 84"/>
                <a:gd name="T3" fmla="*/ 16 h 79"/>
                <a:gd name="T4" fmla="*/ 13 w 84"/>
                <a:gd name="T5" fmla="*/ 30 h 79"/>
                <a:gd name="T6" fmla="*/ 17 w 84"/>
                <a:gd name="T7" fmla="*/ 45 h 79"/>
                <a:gd name="T8" fmla="*/ 0 w 84"/>
                <a:gd name="T9" fmla="*/ 64 h 79"/>
                <a:gd name="T10" fmla="*/ 16 w 84"/>
                <a:gd name="T11" fmla="*/ 79 h 79"/>
                <a:gd name="T12" fmla="*/ 28 w 84"/>
                <a:gd name="T13" fmla="*/ 64 h 79"/>
                <a:gd name="T14" fmla="*/ 50 w 84"/>
                <a:gd name="T15" fmla="*/ 72 h 79"/>
                <a:gd name="T16" fmla="*/ 71 w 84"/>
                <a:gd name="T17" fmla="*/ 72 h 79"/>
                <a:gd name="T18" fmla="*/ 84 w 84"/>
                <a:gd name="T19" fmla="*/ 63 h 79"/>
                <a:gd name="T20" fmla="*/ 20 w 8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9">
                  <a:moveTo>
                    <a:pt x="20" y="0"/>
                  </a:moveTo>
                  <a:lnTo>
                    <a:pt x="13" y="16"/>
                  </a:lnTo>
                  <a:lnTo>
                    <a:pt x="13" y="30"/>
                  </a:lnTo>
                  <a:lnTo>
                    <a:pt x="17" y="45"/>
                  </a:lnTo>
                  <a:lnTo>
                    <a:pt x="0" y="64"/>
                  </a:lnTo>
                  <a:lnTo>
                    <a:pt x="16" y="79"/>
                  </a:lnTo>
                  <a:lnTo>
                    <a:pt x="28" y="64"/>
                  </a:lnTo>
                  <a:lnTo>
                    <a:pt x="50" y="72"/>
                  </a:lnTo>
                  <a:lnTo>
                    <a:pt x="71" y="72"/>
                  </a:lnTo>
                  <a:lnTo>
                    <a:pt x="84" y="63"/>
                  </a:lnTo>
                  <a:lnTo>
                    <a:pt x="20" y="0"/>
                  </a:lnTo>
                  <a:close/>
                </a:path>
              </a:pathLst>
            </a:custGeom>
            <a:solidFill>
              <a:srgbClr val="000000"/>
            </a:solidFill>
            <a:ln w="3175">
              <a:solidFill>
                <a:srgbClr val="004000"/>
              </a:solidFill>
              <a:prstDash val="solid"/>
              <a:round/>
              <a:headEnd/>
              <a:tailEnd/>
            </a:ln>
          </p:spPr>
          <p:txBody>
            <a:bodyPr/>
            <a:lstStyle/>
            <a:p>
              <a:endParaRPr lang="en-US"/>
            </a:p>
          </p:txBody>
        </p:sp>
        <p:sp>
          <p:nvSpPr>
            <p:cNvPr id="33975" name="Freeform 183"/>
            <p:cNvSpPr>
              <a:spLocks/>
            </p:cNvSpPr>
            <p:nvPr/>
          </p:nvSpPr>
          <p:spPr bwMode="auto">
            <a:xfrm>
              <a:off x="1803" y="3940"/>
              <a:ext cx="489" cy="367"/>
            </a:xfrm>
            <a:custGeom>
              <a:avLst/>
              <a:gdLst>
                <a:gd name="T0" fmla="*/ 0 w 489"/>
                <a:gd name="T1" fmla="*/ 367 h 367"/>
                <a:gd name="T2" fmla="*/ 7 w 489"/>
                <a:gd name="T3" fmla="*/ 232 h 367"/>
                <a:gd name="T4" fmla="*/ 22 w 489"/>
                <a:gd name="T5" fmla="*/ 173 h 367"/>
                <a:gd name="T6" fmla="*/ 43 w 489"/>
                <a:gd name="T7" fmla="*/ 138 h 367"/>
                <a:gd name="T8" fmla="*/ 69 w 489"/>
                <a:gd name="T9" fmla="*/ 104 h 367"/>
                <a:gd name="T10" fmla="*/ 102 w 489"/>
                <a:gd name="T11" fmla="*/ 76 h 367"/>
                <a:gd name="T12" fmla="*/ 131 w 489"/>
                <a:gd name="T13" fmla="*/ 52 h 367"/>
                <a:gd name="T14" fmla="*/ 164 w 489"/>
                <a:gd name="T15" fmla="*/ 36 h 367"/>
                <a:gd name="T16" fmla="*/ 209 w 489"/>
                <a:gd name="T17" fmla="*/ 19 h 367"/>
                <a:gd name="T18" fmla="*/ 250 w 489"/>
                <a:gd name="T19" fmla="*/ 5 h 367"/>
                <a:gd name="T20" fmla="*/ 287 w 489"/>
                <a:gd name="T21" fmla="*/ 3 h 367"/>
                <a:gd name="T22" fmla="*/ 328 w 489"/>
                <a:gd name="T23" fmla="*/ 0 h 367"/>
                <a:gd name="T24" fmla="*/ 361 w 489"/>
                <a:gd name="T25" fmla="*/ 5 h 367"/>
                <a:gd name="T26" fmla="*/ 401 w 489"/>
                <a:gd name="T27" fmla="*/ 14 h 367"/>
                <a:gd name="T28" fmla="*/ 425 w 489"/>
                <a:gd name="T29" fmla="*/ 26 h 367"/>
                <a:gd name="T30" fmla="*/ 489 w 489"/>
                <a:gd name="T31" fmla="*/ 83 h 367"/>
                <a:gd name="T32" fmla="*/ 420 w 489"/>
                <a:gd name="T33" fmla="*/ 69 h 367"/>
                <a:gd name="T34" fmla="*/ 387 w 489"/>
                <a:gd name="T35" fmla="*/ 85 h 367"/>
                <a:gd name="T36" fmla="*/ 346 w 489"/>
                <a:gd name="T37" fmla="*/ 88 h 367"/>
                <a:gd name="T38" fmla="*/ 314 w 489"/>
                <a:gd name="T39" fmla="*/ 92 h 367"/>
                <a:gd name="T40" fmla="*/ 275 w 489"/>
                <a:gd name="T41" fmla="*/ 104 h 367"/>
                <a:gd name="T42" fmla="*/ 233 w 489"/>
                <a:gd name="T43" fmla="*/ 107 h 367"/>
                <a:gd name="T44" fmla="*/ 202 w 489"/>
                <a:gd name="T45" fmla="*/ 114 h 367"/>
                <a:gd name="T46" fmla="*/ 159 w 489"/>
                <a:gd name="T47" fmla="*/ 124 h 367"/>
                <a:gd name="T48" fmla="*/ 122 w 489"/>
                <a:gd name="T49" fmla="*/ 133 h 367"/>
                <a:gd name="T50" fmla="*/ 100 w 489"/>
                <a:gd name="T51" fmla="*/ 154 h 367"/>
                <a:gd name="T52" fmla="*/ 71 w 489"/>
                <a:gd name="T53" fmla="*/ 199 h 367"/>
                <a:gd name="T54" fmla="*/ 57 w 489"/>
                <a:gd name="T55" fmla="*/ 247 h 367"/>
                <a:gd name="T56" fmla="*/ 50 w 489"/>
                <a:gd name="T57" fmla="*/ 287 h 367"/>
                <a:gd name="T58" fmla="*/ 48 w 489"/>
                <a:gd name="T59" fmla="*/ 367 h 367"/>
                <a:gd name="T60" fmla="*/ 0 w 489"/>
                <a:gd name="T61"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67">
                  <a:moveTo>
                    <a:pt x="0" y="367"/>
                  </a:moveTo>
                  <a:lnTo>
                    <a:pt x="7" y="232"/>
                  </a:lnTo>
                  <a:lnTo>
                    <a:pt x="22" y="173"/>
                  </a:lnTo>
                  <a:lnTo>
                    <a:pt x="43" y="138"/>
                  </a:lnTo>
                  <a:lnTo>
                    <a:pt x="69" y="104"/>
                  </a:lnTo>
                  <a:lnTo>
                    <a:pt x="102" y="76"/>
                  </a:lnTo>
                  <a:lnTo>
                    <a:pt x="131" y="52"/>
                  </a:lnTo>
                  <a:lnTo>
                    <a:pt x="164" y="36"/>
                  </a:lnTo>
                  <a:lnTo>
                    <a:pt x="209" y="19"/>
                  </a:lnTo>
                  <a:lnTo>
                    <a:pt x="250" y="5"/>
                  </a:lnTo>
                  <a:lnTo>
                    <a:pt x="287" y="3"/>
                  </a:lnTo>
                  <a:lnTo>
                    <a:pt x="328" y="0"/>
                  </a:lnTo>
                  <a:lnTo>
                    <a:pt x="361" y="5"/>
                  </a:lnTo>
                  <a:lnTo>
                    <a:pt x="401" y="14"/>
                  </a:lnTo>
                  <a:lnTo>
                    <a:pt x="425" y="26"/>
                  </a:lnTo>
                  <a:lnTo>
                    <a:pt x="489" y="83"/>
                  </a:lnTo>
                  <a:lnTo>
                    <a:pt x="420" y="69"/>
                  </a:lnTo>
                  <a:lnTo>
                    <a:pt x="387" y="85"/>
                  </a:lnTo>
                  <a:lnTo>
                    <a:pt x="346" y="88"/>
                  </a:lnTo>
                  <a:lnTo>
                    <a:pt x="314" y="92"/>
                  </a:lnTo>
                  <a:lnTo>
                    <a:pt x="275" y="104"/>
                  </a:lnTo>
                  <a:lnTo>
                    <a:pt x="233" y="107"/>
                  </a:lnTo>
                  <a:lnTo>
                    <a:pt x="202" y="114"/>
                  </a:lnTo>
                  <a:lnTo>
                    <a:pt x="159" y="124"/>
                  </a:lnTo>
                  <a:lnTo>
                    <a:pt x="122" y="133"/>
                  </a:lnTo>
                  <a:lnTo>
                    <a:pt x="100" y="154"/>
                  </a:lnTo>
                  <a:lnTo>
                    <a:pt x="71" y="199"/>
                  </a:lnTo>
                  <a:lnTo>
                    <a:pt x="57" y="247"/>
                  </a:lnTo>
                  <a:lnTo>
                    <a:pt x="50" y="287"/>
                  </a:lnTo>
                  <a:lnTo>
                    <a:pt x="48" y="367"/>
                  </a:lnTo>
                  <a:lnTo>
                    <a:pt x="0" y="367"/>
                  </a:lnTo>
                  <a:close/>
                </a:path>
              </a:pathLst>
            </a:custGeom>
            <a:solidFill>
              <a:srgbClr val="000000"/>
            </a:solidFill>
            <a:ln w="3175">
              <a:solidFill>
                <a:srgbClr val="004000"/>
              </a:solidFill>
              <a:prstDash val="solid"/>
              <a:round/>
              <a:headEnd/>
              <a:tailEnd/>
            </a:ln>
          </p:spPr>
          <p:txBody>
            <a:bodyPr/>
            <a:lstStyle/>
            <a:p>
              <a:endParaRPr lang="en-US"/>
            </a:p>
          </p:txBody>
        </p:sp>
        <p:sp>
          <p:nvSpPr>
            <p:cNvPr id="33976" name="Freeform 184"/>
            <p:cNvSpPr>
              <a:spLocks/>
            </p:cNvSpPr>
            <p:nvPr/>
          </p:nvSpPr>
          <p:spPr bwMode="auto">
            <a:xfrm>
              <a:off x="1827" y="3978"/>
              <a:ext cx="361" cy="270"/>
            </a:xfrm>
            <a:custGeom>
              <a:avLst/>
              <a:gdLst>
                <a:gd name="T0" fmla="*/ 0 w 361"/>
                <a:gd name="T1" fmla="*/ 270 h 270"/>
                <a:gd name="T2" fmla="*/ 5 w 361"/>
                <a:gd name="T3" fmla="*/ 199 h 270"/>
                <a:gd name="T4" fmla="*/ 31 w 361"/>
                <a:gd name="T5" fmla="*/ 126 h 270"/>
                <a:gd name="T6" fmla="*/ 86 w 361"/>
                <a:gd name="T7" fmla="*/ 76 h 270"/>
                <a:gd name="T8" fmla="*/ 169 w 361"/>
                <a:gd name="T9" fmla="*/ 45 h 270"/>
                <a:gd name="T10" fmla="*/ 235 w 361"/>
                <a:gd name="T11" fmla="*/ 31 h 270"/>
                <a:gd name="T12" fmla="*/ 313 w 361"/>
                <a:gd name="T13" fmla="*/ 7 h 270"/>
                <a:gd name="T14" fmla="*/ 361 w 361"/>
                <a:gd name="T15" fmla="*/ 7 h 270"/>
                <a:gd name="T16" fmla="*/ 299 w 361"/>
                <a:gd name="T17" fmla="*/ 0 h 270"/>
                <a:gd name="T18" fmla="*/ 247 w 361"/>
                <a:gd name="T19" fmla="*/ 10 h 270"/>
                <a:gd name="T20" fmla="*/ 192 w 361"/>
                <a:gd name="T21" fmla="*/ 33 h 270"/>
                <a:gd name="T22" fmla="*/ 107 w 361"/>
                <a:gd name="T23" fmla="*/ 64 h 270"/>
                <a:gd name="T24" fmla="*/ 29 w 361"/>
                <a:gd name="T25" fmla="*/ 111 h 270"/>
                <a:gd name="T26" fmla="*/ 12 w 361"/>
                <a:gd name="T27" fmla="*/ 152 h 270"/>
                <a:gd name="T28" fmla="*/ 0 w 361"/>
                <a:gd name="T2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270">
                  <a:moveTo>
                    <a:pt x="0" y="270"/>
                  </a:moveTo>
                  <a:lnTo>
                    <a:pt x="5" y="199"/>
                  </a:lnTo>
                  <a:lnTo>
                    <a:pt x="31" y="126"/>
                  </a:lnTo>
                  <a:lnTo>
                    <a:pt x="86" y="76"/>
                  </a:lnTo>
                  <a:lnTo>
                    <a:pt x="169" y="45"/>
                  </a:lnTo>
                  <a:lnTo>
                    <a:pt x="235" y="31"/>
                  </a:lnTo>
                  <a:lnTo>
                    <a:pt x="313" y="7"/>
                  </a:lnTo>
                  <a:lnTo>
                    <a:pt x="361" y="7"/>
                  </a:lnTo>
                  <a:lnTo>
                    <a:pt x="299" y="0"/>
                  </a:lnTo>
                  <a:lnTo>
                    <a:pt x="247" y="10"/>
                  </a:lnTo>
                  <a:lnTo>
                    <a:pt x="192" y="33"/>
                  </a:lnTo>
                  <a:lnTo>
                    <a:pt x="107" y="64"/>
                  </a:lnTo>
                  <a:lnTo>
                    <a:pt x="29" y="111"/>
                  </a:lnTo>
                  <a:lnTo>
                    <a:pt x="12" y="152"/>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185"/>
            <p:cNvSpPr>
              <a:spLocks/>
            </p:cNvSpPr>
            <p:nvPr/>
          </p:nvSpPr>
          <p:spPr bwMode="auto">
            <a:xfrm>
              <a:off x="1802" y="3781"/>
              <a:ext cx="192" cy="526"/>
            </a:xfrm>
            <a:custGeom>
              <a:avLst/>
              <a:gdLst>
                <a:gd name="T0" fmla="*/ 179 w 192"/>
                <a:gd name="T1" fmla="*/ 0 h 526"/>
                <a:gd name="T2" fmla="*/ 159 w 192"/>
                <a:gd name="T3" fmla="*/ 18 h 526"/>
                <a:gd name="T4" fmla="*/ 142 w 192"/>
                <a:gd name="T5" fmla="*/ 35 h 526"/>
                <a:gd name="T6" fmla="*/ 117 w 192"/>
                <a:gd name="T7" fmla="*/ 62 h 526"/>
                <a:gd name="T8" fmla="*/ 99 w 192"/>
                <a:gd name="T9" fmla="*/ 87 h 526"/>
                <a:gd name="T10" fmla="*/ 83 w 192"/>
                <a:gd name="T11" fmla="*/ 111 h 526"/>
                <a:gd name="T12" fmla="*/ 69 w 192"/>
                <a:gd name="T13" fmla="*/ 135 h 526"/>
                <a:gd name="T14" fmla="*/ 59 w 192"/>
                <a:gd name="T15" fmla="*/ 158 h 526"/>
                <a:gd name="T16" fmla="*/ 51 w 192"/>
                <a:gd name="T17" fmla="*/ 183 h 526"/>
                <a:gd name="T18" fmla="*/ 44 w 192"/>
                <a:gd name="T19" fmla="*/ 212 h 526"/>
                <a:gd name="T20" fmla="*/ 39 w 192"/>
                <a:gd name="T21" fmla="*/ 242 h 526"/>
                <a:gd name="T22" fmla="*/ 33 w 192"/>
                <a:gd name="T23" fmla="*/ 275 h 526"/>
                <a:gd name="T24" fmla="*/ 26 w 192"/>
                <a:gd name="T25" fmla="*/ 316 h 526"/>
                <a:gd name="T26" fmla="*/ 17 w 192"/>
                <a:gd name="T27" fmla="*/ 348 h 526"/>
                <a:gd name="T28" fmla="*/ 9 w 192"/>
                <a:gd name="T29" fmla="*/ 387 h 526"/>
                <a:gd name="T30" fmla="*/ 5 w 192"/>
                <a:gd name="T31" fmla="*/ 416 h 526"/>
                <a:gd name="T32" fmla="*/ 3 w 192"/>
                <a:gd name="T33" fmla="*/ 440 h 526"/>
                <a:gd name="T34" fmla="*/ 0 w 192"/>
                <a:gd name="T35" fmla="*/ 471 h 526"/>
                <a:gd name="T36" fmla="*/ 0 w 192"/>
                <a:gd name="T37" fmla="*/ 499 h 526"/>
                <a:gd name="T38" fmla="*/ 0 w 192"/>
                <a:gd name="T39" fmla="*/ 526 h 526"/>
                <a:gd name="T40" fmla="*/ 19 w 192"/>
                <a:gd name="T41" fmla="*/ 526 h 526"/>
                <a:gd name="T42" fmla="*/ 19 w 192"/>
                <a:gd name="T43" fmla="*/ 486 h 526"/>
                <a:gd name="T44" fmla="*/ 21 w 192"/>
                <a:gd name="T45" fmla="*/ 454 h 526"/>
                <a:gd name="T46" fmla="*/ 23 w 192"/>
                <a:gd name="T47" fmla="*/ 431 h 526"/>
                <a:gd name="T48" fmla="*/ 26 w 192"/>
                <a:gd name="T49" fmla="*/ 405 h 526"/>
                <a:gd name="T50" fmla="*/ 30 w 192"/>
                <a:gd name="T51" fmla="*/ 381 h 526"/>
                <a:gd name="T52" fmla="*/ 35 w 192"/>
                <a:gd name="T53" fmla="*/ 359 h 526"/>
                <a:gd name="T54" fmla="*/ 41 w 192"/>
                <a:gd name="T55" fmla="*/ 337 h 526"/>
                <a:gd name="T56" fmla="*/ 46 w 192"/>
                <a:gd name="T57" fmla="*/ 313 h 526"/>
                <a:gd name="T58" fmla="*/ 52 w 192"/>
                <a:gd name="T59" fmla="*/ 283 h 526"/>
                <a:gd name="T60" fmla="*/ 58 w 192"/>
                <a:gd name="T61" fmla="*/ 250 h 526"/>
                <a:gd name="T62" fmla="*/ 62 w 192"/>
                <a:gd name="T63" fmla="*/ 217 h 526"/>
                <a:gd name="T64" fmla="*/ 72 w 192"/>
                <a:gd name="T65" fmla="*/ 175 h 526"/>
                <a:gd name="T66" fmla="*/ 81 w 192"/>
                <a:gd name="T67" fmla="*/ 149 h 526"/>
                <a:gd name="T68" fmla="*/ 94 w 192"/>
                <a:gd name="T69" fmla="*/ 126 h 526"/>
                <a:gd name="T70" fmla="*/ 111 w 192"/>
                <a:gd name="T71" fmla="*/ 99 h 526"/>
                <a:gd name="T72" fmla="*/ 133 w 192"/>
                <a:gd name="T73" fmla="*/ 70 h 526"/>
                <a:gd name="T74" fmla="*/ 150 w 192"/>
                <a:gd name="T75" fmla="*/ 50 h 526"/>
                <a:gd name="T76" fmla="*/ 175 w 192"/>
                <a:gd name="T77" fmla="*/ 27 h 526"/>
                <a:gd name="T78" fmla="*/ 192 w 192"/>
                <a:gd name="T79" fmla="*/ 11 h 526"/>
                <a:gd name="T80" fmla="*/ 179 w 192"/>
                <a:gd name="T8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526">
                  <a:moveTo>
                    <a:pt x="179" y="0"/>
                  </a:moveTo>
                  <a:lnTo>
                    <a:pt x="159" y="18"/>
                  </a:lnTo>
                  <a:lnTo>
                    <a:pt x="142" y="35"/>
                  </a:lnTo>
                  <a:lnTo>
                    <a:pt x="117" y="62"/>
                  </a:lnTo>
                  <a:lnTo>
                    <a:pt x="99" y="87"/>
                  </a:lnTo>
                  <a:lnTo>
                    <a:pt x="83" y="111"/>
                  </a:lnTo>
                  <a:lnTo>
                    <a:pt x="69" y="135"/>
                  </a:lnTo>
                  <a:lnTo>
                    <a:pt x="59" y="158"/>
                  </a:lnTo>
                  <a:lnTo>
                    <a:pt x="51" y="183"/>
                  </a:lnTo>
                  <a:lnTo>
                    <a:pt x="44" y="212"/>
                  </a:lnTo>
                  <a:lnTo>
                    <a:pt x="39" y="242"/>
                  </a:lnTo>
                  <a:lnTo>
                    <a:pt x="33" y="275"/>
                  </a:lnTo>
                  <a:lnTo>
                    <a:pt x="26" y="316"/>
                  </a:lnTo>
                  <a:lnTo>
                    <a:pt x="17" y="348"/>
                  </a:lnTo>
                  <a:lnTo>
                    <a:pt x="9" y="387"/>
                  </a:lnTo>
                  <a:lnTo>
                    <a:pt x="5" y="416"/>
                  </a:lnTo>
                  <a:lnTo>
                    <a:pt x="3" y="440"/>
                  </a:lnTo>
                  <a:lnTo>
                    <a:pt x="0" y="471"/>
                  </a:lnTo>
                  <a:lnTo>
                    <a:pt x="0" y="499"/>
                  </a:lnTo>
                  <a:lnTo>
                    <a:pt x="0" y="526"/>
                  </a:lnTo>
                  <a:lnTo>
                    <a:pt x="19" y="526"/>
                  </a:lnTo>
                  <a:lnTo>
                    <a:pt x="19" y="486"/>
                  </a:lnTo>
                  <a:lnTo>
                    <a:pt x="21" y="454"/>
                  </a:lnTo>
                  <a:lnTo>
                    <a:pt x="23" y="431"/>
                  </a:lnTo>
                  <a:lnTo>
                    <a:pt x="26" y="405"/>
                  </a:lnTo>
                  <a:lnTo>
                    <a:pt x="30" y="381"/>
                  </a:lnTo>
                  <a:lnTo>
                    <a:pt x="35" y="359"/>
                  </a:lnTo>
                  <a:lnTo>
                    <a:pt x="41" y="337"/>
                  </a:lnTo>
                  <a:lnTo>
                    <a:pt x="46" y="313"/>
                  </a:lnTo>
                  <a:lnTo>
                    <a:pt x="52" y="283"/>
                  </a:lnTo>
                  <a:lnTo>
                    <a:pt x="58" y="250"/>
                  </a:lnTo>
                  <a:lnTo>
                    <a:pt x="62" y="217"/>
                  </a:lnTo>
                  <a:lnTo>
                    <a:pt x="72" y="175"/>
                  </a:lnTo>
                  <a:lnTo>
                    <a:pt x="81" y="149"/>
                  </a:lnTo>
                  <a:lnTo>
                    <a:pt x="94" y="126"/>
                  </a:lnTo>
                  <a:lnTo>
                    <a:pt x="111" y="99"/>
                  </a:lnTo>
                  <a:lnTo>
                    <a:pt x="133" y="70"/>
                  </a:lnTo>
                  <a:lnTo>
                    <a:pt x="150" y="50"/>
                  </a:lnTo>
                  <a:lnTo>
                    <a:pt x="175" y="27"/>
                  </a:lnTo>
                  <a:lnTo>
                    <a:pt x="192" y="11"/>
                  </a:lnTo>
                  <a:lnTo>
                    <a:pt x="179" y="0"/>
                  </a:lnTo>
                  <a:close/>
                </a:path>
              </a:pathLst>
            </a:custGeom>
            <a:solidFill>
              <a:srgbClr val="000000"/>
            </a:solidFill>
            <a:ln w="3175">
              <a:solidFill>
                <a:srgbClr val="004000"/>
              </a:solidFill>
              <a:prstDash val="solid"/>
              <a:round/>
              <a:headEnd/>
              <a:tailEnd/>
            </a:ln>
          </p:spPr>
          <p:txBody>
            <a:bodyPr/>
            <a:lstStyle/>
            <a:p>
              <a:endParaRPr lang="en-US"/>
            </a:p>
          </p:txBody>
        </p:sp>
        <p:sp>
          <p:nvSpPr>
            <p:cNvPr id="33978" name="Freeform 186"/>
            <p:cNvSpPr>
              <a:spLocks/>
            </p:cNvSpPr>
            <p:nvPr/>
          </p:nvSpPr>
          <p:spPr bwMode="auto">
            <a:xfrm>
              <a:off x="1471" y="3732"/>
              <a:ext cx="348" cy="575"/>
            </a:xfrm>
            <a:custGeom>
              <a:avLst/>
              <a:gdLst>
                <a:gd name="T0" fmla="*/ 348 w 348"/>
                <a:gd name="T1" fmla="*/ 575 h 575"/>
                <a:gd name="T2" fmla="*/ 338 w 348"/>
                <a:gd name="T3" fmla="*/ 461 h 575"/>
                <a:gd name="T4" fmla="*/ 326 w 348"/>
                <a:gd name="T5" fmla="*/ 414 h 575"/>
                <a:gd name="T6" fmla="*/ 320 w 348"/>
                <a:gd name="T7" fmla="*/ 361 h 575"/>
                <a:gd name="T8" fmla="*/ 309 w 348"/>
                <a:gd name="T9" fmla="*/ 304 h 575"/>
                <a:gd name="T10" fmla="*/ 293 w 348"/>
                <a:gd name="T11" fmla="*/ 253 h 575"/>
                <a:gd name="T12" fmla="*/ 280 w 348"/>
                <a:gd name="T13" fmla="*/ 212 h 575"/>
                <a:gd name="T14" fmla="*/ 260 w 348"/>
                <a:gd name="T15" fmla="*/ 170 h 575"/>
                <a:gd name="T16" fmla="*/ 233 w 348"/>
                <a:gd name="T17" fmla="*/ 129 h 575"/>
                <a:gd name="T18" fmla="*/ 209 w 348"/>
                <a:gd name="T19" fmla="*/ 98 h 575"/>
                <a:gd name="T20" fmla="*/ 186 w 348"/>
                <a:gd name="T21" fmla="*/ 72 h 575"/>
                <a:gd name="T22" fmla="*/ 162 w 348"/>
                <a:gd name="T23" fmla="*/ 52 h 575"/>
                <a:gd name="T24" fmla="*/ 118 w 348"/>
                <a:gd name="T25" fmla="*/ 29 h 575"/>
                <a:gd name="T26" fmla="*/ 66 w 348"/>
                <a:gd name="T27" fmla="*/ 12 h 575"/>
                <a:gd name="T28" fmla="*/ 0 w 348"/>
                <a:gd name="T29" fmla="*/ 0 h 575"/>
                <a:gd name="T30" fmla="*/ 34 w 348"/>
                <a:gd name="T31" fmla="*/ 25 h 575"/>
                <a:gd name="T32" fmla="*/ 56 w 348"/>
                <a:gd name="T33" fmla="*/ 45 h 575"/>
                <a:gd name="T34" fmla="*/ 80 w 348"/>
                <a:gd name="T35" fmla="*/ 72 h 575"/>
                <a:gd name="T36" fmla="*/ 98 w 348"/>
                <a:gd name="T37" fmla="*/ 92 h 575"/>
                <a:gd name="T38" fmla="*/ 122 w 348"/>
                <a:gd name="T39" fmla="*/ 116 h 575"/>
                <a:gd name="T40" fmla="*/ 144 w 348"/>
                <a:gd name="T41" fmla="*/ 139 h 575"/>
                <a:gd name="T42" fmla="*/ 175 w 348"/>
                <a:gd name="T43" fmla="*/ 172 h 575"/>
                <a:gd name="T44" fmla="*/ 200 w 348"/>
                <a:gd name="T45" fmla="*/ 198 h 575"/>
                <a:gd name="T46" fmla="*/ 220 w 348"/>
                <a:gd name="T47" fmla="*/ 227 h 575"/>
                <a:gd name="T48" fmla="*/ 240 w 348"/>
                <a:gd name="T49" fmla="*/ 261 h 575"/>
                <a:gd name="T50" fmla="*/ 253 w 348"/>
                <a:gd name="T51" fmla="*/ 290 h 575"/>
                <a:gd name="T52" fmla="*/ 273 w 348"/>
                <a:gd name="T53" fmla="*/ 329 h 575"/>
                <a:gd name="T54" fmla="*/ 291 w 348"/>
                <a:gd name="T55" fmla="*/ 375 h 575"/>
                <a:gd name="T56" fmla="*/ 306 w 348"/>
                <a:gd name="T57" fmla="*/ 423 h 575"/>
                <a:gd name="T58" fmla="*/ 318 w 348"/>
                <a:gd name="T59" fmla="*/ 476 h 575"/>
                <a:gd name="T60" fmla="*/ 326 w 348"/>
                <a:gd name="T61" fmla="*/ 529 h 575"/>
                <a:gd name="T62" fmla="*/ 324 w 348"/>
                <a:gd name="T63" fmla="*/ 575 h 575"/>
                <a:gd name="T64" fmla="*/ 348 w 348"/>
                <a:gd name="T65"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575">
                  <a:moveTo>
                    <a:pt x="348" y="575"/>
                  </a:moveTo>
                  <a:lnTo>
                    <a:pt x="338" y="461"/>
                  </a:lnTo>
                  <a:lnTo>
                    <a:pt x="326" y="414"/>
                  </a:lnTo>
                  <a:lnTo>
                    <a:pt x="320" y="361"/>
                  </a:lnTo>
                  <a:lnTo>
                    <a:pt x="309" y="304"/>
                  </a:lnTo>
                  <a:lnTo>
                    <a:pt x="293" y="253"/>
                  </a:lnTo>
                  <a:lnTo>
                    <a:pt x="280" y="212"/>
                  </a:lnTo>
                  <a:lnTo>
                    <a:pt x="260" y="170"/>
                  </a:lnTo>
                  <a:lnTo>
                    <a:pt x="233" y="129"/>
                  </a:lnTo>
                  <a:lnTo>
                    <a:pt x="209" y="98"/>
                  </a:lnTo>
                  <a:lnTo>
                    <a:pt x="186" y="72"/>
                  </a:lnTo>
                  <a:lnTo>
                    <a:pt x="162" y="52"/>
                  </a:lnTo>
                  <a:lnTo>
                    <a:pt x="118" y="29"/>
                  </a:lnTo>
                  <a:lnTo>
                    <a:pt x="66" y="12"/>
                  </a:lnTo>
                  <a:lnTo>
                    <a:pt x="0" y="0"/>
                  </a:lnTo>
                  <a:lnTo>
                    <a:pt x="34" y="25"/>
                  </a:lnTo>
                  <a:lnTo>
                    <a:pt x="56" y="45"/>
                  </a:lnTo>
                  <a:lnTo>
                    <a:pt x="80" y="72"/>
                  </a:lnTo>
                  <a:lnTo>
                    <a:pt x="98" y="92"/>
                  </a:lnTo>
                  <a:lnTo>
                    <a:pt x="122" y="116"/>
                  </a:lnTo>
                  <a:lnTo>
                    <a:pt x="144" y="139"/>
                  </a:lnTo>
                  <a:lnTo>
                    <a:pt x="175" y="172"/>
                  </a:lnTo>
                  <a:lnTo>
                    <a:pt x="200" y="198"/>
                  </a:lnTo>
                  <a:lnTo>
                    <a:pt x="220" y="227"/>
                  </a:lnTo>
                  <a:lnTo>
                    <a:pt x="240" y="261"/>
                  </a:lnTo>
                  <a:lnTo>
                    <a:pt x="253" y="290"/>
                  </a:lnTo>
                  <a:lnTo>
                    <a:pt x="273" y="329"/>
                  </a:lnTo>
                  <a:lnTo>
                    <a:pt x="291" y="375"/>
                  </a:lnTo>
                  <a:lnTo>
                    <a:pt x="306" y="423"/>
                  </a:lnTo>
                  <a:lnTo>
                    <a:pt x="318" y="476"/>
                  </a:lnTo>
                  <a:lnTo>
                    <a:pt x="326" y="529"/>
                  </a:lnTo>
                  <a:lnTo>
                    <a:pt x="324" y="575"/>
                  </a:lnTo>
                  <a:lnTo>
                    <a:pt x="348" y="575"/>
                  </a:lnTo>
                  <a:close/>
                </a:path>
              </a:pathLst>
            </a:custGeom>
            <a:solidFill>
              <a:srgbClr val="000000"/>
            </a:solidFill>
            <a:ln w="3175">
              <a:solidFill>
                <a:srgbClr val="004000"/>
              </a:solidFill>
              <a:prstDash val="solid"/>
              <a:round/>
              <a:headEnd/>
              <a:tailEnd/>
            </a:ln>
          </p:spPr>
          <p:txBody>
            <a:bodyPr/>
            <a:lstStyle/>
            <a:p>
              <a:endParaRPr lang="en-US"/>
            </a:p>
          </p:txBody>
        </p:sp>
        <p:sp>
          <p:nvSpPr>
            <p:cNvPr id="33979" name="Freeform 187"/>
            <p:cNvSpPr>
              <a:spLocks/>
            </p:cNvSpPr>
            <p:nvPr/>
          </p:nvSpPr>
          <p:spPr bwMode="auto">
            <a:xfrm>
              <a:off x="1564" y="3775"/>
              <a:ext cx="220" cy="351"/>
            </a:xfrm>
            <a:custGeom>
              <a:avLst/>
              <a:gdLst>
                <a:gd name="T0" fmla="*/ 0 w 220"/>
                <a:gd name="T1" fmla="*/ 0 h 351"/>
                <a:gd name="T2" fmla="*/ 31 w 220"/>
                <a:gd name="T3" fmla="*/ 21 h 351"/>
                <a:gd name="T4" fmla="*/ 73 w 220"/>
                <a:gd name="T5" fmla="*/ 63 h 351"/>
                <a:gd name="T6" fmla="*/ 105 w 220"/>
                <a:gd name="T7" fmla="*/ 98 h 351"/>
                <a:gd name="T8" fmla="*/ 138 w 220"/>
                <a:gd name="T9" fmla="*/ 143 h 351"/>
                <a:gd name="T10" fmla="*/ 165 w 220"/>
                <a:gd name="T11" fmla="*/ 194 h 351"/>
                <a:gd name="T12" fmla="*/ 189 w 220"/>
                <a:gd name="T13" fmla="*/ 241 h 351"/>
                <a:gd name="T14" fmla="*/ 205 w 220"/>
                <a:gd name="T15" fmla="*/ 296 h 351"/>
                <a:gd name="T16" fmla="*/ 220 w 220"/>
                <a:gd name="T17" fmla="*/ 351 h 351"/>
                <a:gd name="T18" fmla="*/ 205 w 220"/>
                <a:gd name="T19" fmla="*/ 271 h 351"/>
                <a:gd name="T20" fmla="*/ 180 w 220"/>
                <a:gd name="T21" fmla="*/ 202 h 351"/>
                <a:gd name="T22" fmla="*/ 151 w 220"/>
                <a:gd name="T23" fmla="*/ 145 h 351"/>
                <a:gd name="T24" fmla="*/ 118 w 220"/>
                <a:gd name="T25" fmla="*/ 102 h 351"/>
                <a:gd name="T26" fmla="*/ 87 w 220"/>
                <a:gd name="T27" fmla="*/ 65 h 351"/>
                <a:gd name="T28" fmla="*/ 0 w 220"/>
                <a:gd name="T2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351">
                  <a:moveTo>
                    <a:pt x="0" y="0"/>
                  </a:moveTo>
                  <a:lnTo>
                    <a:pt x="31" y="21"/>
                  </a:lnTo>
                  <a:lnTo>
                    <a:pt x="73" y="63"/>
                  </a:lnTo>
                  <a:lnTo>
                    <a:pt x="105" y="98"/>
                  </a:lnTo>
                  <a:lnTo>
                    <a:pt x="138" y="143"/>
                  </a:lnTo>
                  <a:lnTo>
                    <a:pt x="165" y="194"/>
                  </a:lnTo>
                  <a:lnTo>
                    <a:pt x="189" y="241"/>
                  </a:lnTo>
                  <a:lnTo>
                    <a:pt x="205" y="296"/>
                  </a:lnTo>
                  <a:lnTo>
                    <a:pt x="220" y="351"/>
                  </a:lnTo>
                  <a:lnTo>
                    <a:pt x="205" y="271"/>
                  </a:lnTo>
                  <a:lnTo>
                    <a:pt x="180" y="202"/>
                  </a:lnTo>
                  <a:lnTo>
                    <a:pt x="151" y="145"/>
                  </a:lnTo>
                  <a:lnTo>
                    <a:pt x="118" y="102"/>
                  </a:lnTo>
                  <a:lnTo>
                    <a:pt x="87"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0" name="Freeform 188"/>
            <p:cNvSpPr>
              <a:spLocks/>
            </p:cNvSpPr>
            <p:nvPr/>
          </p:nvSpPr>
          <p:spPr bwMode="auto">
            <a:xfrm>
              <a:off x="2085" y="3616"/>
              <a:ext cx="130" cy="94"/>
            </a:xfrm>
            <a:custGeom>
              <a:avLst/>
              <a:gdLst>
                <a:gd name="T0" fmla="*/ 25 w 130"/>
                <a:gd name="T1" fmla="*/ 6 h 94"/>
                <a:gd name="T2" fmla="*/ 48 w 130"/>
                <a:gd name="T3" fmla="*/ 4 h 94"/>
                <a:gd name="T4" fmla="*/ 67 w 130"/>
                <a:gd name="T5" fmla="*/ 0 h 94"/>
                <a:gd name="T6" fmla="*/ 82 w 130"/>
                <a:gd name="T7" fmla="*/ 0 h 94"/>
                <a:gd name="T8" fmla="*/ 95 w 130"/>
                <a:gd name="T9" fmla="*/ 2 h 94"/>
                <a:gd name="T10" fmla="*/ 103 w 130"/>
                <a:gd name="T11" fmla="*/ 6 h 94"/>
                <a:gd name="T12" fmla="*/ 111 w 130"/>
                <a:gd name="T13" fmla="*/ 11 h 94"/>
                <a:gd name="T14" fmla="*/ 121 w 130"/>
                <a:gd name="T15" fmla="*/ 18 h 94"/>
                <a:gd name="T16" fmla="*/ 130 w 130"/>
                <a:gd name="T17" fmla="*/ 21 h 94"/>
                <a:gd name="T18" fmla="*/ 122 w 130"/>
                <a:gd name="T19" fmla="*/ 25 h 94"/>
                <a:gd name="T20" fmla="*/ 115 w 130"/>
                <a:gd name="T21" fmla="*/ 32 h 94"/>
                <a:gd name="T22" fmla="*/ 109 w 130"/>
                <a:gd name="T23" fmla="*/ 49 h 94"/>
                <a:gd name="T24" fmla="*/ 95 w 130"/>
                <a:gd name="T25" fmla="*/ 63 h 94"/>
                <a:gd name="T26" fmla="*/ 2 w 130"/>
                <a:gd name="T27" fmla="*/ 94 h 94"/>
                <a:gd name="T28" fmla="*/ 0 w 130"/>
                <a:gd name="T29" fmla="*/ 41 h 94"/>
                <a:gd name="T30" fmla="*/ 25 w 130"/>
                <a:gd name="T31"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94">
                  <a:moveTo>
                    <a:pt x="25" y="6"/>
                  </a:moveTo>
                  <a:lnTo>
                    <a:pt x="48" y="4"/>
                  </a:lnTo>
                  <a:lnTo>
                    <a:pt x="67" y="0"/>
                  </a:lnTo>
                  <a:lnTo>
                    <a:pt x="82" y="0"/>
                  </a:lnTo>
                  <a:lnTo>
                    <a:pt x="95" y="2"/>
                  </a:lnTo>
                  <a:lnTo>
                    <a:pt x="103" y="6"/>
                  </a:lnTo>
                  <a:lnTo>
                    <a:pt x="111" y="11"/>
                  </a:lnTo>
                  <a:lnTo>
                    <a:pt x="121" y="18"/>
                  </a:lnTo>
                  <a:lnTo>
                    <a:pt x="130" y="21"/>
                  </a:lnTo>
                  <a:lnTo>
                    <a:pt x="122" y="25"/>
                  </a:lnTo>
                  <a:lnTo>
                    <a:pt x="115" y="32"/>
                  </a:lnTo>
                  <a:lnTo>
                    <a:pt x="109" y="49"/>
                  </a:lnTo>
                  <a:lnTo>
                    <a:pt x="95" y="63"/>
                  </a:lnTo>
                  <a:lnTo>
                    <a:pt x="2" y="94"/>
                  </a:lnTo>
                  <a:lnTo>
                    <a:pt x="0" y="41"/>
                  </a:lnTo>
                  <a:lnTo>
                    <a:pt x="25" y="6"/>
                  </a:lnTo>
                  <a:close/>
                </a:path>
              </a:pathLst>
            </a:custGeom>
            <a:solidFill>
              <a:srgbClr val="000000"/>
            </a:solidFill>
            <a:ln w="3175">
              <a:solidFill>
                <a:srgbClr val="800000"/>
              </a:solidFill>
              <a:prstDash val="solid"/>
              <a:round/>
              <a:headEnd/>
              <a:tailEnd/>
            </a:ln>
          </p:spPr>
          <p:txBody>
            <a:bodyPr/>
            <a:lstStyle/>
            <a:p>
              <a:endParaRPr lang="en-US"/>
            </a:p>
          </p:txBody>
        </p:sp>
        <p:sp>
          <p:nvSpPr>
            <p:cNvPr id="33981" name="Freeform 189"/>
            <p:cNvSpPr>
              <a:spLocks/>
            </p:cNvSpPr>
            <p:nvPr/>
          </p:nvSpPr>
          <p:spPr bwMode="auto">
            <a:xfrm>
              <a:off x="2094" y="3623"/>
              <a:ext cx="107" cy="46"/>
            </a:xfrm>
            <a:custGeom>
              <a:avLst/>
              <a:gdLst>
                <a:gd name="T0" fmla="*/ 42 w 107"/>
                <a:gd name="T1" fmla="*/ 2 h 46"/>
                <a:gd name="T2" fmla="*/ 59 w 107"/>
                <a:gd name="T3" fmla="*/ 0 h 46"/>
                <a:gd name="T4" fmla="*/ 71 w 107"/>
                <a:gd name="T5" fmla="*/ 0 h 46"/>
                <a:gd name="T6" fmla="*/ 79 w 107"/>
                <a:gd name="T7" fmla="*/ 0 h 46"/>
                <a:gd name="T8" fmla="*/ 91 w 107"/>
                <a:gd name="T9" fmla="*/ 3 h 46"/>
                <a:gd name="T10" fmla="*/ 98 w 107"/>
                <a:gd name="T11" fmla="*/ 9 h 46"/>
                <a:gd name="T12" fmla="*/ 107 w 107"/>
                <a:gd name="T13" fmla="*/ 12 h 46"/>
                <a:gd name="T14" fmla="*/ 89 w 107"/>
                <a:gd name="T15" fmla="*/ 14 h 46"/>
                <a:gd name="T16" fmla="*/ 77 w 107"/>
                <a:gd name="T17" fmla="*/ 18 h 46"/>
                <a:gd name="T18" fmla="*/ 64 w 107"/>
                <a:gd name="T19" fmla="*/ 23 h 46"/>
                <a:gd name="T20" fmla="*/ 48 w 107"/>
                <a:gd name="T21" fmla="*/ 30 h 46"/>
                <a:gd name="T22" fmla="*/ 28 w 107"/>
                <a:gd name="T23" fmla="*/ 46 h 46"/>
                <a:gd name="T24" fmla="*/ 0 w 107"/>
                <a:gd name="T25" fmla="*/ 22 h 46"/>
                <a:gd name="T26" fmla="*/ 42 w 107"/>
                <a:gd name="T2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46">
                  <a:moveTo>
                    <a:pt x="42" y="2"/>
                  </a:moveTo>
                  <a:lnTo>
                    <a:pt x="59" y="0"/>
                  </a:lnTo>
                  <a:lnTo>
                    <a:pt x="71" y="0"/>
                  </a:lnTo>
                  <a:lnTo>
                    <a:pt x="79" y="0"/>
                  </a:lnTo>
                  <a:lnTo>
                    <a:pt x="91" y="3"/>
                  </a:lnTo>
                  <a:lnTo>
                    <a:pt x="98" y="9"/>
                  </a:lnTo>
                  <a:lnTo>
                    <a:pt x="107" y="12"/>
                  </a:lnTo>
                  <a:lnTo>
                    <a:pt x="89" y="14"/>
                  </a:lnTo>
                  <a:lnTo>
                    <a:pt x="77" y="18"/>
                  </a:lnTo>
                  <a:lnTo>
                    <a:pt x="64" y="23"/>
                  </a:lnTo>
                  <a:lnTo>
                    <a:pt x="48" y="30"/>
                  </a:lnTo>
                  <a:lnTo>
                    <a:pt x="28" y="46"/>
                  </a:lnTo>
                  <a:lnTo>
                    <a:pt x="0" y="22"/>
                  </a:lnTo>
                  <a:lnTo>
                    <a:pt x="4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2" name="Freeform 190"/>
            <p:cNvSpPr>
              <a:spLocks/>
            </p:cNvSpPr>
            <p:nvPr/>
          </p:nvSpPr>
          <p:spPr bwMode="auto">
            <a:xfrm>
              <a:off x="2121" y="3639"/>
              <a:ext cx="85" cy="38"/>
            </a:xfrm>
            <a:custGeom>
              <a:avLst/>
              <a:gdLst>
                <a:gd name="T0" fmla="*/ 20 w 85"/>
                <a:gd name="T1" fmla="*/ 22 h 38"/>
                <a:gd name="T2" fmla="*/ 36 w 85"/>
                <a:gd name="T3" fmla="*/ 11 h 38"/>
                <a:gd name="T4" fmla="*/ 48 w 85"/>
                <a:gd name="T5" fmla="*/ 7 h 38"/>
                <a:gd name="T6" fmla="*/ 60 w 85"/>
                <a:gd name="T7" fmla="*/ 3 h 38"/>
                <a:gd name="T8" fmla="*/ 71 w 85"/>
                <a:gd name="T9" fmla="*/ 0 h 38"/>
                <a:gd name="T10" fmla="*/ 80 w 85"/>
                <a:gd name="T11" fmla="*/ 0 h 38"/>
                <a:gd name="T12" fmla="*/ 85 w 85"/>
                <a:gd name="T13" fmla="*/ 0 h 38"/>
                <a:gd name="T14" fmla="*/ 78 w 85"/>
                <a:gd name="T15" fmla="*/ 4 h 38"/>
                <a:gd name="T16" fmla="*/ 73 w 85"/>
                <a:gd name="T17" fmla="*/ 11 h 38"/>
                <a:gd name="T18" fmla="*/ 71 w 85"/>
                <a:gd name="T19" fmla="*/ 18 h 38"/>
                <a:gd name="T20" fmla="*/ 67 w 85"/>
                <a:gd name="T21" fmla="*/ 34 h 38"/>
                <a:gd name="T22" fmla="*/ 0 w 85"/>
                <a:gd name="T23" fmla="*/ 38 h 38"/>
                <a:gd name="T24" fmla="*/ 20 w 85"/>
                <a:gd name="T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8">
                  <a:moveTo>
                    <a:pt x="20" y="22"/>
                  </a:moveTo>
                  <a:lnTo>
                    <a:pt x="36" y="11"/>
                  </a:lnTo>
                  <a:lnTo>
                    <a:pt x="48" y="7"/>
                  </a:lnTo>
                  <a:lnTo>
                    <a:pt x="60" y="3"/>
                  </a:lnTo>
                  <a:lnTo>
                    <a:pt x="71" y="0"/>
                  </a:lnTo>
                  <a:lnTo>
                    <a:pt x="80" y="0"/>
                  </a:lnTo>
                  <a:lnTo>
                    <a:pt x="85" y="0"/>
                  </a:lnTo>
                  <a:lnTo>
                    <a:pt x="78" y="4"/>
                  </a:lnTo>
                  <a:lnTo>
                    <a:pt x="73" y="11"/>
                  </a:lnTo>
                  <a:lnTo>
                    <a:pt x="71" y="18"/>
                  </a:lnTo>
                  <a:lnTo>
                    <a:pt x="67" y="34"/>
                  </a:lnTo>
                  <a:lnTo>
                    <a:pt x="0" y="38"/>
                  </a:lnTo>
                  <a:lnTo>
                    <a:pt x="2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3" name="Freeform 191"/>
            <p:cNvSpPr>
              <a:spLocks/>
            </p:cNvSpPr>
            <p:nvPr/>
          </p:nvSpPr>
          <p:spPr bwMode="auto">
            <a:xfrm>
              <a:off x="2002" y="3659"/>
              <a:ext cx="231" cy="130"/>
            </a:xfrm>
            <a:custGeom>
              <a:avLst/>
              <a:gdLst>
                <a:gd name="T0" fmla="*/ 0 w 231"/>
                <a:gd name="T1" fmla="*/ 94 h 130"/>
                <a:gd name="T2" fmla="*/ 14 w 231"/>
                <a:gd name="T3" fmla="*/ 110 h 130"/>
                <a:gd name="T4" fmla="*/ 29 w 231"/>
                <a:gd name="T5" fmla="*/ 119 h 130"/>
                <a:gd name="T6" fmla="*/ 45 w 231"/>
                <a:gd name="T7" fmla="*/ 124 h 130"/>
                <a:gd name="T8" fmla="*/ 59 w 231"/>
                <a:gd name="T9" fmla="*/ 128 h 130"/>
                <a:gd name="T10" fmla="*/ 75 w 231"/>
                <a:gd name="T11" fmla="*/ 130 h 130"/>
                <a:gd name="T12" fmla="*/ 89 w 231"/>
                <a:gd name="T13" fmla="*/ 130 h 130"/>
                <a:gd name="T14" fmla="*/ 105 w 231"/>
                <a:gd name="T15" fmla="*/ 128 h 130"/>
                <a:gd name="T16" fmla="*/ 119 w 231"/>
                <a:gd name="T17" fmla="*/ 126 h 130"/>
                <a:gd name="T18" fmla="*/ 130 w 231"/>
                <a:gd name="T19" fmla="*/ 121 h 130"/>
                <a:gd name="T20" fmla="*/ 140 w 231"/>
                <a:gd name="T21" fmla="*/ 115 h 130"/>
                <a:gd name="T22" fmla="*/ 147 w 231"/>
                <a:gd name="T23" fmla="*/ 109 h 130"/>
                <a:gd name="T24" fmla="*/ 155 w 231"/>
                <a:gd name="T25" fmla="*/ 101 h 130"/>
                <a:gd name="T26" fmla="*/ 165 w 231"/>
                <a:gd name="T27" fmla="*/ 91 h 130"/>
                <a:gd name="T28" fmla="*/ 172 w 231"/>
                <a:gd name="T29" fmla="*/ 80 h 130"/>
                <a:gd name="T30" fmla="*/ 175 w 231"/>
                <a:gd name="T31" fmla="*/ 66 h 130"/>
                <a:gd name="T32" fmla="*/ 183 w 231"/>
                <a:gd name="T33" fmla="*/ 52 h 130"/>
                <a:gd name="T34" fmla="*/ 188 w 231"/>
                <a:gd name="T35" fmla="*/ 44 h 130"/>
                <a:gd name="T36" fmla="*/ 194 w 231"/>
                <a:gd name="T37" fmla="*/ 36 h 130"/>
                <a:gd name="T38" fmla="*/ 201 w 231"/>
                <a:gd name="T39" fmla="*/ 30 h 130"/>
                <a:gd name="T40" fmla="*/ 207 w 231"/>
                <a:gd name="T41" fmla="*/ 27 h 130"/>
                <a:gd name="T42" fmla="*/ 219 w 231"/>
                <a:gd name="T43" fmla="*/ 23 h 130"/>
                <a:gd name="T44" fmla="*/ 231 w 231"/>
                <a:gd name="T45" fmla="*/ 16 h 130"/>
                <a:gd name="T46" fmla="*/ 212 w 231"/>
                <a:gd name="T47" fmla="*/ 10 h 130"/>
                <a:gd name="T48" fmla="*/ 191 w 231"/>
                <a:gd name="T49" fmla="*/ 6 h 130"/>
                <a:gd name="T50" fmla="*/ 173 w 231"/>
                <a:gd name="T51" fmla="*/ 2 h 130"/>
                <a:gd name="T52" fmla="*/ 151 w 231"/>
                <a:gd name="T53" fmla="*/ 1 h 130"/>
                <a:gd name="T54" fmla="*/ 128 w 231"/>
                <a:gd name="T55" fmla="*/ 0 h 130"/>
                <a:gd name="T56" fmla="*/ 103 w 231"/>
                <a:gd name="T57" fmla="*/ 3 h 130"/>
                <a:gd name="T58" fmla="*/ 83 w 231"/>
                <a:gd name="T59" fmla="*/ 9 h 130"/>
                <a:gd name="T60" fmla="*/ 63 w 231"/>
                <a:gd name="T61" fmla="*/ 19 h 130"/>
                <a:gd name="T62" fmla="*/ 50 w 231"/>
                <a:gd name="T63" fmla="*/ 30 h 130"/>
                <a:gd name="T64" fmla="*/ 32 w 231"/>
                <a:gd name="T65" fmla="*/ 45 h 130"/>
                <a:gd name="T66" fmla="*/ 18 w 231"/>
                <a:gd name="T67" fmla="*/ 62 h 130"/>
                <a:gd name="T68" fmla="*/ 7 w 231"/>
                <a:gd name="T69" fmla="*/ 83 h 130"/>
                <a:gd name="T70" fmla="*/ 0 w 231"/>
                <a:gd name="T71"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30">
                  <a:moveTo>
                    <a:pt x="0" y="94"/>
                  </a:moveTo>
                  <a:lnTo>
                    <a:pt x="14" y="110"/>
                  </a:lnTo>
                  <a:lnTo>
                    <a:pt x="29" y="119"/>
                  </a:lnTo>
                  <a:lnTo>
                    <a:pt x="45" y="124"/>
                  </a:lnTo>
                  <a:lnTo>
                    <a:pt x="59" y="128"/>
                  </a:lnTo>
                  <a:lnTo>
                    <a:pt x="75" y="130"/>
                  </a:lnTo>
                  <a:lnTo>
                    <a:pt x="89" y="130"/>
                  </a:lnTo>
                  <a:lnTo>
                    <a:pt x="105" y="128"/>
                  </a:lnTo>
                  <a:lnTo>
                    <a:pt x="119" y="126"/>
                  </a:lnTo>
                  <a:lnTo>
                    <a:pt x="130" y="121"/>
                  </a:lnTo>
                  <a:lnTo>
                    <a:pt x="140" y="115"/>
                  </a:lnTo>
                  <a:lnTo>
                    <a:pt x="147" y="109"/>
                  </a:lnTo>
                  <a:lnTo>
                    <a:pt x="155" y="101"/>
                  </a:lnTo>
                  <a:lnTo>
                    <a:pt x="165" y="91"/>
                  </a:lnTo>
                  <a:lnTo>
                    <a:pt x="172" y="80"/>
                  </a:lnTo>
                  <a:lnTo>
                    <a:pt x="175" y="66"/>
                  </a:lnTo>
                  <a:lnTo>
                    <a:pt x="183" y="52"/>
                  </a:lnTo>
                  <a:lnTo>
                    <a:pt x="188" y="44"/>
                  </a:lnTo>
                  <a:lnTo>
                    <a:pt x="194" y="36"/>
                  </a:lnTo>
                  <a:lnTo>
                    <a:pt x="201" y="30"/>
                  </a:lnTo>
                  <a:lnTo>
                    <a:pt x="207" y="27"/>
                  </a:lnTo>
                  <a:lnTo>
                    <a:pt x="219" y="23"/>
                  </a:lnTo>
                  <a:lnTo>
                    <a:pt x="231" y="16"/>
                  </a:lnTo>
                  <a:lnTo>
                    <a:pt x="212" y="10"/>
                  </a:lnTo>
                  <a:lnTo>
                    <a:pt x="191" y="6"/>
                  </a:lnTo>
                  <a:lnTo>
                    <a:pt x="173" y="2"/>
                  </a:lnTo>
                  <a:lnTo>
                    <a:pt x="151" y="1"/>
                  </a:lnTo>
                  <a:lnTo>
                    <a:pt x="128" y="0"/>
                  </a:lnTo>
                  <a:lnTo>
                    <a:pt x="103" y="3"/>
                  </a:lnTo>
                  <a:lnTo>
                    <a:pt x="83" y="9"/>
                  </a:lnTo>
                  <a:lnTo>
                    <a:pt x="63" y="19"/>
                  </a:lnTo>
                  <a:lnTo>
                    <a:pt x="50" y="30"/>
                  </a:lnTo>
                  <a:lnTo>
                    <a:pt x="32" y="45"/>
                  </a:lnTo>
                  <a:lnTo>
                    <a:pt x="18" y="62"/>
                  </a:lnTo>
                  <a:lnTo>
                    <a:pt x="7" y="83"/>
                  </a:lnTo>
                  <a:lnTo>
                    <a:pt x="0" y="94"/>
                  </a:lnTo>
                  <a:close/>
                </a:path>
              </a:pathLst>
            </a:custGeom>
            <a:solidFill>
              <a:srgbClr val="000000"/>
            </a:solidFill>
            <a:ln w="3175">
              <a:solidFill>
                <a:srgbClr val="800000"/>
              </a:solidFill>
              <a:prstDash val="solid"/>
              <a:round/>
              <a:headEnd/>
              <a:tailEnd/>
            </a:ln>
          </p:spPr>
          <p:txBody>
            <a:bodyPr/>
            <a:lstStyle/>
            <a:p>
              <a:endParaRPr lang="en-US"/>
            </a:p>
          </p:txBody>
        </p:sp>
        <p:sp>
          <p:nvSpPr>
            <p:cNvPr id="33984" name="Freeform 192"/>
            <p:cNvSpPr>
              <a:spLocks/>
            </p:cNvSpPr>
            <p:nvPr/>
          </p:nvSpPr>
          <p:spPr bwMode="auto">
            <a:xfrm>
              <a:off x="2145" y="3665"/>
              <a:ext cx="77" cy="24"/>
            </a:xfrm>
            <a:custGeom>
              <a:avLst/>
              <a:gdLst>
                <a:gd name="T0" fmla="*/ 0 w 77"/>
                <a:gd name="T1" fmla="*/ 0 h 24"/>
                <a:gd name="T2" fmla="*/ 22 w 77"/>
                <a:gd name="T3" fmla="*/ 0 h 24"/>
                <a:gd name="T4" fmla="*/ 43 w 77"/>
                <a:gd name="T5" fmla="*/ 4 h 24"/>
                <a:gd name="T6" fmla="*/ 52 w 77"/>
                <a:gd name="T7" fmla="*/ 6 h 24"/>
                <a:gd name="T8" fmla="*/ 63 w 77"/>
                <a:gd name="T9" fmla="*/ 9 h 24"/>
                <a:gd name="T10" fmla="*/ 72 w 77"/>
                <a:gd name="T11" fmla="*/ 12 h 24"/>
                <a:gd name="T12" fmla="*/ 77 w 77"/>
                <a:gd name="T13" fmla="*/ 12 h 24"/>
                <a:gd name="T14" fmla="*/ 63 w 77"/>
                <a:gd name="T15" fmla="*/ 17 h 24"/>
                <a:gd name="T16" fmla="*/ 54 w 77"/>
                <a:gd name="T17" fmla="*/ 22 h 24"/>
                <a:gd name="T18" fmla="*/ 38 w 77"/>
                <a:gd name="T19" fmla="*/ 24 h 24"/>
                <a:gd name="T20" fmla="*/ 21 w 77"/>
                <a:gd name="T21" fmla="*/ 20 h 24"/>
                <a:gd name="T22" fmla="*/ 4 w 77"/>
                <a:gd name="T23" fmla="*/ 11 h 24"/>
                <a:gd name="T24" fmla="*/ 0 w 7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4">
                  <a:moveTo>
                    <a:pt x="0" y="0"/>
                  </a:moveTo>
                  <a:lnTo>
                    <a:pt x="22" y="0"/>
                  </a:lnTo>
                  <a:lnTo>
                    <a:pt x="43" y="4"/>
                  </a:lnTo>
                  <a:lnTo>
                    <a:pt x="52" y="6"/>
                  </a:lnTo>
                  <a:lnTo>
                    <a:pt x="63" y="9"/>
                  </a:lnTo>
                  <a:lnTo>
                    <a:pt x="72" y="12"/>
                  </a:lnTo>
                  <a:lnTo>
                    <a:pt x="77" y="12"/>
                  </a:lnTo>
                  <a:lnTo>
                    <a:pt x="63" y="17"/>
                  </a:lnTo>
                  <a:lnTo>
                    <a:pt x="54" y="22"/>
                  </a:lnTo>
                  <a:lnTo>
                    <a:pt x="38" y="24"/>
                  </a:lnTo>
                  <a:lnTo>
                    <a:pt x="21" y="20"/>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5" name="Freeform 193"/>
            <p:cNvSpPr>
              <a:spLocks/>
            </p:cNvSpPr>
            <p:nvPr/>
          </p:nvSpPr>
          <p:spPr bwMode="auto">
            <a:xfrm>
              <a:off x="2020" y="3737"/>
              <a:ext cx="145" cy="47"/>
            </a:xfrm>
            <a:custGeom>
              <a:avLst/>
              <a:gdLst>
                <a:gd name="T0" fmla="*/ 12 w 145"/>
                <a:gd name="T1" fmla="*/ 31 h 47"/>
                <a:gd name="T2" fmla="*/ 25 w 145"/>
                <a:gd name="T3" fmla="*/ 34 h 47"/>
                <a:gd name="T4" fmla="*/ 37 w 145"/>
                <a:gd name="T5" fmla="*/ 36 h 47"/>
                <a:gd name="T6" fmla="*/ 60 w 145"/>
                <a:gd name="T7" fmla="*/ 38 h 47"/>
                <a:gd name="T8" fmla="*/ 83 w 145"/>
                <a:gd name="T9" fmla="*/ 35 h 47"/>
                <a:gd name="T10" fmla="*/ 101 w 145"/>
                <a:gd name="T11" fmla="*/ 31 h 47"/>
                <a:gd name="T12" fmla="*/ 118 w 145"/>
                <a:gd name="T13" fmla="*/ 23 h 47"/>
                <a:gd name="T14" fmla="*/ 135 w 145"/>
                <a:gd name="T15" fmla="*/ 12 h 47"/>
                <a:gd name="T16" fmla="*/ 145 w 145"/>
                <a:gd name="T17" fmla="*/ 0 h 47"/>
                <a:gd name="T18" fmla="*/ 139 w 145"/>
                <a:gd name="T19" fmla="*/ 16 h 47"/>
                <a:gd name="T20" fmla="*/ 131 w 145"/>
                <a:gd name="T21" fmla="*/ 24 h 47"/>
                <a:gd name="T22" fmla="*/ 117 w 145"/>
                <a:gd name="T23" fmla="*/ 33 h 47"/>
                <a:gd name="T24" fmla="*/ 106 w 145"/>
                <a:gd name="T25" fmla="*/ 40 h 47"/>
                <a:gd name="T26" fmla="*/ 93 w 145"/>
                <a:gd name="T27" fmla="*/ 44 h 47"/>
                <a:gd name="T28" fmla="*/ 75 w 145"/>
                <a:gd name="T29" fmla="*/ 47 h 47"/>
                <a:gd name="T30" fmla="*/ 55 w 145"/>
                <a:gd name="T31" fmla="*/ 47 h 47"/>
                <a:gd name="T32" fmla="*/ 37 w 145"/>
                <a:gd name="T33" fmla="*/ 46 h 47"/>
                <a:gd name="T34" fmla="*/ 20 w 145"/>
                <a:gd name="T35" fmla="*/ 42 h 47"/>
                <a:gd name="T36" fmla="*/ 9 w 145"/>
                <a:gd name="T37" fmla="*/ 38 h 47"/>
                <a:gd name="T38" fmla="*/ 0 w 145"/>
                <a:gd name="T39" fmla="*/ 31 h 47"/>
                <a:gd name="T40" fmla="*/ 12 w 145"/>
                <a:gd name="T4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47">
                  <a:moveTo>
                    <a:pt x="12" y="31"/>
                  </a:moveTo>
                  <a:lnTo>
                    <a:pt x="25" y="34"/>
                  </a:lnTo>
                  <a:lnTo>
                    <a:pt x="37" y="36"/>
                  </a:lnTo>
                  <a:lnTo>
                    <a:pt x="60" y="38"/>
                  </a:lnTo>
                  <a:lnTo>
                    <a:pt x="83" y="35"/>
                  </a:lnTo>
                  <a:lnTo>
                    <a:pt x="101" y="31"/>
                  </a:lnTo>
                  <a:lnTo>
                    <a:pt x="118" y="23"/>
                  </a:lnTo>
                  <a:lnTo>
                    <a:pt x="135" y="12"/>
                  </a:lnTo>
                  <a:lnTo>
                    <a:pt x="145" y="0"/>
                  </a:lnTo>
                  <a:lnTo>
                    <a:pt x="139" y="16"/>
                  </a:lnTo>
                  <a:lnTo>
                    <a:pt x="131" y="24"/>
                  </a:lnTo>
                  <a:lnTo>
                    <a:pt x="117" y="33"/>
                  </a:lnTo>
                  <a:lnTo>
                    <a:pt x="106" y="40"/>
                  </a:lnTo>
                  <a:lnTo>
                    <a:pt x="93" y="44"/>
                  </a:lnTo>
                  <a:lnTo>
                    <a:pt x="75" y="47"/>
                  </a:lnTo>
                  <a:lnTo>
                    <a:pt x="55" y="47"/>
                  </a:lnTo>
                  <a:lnTo>
                    <a:pt x="37" y="46"/>
                  </a:lnTo>
                  <a:lnTo>
                    <a:pt x="20" y="42"/>
                  </a:lnTo>
                  <a:lnTo>
                    <a:pt x="9" y="38"/>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6" name="Freeform 194"/>
            <p:cNvSpPr>
              <a:spLocks/>
            </p:cNvSpPr>
            <p:nvPr/>
          </p:nvSpPr>
          <p:spPr bwMode="auto">
            <a:xfrm>
              <a:off x="1979" y="3585"/>
              <a:ext cx="166" cy="180"/>
            </a:xfrm>
            <a:custGeom>
              <a:avLst/>
              <a:gdLst>
                <a:gd name="T0" fmla="*/ 13 w 166"/>
                <a:gd name="T1" fmla="*/ 164 h 180"/>
                <a:gd name="T2" fmla="*/ 5 w 166"/>
                <a:gd name="T3" fmla="*/ 146 h 180"/>
                <a:gd name="T4" fmla="*/ 2 w 166"/>
                <a:gd name="T5" fmla="*/ 133 h 180"/>
                <a:gd name="T6" fmla="*/ 0 w 166"/>
                <a:gd name="T7" fmla="*/ 114 h 180"/>
                <a:gd name="T8" fmla="*/ 2 w 166"/>
                <a:gd name="T9" fmla="*/ 101 h 180"/>
                <a:gd name="T10" fmla="*/ 7 w 166"/>
                <a:gd name="T11" fmla="*/ 87 h 180"/>
                <a:gd name="T12" fmla="*/ 19 w 166"/>
                <a:gd name="T13" fmla="*/ 72 h 180"/>
                <a:gd name="T14" fmla="*/ 29 w 166"/>
                <a:gd name="T15" fmla="*/ 63 h 180"/>
                <a:gd name="T16" fmla="*/ 41 w 166"/>
                <a:gd name="T17" fmla="*/ 55 h 180"/>
                <a:gd name="T18" fmla="*/ 57 w 166"/>
                <a:gd name="T19" fmla="*/ 47 h 180"/>
                <a:gd name="T20" fmla="*/ 70 w 166"/>
                <a:gd name="T21" fmla="*/ 43 h 180"/>
                <a:gd name="T22" fmla="*/ 87 w 166"/>
                <a:gd name="T23" fmla="*/ 38 h 180"/>
                <a:gd name="T24" fmla="*/ 105 w 166"/>
                <a:gd name="T25" fmla="*/ 36 h 180"/>
                <a:gd name="T26" fmla="*/ 117 w 166"/>
                <a:gd name="T27" fmla="*/ 32 h 180"/>
                <a:gd name="T28" fmla="*/ 137 w 166"/>
                <a:gd name="T29" fmla="*/ 26 h 180"/>
                <a:gd name="T30" fmla="*/ 151 w 166"/>
                <a:gd name="T31" fmla="*/ 15 h 180"/>
                <a:gd name="T32" fmla="*/ 166 w 166"/>
                <a:gd name="T33" fmla="*/ 0 h 180"/>
                <a:gd name="T34" fmla="*/ 165 w 166"/>
                <a:gd name="T35" fmla="*/ 17 h 180"/>
                <a:gd name="T36" fmla="*/ 159 w 166"/>
                <a:gd name="T37" fmla="*/ 40 h 180"/>
                <a:gd name="T38" fmla="*/ 153 w 166"/>
                <a:gd name="T39" fmla="*/ 56 h 180"/>
                <a:gd name="T40" fmla="*/ 146 w 166"/>
                <a:gd name="T41" fmla="*/ 76 h 180"/>
                <a:gd name="T42" fmla="*/ 142 w 166"/>
                <a:gd name="T43" fmla="*/ 92 h 180"/>
                <a:gd name="T44" fmla="*/ 134 w 166"/>
                <a:gd name="T45" fmla="*/ 107 h 180"/>
                <a:gd name="T46" fmla="*/ 128 w 166"/>
                <a:gd name="T47" fmla="*/ 120 h 180"/>
                <a:gd name="T48" fmla="*/ 118 w 166"/>
                <a:gd name="T49" fmla="*/ 140 h 180"/>
                <a:gd name="T50" fmla="*/ 108 w 166"/>
                <a:gd name="T51" fmla="*/ 150 h 180"/>
                <a:gd name="T52" fmla="*/ 94 w 166"/>
                <a:gd name="T53" fmla="*/ 164 h 180"/>
                <a:gd name="T54" fmla="*/ 70 w 166"/>
                <a:gd name="T55" fmla="*/ 177 h 180"/>
                <a:gd name="T56" fmla="*/ 55 w 166"/>
                <a:gd name="T57" fmla="*/ 179 h 180"/>
                <a:gd name="T58" fmla="*/ 34 w 166"/>
                <a:gd name="T59" fmla="*/ 180 h 180"/>
                <a:gd name="T60" fmla="*/ 13 w 166"/>
                <a:gd name="T61" fmla="*/ 16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80">
                  <a:moveTo>
                    <a:pt x="13" y="164"/>
                  </a:moveTo>
                  <a:lnTo>
                    <a:pt x="5" y="146"/>
                  </a:lnTo>
                  <a:lnTo>
                    <a:pt x="2" y="133"/>
                  </a:lnTo>
                  <a:lnTo>
                    <a:pt x="0" y="114"/>
                  </a:lnTo>
                  <a:lnTo>
                    <a:pt x="2" y="101"/>
                  </a:lnTo>
                  <a:lnTo>
                    <a:pt x="7" y="87"/>
                  </a:lnTo>
                  <a:lnTo>
                    <a:pt x="19" y="72"/>
                  </a:lnTo>
                  <a:lnTo>
                    <a:pt x="29" y="63"/>
                  </a:lnTo>
                  <a:lnTo>
                    <a:pt x="41" y="55"/>
                  </a:lnTo>
                  <a:lnTo>
                    <a:pt x="57" y="47"/>
                  </a:lnTo>
                  <a:lnTo>
                    <a:pt x="70" y="43"/>
                  </a:lnTo>
                  <a:lnTo>
                    <a:pt x="87" y="38"/>
                  </a:lnTo>
                  <a:lnTo>
                    <a:pt x="105" y="36"/>
                  </a:lnTo>
                  <a:lnTo>
                    <a:pt x="117" y="32"/>
                  </a:lnTo>
                  <a:lnTo>
                    <a:pt x="137" y="26"/>
                  </a:lnTo>
                  <a:lnTo>
                    <a:pt x="151" y="15"/>
                  </a:lnTo>
                  <a:lnTo>
                    <a:pt x="166" y="0"/>
                  </a:lnTo>
                  <a:lnTo>
                    <a:pt x="165" y="17"/>
                  </a:lnTo>
                  <a:lnTo>
                    <a:pt x="159" y="40"/>
                  </a:lnTo>
                  <a:lnTo>
                    <a:pt x="153" y="56"/>
                  </a:lnTo>
                  <a:lnTo>
                    <a:pt x="146" y="76"/>
                  </a:lnTo>
                  <a:lnTo>
                    <a:pt x="142" y="92"/>
                  </a:lnTo>
                  <a:lnTo>
                    <a:pt x="134" y="107"/>
                  </a:lnTo>
                  <a:lnTo>
                    <a:pt x="128" y="120"/>
                  </a:lnTo>
                  <a:lnTo>
                    <a:pt x="118" y="140"/>
                  </a:lnTo>
                  <a:lnTo>
                    <a:pt x="108" y="150"/>
                  </a:lnTo>
                  <a:lnTo>
                    <a:pt x="94" y="164"/>
                  </a:lnTo>
                  <a:lnTo>
                    <a:pt x="70" y="177"/>
                  </a:lnTo>
                  <a:lnTo>
                    <a:pt x="55" y="179"/>
                  </a:lnTo>
                  <a:lnTo>
                    <a:pt x="34" y="180"/>
                  </a:lnTo>
                  <a:lnTo>
                    <a:pt x="13" y="164"/>
                  </a:lnTo>
                  <a:close/>
                </a:path>
              </a:pathLst>
            </a:custGeom>
            <a:solidFill>
              <a:srgbClr val="FF0000"/>
            </a:solidFill>
            <a:ln w="3175">
              <a:solidFill>
                <a:srgbClr val="800000"/>
              </a:solidFill>
              <a:prstDash val="solid"/>
              <a:round/>
              <a:headEnd/>
              <a:tailEnd/>
            </a:ln>
          </p:spPr>
          <p:txBody>
            <a:bodyPr/>
            <a:lstStyle/>
            <a:p>
              <a:endParaRPr lang="en-US"/>
            </a:p>
          </p:txBody>
        </p:sp>
        <p:sp>
          <p:nvSpPr>
            <p:cNvPr id="33987" name="Freeform 195"/>
            <p:cNvSpPr>
              <a:spLocks/>
            </p:cNvSpPr>
            <p:nvPr/>
          </p:nvSpPr>
          <p:spPr bwMode="auto">
            <a:xfrm>
              <a:off x="1983" y="3635"/>
              <a:ext cx="64" cy="68"/>
            </a:xfrm>
            <a:custGeom>
              <a:avLst/>
              <a:gdLst>
                <a:gd name="T0" fmla="*/ 0 w 64"/>
                <a:gd name="T1" fmla="*/ 68 h 68"/>
                <a:gd name="T2" fmla="*/ 1 w 64"/>
                <a:gd name="T3" fmla="*/ 52 h 68"/>
                <a:gd name="T4" fmla="*/ 6 w 64"/>
                <a:gd name="T5" fmla="*/ 39 h 68"/>
                <a:gd name="T6" fmla="*/ 16 w 64"/>
                <a:gd name="T7" fmla="*/ 27 h 68"/>
                <a:gd name="T8" fmla="*/ 30 w 64"/>
                <a:gd name="T9" fmla="*/ 17 h 68"/>
                <a:gd name="T10" fmla="*/ 40 w 64"/>
                <a:gd name="T11" fmla="*/ 10 h 68"/>
                <a:gd name="T12" fmla="*/ 54 w 64"/>
                <a:gd name="T13" fmla="*/ 3 h 68"/>
                <a:gd name="T14" fmla="*/ 64 w 64"/>
                <a:gd name="T15" fmla="*/ 0 h 68"/>
                <a:gd name="T16" fmla="*/ 49 w 64"/>
                <a:gd name="T17" fmla="*/ 15 h 68"/>
                <a:gd name="T18" fmla="*/ 40 w 64"/>
                <a:gd name="T19" fmla="*/ 31 h 68"/>
                <a:gd name="T20" fmla="*/ 30 w 64"/>
                <a:gd name="T21" fmla="*/ 47 h 68"/>
                <a:gd name="T22" fmla="*/ 22 w 64"/>
                <a:gd name="T23" fmla="*/ 56 h 68"/>
                <a:gd name="T24" fmla="*/ 12 w 64"/>
                <a:gd name="T25" fmla="*/ 64 h 68"/>
                <a:gd name="T26" fmla="*/ 0 w 64"/>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0" y="68"/>
                  </a:moveTo>
                  <a:lnTo>
                    <a:pt x="1" y="52"/>
                  </a:lnTo>
                  <a:lnTo>
                    <a:pt x="6" y="39"/>
                  </a:lnTo>
                  <a:lnTo>
                    <a:pt x="16" y="27"/>
                  </a:lnTo>
                  <a:lnTo>
                    <a:pt x="30" y="17"/>
                  </a:lnTo>
                  <a:lnTo>
                    <a:pt x="40" y="10"/>
                  </a:lnTo>
                  <a:lnTo>
                    <a:pt x="54" y="3"/>
                  </a:lnTo>
                  <a:lnTo>
                    <a:pt x="64" y="0"/>
                  </a:lnTo>
                  <a:lnTo>
                    <a:pt x="49" y="15"/>
                  </a:lnTo>
                  <a:lnTo>
                    <a:pt x="40" y="31"/>
                  </a:lnTo>
                  <a:lnTo>
                    <a:pt x="30" y="47"/>
                  </a:lnTo>
                  <a:lnTo>
                    <a:pt x="22" y="56"/>
                  </a:lnTo>
                  <a:lnTo>
                    <a:pt x="12" y="64"/>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8" name="Freeform 196"/>
            <p:cNvSpPr>
              <a:spLocks/>
            </p:cNvSpPr>
            <p:nvPr/>
          </p:nvSpPr>
          <p:spPr bwMode="auto">
            <a:xfrm>
              <a:off x="2081" y="3596"/>
              <a:ext cx="58" cy="34"/>
            </a:xfrm>
            <a:custGeom>
              <a:avLst/>
              <a:gdLst>
                <a:gd name="T0" fmla="*/ 58 w 58"/>
                <a:gd name="T1" fmla="*/ 0 h 34"/>
                <a:gd name="T2" fmla="*/ 45 w 58"/>
                <a:gd name="T3" fmla="*/ 14 h 34"/>
                <a:gd name="T4" fmla="*/ 29 w 58"/>
                <a:gd name="T5" fmla="*/ 23 h 34"/>
                <a:gd name="T6" fmla="*/ 15 w 58"/>
                <a:gd name="T7" fmla="*/ 27 h 34"/>
                <a:gd name="T8" fmla="*/ 0 w 58"/>
                <a:gd name="T9" fmla="*/ 29 h 34"/>
                <a:gd name="T10" fmla="*/ 10 w 58"/>
                <a:gd name="T11" fmla="*/ 33 h 34"/>
                <a:gd name="T12" fmla="*/ 23 w 58"/>
                <a:gd name="T13" fmla="*/ 34 h 34"/>
                <a:gd name="T14" fmla="*/ 38 w 58"/>
                <a:gd name="T15" fmla="*/ 34 h 34"/>
                <a:gd name="T16" fmla="*/ 46 w 58"/>
                <a:gd name="T17" fmla="*/ 31 h 34"/>
                <a:gd name="T18" fmla="*/ 53 w 58"/>
                <a:gd name="T19" fmla="*/ 22 h 34"/>
                <a:gd name="T20" fmla="*/ 56 w 58"/>
                <a:gd name="T21" fmla="*/ 13 h 34"/>
                <a:gd name="T22" fmla="*/ 58 w 5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4">
                  <a:moveTo>
                    <a:pt x="58" y="0"/>
                  </a:moveTo>
                  <a:lnTo>
                    <a:pt x="45" y="14"/>
                  </a:lnTo>
                  <a:lnTo>
                    <a:pt x="29" y="23"/>
                  </a:lnTo>
                  <a:lnTo>
                    <a:pt x="15" y="27"/>
                  </a:lnTo>
                  <a:lnTo>
                    <a:pt x="0" y="29"/>
                  </a:lnTo>
                  <a:lnTo>
                    <a:pt x="10" y="33"/>
                  </a:lnTo>
                  <a:lnTo>
                    <a:pt x="23" y="34"/>
                  </a:lnTo>
                  <a:lnTo>
                    <a:pt x="38" y="34"/>
                  </a:lnTo>
                  <a:lnTo>
                    <a:pt x="46" y="31"/>
                  </a:lnTo>
                  <a:lnTo>
                    <a:pt x="53" y="22"/>
                  </a:lnTo>
                  <a:lnTo>
                    <a:pt x="56" y="13"/>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9" name="Oval 197"/>
            <p:cNvSpPr>
              <a:spLocks noChangeArrowheads="1"/>
            </p:cNvSpPr>
            <p:nvPr/>
          </p:nvSpPr>
          <p:spPr bwMode="auto">
            <a:xfrm>
              <a:off x="2034" y="3712"/>
              <a:ext cx="7"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0" name="Oval 198"/>
            <p:cNvSpPr>
              <a:spLocks noChangeArrowheads="1"/>
            </p:cNvSpPr>
            <p:nvPr/>
          </p:nvSpPr>
          <p:spPr bwMode="auto">
            <a:xfrm>
              <a:off x="2032" y="3711"/>
              <a:ext cx="8"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1" name="Oval 199"/>
            <p:cNvSpPr>
              <a:spLocks noChangeArrowheads="1"/>
            </p:cNvSpPr>
            <p:nvPr/>
          </p:nvSpPr>
          <p:spPr bwMode="auto">
            <a:xfrm>
              <a:off x="2033" y="3713"/>
              <a:ext cx="4"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2" name="Oval 200"/>
            <p:cNvSpPr>
              <a:spLocks noChangeArrowheads="1"/>
            </p:cNvSpPr>
            <p:nvPr/>
          </p:nvSpPr>
          <p:spPr bwMode="auto">
            <a:xfrm>
              <a:off x="2185" y="3646"/>
              <a:ext cx="3"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3" name="Oval 201"/>
            <p:cNvSpPr>
              <a:spLocks noChangeArrowheads="1"/>
            </p:cNvSpPr>
            <p:nvPr/>
          </p:nvSpPr>
          <p:spPr bwMode="auto">
            <a:xfrm>
              <a:off x="2183" y="3645"/>
              <a:ext cx="3"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4" name="Oval 202"/>
            <p:cNvSpPr>
              <a:spLocks noChangeArrowheads="1"/>
            </p:cNvSpPr>
            <p:nvPr/>
          </p:nvSpPr>
          <p:spPr bwMode="auto">
            <a:xfrm>
              <a:off x="2184" y="364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5" name="Oval 203"/>
            <p:cNvSpPr>
              <a:spLocks noChangeArrowheads="1"/>
            </p:cNvSpPr>
            <p:nvPr/>
          </p:nvSpPr>
          <p:spPr bwMode="auto">
            <a:xfrm>
              <a:off x="2155" y="3722"/>
              <a:ext cx="3"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6" name="Oval 204"/>
            <p:cNvSpPr>
              <a:spLocks noChangeArrowheads="1"/>
            </p:cNvSpPr>
            <p:nvPr/>
          </p:nvSpPr>
          <p:spPr bwMode="auto">
            <a:xfrm>
              <a:off x="2153" y="3721"/>
              <a:ext cx="4"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7" name="Oval 205"/>
            <p:cNvSpPr>
              <a:spLocks noChangeArrowheads="1"/>
            </p:cNvSpPr>
            <p:nvPr/>
          </p:nvSpPr>
          <p:spPr bwMode="auto">
            <a:xfrm>
              <a:off x="2154" y="3723"/>
              <a:ext cx="1"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8" name="Oval 206"/>
            <p:cNvSpPr>
              <a:spLocks noChangeArrowheads="1"/>
            </p:cNvSpPr>
            <p:nvPr/>
          </p:nvSpPr>
          <p:spPr bwMode="auto">
            <a:xfrm>
              <a:off x="2114" y="3638"/>
              <a:ext cx="6" cy="10"/>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9" name="Oval 207"/>
            <p:cNvSpPr>
              <a:spLocks noChangeArrowheads="1"/>
            </p:cNvSpPr>
            <p:nvPr/>
          </p:nvSpPr>
          <p:spPr bwMode="auto">
            <a:xfrm>
              <a:off x="2112" y="3637"/>
              <a:ext cx="6"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0" name="Oval 208"/>
            <p:cNvSpPr>
              <a:spLocks noChangeArrowheads="1"/>
            </p:cNvSpPr>
            <p:nvPr/>
          </p:nvSpPr>
          <p:spPr bwMode="auto">
            <a:xfrm>
              <a:off x="2113" y="36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1" name="Oval 209"/>
            <p:cNvSpPr>
              <a:spLocks noChangeArrowheads="1"/>
            </p:cNvSpPr>
            <p:nvPr/>
          </p:nvSpPr>
          <p:spPr bwMode="auto">
            <a:xfrm>
              <a:off x="2040" y="3745"/>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2" name="Oval 210"/>
            <p:cNvSpPr>
              <a:spLocks noChangeArrowheads="1"/>
            </p:cNvSpPr>
            <p:nvPr/>
          </p:nvSpPr>
          <p:spPr bwMode="auto">
            <a:xfrm>
              <a:off x="2038" y="3744"/>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3" name="Oval 211"/>
            <p:cNvSpPr>
              <a:spLocks noChangeArrowheads="1"/>
            </p:cNvSpPr>
            <p:nvPr/>
          </p:nvSpPr>
          <p:spPr bwMode="auto">
            <a:xfrm>
              <a:off x="2040" y="3746"/>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268174"/>
  <p:tag name="VIOLETTITLE" val="Bài Ê- đi- xơn"/>
  <p:tag name="VIOLETLESSON" val="41"/>
  <p:tag name="VIOLETCATID" val="8048908"/>
  <p:tag name="VIOLETSUBJECT" val="Chính tả 3"/>
  <p:tag name="VIOLETAUTHORID" val="3943098"/>
  <p:tag name="VIOLETAUTHORNAME" val="Doãn Bích Thanh"/>
  <p:tag name="VIOLETAUTHORAVATAR" val="no_avatarf.jpg"/>
  <p:tag name="VIOLETAUTHORADDRESS" val="truong cao dang su pham kien giang - kien giang"/>
  <p:tag name="VIOLETDATE" val="2012-02-09 19:41:08"/>
  <p:tag name="VIOLETHIT" val="542"/>
  <p:tag name="VIOLETLIKE" val="0"/>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649</Words>
  <Application>Microsoft Office PowerPoint</Application>
  <PresentationFormat>On-screen Show (4:3)</PresentationFormat>
  <Paragraphs>85</Paragraphs>
  <Slides>14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dc:creator>
  <cp:lastModifiedBy>Microsoft</cp:lastModifiedBy>
  <cp:revision>106</cp:revision>
  <dcterms:created xsi:type="dcterms:W3CDTF">2006-01-14T03:11:32Z</dcterms:created>
  <dcterms:modified xsi:type="dcterms:W3CDTF">2018-01-24T03:04:09Z</dcterms:modified>
</cp:coreProperties>
</file>