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7" r:id="rId4"/>
    <p:sldId id="259" r:id="rId5"/>
    <p:sldId id="261" r:id="rId6"/>
    <p:sldId id="268" r:id="rId7"/>
    <p:sldId id="264" r:id="rId8"/>
    <p:sldId id="267" r:id="rId9"/>
    <p:sldId id="269" r:id="rId10"/>
    <p:sldId id="271" r:id="rId11"/>
    <p:sldId id="272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851B4-91C7-4881-B0FA-0F0E39571B3E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1430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19812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4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28194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Giữ lời hứa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(tiết 1)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2012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096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3716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Lắng nghe câu chuyện: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“Lời hứa danh dự”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2860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 cách ứng xử cho tác giả trong tình huống trên.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096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động 3: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 về chủ đề “Giữ lời hứa”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2954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Các nhóm trình bày sản phẩm đã sưu tầm về: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1336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Ca dao tục ngữ nói về việc: Giữ lời hứa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9718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Các câu chuyện nói về việc: Giữ lời hứa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098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52600" y="533400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(SGK/ 5)</a:t>
            </a:r>
          </a:p>
        </p:txBody>
      </p:sp>
      <p:pic>
        <p:nvPicPr>
          <p:cNvPr id="3" name="Picture 7" descr="Giu loi h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7800" y="1600200"/>
            <a:ext cx="6553200" cy="3664477"/>
          </a:xfrm>
          <a:prstGeom prst="rect">
            <a:avLst/>
          </a:prstGeo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2057400" y="6096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334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2192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2860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429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191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hứa?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9530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572631"/>
            <a:ext cx="75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just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hay…</a:t>
            </a: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Giu loi h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971800"/>
            <a:ext cx="5029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3400" y="76200"/>
            <a:ext cx="8305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895600"/>
            <a:ext cx="411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895600"/>
            <a:ext cx="426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14400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just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hay…</a:t>
            </a: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7200" y="3276600"/>
            <a:ext cx="8305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295400"/>
            <a:ext cx="8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5146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04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 nhà sưu tầm: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762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Ca dao tục ngữ nói về việc: Giữ lời hứa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6002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Các câu chuyện nói về việc: Giữ lời hứa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716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2098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4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30480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Giữ lời hứa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(tiết 2)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678359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2012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0868"/>
  <p:tag name="VIOLETTITLE" val="bai 2 Giu loi hua (Tuan 3 + 4)"/>
  <p:tag name="VIOLETLESSON" val="2"/>
  <p:tag name="VIOLETCATID" val="8048910"/>
  <p:tag name="VIOLETSUBJECT" val="Đạo đức"/>
  <p:tag name="VIOLETAUTHORID" val="5031226"/>
  <p:tag name="VIOLETAUTHORNAME" val="Đặng Túy"/>
  <p:tag name="VIOLETAUTHORAVATAR" val="5/31/226/avatar.jpg"/>
  <p:tag name="VIOLETAUTHORADDRESS" val="sư phạm huế - thừa thiên huế"/>
  <p:tag name="VIOLETAUTHORHOMEPAGE" val="http://violet.vn/daoquangphong1989"/>
  <p:tag name="VIOLETDATE" val="2012-09-08 22:27:14"/>
  <p:tag name="VIOLETHIT" val="398"/>
  <p:tag name="VIOLETLIK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543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Linh phuong</dc:creator>
  <cp:lastModifiedBy>MyPC</cp:lastModifiedBy>
  <cp:revision>21</cp:revision>
  <dcterms:created xsi:type="dcterms:W3CDTF">2012-08-23T02:56:11Z</dcterms:created>
  <dcterms:modified xsi:type="dcterms:W3CDTF">2017-09-17T04:36:53Z</dcterms:modified>
</cp:coreProperties>
</file>