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8" r:id="rId2"/>
    <p:sldId id="259" r:id="rId3"/>
    <p:sldId id="261" r:id="rId4"/>
    <p:sldId id="283" r:id="rId5"/>
    <p:sldId id="284" r:id="rId6"/>
    <p:sldId id="285" r:id="rId7"/>
    <p:sldId id="275" r:id="rId8"/>
    <p:sldId id="344" r:id="rId9"/>
    <p:sldId id="345" r:id="rId10"/>
    <p:sldId id="346" r:id="rId11"/>
    <p:sldId id="347" r:id="rId12"/>
    <p:sldId id="348" r:id="rId13"/>
    <p:sldId id="349" r:id="rId14"/>
    <p:sldId id="350" r:id="rId15"/>
    <p:sldId id="351" r:id="rId16"/>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0825" cy="6850063"/>
            <a:chOff x="0" y="0"/>
            <a:chExt cx="5758" cy="4315"/>
          </a:xfrm>
        </p:grpSpPr>
        <p:grpSp>
          <p:nvGrpSpPr>
            <p:cNvPr id="8195" name="Group 3"/>
            <p:cNvGrpSpPr>
              <a:grpSpLocks/>
            </p:cNvGrpSpPr>
            <p:nvPr userDrawn="1"/>
          </p:nvGrpSpPr>
          <p:grpSpPr bwMode="auto">
            <a:xfrm>
              <a:off x="1728" y="2230"/>
              <a:ext cx="4027" cy="2085"/>
              <a:chOff x="1728" y="2230"/>
              <a:chExt cx="4027" cy="2085"/>
            </a:xfrm>
          </p:grpSpPr>
          <p:sp>
            <p:nvSpPr>
              <p:cNvPr id="8196"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197"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198"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199"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00"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201"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02"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vi-VN" noProof="0" smtClean="0"/>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vi-VN" noProof="0" smtClean="0"/>
              <a:t>Click to edit Master subtitle style</a:t>
            </a:r>
          </a:p>
        </p:txBody>
      </p:sp>
      <p:sp>
        <p:nvSpPr>
          <p:cNvPr id="8205"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vi-VN"/>
          </a:p>
        </p:txBody>
      </p:sp>
      <p:sp>
        <p:nvSpPr>
          <p:cNvPr id="8206"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vi-VN"/>
          </a:p>
        </p:txBody>
      </p:sp>
      <p:sp>
        <p:nvSpPr>
          <p:cNvPr id="8207" name="Rectangle 15"/>
          <p:cNvSpPr>
            <a:spLocks noGrp="1" noChangeArrowheads="1"/>
          </p:cNvSpPr>
          <p:nvPr>
            <p:ph type="sldNum" sz="quarter" idx="4"/>
          </p:nvPr>
        </p:nvSpPr>
        <p:spPr>
          <a:xfrm>
            <a:off x="6553200" y="6254750"/>
            <a:ext cx="2133600" cy="476250"/>
          </a:xfrm>
        </p:spPr>
        <p:txBody>
          <a:bodyPr/>
          <a:lstStyle>
            <a:lvl1pPr>
              <a:defRPr/>
            </a:lvl1pPr>
          </a:lstStyle>
          <a:p>
            <a:fld id="{8DBA1115-B1E2-4D32-B0C1-69EA46848F1C}" type="slidenum">
              <a:rPr lang="en-US" altLang="vi-VN"/>
              <a:pPr/>
              <a:t>‹#›</a:t>
            </a:fld>
            <a:endParaRPr lang="en-US" alt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Slide Number Placeholder 4"/>
          <p:cNvSpPr>
            <a:spLocks noGrp="1"/>
          </p:cNvSpPr>
          <p:nvPr>
            <p:ph type="sldNum" sz="quarter" idx="11"/>
          </p:nvPr>
        </p:nvSpPr>
        <p:spPr/>
        <p:txBody>
          <a:bodyPr/>
          <a:lstStyle>
            <a:lvl1pPr>
              <a:defRPr/>
            </a:lvl1pPr>
          </a:lstStyle>
          <a:p>
            <a:fld id="{20E74472-EB17-4A99-9933-85BF93F26E7C}" type="slidenum">
              <a:rPr lang="en-US" altLang="vi-VN"/>
              <a:pPr/>
              <a:t>‹#›</a:t>
            </a:fld>
            <a:endParaRPr lang="en-US" altLang="vi-VN"/>
          </a:p>
        </p:txBody>
      </p:sp>
      <p:sp>
        <p:nvSpPr>
          <p:cNvPr id="6" name="Footer Placeholder 5"/>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156975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Slide Number Placeholder 4"/>
          <p:cNvSpPr>
            <a:spLocks noGrp="1"/>
          </p:cNvSpPr>
          <p:nvPr>
            <p:ph type="sldNum" sz="quarter" idx="11"/>
          </p:nvPr>
        </p:nvSpPr>
        <p:spPr/>
        <p:txBody>
          <a:bodyPr/>
          <a:lstStyle>
            <a:lvl1pPr>
              <a:defRPr/>
            </a:lvl1pPr>
          </a:lstStyle>
          <a:p>
            <a:fld id="{73E3A60C-4DAE-4A20-9CDE-AAD05FECDBA9}" type="slidenum">
              <a:rPr lang="en-US" altLang="vi-VN"/>
              <a:pPr/>
              <a:t>‹#›</a:t>
            </a:fld>
            <a:endParaRPr lang="en-US" altLang="vi-VN"/>
          </a:p>
        </p:txBody>
      </p:sp>
      <p:sp>
        <p:nvSpPr>
          <p:cNvPr id="6" name="Footer Placeholder 5"/>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122378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vi-VN"/>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D0E83756-22B1-44FF-855D-B3552140C9D5}" type="slidenum">
              <a:rPr lang="en-US" altLang="vi-VN"/>
              <a:pPr/>
              <a:t>‹#›</a:t>
            </a:fld>
            <a:endParaRPr lang="en-US" altLang="vi-VN"/>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vi-VN"/>
          </a:p>
        </p:txBody>
      </p:sp>
    </p:spTree>
    <p:extLst>
      <p:ext uri="{BB962C8B-B14F-4D97-AF65-F5344CB8AC3E}">
        <p14:creationId xmlns:p14="http://schemas.microsoft.com/office/powerpoint/2010/main" val="395116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Slide Number Placeholder 4"/>
          <p:cNvSpPr>
            <a:spLocks noGrp="1"/>
          </p:cNvSpPr>
          <p:nvPr>
            <p:ph type="sldNum" sz="quarter" idx="11"/>
          </p:nvPr>
        </p:nvSpPr>
        <p:spPr/>
        <p:txBody>
          <a:bodyPr/>
          <a:lstStyle>
            <a:lvl1pPr>
              <a:defRPr/>
            </a:lvl1pPr>
          </a:lstStyle>
          <a:p>
            <a:fld id="{829A5893-FCA5-42D1-A324-5AAAF4780986}" type="slidenum">
              <a:rPr lang="en-US" altLang="vi-VN"/>
              <a:pPr/>
              <a:t>‹#›</a:t>
            </a:fld>
            <a:endParaRPr lang="en-US" altLang="vi-VN"/>
          </a:p>
        </p:txBody>
      </p:sp>
      <p:sp>
        <p:nvSpPr>
          <p:cNvPr id="6" name="Footer Placeholder 5"/>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38819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Slide Number Placeholder 4"/>
          <p:cNvSpPr>
            <a:spLocks noGrp="1"/>
          </p:cNvSpPr>
          <p:nvPr>
            <p:ph type="sldNum" sz="quarter" idx="11"/>
          </p:nvPr>
        </p:nvSpPr>
        <p:spPr/>
        <p:txBody>
          <a:bodyPr/>
          <a:lstStyle>
            <a:lvl1pPr>
              <a:defRPr/>
            </a:lvl1pPr>
          </a:lstStyle>
          <a:p>
            <a:fld id="{05C6ECBE-DB48-4988-B486-3F31FC3F97D0}" type="slidenum">
              <a:rPr lang="en-US" altLang="vi-VN"/>
              <a:pPr/>
              <a:t>‹#›</a:t>
            </a:fld>
            <a:endParaRPr lang="en-US" altLang="vi-VN"/>
          </a:p>
        </p:txBody>
      </p:sp>
      <p:sp>
        <p:nvSpPr>
          <p:cNvPr id="6" name="Footer Placeholder 5"/>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12256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Slide Number Placeholder 5"/>
          <p:cNvSpPr>
            <a:spLocks noGrp="1"/>
          </p:cNvSpPr>
          <p:nvPr>
            <p:ph type="sldNum" sz="quarter" idx="11"/>
          </p:nvPr>
        </p:nvSpPr>
        <p:spPr/>
        <p:txBody>
          <a:bodyPr/>
          <a:lstStyle>
            <a:lvl1pPr>
              <a:defRPr/>
            </a:lvl1pPr>
          </a:lstStyle>
          <a:p>
            <a:fld id="{E4578B94-DF4B-4933-9105-A051A5EF5D0C}" type="slidenum">
              <a:rPr lang="en-US" altLang="vi-VN"/>
              <a:pPr/>
              <a:t>‹#›</a:t>
            </a:fld>
            <a:endParaRPr lang="en-US" altLang="vi-VN"/>
          </a:p>
        </p:txBody>
      </p:sp>
      <p:sp>
        <p:nvSpPr>
          <p:cNvPr id="7" name="Footer Placeholder 6"/>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87140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Slide Number Placeholder 7"/>
          <p:cNvSpPr>
            <a:spLocks noGrp="1"/>
          </p:cNvSpPr>
          <p:nvPr>
            <p:ph type="sldNum" sz="quarter" idx="11"/>
          </p:nvPr>
        </p:nvSpPr>
        <p:spPr/>
        <p:txBody>
          <a:bodyPr/>
          <a:lstStyle>
            <a:lvl1pPr>
              <a:defRPr/>
            </a:lvl1pPr>
          </a:lstStyle>
          <a:p>
            <a:fld id="{DF01D28D-85C0-4BD4-B25E-11DC4AF9151F}" type="slidenum">
              <a:rPr lang="en-US" altLang="vi-VN"/>
              <a:pPr/>
              <a:t>‹#›</a:t>
            </a:fld>
            <a:endParaRPr lang="en-US" altLang="vi-VN"/>
          </a:p>
        </p:txBody>
      </p:sp>
      <p:sp>
        <p:nvSpPr>
          <p:cNvPr id="9" name="Footer Placeholder 8"/>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213981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Slide Number Placeholder 3"/>
          <p:cNvSpPr>
            <a:spLocks noGrp="1"/>
          </p:cNvSpPr>
          <p:nvPr>
            <p:ph type="sldNum" sz="quarter" idx="11"/>
          </p:nvPr>
        </p:nvSpPr>
        <p:spPr/>
        <p:txBody>
          <a:bodyPr/>
          <a:lstStyle>
            <a:lvl1pPr>
              <a:defRPr/>
            </a:lvl1pPr>
          </a:lstStyle>
          <a:p>
            <a:fld id="{A5FBFDDB-754E-4782-9149-FEC27A0ED3F9}" type="slidenum">
              <a:rPr lang="en-US" altLang="vi-VN"/>
              <a:pPr/>
              <a:t>‹#›</a:t>
            </a:fld>
            <a:endParaRPr lang="en-US" altLang="vi-VN"/>
          </a:p>
        </p:txBody>
      </p:sp>
      <p:sp>
        <p:nvSpPr>
          <p:cNvPr id="5" name="Footer Placeholder 4"/>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1512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Slide Number Placeholder 2"/>
          <p:cNvSpPr>
            <a:spLocks noGrp="1"/>
          </p:cNvSpPr>
          <p:nvPr>
            <p:ph type="sldNum" sz="quarter" idx="11"/>
          </p:nvPr>
        </p:nvSpPr>
        <p:spPr/>
        <p:txBody>
          <a:bodyPr/>
          <a:lstStyle>
            <a:lvl1pPr>
              <a:defRPr/>
            </a:lvl1pPr>
          </a:lstStyle>
          <a:p>
            <a:fld id="{F9B43269-7FE2-4BAC-A0B9-52541B5CABFA}" type="slidenum">
              <a:rPr lang="en-US" altLang="vi-VN"/>
              <a:pPr/>
              <a:t>‹#›</a:t>
            </a:fld>
            <a:endParaRPr lang="en-US" altLang="vi-VN"/>
          </a:p>
        </p:txBody>
      </p:sp>
      <p:sp>
        <p:nvSpPr>
          <p:cNvPr id="4" name="Footer Placeholder 3"/>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243614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Slide Number Placeholder 5"/>
          <p:cNvSpPr>
            <a:spLocks noGrp="1"/>
          </p:cNvSpPr>
          <p:nvPr>
            <p:ph type="sldNum" sz="quarter" idx="11"/>
          </p:nvPr>
        </p:nvSpPr>
        <p:spPr/>
        <p:txBody>
          <a:bodyPr/>
          <a:lstStyle>
            <a:lvl1pPr>
              <a:defRPr/>
            </a:lvl1pPr>
          </a:lstStyle>
          <a:p>
            <a:fld id="{0FB7BC7B-387D-4F88-B6EB-FC343B62F357}" type="slidenum">
              <a:rPr lang="en-US" altLang="vi-VN"/>
              <a:pPr/>
              <a:t>‹#›</a:t>
            </a:fld>
            <a:endParaRPr lang="en-US" altLang="vi-VN"/>
          </a:p>
        </p:txBody>
      </p:sp>
      <p:sp>
        <p:nvSpPr>
          <p:cNvPr id="7" name="Footer Placeholder 6"/>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279897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Slide Number Placeholder 5"/>
          <p:cNvSpPr>
            <a:spLocks noGrp="1"/>
          </p:cNvSpPr>
          <p:nvPr>
            <p:ph type="sldNum" sz="quarter" idx="11"/>
          </p:nvPr>
        </p:nvSpPr>
        <p:spPr/>
        <p:txBody>
          <a:bodyPr/>
          <a:lstStyle>
            <a:lvl1pPr>
              <a:defRPr/>
            </a:lvl1pPr>
          </a:lstStyle>
          <a:p>
            <a:fld id="{264E9386-B653-4F14-BEFD-DFD4A7397697}" type="slidenum">
              <a:rPr lang="en-US" altLang="vi-VN"/>
              <a:pPr/>
              <a:t>‹#›</a:t>
            </a:fld>
            <a:endParaRPr lang="en-US" altLang="vi-VN"/>
          </a:p>
        </p:txBody>
      </p:sp>
      <p:sp>
        <p:nvSpPr>
          <p:cNvPr id="7" name="Footer Placeholder 6"/>
          <p:cNvSpPr>
            <a:spLocks noGrp="1"/>
          </p:cNvSpPr>
          <p:nvPr>
            <p:ph type="ftr" sz="quarter" idx="12"/>
          </p:nvPr>
        </p:nvSpPr>
        <p:spPr/>
        <p:txBody>
          <a:bodyPr/>
          <a:lstStyle>
            <a:lvl1pPr>
              <a:defRPr/>
            </a:lvl1pPr>
          </a:lstStyle>
          <a:p>
            <a:endParaRPr lang="en-US" altLang="vi-VN"/>
          </a:p>
        </p:txBody>
      </p:sp>
    </p:spTree>
    <p:extLst>
      <p:ext uri="{BB962C8B-B14F-4D97-AF65-F5344CB8AC3E}">
        <p14:creationId xmlns:p14="http://schemas.microsoft.com/office/powerpoint/2010/main" val="198569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ltLang="vi-VN"/>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9D266A17-375E-4179-8221-2FD7DA8294F9}" type="slidenum">
              <a:rPr lang="en-US" altLang="vi-VN"/>
              <a:pPr/>
              <a:t>‹#›</a:t>
            </a:fld>
            <a:endParaRPr lang="en-US" altLang="vi-VN"/>
          </a:p>
        </p:txBody>
      </p:sp>
      <p:grpSp>
        <p:nvGrpSpPr>
          <p:cNvPr id="7172" name="Group 4"/>
          <p:cNvGrpSpPr>
            <a:grpSpLocks/>
          </p:cNvGrpSpPr>
          <p:nvPr/>
        </p:nvGrpSpPr>
        <p:grpSpPr bwMode="auto">
          <a:xfrm>
            <a:off x="0" y="0"/>
            <a:ext cx="9140825" cy="6850063"/>
            <a:chOff x="0" y="0"/>
            <a:chExt cx="5758" cy="4315"/>
          </a:xfrm>
        </p:grpSpPr>
        <p:grpSp>
          <p:nvGrpSpPr>
            <p:cNvPr id="7173"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7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7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7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7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17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8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endParaRPr lang="en-US" altLang="vi-VN"/>
          </a:p>
        </p:txBody>
      </p:sp>
      <p:sp>
        <p:nvSpPr>
          <p:cNvPr id="718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2.xml"/><Relationship Id="rId1" Type="http://schemas.openxmlformats.org/officeDocument/2006/relationships/audio" Target="file:///D:\GUITAR%20IN%20THE%20MOONLIGHT.mp3.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audio" Target="file:///D:\GUITAR%20IN%20THE%20MOONLIGHT.mp3.mp3" TargetMode="External"/><Relationship Id="rId5" Type="http://schemas.openxmlformats.org/officeDocument/2006/relationships/image" Target="../media/image3.pn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hyperlink" Target="file:///F:\GIAO%20AN%20HOI%20GIANG%20HUYEN%20NH%2009-10\Bai%20tap%20SHC\Package%20-%20Lesson\Lesson.ex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rot="10558579">
            <a:off x="4671122" y="742868"/>
            <a:ext cx="1524000" cy="1676400"/>
            <a:chOff x="3600" y="432"/>
            <a:chExt cx="960" cy="1056"/>
          </a:xfrm>
        </p:grpSpPr>
        <p:sp>
          <p:nvSpPr>
            <p:cNvPr id="10243" name="AutoShape 3"/>
            <p:cNvSpPr>
              <a:spLocks noChangeArrowheads="1"/>
            </p:cNvSpPr>
            <p:nvPr/>
          </p:nvSpPr>
          <p:spPr bwMode="auto">
            <a:xfrm rot="-296856">
              <a:off x="3600" y="1056"/>
              <a:ext cx="192"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0244" name="Group 4"/>
            <p:cNvGrpSpPr>
              <a:grpSpLocks/>
            </p:cNvGrpSpPr>
            <p:nvPr/>
          </p:nvGrpSpPr>
          <p:grpSpPr bwMode="auto">
            <a:xfrm>
              <a:off x="3600" y="432"/>
              <a:ext cx="960" cy="1056"/>
              <a:chOff x="3600" y="432"/>
              <a:chExt cx="960" cy="1056"/>
            </a:xfrm>
          </p:grpSpPr>
          <p:sp>
            <p:nvSpPr>
              <p:cNvPr id="10245" name="AutoShape 5"/>
              <p:cNvSpPr>
                <a:spLocks noChangeArrowheads="1"/>
              </p:cNvSpPr>
              <p:nvPr/>
            </p:nvSpPr>
            <p:spPr bwMode="auto">
              <a:xfrm>
                <a:off x="4032" y="1296"/>
                <a:ext cx="192"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46" name="AutoShape 6"/>
              <p:cNvSpPr>
                <a:spLocks noChangeArrowheads="1"/>
              </p:cNvSpPr>
              <p:nvPr/>
            </p:nvSpPr>
            <p:spPr bwMode="auto">
              <a:xfrm rot="-296856">
                <a:off x="4368" y="1056"/>
                <a:ext cx="192"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47" name="AutoShape 7"/>
              <p:cNvSpPr>
                <a:spLocks noChangeArrowheads="1"/>
              </p:cNvSpPr>
              <p:nvPr/>
            </p:nvSpPr>
            <p:spPr bwMode="auto">
              <a:xfrm rot="-296856">
                <a:off x="4368" y="624"/>
                <a:ext cx="192"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48" name="AutoShape 8"/>
              <p:cNvSpPr>
                <a:spLocks noChangeArrowheads="1"/>
              </p:cNvSpPr>
              <p:nvPr/>
            </p:nvSpPr>
            <p:spPr bwMode="auto">
              <a:xfrm rot="-296856">
                <a:off x="3600" y="672"/>
                <a:ext cx="192"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vi-VN" altLang="vi-VN">
                  <a:cs typeface="Angsana New" pitchFamily="18" charset="-34"/>
                </a:endParaRPr>
              </a:p>
            </p:txBody>
          </p:sp>
          <p:sp>
            <p:nvSpPr>
              <p:cNvPr id="10249" name="AutoShape 9"/>
              <p:cNvSpPr>
                <a:spLocks noChangeArrowheads="1"/>
              </p:cNvSpPr>
              <p:nvPr/>
            </p:nvSpPr>
            <p:spPr bwMode="auto">
              <a:xfrm rot="-296856">
                <a:off x="3984" y="432"/>
                <a:ext cx="192"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10250" name="Group 10"/>
          <p:cNvGrpSpPr>
            <a:grpSpLocks/>
          </p:cNvGrpSpPr>
          <p:nvPr/>
        </p:nvGrpSpPr>
        <p:grpSpPr bwMode="auto">
          <a:xfrm rot="10558579">
            <a:off x="2787538" y="655895"/>
            <a:ext cx="1524000" cy="1676400"/>
            <a:chOff x="3600" y="432"/>
            <a:chExt cx="960" cy="1056"/>
          </a:xfrm>
        </p:grpSpPr>
        <p:sp>
          <p:nvSpPr>
            <p:cNvPr id="10251" name="AutoShape 11"/>
            <p:cNvSpPr>
              <a:spLocks noChangeArrowheads="1"/>
            </p:cNvSpPr>
            <p:nvPr/>
          </p:nvSpPr>
          <p:spPr bwMode="auto">
            <a:xfrm rot="-296856">
              <a:off x="3600" y="1056"/>
              <a:ext cx="192"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0252" name="Group 12"/>
            <p:cNvGrpSpPr>
              <a:grpSpLocks/>
            </p:cNvGrpSpPr>
            <p:nvPr/>
          </p:nvGrpSpPr>
          <p:grpSpPr bwMode="auto">
            <a:xfrm>
              <a:off x="3600" y="432"/>
              <a:ext cx="960" cy="1056"/>
              <a:chOff x="3600" y="432"/>
              <a:chExt cx="960" cy="1056"/>
            </a:xfrm>
          </p:grpSpPr>
          <p:sp>
            <p:nvSpPr>
              <p:cNvPr id="10253" name="AutoShape 13"/>
              <p:cNvSpPr>
                <a:spLocks noChangeArrowheads="1"/>
              </p:cNvSpPr>
              <p:nvPr/>
            </p:nvSpPr>
            <p:spPr bwMode="auto">
              <a:xfrm>
                <a:off x="4032" y="1296"/>
                <a:ext cx="192"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4" name="AutoShape 14"/>
              <p:cNvSpPr>
                <a:spLocks noChangeArrowheads="1"/>
              </p:cNvSpPr>
              <p:nvPr/>
            </p:nvSpPr>
            <p:spPr bwMode="auto">
              <a:xfrm rot="-296856">
                <a:off x="4368" y="1056"/>
                <a:ext cx="192"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5" name="AutoShape 15"/>
              <p:cNvSpPr>
                <a:spLocks noChangeArrowheads="1"/>
              </p:cNvSpPr>
              <p:nvPr/>
            </p:nvSpPr>
            <p:spPr bwMode="auto">
              <a:xfrm rot="-296856">
                <a:off x="4368" y="624"/>
                <a:ext cx="192"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6" name="AutoShape 16"/>
              <p:cNvSpPr>
                <a:spLocks noChangeArrowheads="1"/>
              </p:cNvSpPr>
              <p:nvPr/>
            </p:nvSpPr>
            <p:spPr bwMode="auto">
              <a:xfrm rot="-296856">
                <a:off x="3600" y="672"/>
                <a:ext cx="192"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vi-VN" altLang="vi-VN">
                  <a:cs typeface="Angsana New" pitchFamily="18" charset="-34"/>
                </a:endParaRPr>
              </a:p>
            </p:txBody>
          </p:sp>
          <p:sp>
            <p:nvSpPr>
              <p:cNvPr id="10257" name="AutoShape 17"/>
              <p:cNvSpPr>
                <a:spLocks noChangeArrowheads="1"/>
              </p:cNvSpPr>
              <p:nvPr/>
            </p:nvSpPr>
            <p:spPr bwMode="auto">
              <a:xfrm rot="-296856">
                <a:off x="3984" y="432"/>
                <a:ext cx="192"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pic>
        <p:nvPicPr>
          <p:cNvPr id="10285" name="Picture 45"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46"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048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7" name="Rectangle 47"/>
          <p:cNvSpPr>
            <a:spLocks noRot="1" noChangeArrowheads="1"/>
          </p:cNvSpPr>
          <p:nvPr/>
        </p:nvSpPr>
        <p:spPr bwMode="auto">
          <a:xfrm>
            <a:off x="381000" y="2438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itchFamily="18" charset="0"/>
              </a:defRPr>
            </a:lvl1pPr>
            <a:lvl2pPr algn="ctr">
              <a:defRPr sz="4400" b="1">
                <a:solidFill>
                  <a:schemeClr val="tx2"/>
                </a:solidFill>
                <a:effectLst>
                  <a:outerShdw blurRad="38100" dist="38100" dir="2700000" algn="tl">
                    <a:srgbClr val="000000"/>
                  </a:outerShdw>
                </a:effectLst>
                <a:latin typeface="Garamond" pitchFamily="18" charset="0"/>
              </a:defRPr>
            </a:lvl2pPr>
            <a:lvl3pPr algn="ctr">
              <a:defRPr sz="4400" b="1">
                <a:solidFill>
                  <a:schemeClr val="tx2"/>
                </a:solidFill>
                <a:effectLst>
                  <a:outerShdw blurRad="38100" dist="38100" dir="2700000" algn="tl">
                    <a:srgbClr val="000000"/>
                  </a:outerShdw>
                </a:effectLst>
                <a:latin typeface="Garamond" pitchFamily="18" charset="0"/>
              </a:defRPr>
            </a:lvl3pPr>
            <a:lvl4pPr algn="ctr">
              <a:defRPr sz="4400" b="1">
                <a:solidFill>
                  <a:schemeClr val="tx2"/>
                </a:solidFill>
                <a:effectLst>
                  <a:outerShdw blurRad="38100" dist="38100" dir="2700000" algn="tl">
                    <a:srgbClr val="000000"/>
                  </a:outerShdw>
                </a:effectLst>
                <a:latin typeface="Garamond" pitchFamily="18" charset="0"/>
              </a:defRPr>
            </a:lvl4pPr>
            <a:lvl5pPr algn="ctr">
              <a:defRPr sz="4400" b="1">
                <a:solidFill>
                  <a:schemeClr val="tx2"/>
                </a:solidFill>
                <a:effectLst>
                  <a:outerShdw blurRad="38100" dist="38100" dir="2700000" algn="tl">
                    <a:srgbClr val="000000"/>
                  </a:outerShdw>
                </a:effectLst>
                <a:latin typeface="Garamond"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vi-VN" b="0">
                <a:solidFill>
                  <a:srgbClr val="FF0000"/>
                </a:solidFill>
                <a:latin typeface="VNI-Times" pitchFamily="2" charset="0"/>
              </a:rPr>
              <a:t>CHAØO MÖØNG QUYÙ THAÀY COÂ ÑEÁN DÖÏ GIÔØ</a:t>
            </a:r>
            <a:r>
              <a:rPr lang="en-US" altLang="vi-VN" b="0">
                <a:solidFill>
                  <a:srgbClr val="FF0000"/>
                </a:solidFill>
                <a:latin typeface="Verdana" pitchFamily="34" charset="0"/>
              </a:rPr>
              <a:t>.</a:t>
            </a:r>
          </a:p>
        </p:txBody>
      </p:sp>
      <p:pic>
        <p:nvPicPr>
          <p:cNvPr id="10288" name="Picture 48"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9" name="Group 49"/>
          <p:cNvGrpSpPr>
            <a:grpSpLocks/>
          </p:cNvGrpSpPr>
          <p:nvPr/>
        </p:nvGrpSpPr>
        <p:grpSpPr bwMode="auto">
          <a:xfrm rot="10558579">
            <a:off x="989087" y="815614"/>
            <a:ext cx="1524000" cy="1676400"/>
            <a:chOff x="3600" y="432"/>
            <a:chExt cx="960" cy="1056"/>
          </a:xfrm>
        </p:grpSpPr>
        <p:sp>
          <p:nvSpPr>
            <p:cNvPr id="10290" name="AutoShape 50"/>
            <p:cNvSpPr>
              <a:spLocks noChangeArrowheads="1"/>
            </p:cNvSpPr>
            <p:nvPr/>
          </p:nvSpPr>
          <p:spPr bwMode="auto">
            <a:xfrm rot="-296856">
              <a:off x="3600" y="1056"/>
              <a:ext cx="192"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0291" name="Group 51"/>
            <p:cNvGrpSpPr>
              <a:grpSpLocks/>
            </p:cNvGrpSpPr>
            <p:nvPr/>
          </p:nvGrpSpPr>
          <p:grpSpPr bwMode="auto">
            <a:xfrm>
              <a:off x="3600" y="432"/>
              <a:ext cx="960" cy="1056"/>
              <a:chOff x="3600" y="432"/>
              <a:chExt cx="960" cy="1056"/>
            </a:xfrm>
          </p:grpSpPr>
          <p:sp>
            <p:nvSpPr>
              <p:cNvPr id="10292" name="AutoShape 52"/>
              <p:cNvSpPr>
                <a:spLocks noChangeArrowheads="1"/>
              </p:cNvSpPr>
              <p:nvPr/>
            </p:nvSpPr>
            <p:spPr bwMode="auto">
              <a:xfrm>
                <a:off x="4032" y="1296"/>
                <a:ext cx="192"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93" name="AutoShape 53"/>
              <p:cNvSpPr>
                <a:spLocks noChangeArrowheads="1"/>
              </p:cNvSpPr>
              <p:nvPr/>
            </p:nvSpPr>
            <p:spPr bwMode="auto">
              <a:xfrm rot="-296856">
                <a:off x="4368" y="1056"/>
                <a:ext cx="192"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94" name="AutoShape 54"/>
              <p:cNvSpPr>
                <a:spLocks noChangeArrowheads="1"/>
              </p:cNvSpPr>
              <p:nvPr/>
            </p:nvSpPr>
            <p:spPr bwMode="auto">
              <a:xfrm rot="-296856">
                <a:off x="4368" y="624"/>
                <a:ext cx="192"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95" name="AutoShape 55"/>
              <p:cNvSpPr>
                <a:spLocks noChangeArrowheads="1"/>
              </p:cNvSpPr>
              <p:nvPr/>
            </p:nvSpPr>
            <p:spPr bwMode="auto">
              <a:xfrm rot="-296856">
                <a:off x="3600" y="672"/>
                <a:ext cx="192"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vi-VN" altLang="vi-VN">
                  <a:cs typeface="Angsana New" pitchFamily="18" charset="-34"/>
                </a:endParaRPr>
              </a:p>
            </p:txBody>
          </p:sp>
          <p:sp>
            <p:nvSpPr>
              <p:cNvPr id="10296" name="AutoShape 56"/>
              <p:cNvSpPr>
                <a:spLocks noChangeArrowheads="1"/>
              </p:cNvSpPr>
              <p:nvPr/>
            </p:nvSpPr>
            <p:spPr bwMode="auto">
              <a:xfrm rot="-296856">
                <a:off x="3984" y="432"/>
                <a:ext cx="192"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10297" name="Group 57"/>
          <p:cNvGrpSpPr>
            <a:grpSpLocks/>
          </p:cNvGrpSpPr>
          <p:nvPr/>
        </p:nvGrpSpPr>
        <p:grpSpPr bwMode="auto">
          <a:xfrm rot="10558579">
            <a:off x="6497620" y="715932"/>
            <a:ext cx="1524000" cy="1676400"/>
            <a:chOff x="3600" y="432"/>
            <a:chExt cx="960" cy="1056"/>
          </a:xfrm>
        </p:grpSpPr>
        <p:sp>
          <p:nvSpPr>
            <p:cNvPr id="10298" name="AutoShape 58"/>
            <p:cNvSpPr>
              <a:spLocks noChangeArrowheads="1"/>
            </p:cNvSpPr>
            <p:nvPr/>
          </p:nvSpPr>
          <p:spPr bwMode="auto">
            <a:xfrm rot="-296856">
              <a:off x="3600" y="1056"/>
              <a:ext cx="192"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0299" name="Group 59"/>
            <p:cNvGrpSpPr>
              <a:grpSpLocks/>
            </p:cNvGrpSpPr>
            <p:nvPr/>
          </p:nvGrpSpPr>
          <p:grpSpPr bwMode="auto">
            <a:xfrm>
              <a:off x="3600" y="432"/>
              <a:ext cx="960" cy="1056"/>
              <a:chOff x="3600" y="432"/>
              <a:chExt cx="960" cy="1056"/>
            </a:xfrm>
          </p:grpSpPr>
          <p:sp>
            <p:nvSpPr>
              <p:cNvPr id="10300" name="AutoShape 60"/>
              <p:cNvSpPr>
                <a:spLocks noChangeArrowheads="1"/>
              </p:cNvSpPr>
              <p:nvPr/>
            </p:nvSpPr>
            <p:spPr bwMode="auto">
              <a:xfrm>
                <a:off x="4032" y="1296"/>
                <a:ext cx="192"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301" name="AutoShape 61"/>
              <p:cNvSpPr>
                <a:spLocks noChangeArrowheads="1"/>
              </p:cNvSpPr>
              <p:nvPr/>
            </p:nvSpPr>
            <p:spPr bwMode="auto">
              <a:xfrm rot="-296856">
                <a:off x="4368" y="1056"/>
                <a:ext cx="192"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302" name="AutoShape 62"/>
              <p:cNvSpPr>
                <a:spLocks noChangeArrowheads="1"/>
              </p:cNvSpPr>
              <p:nvPr/>
            </p:nvSpPr>
            <p:spPr bwMode="auto">
              <a:xfrm rot="-296856">
                <a:off x="4368" y="624"/>
                <a:ext cx="192"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303" name="AutoShape 63"/>
              <p:cNvSpPr>
                <a:spLocks noChangeArrowheads="1"/>
              </p:cNvSpPr>
              <p:nvPr/>
            </p:nvSpPr>
            <p:spPr bwMode="auto">
              <a:xfrm rot="-296856">
                <a:off x="3600" y="672"/>
                <a:ext cx="192"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vi-VN" altLang="vi-VN">
                  <a:cs typeface="Angsana New" pitchFamily="18" charset="-34"/>
                </a:endParaRPr>
              </a:p>
            </p:txBody>
          </p:sp>
          <p:sp>
            <p:nvSpPr>
              <p:cNvPr id="10304" name="AutoShape 64"/>
              <p:cNvSpPr>
                <a:spLocks noChangeArrowheads="1"/>
              </p:cNvSpPr>
              <p:nvPr/>
            </p:nvSpPr>
            <p:spPr bwMode="auto">
              <a:xfrm rot="-296856">
                <a:off x="3984" y="432"/>
                <a:ext cx="192"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10305" name="AutoShape 65"/>
          <p:cNvSpPr>
            <a:spLocks noChangeArrowheads="1"/>
          </p:cNvSpPr>
          <p:nvPr/>
        </p:nvSpPr>
        <p:spPr bwMode="auto">
          <a:xfrm>
            <a:off x="2971800" y="5867400"/>
            <a:ext cx="4705350" cy="762000"/>
          </a:xfrm>
          <a:prstGeom prst="flowChartTermina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6" rIns="91433" bIns="45716" anchor="ctr"/>
          <a:lstStyle/>
          <a:p>
            <a:pPr algn="ctr"/>
            <a:r>
              <a:rPr lang="en-US" altLang="vi-VN" sz="3600" b="1" dirty="0" err="1">
                <a:solidFill>
                  <a:srgbClr val="FFFF00"/>
                </a:solidFill>
                <a:latin typeface="VNI-Times" pitchFamily="2" charset="0"/>
                <a:cs typeface="Angsana New" pitchFamily="18" charset="-34"/>
              </a:rPr>
              <a:t>Giaùo</a:t>
            </a:r>
            <a:r>
              <a:rPr lang="en-US" altLang="vi-VN" sz="3600" b="1" dirty="0">
                <a:solidFill>
                  <a:srgbClr val="FFFF00"/>
                </a:solidFill>
                <a:latin typeface="VNI-Times" pitchFamily="2" charset="0"/>
                <a:cs typeface="Angsana New" pitchFamily="18" charset="-34"/>
              </a:rPr>
              <a:t> </a:t>
            </a:r>
            <a:r>
              <a:rPr lang="en-US" altLang="vi-VN" sz="3600" b="1" dirty="0" err="1">
                <a:solidFill>
                  <a:srgbClr val="FFFF00"/>
                </a:solidFill>
                <a:latin typeface="VNI-Times" pitchFamily="2" charset="0"/>
                <a:cs typeface="Angsana New" pitchFamily="18" charset="-34"/>
              </a:rPr>
              <a:t>vieân</a:t>
            </a:r>
            <a:r>
              <a:rPr lang="en-US" altLang="vi-VN" sz="3600" b="1" dirty="0">
                <a:solidFill>
                  <a:srgbClr val="FFFF00"/>
                </a:solidFill>
                <a:latin typeface="VNI-Times" pitchFamily="2" charset="0"/>
                <a:cs typeface="Angsana New" pitchFamily="18" charset="-34"/>
              </a:rPr>
              <a:t> </a:t>
            </a:r>
            <a:r>
              <a:rPr lang="en-US" altLang="vi-VN" sz="3600" b="1" dirty="0" err="1">
                <a:solidFill>
                  <a:srgbClr val="FFFF00"/>
                </a:solidFill>
                <a:latin typeface="VNI-Times" pitchFamily="2" charset="0"/>
                <a:cs typeface="Angsana New" pitchFamily="18" charset="-34"/>
              </a:rPr>
              <a:t>thöïc</a:t>
            </a:r>
            <a:r>
              <a:rPr lang="en-US" altLang="vi-VN" sz="3600" b="1" dirty="0">
                <a:solidFill>
                  <a:srgbClr val="FFFF00"/>
                </a:solidFill>
                <a:latin typeface="VNI-Times" pitchFamily="2" charset="0"/>
                <a:cs typeface="Angsana New" pitchFamily="18" charset="-34"/>
              </a:rPr>
              <a:t> </a:t>
            </a:r>
            <a:r>
              <a:rPr lang="en-US" altLang="vi-VN" sz="3600" b="1" dirty="0" err="1">
                <a:solidFill>
                  <a:srgbClr val="FFFF00"/>
                </a:solidFill>
                <a:latin typeface="VNI-Times" pitchFamily="2" charset="0"/>
                <a:cs typeface="Angsana New" pitchFamily="18" charset="-34"/>
              </a:rPr>
              <a:t>hieän</a:t>
            </a:r>
            <a:r>
              <a:rPr lang="en-US" altLang="vi-VN" sz="3600" b="1" dirty="0">
                <a:solidFill>
                  <a:srgbClr val="FFFF00"/>
                </a:solidFill>
                <a:latin typeface="VNI-Times" pitchFamily="2" charset="0"/>
                <a:cs typeface="Angsana New" pitchFamily="18" charset="-34"/>
              </a:rPr>
              <a:t> : </a:t>
            </a:r>
            <a:r>
              <a:rPr lang="en-US" altLang="vi-VN" sz="3600" b="1" dirty="0" err="1" smtClean="0">
                <a:solidFill>
                  <a:srgbClr val="FFFF00"/>
                </a:solidFill>
                <a:latin typeface="Times New Roman" panose="02020603050405020304" pitchFamily="18" charset="0"/>
                <a:cs typeface="Times New Roman" panose="02020603050405020304" pitchFamily="18" charset="0"/>
              </a:rPr>
              <a:t>Đinh</a:t>
            </a:r>
            <a:r>
              <a:rPr lang="en-US" altLang="vi-VN" sz="3600" b="1" dirty="0" smtClean="0">
                <a:solidFill>
                  <a:srgbClr val="FFFF00"/>
                </a:solidFill>
                <a:latin typeface="Times New Roman" panose="02020603050405020304" pitchFamily="18" charset="0"/>
                <a:cs typeface="Times New Roman" panose="02020603050405020304" pitchFamily="18" charset="0"/>
              </a:rPr>
              <a:t> </a:t>
            </a:r>
            <a:r>
              <a:rPr lang="en-US" altLang="vi-VN" sz="3600" b="1" dirty="0" err="1" smtClean="0">
                <a:solidFill>
                  <a:srgbClr val="FFFF00"/>
                </a:solidFill>
                <a:latin typeface="Times New Roman" panose="02020603050405020304" pitchFamily="18" charset="0"/>
                <a:cs typeface="Times New Roman" panose="02020603050405020304" pitchFamily="18" charset="0"/>
              </a:rPr>
              <a:t>Hoàng</a:t>
            </a:r>
            <a:r>
              <a:rPr lang="en-US" altLang="vi-VN" sz="3600" b="1" dirty="0" smtClean="0">
                <a:solidFill>
                  <a:srgbClr val="FFFF00"/>
                </a:solidFill>
                <a:latin typeface="Times New Roman" panose="02020603050405020304" pitchFamily="18" charset="0"/>
                <a:cs typeface="Times New Roman" panose="02020603050405020304" pitchFamily="18" charset="0"/>
              </a:rPr>
              <a:t> </a:t>
            </a:r>
            <a:r>
              <a:rPr lang="en-US" altLang="vi-VN" sz="3600" b="1" dirty="0" err="1" smtClean="0">
                <a:solidFill>
                  <a:srgbClr val="FFFF00"/>
                </a:solidFill>
                <a:latin typeface="Times New Roman" panose="02020603050405020304" pitchFamily="18" charset="0"/>
                <a:cs typeface="Times New Roman" panose="02020603050405020304" pitchFamily="18" charset="0"/>
              </a:rPr>
              <a:t>Yến</a:t>
            </a:r>
            <a:endParaRPr lang="en-US" altLang="vi-VN" sz="2400" dirty="0">
              <a:solidFill>
                <a:srgbClr val="FFFF00"/>
              </a:solidFill>
              <a:latin typeface="Times New Roman" panose="02020603050405020304" pitchFamily="18" charset="0"/>
              <a:cs typeface="Times New Roman" panose="02020603050405020304" pitchFamily="18" charset="0"/>
            </a:endParaRPr>
          </a:p>
        </p:txBody>
      </p:sp>
      <p:pic>
        <p:nvPicPr>
          <p:cNvPr id="10306" name="Picture 66" descr="Book-09-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15000"/>
            <a:ext cx="1371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316" name="WordArt 76"/>
          <p:cNvSpPr>
            <a:spLocks noChangeArrowheads="1" noChangeShapeType="1" noTextEdit="1"/>
          </p:cNvSpPr>
          <p:nvPr/>
        </p:nvSpPr>
        <p:spPr bwMode="auto">
          <a:xfrm>
            <a:off x="2514600" y="3937000"/>
            <a:ext cx="3600450" cy="457200"/>
          </a:xfrm>
          <a:prstGeom prst="rect">
            <a:avLst/>
          </a:prstGeom>
        </p:spPr>
        <p:txBody>
          <a:bodyPr wrap="none" fromWordArt="1">
            <a:prstTxWarp prst="textPlain">
              <a:avLst>
                <a:gd name="adj" fmla="val 50000"/>
              </a:avLst>
            </a:prstTxWarp>
          </a:bodyPr>
          <a:lstStyle/>
          <a:p>
            <a:pPr algn="ctr"/>
            <a:r>
              <a:rPr lang="vi-VN" sz="2800" kern="10" dirty="0" smtClean="0">
                <a:ln w="12700">
                  <a:solidFill>
                    <a:srgbClr val="FF3300"/>
                  </a:solidFill>
                  <a:round/>
                  <a:headEnd/>
                  <a:tailEnd/>
                </a:ln>
                <a:solidFill>
                  <a:schemeClr val="tx1">
                    <a:alpha val="50000"/>
                  </a:schemeClr>
                </a:solidFill>
                <a:effectLst>
                  <a:outerShdw dist="45791" dir="2021404" algn="ctr" rotWithShape="0">
                    <a:srgbClr val="9999FF"/>
                  </a:outerShdw>
                </a:effectLst>
              </a:rPr>
              <a:t>MÔN ĐẠO ĐỨC LỚP 3A</a:t>
            </a:r>
            <a:endParaRPr lang="vi-VN" sz="2800" kern="10" dirty="0">
              <a:ln w="12700">
                <a:solidFill>
                  <a:srgbClr val="FF3300"/>
                </a:solidFill>
                <a:round/>
                <a:headEnd/>
                <a:tailEnd/>
              </a:ln>
              <a:solidFill>
                <a:schemeClr val="tx1">
                  <a:alpha val="50000"/>
                </a:schemeClr>
              </a:solidFill>
              <a:effectLst>
                <a:outerShdw dist="45791" dir="2021404" algn="ctr" rotWithShape="0">
                  <a:srgbClr val="9999FF"/>
                </a:outerShdw>
              </a:effectLst>
            </a:endParaRPr>
          </a:p>
        </p:txBody>
      </p:sp>
      <p:pic>
        <p:nvPicPr>
          <p:cNvPr id="10317" name="GUITAR IN THE MOONLIGHT.mp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800600" y="4525963"/>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0242"/>
                                        </p:tgtEl>
                                        <p:attrNameLst>
                                          <p:attrName>r</p:attrName>
                                        </p:attrNameLst>
                                      </p:cBhvr>
                                    </p:animRot>
                                  </p:childTnLst>
                                </p:cTn>
                              </p:par>
                              <p:par>
                                <p:cTn id="7" presetID="4" presetClass="entr" presetSubtype="16" repeatCount="indefinite"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box(in)">
                                      <p:cBhvr>
                                        <p:cTn id="9" dur="5000"/>
                                        <p:tgtEl>
                                          <p:spTgt spid="10242"/>
                                        </p:tgtEl>
                                      </p:cBhvr>
                                    </p:animEffect>
                                  </p:childTnLst>
                                </p:cTn>
                              </p:par>
                              <p:par>
                                <p:cTn id="10" presetID="35" presetClass="entr" presetSubtype="0" repeatCount="indefinite"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0"/>
                                        <p:tgtEl>
                                          <p:spTgt spid="10242"/>
                                        </p:tgtEl>
                                      </p:cBhvr>
                                    </p:animEffect>
                                    <p:anim calcmode="lin" valueType="num">
                                      <p:cBhvr>
                                        <p:cTn id="13" dur="5000" fill="hold"/>
                                        <p:tgtEl>
                                          <p:spTgt spid="10242"/>
                                        </p:tgtEl>
                                        <p:attrNameLst>
                                          <p:attrName>style.rotation</p:attrName>
                                        </p:attrNameLst>
                                      </p:cBhvr>
                                      <p:tavLst>
                                        <p:tav tm="0">
                                          <p:val>
                                            <p:fltVal val="720"/>
                                          </p:val>
                                        </p:tav>
                                        <p:tav tm="100000">
                                          <p:val>
                                            <p:fltVal val="0"/>
                                          </p:val>
                                        </p:tav>
                                      </p:tavLst>
                                    </p:anim>
                                    <p:anim calcmode="lin" valueType="num">
                                      <p:cBhvr>
                                        <p:cTn id="14" dur="5000" fill="hold"/>
                                        <p:tgtEl>
                                          <p:spTgt spid="10242"/>
                                        </p:tgtEl>
                                        <p:attrNameLst>
                                          <p:attrName>ppt_h</p:attrName>
                                        </p:attrNameLst>
                                      </p:cBhvr>
                                      <p:tavLst>
                                        <p:tav tm="0">
                                          <p:val>
                                            <p:fltVal val="0"/>
                                          </p:val>
                                        </p:tav>
                                        <p:tav tm="100000">
                                          <p:val>
                                            <p:strVal val="#ppt_h"/>
                                          </p:val>
                                        </p:tav>
                                      </p:tavLst>
                                    </p:anim>
                                    <p:anim calcmode="lin" valueType="num">
                                      <p:cBhvr>
                                        <p:cTn id="15" dur="5000" fill="hold"/>
                                        <p:tgtEl>
                                          <p:spTgt spid="10242"/>
                                        </p:tgtEl>
                                        <p:attrNameLst>
                                          <p:attrName>ppt_w</p:attrName>
                                        </p:attrNameLst>
                                      </p:cBhvr>
                                      <p:tavLst>
                                        <p:tav tm="0">
                                          <p:val>
                                            <p:fltVal val="0"/>
                                          </p:val>
                                        </p:tav>
                                        <p:tav tm="100000">
                                          <p:val>
                                            <p:strVal val="#ppt_w"/>
                                          </p:val>
                                        </p:tav>
                                      </p:tavLst>
                                    </p:anim>
                                  </p:childTnLst>
                                </p:cTn>
                              </p:par>
                              <p:par>
                                <p:cTn id="16" presetID="8" presetClass="emph" presetSubtype="0" repeatCount="indefinite" fill="hold" nodeType="withEffect">
                                  <p:stCondLst>
                                    <p:cond delay="0"/>
                                  </p:stCondLst>
                                  <p:childTnLst>
                                    <p:animRot by="21600000">
                                      <p:cBhvr>
                                        <p:cTn id="17" dur="2000" fill="hold"/>
                                        <p:tgtEl>
                                          <p:spTgt spid="10250"/>
                                        </p:tgtEl>
                                        <p:attrNameLst>
                                          <p:attrName>r</p:attrName>
                                        </p:attrNameLst>
                                      </p:cBhvr>
                                    </p:animRot>
                                  </p:childTnLst>
                                </p:cTn>
                              </p:par>
                              <p:par>
                                <p:cTn id="18" presetID="4" presetClass="entr" presetSubtype="16" repeatCount="indefinite" fill="hold" nodeType="withEffect">
                                  <p:stCondLst>
                                    <p:cond delay="0"/>
                                  </p:stCondLst>
                                  <p:childTnLst>
                                    <p:set>
                                      <p:cBhvr>
                                        <p:cTn id="19" dur="1" fill="hold">
                                          <p:stCondLst>
                                            <p:cond delay="0"/>
                                          </p:stCondLst>
                                        </p:cTn>
                                        <p:tgtEl>
                                          <p:spTgt spid="10250"/>
                                        </p:tgtEl>
                                        <p:attrNameLst>
                                          <p:attrName>style.visibility</p:attrName>
                                        </p:attrNameLst>
                                      </p:cBhvr>
                                      <p:to>
                                        <p:strVal val="visible"/>
                                      </p:to>
                                    </p:set>
                                    <p:animEffect transition="in" filter="box(in)">
                                      <p:cBhvr>
                                        <p:cTn id="20" dur="5000"/>
                                        <p:tgtEl>
                                          <p:spTgt spid="10250"/>
                                        </p:tgtEl>
                                      </p:cBhvr>
                                    </p:animEffect>
                                  </p:childTnLst>
                                </p:cTn>
                              </p:par>
                              <p:par>
                                <p:cTn id="21" presetID="35" presetClass="entr" presetSubtype="0" repeatCount="indefinite" fill="hold" nodeType="withEffect">
                                  <p:stCondLst>
                                    <p:cond delay="0"/>
                                  </p:stCondLst>
                                  <p:childTnLst>
                                    <p:set>
                                      <p:cBhvr>
                                        <p:cTn id="22" dur="1" fill="hold">
                                          <p:stCondLst>
                                            <p:cond delay="0"/>
                                          </p:stCondLst>
                                        </p:cTn>
                                        <p:tgtEl>
                                          <p:spTgt spid="10250"/>
                                        </p:tgtEl>
                                        <p:attrNameLst>
                                          <p:attrName>style.visibility</p:attrName>
                                        </p:attrNameLst>
                                      </p:cBhvr>
                                      <p:to>
                                        <p:strVal val="visible"/>
                                      </p:to>
                                    </p:set>
                                    <p:animEffect transition="in" filter="fade">
                                      <p:cBhvr>
                                        <p:cTn id="23" dur="5000"/>
                                        <p:tgtEl>
                                          <p:spTgt spid="10250"/>
                                        </p:tgtEl>
                                      </p:cBhvr>
                                    </p:animEffect>
                                    <p:anim calcmode="lin" valueType="num">
                                      <p:cBhvr>
                                        <p:cTn id="24" dur="5000" fill="hold"/>
                                        <p:tgtEl>
                                          <p:spTgt spid="10250"/>
                                        </p:tgtEl>
                                        <p:attrNameLst>
                                          <p:attrName>style.rotation</p:attrName>
                                        </p:attrNameLst>
                                      </p:cBhvr>
                                      <p:tavLst>
                                        <p:tav tm="0">
                                          <p:val>
                                            <p:fltVal val="720"/>
                                          </p:val>
                                        </p:tav>
                                        <p:tav tm="100000">
                                          <p:val>
                                            <p:fltVal val="0"/>
                                          </p:val>
                                        </p:tav>
                                      </p:tavLst>
                                    </p:anim>
                                    <p:anim calcmode="lin" valueType="num">
                                      <p:cBhvr>
                                        <p:cTn id="25" dur="5000" fill="hold"/>
                                        <p:tgtEl>
                                          <p:spTgt spid="10250"/>
                                        </p:tgtEl>
                                        <p:attrNameLst>
                                          <p:attrName>ppt_h</p:attrName>
                                        </p:attrNameLst>
                                      </p:cBhvr>
                                      <p:tavLst>
                                        <p:tav tm="0">
                                          <p:val>
                                            <p:fltVal val="0"/>
                                          </p:val>
                                        </p:tav>
                                        <p:tav tm="100000">
                                          <p:val>
                                            <p:strVal val="#ppt_h"/>
                                          </p:val>
                                        </p:tav>
                                      </p:tavLst>
                                    </p:anim>
                                    <p:anim calcmode="lin" valueType="num">
                                      <p:cBhvr>
                                        <p:cTn id="26" dur="5000" fill="hold"/>
                                        <p:tgtEl>
                                          <p:spTgt spid="10250"/>
                                        </p:tgtEl>
                                        <p:attrNameLst>
                                          <p:attrName>ppt_w</p:attrName>
                                        </p:attrNameLst>
                                      </p:cBhvr>
                                      <p:tavLst>
                                        <p:tav tm="0">
                                          <p:val>
                                            <p:fltVal val="0"/>
                                          </p:val>
                                        </p:tav>
                                        <p:tav tm="100000">
                                          <p:val>
                                            <p:strVal val="#ppt_w"/>
                                          </p:val>
                                        </p:tav>
                                      </p:tavLst>
                                    </p:anim>
                                  </p:childTnLst>
                                </p:cTn>
                              </p:par>
                              <p:par>
                                <p:cTn id="27" presetID="27" presetClass="entr" presetSubtype="0" repeatCount="indefinite" fill="hold" grpId="0" nodeType="withEffect">
                                  <p:stCondLst>
                                    <p:cond delay="0"/>
                                  </p:stCondLst>
                                  <p:iterate type="lt">
                                    <p:tmPct val="50000"/>
                                  </p:iterate>
                                  <p:childTnLst>
                                    <p:set>
                                      <p:cBhvr>
                                        <p:cTn id="28" dur="1" fill="hold">
                                          <p:stCondLst>
                                            <p:cond delay="0"/>
                                          </p:stCondLst>
                                        </p:cTn>
                                        <p:tgtEl>
                                          <p:spTgt spid="10287"/>
                                        </p:tgtEl>
                                        <p:attrNameLst>
                                          <p:attrName>style.visibility</p:attrName>
                                        </p:attrNameLst>
                                      </p:cBhvr>
                                      <p:to>
                                        <p:strVal val="visible"/>
                                      </p:to>
                                    </p:set>
                                    <p:anim calcmode="discrete" valueType="clr">
                                      <p:cBhvr override="childStyle">
                                        <p:cTn id="29" dur="500"/>
                                        <p:tgtEl>
                                          <p:spTgt spid="10287"/>
                                        </p:tgtEl>
                                        <p:attrNameLst>
                                          <p:attrName>style.color</p:attrName>
                                        </p:attrNameLst>
                                      </p:cBhvr>
                                      <p:tavLst>
                                        <p:tav tm="0">
                                          <p:val>
                                            <p:clrVal>
                                              <a:srgbClr val="FFFF00"/>
                                            </p:clrVal>
                                          </p:val>
                                        </p:tav>
                                        <p:tav tm="50000">
                                          <p:val>
                                            <p:clrVal>
                                              <a:srgbClr val="3399FF"/>
                                            </p:clrVal>
                                          </p:val>
                                        </p:tav>
                                      </p:tavLst>
                                    </p:anim>
                                    <p:anim calcmode="discrete" valueType="clr">
                                      <p:cBhvr>
                                        <p:cTn id="30" dur="500"/>
                                        <p:tgtEl>
                                          <p:spTgt spid="10287"/>
                                        </p:tgtEl>
                                        <p:attrNameLst>
                                          <p:attrName>fillcolor</p:attrName>
                                        </p:attrNameLst>
                                      </p:cBhvr>
                                      <p:tavLst>
                                        <p:tav tm="0">
                                          <p:val>
                                            <p:clrVal>
                                              <a:schemeClr val="accent2"/>
                                            </p:clrVal>
                                          </p:val>
                                        </p:tav>
                                        <p:tav tm="50000">
                                          <p:val>
                                            <p:clrVal>
                                              <a:schemeClr val="hlink"/>
                                            </p:clrVal>
                                          </p:val>
                                        </p:tav>
                                      </p:tavLst>
                                    </p:anim>
                                    <p:set>
                                      <p:cBhvr>
                                        <p:cTn id="31" dur="500"/>
                                        <p:tgtEl>
                                          <p:spTgt spid="10287"/>
                                        </p:tgtEl>
                                        <p:attrNameLst>
                                          <p:attrName>fill.type</p:attrName>
                                        </p:attrNameLst>
                                      </p:cBhvr>
                                      <p:to>
                                        <p:strVal val="solid"/>
                                      </p:to>
                                    </p:set>
                                  </p:childTnLst>
                                </p:cTn>
                              </p:par>
                              <p:par>
                                <p:cTn id="32" presetID="8" presetClass="emph" presetSubtype="0" repeatCount="indefinite" fill="hold" nodeType="withEffect">
                                  <p:stCondLst>
                                    <p:cond delay="0"/>
                                  </p:stCondLst>
                                  <p:childTnLst>
                                    <p:animRot by="21600000">
                                      <p:cBhvr>
                                        <p:cTn id="33" dur="2000" fill="hold"/>
                                        <p:tgtEl>
                                          <p:spTgt spid="10289"/>
                                        </p:tgtEl>
                                        <p:attrNameLst>
                                          <p:attrName>r</p:attrName>
                                        </p:attrNameLst>
                                      </p:cBhvr>
                                    </p:animRot>
                                  </p:childTnLst>
                                </p:cTn>
                              </p:par>
                              <p:par>
                                <p:cTn id="34" presetID="4" presetClass="entr" presetSubtype="16" repeatCount="indefinite" fill="hold" nodeType="withEffect">
                                  <p:stCondLst>
                                    <p:cond delay="0"/>
                                  </p:stCondLst>
                                  <p:childTnLst>
                                    <p:set>
                                      <p:cBhvr>
                                        <p:cTn id="35" dur="1" fill="hold">
                                          <p:stCondLst>
                                            <p:cond delay="0"/>
                                          </p:stCondLst>
                                        </p:cTn>
                                        <p:tgtEl>
                                          <p:spTgt spid="10289"/>
                                        </p:tgtEl>
                                        <p:attrNameLst>
                                          <p:attrName>style.visibility</p:attrName>
                                        </p:attrNameLst>
                                      </p:cBhvr>
                                      <p:to>
                                        <p:strVal val="visible"/>
                                      </p:to>
                                    </p:set>
                                    <p:animEffect transition="in" filter="box(in)">
                                      <p:cBhvr>
                                        <p:cTn id="36" dur="5000"/>
                                        <p:tgtEl>
                                          <p:spTgt spid="10289"/>
                                        </p:tgtEl>
                                      </p:cBhvr>
                                    </p:animEffect>
                                  </p:childTnLst>
                                </p:cTn>
                              </p:par>
                              <p:par>
                                <p:cTn id="37" presetID="35" presetClass="entr" presetSubtype="0" repeatCount="indefinite" fill="hold" nodeType="withEffect">
                                  <p:stCondLst>
                                    <p:cond delay="0"/>
                                  </p:stCondLst>
                                  <p:childTnLst>
                                    <p:set>
                                      <p:cBhvr>
                                        <p:cTn id="38" dur="1" fill="hold">
                                          <p:stCondLst>
                                            <p:cond delay="0"/>
                                          </p:stCondLst>
                                        </p:cTn>
                                        <p:tgtEl>
                                          <p:spTgt spid="10289"/>
                                        </p:tgtEl>
                                        <p:attrNameLst>
                                          <p:attrName>style.visibility</p:attrName>
                                        </p:attrNameLst>
                                      </p:cBhvr>
                                      <p:to>
                                        <p:strVal val="visible"/>
                                      </p:to>
                                    </p:set>
                                    <p:animEffect transition="in" filter="fade">
                                      <p:cBhvr>
                                        <p:cTn id="39" dur="5000"/>
                                        <p:tgtEl>
                                          <p:spTgt spid="10289"/>
                                        </p:tgtEl>
                                      </p:cBhvr>
                                    </p:animEffect>
                                    <p:anim calcmode="lin" valueType="num">
                                      <p:cBhvr>
                                        <p:cTn id="40" dur="5000" fill="hold"/>
                                        <p:tgtEl>
                                          <p:spTgt spid="10289"/>
                                        </p:tgtEl>
                                        <p:attrNameLst>
                                          <p:attrName>style.rotation</p:attrName>
                                        </p:attrNameLst>
                                      </p:cBhvr>
                                      <p:tavLst>
                                        <p:tav tm="0">
                                          <p:val>
                                            <p:fltVal val="720"/>
                                          </p:val>
                                        </p:tav>
                                        <p:tav tm="100000">
                                          <p:val>
                                            <p:fltVal val="0"/>
                                          </p:val>
                                        </p:tav>
                                      </p:tavLst>
                                    </p:anim>
                                    <p:anim calcmode="lin" valueType="num">
                                      <p:cBhvr>
                                        <p:cTn id="41" dur="5000" fill="hold"/>
                                        <p:tgtEl>
                                          <p:spTgt spid="10289"/>
                                        </p:tgtEl>
                                        <p:attrNameLst>
                                          <p:attrName>ppt_h</p:attrName>
                                        </p:attrNameLst>
                                      </p:cBhvr>
                                      <p:tavLst>
                                        <p:tav tm="0">
                                          <p:val>
                                            <p:fltVal val="0"/>
                                          </p:val>
                                        </p:tav>
                                        <p:tav tm="100000">
                                          <p:val>
                                            <p:strVal val="#ppt_h"/>
                                          </p:val>
                                        </p:tav>
                                      </p:tavLst>
                                    </p:anim>
                                    <p:anim calcmode="lin" valueType="num">
                                      <p:cBhvr>
                                        <p:cTn id="42" dur="5000" fill="hold"/>
                                        <p:tgtEl>
                                          <p:spTgt spid="10289"/>
                                        </p:tgtEl>
                                        <p:attrNameLst>
                                          <p:attrName>ppt_w</p:attrName>
                                        </p:attrNameLst>
                                      </p:cBhvr>
                                      <p:tavLst>
                                        <p:tav tm="0">
                                          <p:val>
                                            <p:fltVal val="0"/>
                                          </p:val>
                                        </p:tav>
                                        <p:tav tm="100000">
                                          <p:val>
                                            <p:strVal val="#ppt_w"/>
                                          </p:val>
                                        </p:tav>
                                      </p:tavLst>
                                    </p:anim>
                                  </p:childTnLst>
                                </p:cTn>
                              </p:par>
                              <p:par>
                                <p:cTn id="43" presetID="8" presetClass="emph" presetSubtype="0" repeatCount="indefinite" fill="hold" nodeType="withEffect">
                                  <p:stCondLst>
                                    <p:cond delay="0"/>
                                  </p:stCondLst>
                                  <p:childTnLst>
                                    <p:animRot by="21600000">
                                      <p:cBhvr>
                                        <p:cTn id="44" dur="2000" fill="hold"/>
                                        <p:tgtEl>
                                          <p:spTgt spid="10297"/>
                                        </p:tgtEl>
                                        <p:attrNameLst>
                                          <p:attrName>r</p:attrName>
                                        </p:attrNameLst>
                                      </p:cBhvr>
                                    </p:animRot>
                                  </p:childTnLst>
                                </p:cTn>
                              </p:par>
                              <p:par>
                                <p:cTn id="45" presetID="4" presetClass="entr" presetSubtype="16" repeatCount="indefinite" fill="hold" nodeType="withEffect">
                                  <p:stCondLst>
                                    <p:cond delay="0"/>
                                  </p:stCondLst>
                                  <p:childTnLst>
                                    <p:set>
                                      <p:cBhvr>
                                        <p:cTn id="46" dur="1" fill="hold">
                                          <p:stCondLst>
                                            <p:cond delay="0"/>
                                          </p:stCondLst>
                                        </p:cTn>
                                        <p:tgtEl>
                                          <p:spTgt spid="10297"/>
                                        </p:tgtEl>
                                        <p:attrNameLst>
                                          <p:attrName>style.visibility</p:attrName>
                                        </p:attrNameLst>
                                      </p:cBhvr>
                                      <p:to>
                                        <p:strVal val="visible"/>
                                      </p:to>
                                    </p:set>
                                    <p:animEffect transition="in" filter="box(in)">
                                      <p:cBhvr>
                                        <p:cTn id="47" dur="5000"/>
                                        <p:tgtEl>
                                          <p:spTgt spid="10297"/>
                                        </p:tgtEl>
                                      </p:cBhvr>
                                    </p:animEffect>
                                  </p:childTnLst>
                                </p:cTn>
                              </p:par>
                              <p:par>
                                <p:cTn id="48" presetID="35" presetClass="entr" presetSubtype="0" repeatCount="indefinite" fill="hold" nodeType="withEffect">
                                  <p:stCondLst>
                                    <p:cond delay="0"/>
                                  </p:stCondLst>
                                  <p:childTnLst>
                                    <p:set>
                                      <p:cBhvr>
                                        <p:cTn id="49" dur="1" fill="hold">
                                          <p:stCondLst>
                                            <p:cond delay="0"/>
                                          </p:stCondLst>
                                        </p:cTn>
                                        <p:tgtEl>
                                          <p:spTgt spid="10297"/>
                                        </p:tgtEl>
                                        <p:attrNameLst>
                                          <p:attrName>style.visibility</p:attrName>
                                        </p:attrNameLst>
                                      </p:cBhvr>
                                      <p:to>
                                        <p:strVal val="visible"/>
                                      </p:to>
                                    </p:set>
                                    <p:animEffect transition="in" filter="fade">
                                      <p:cBhvr>
                                        <p:cTn id="50" dur="5000"/>
                                        <p:tgtEl>
                                          <p:spTgt spid="10297"/>
                                        </p:tgtEl>
                                      </p:cBhvr>
                                    </p:animEffect>
                                    <p:anim calcmode="lin" valueType="num">
                                      <p:cBhvr>
                                        <p:cTn id="51" dur="5000" fill="hold"/>
                                        <p:tgtEl>
                                          <p:spTgt spid="10297"/>
                                        </p:tgtEl>
                                        <p:attrNameLst>
                                          <p:attrName>style.rotation</p:attrName>
                                        </p:attrNameLst>
                                      </p:cBhvr>
                                      <p:tavLst>
                                        <p:tav tm="0">
                                          <p:val>
                                            <p:fltVal val="720"/>
                                          </p:val>
                                        </p:tav>
                                        <p:tav tm="100000">
                                          <p:val>
                                            <p:fltVal val="0"/>
                                          </p:val>
                                        </p:tav>
                                      </p:tavLst>
                                    </p:anim>
                                    <p:anim calcmode="lin" valueType="num">
                                      <p:cBhvr>
                                        <p:cTn id="52" dur="5000" fill="hold"/>
                                        <p:tgtEl>
                                          <p:spTgt spid="10297"/>
                                        </p:tgtEl>
                                        <p:attrNameLst>
                                          <p:attrName>ppt_h</p:attrName>
                                        </p:attrNameLst>
                                      </p:cBhvr>
                                      <p:tavLst>
                                        <p:tav tm="0">
                                          <p:val>
                                            <p:fltVal val="0"/>
                                          </p:val>
                                        </p:tav>
                                        <p:tav tm="100000">
                                          <p:val>
                                            <p:strVal val="#ppt_h"/>
                                          </p:val>
                                        </p:tav>
                                      </p:tavLst>
                                    </p:anim>
                                    <p:anim calcmode="lin" valueType="num">
                                      <p:cBhvr>
                                        <p:cTn id="53" dur="5000" fill="hold"/>
                                        <p:tgtEl>
                                          <p:spTgt spid="10297"/>
                                        </p:tgtEl>
                                        <p:attrNameLst>
                                          <p:attrName>ppt_w</p:attrName>
                                        </p:attrNameLst>
                                      </p:cBhvr>
                                      <p:tavLst>
                                        <p:tav tm="0">
                                          <p:val>
                                            <p:fltVal val="0"/>
                                          </p:val>
                                        </p:tav>
                                        <p:tav tm="100000">
                                          <p:val>
                                            <p:strVal val="#ppt_w"/>
                                          </p:val>
                                        </p:tav>
                                      </p:tavLst>
                                    </p:anim>
                                  </p:childTnLst>
                                </p:cTn>
                              </p:par>
                              <p:par>
                                <p:cTn id="54" presetID="12" presetClass="entr" presetSubtype="8" repeatCount="3000" fill="hold" grpId="0" nodeType="withEffect">
                                  <p:stCondLst>
                                    <p:cond delay="0"/>
                                  </p:stCondLst>
                                  <p:childTnLst>
                                    <p:set>
                                      <p:cBhvr>
                                        <p:cTn id="55" dur="1" fill="hold">
                                          <p:stCondLst>
                                            <p:cond delay="0"/>
                                          </p:stCondLst>
                                        </p:cTn>
                                        <p:tgtEl>
                                          <p:spTgt spid="10305"/>
                                        </p:tgtEl>
                                        <p:attrNameLst>
                                          <p:attrName>style.visibility</p:attrName>
                                        </p:attrNameLst>
                                      </p:cBhvr>
                                      <p:to>
                                        <p:strVal val="visible"/>
                                      </p:to>
                                    </p:set>
                                    <p:animEffect transition="in" filter="slide(fromLeft)">
                                      <p:cBhvr>
                                        <p:cTn id="56" dur="5000"/>
                                        <p:tgtEl>
                                          <p:spTgt spid="10305"/>
                                        </p:tgtEl>
                                      </p:cBhvr>
                                    </p:animEffect>
                                  </p:childTnLst>
                                </p:cTn>
                              </p:par>
                              <p:par>
                                <p:cTn id="57" presetID="1" presetClass="mediacall" presetSubtype="0" fill="hold" nodeType="withEffect">
                                  <p:stCondLst>
                                    <p:cond delay="0"/>
                                  </p:stCondLst>
                                  <p:childTnLst>
                                    <p:cmd type="call" cmd="playFrom(0.0)">
                                      <p:cBhvr>
                                        <p:cTn id="58" dur="190435" fill="hold"/>
                                        <p:tgtEl>
                                          <p:spTgt spid="103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9" fill="hold" display="0">
                  <p:stCondLst>
                    <p:cond delay="indefinite"/>
                  </p:stCondLst>
                  <p:endCondLst>
                    <p:cond evt="onNext" delay="0">
                      <p:tgtEl>
                        <p:sldTgt/>
                      </p:tgtEl>
                    </p:cond>
                    <p:cond evt="onPrev" delay="0">
                      <p:tgtEl>
                        <p:sldTgt/>
                      </p:tgtEl>
                    </p:cond>
                    <p:cond evt="onStopAudio" delay="0">
                      <p:tgtEl>
                        <p:sldTgt/>
                      </p:tgtEl>
                    </p:cond>
                  </p:endCondLst>
                </p:cTn>
                <p:tgtEl>
                  <p:spTgt spid="10317"/>
                </p:tgtEl>
              </p:cMediaNode>
            </p:audio>
          </p:childTnLst>
        </p:cTn>
      </p:par>
    </p:tnLst>
    <p:bldLst>
      <p:bldP spid="10287" grpId="0"/>
      <p:bldP spid="1030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2971800"/>
            <a:ext cx="3581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pPr>
            <a:r>
              <a:rPr lang="en-AU" altLang="vi-VN" sz="2400" b="1">
                <a:solidFill>
                  <a:srgbClr val="FFFF00"/>
                </a:solidFill>
                <a:latin typeface="Arial" pitchFamily="34" charset="0"/>
              </a:rPr>
              <a:t>c)</a:t>
            </a:r>
            <a:r>
              <a:rPr lang="en-AU" altLang="vi-VN" sz="2400" b="1">
                <a:solidFill>
                  <a:srgbClr val="CC3300"/>
                </a:solidFill>
                <a:latin typeface="Arial" pitchFamily="34" charset="0"/>
              </a:rPr>
              <a:t> </a:t>
            </a:r>
            <a:r>
              <a:rPr lang="en-AU" altLang="vi-VN" sz="2400" b="1">
                <a:latin typeface="Arial" pitchFamily="34" charset="0"/>
              </a:rPr>
              <a:t>Mấy hôm nay, bố Phong bận việc ở cơ quan. Vừa ăn tối xong, bố đã phải ngồi vào bàn làm việc. Thấy vậy, Phong vặn nhỏ ti vi và dỗ dành em bé để em khỏi vào quấy bố.</a:t>
            </a:r>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990850"/>
            <a:ext cx="4572000" cy="36449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02406"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
        <p:nvSpPr>
          <p:cNvPr id="102407" name="Text Box 7"/>
          <p:cNvSpPr txBox="1">
            <a:spLocks noChangeArrowheads="1"/>
          </p:cNvSpPr>
          <p:nvPr/>
        </p:nvSpPr>
        <p:spPr bwMode="auto">
          <a:xfrm>
            <a:off x="304800" y="1631950"/>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3:</a:t>
            </a:r>
            <a:r>
              <a:rPr lang="en-AU" altLang="vi-VN" sz="2400" b="1">
                <a:latin typeface="Arial" pitchFamily="34" charset="0"/>
              </a:rPr>
              <a:t>Em có nhận xét gì về cách cư xử của các bạn nhỏ trong các tình huống dưới đây đối với ông bà, cha mẹ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amond(in)">
                                      <p:cBhvr>
                                        <p:cTn id="7" dur="2000"/>
                                        <p:tgtEl>
                                          <p:spTgt spid="102402"/>
                                        </p:tgtEl>
                                      </p:cBhvr>
                                    </p:animEffect>
                                  </p:childTnLst>
                                </p:cTn>
                              </p:par>
                              <p:par>
                                <p:cTn id="8" presetID="8" presetClass="entr" presetSubtype="16" fill="hold" nodeType="withEffect">
                                  <p:stCondLst>
                                    <p:cond delay="0"/>
                                  </p:stCondLst>
                                  <p:childTnLst>
                                    <p:set>
                                      <p:cBhvr>
                                        <p:cTn id="9" dur="1" fill="hold">
                                          <p:stCondLst>
                                            <p:cond delay="0"/>
                                          </p:stCondLst>
                                        </p:cTn>
                                        <p:tgtEl>
                                          <p:spTgt spid="102403"/>
                                        </p:tgtEl>
                                        <p:attrNameLst>
                                          <p:attrName>style.visibility</p:attrName>
                                        </p:attrNameLst>
                                      </p:cBhvr>
                                      <p:to>
                                        <p:strVal val="visible"/>
                                      </p:to>
                                    </p:set>
                                    <p:animEffect transition="in" filter="diamond(in)">
                                      <p:cBhvr>
                                        <p:cTn id="10" dur="20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04800" y="3451225"/>
            <a:ext cx="3276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pPr>
            <a:r>
              <a:rPr lang="en-AU" altLang="vi-VN" sz="2400" b="1">
                <a:solidFill>
                  <a:srgbClr val="FFFF00"/>
                </a:solidFill>
                <a:latin typeface="Arial" pitchFamily="34" charset="0"/>
              </a:rPr>
              <a:t>d)</a:t>
            </a:r>
            <a:r>
              <a:rPr lang="en-AU" altLang="vi-VN" sz="2400" b="1">
                <a:solidFill>
                  <a:srgbClr val="CC3300"/>
                </a:solidFill>
                <a:latin typeface="Arial" pitchFamily="34" charset="0"/>
              </a:rPr>
              <a:t> </a:t>
            </a:r>
            <a:r>
              <a:rPr lang="en-AU" altLang="vi-VN" sz="2400" b="1">
                <a:latin typeface="Arial" pitchFamily="34" charset="0"/>
              </a:rPr>
              <a:t>Hôm nay bố mẹ đi vắng, chỉ có Linh ở nhà trông em. Linh mải chơi nhảy dây với bạn, để em bé ngã sưng cả trán.</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24200"/>
            <a:ext cx="4905375" cy="37338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3429"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03430"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
        <p:nvSpPr>
          <p:cNvPr id="103431" name="Text Box 7"/>
          <p:cNvSpPr txBox="1">
            <a:spLocks noChangeArrowheads="1"/>
          </p:cNvSpPr>
          <p:nvPr/>
        </p:nvSpPr>
        <p:spPr bwMode="auto">
          <a:xfrm>
            <a:off x="195263" y="1509713"/>
            <a:ext cx="84582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3:</a:t>
            </a:r>
          </a:p>
          <a:p>
            <a:pPr algn="just" eaLnBrk="1" hangingPunct="1">
              <a:spcBef>
                <a:spcPct val="50000"/>
              </a:spcBef>
            </a:pPr>
            <a:r>
              <a:rPr lang="en-AU" altLang="vi-VN" sz="2400" b="1">
                <a:latin typeface="Arial" pitchFamily="34" charset="0"/>
              </a:rPr>
              <a:t>          Em có nhận xét gì về cách cư xử của các bạn nhỏ trong các tình huống dưới đây đối với ông bà, cha mẹ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2000"/>
                                        <p:tgtEl>
                                          <p:spTgt spid="103426"/>
                                        </p:tgtEl>
                                      </p:cBhvr>
                                    </p:animEffect>
                                  </p:childTnLst>
                                </p:cTn>
                              </p:par>
                              <p:par>
                                <p:cTn id="8" presetID="10" presetClass="entr" presetSubtype="0" fill="hold" nodeType="withEffect">
                                  <p:stCondLst>
                                    <p:cond delay="0"/>
                                  </p:stCondLst>
                                  <p:childTnLst>
                                    <p:set>
                                      <p:cBhvr>
                                        <p:cTn id="9" dur="1" fill="hold">
                                          <p:stCondLst>
                                            <p:cond delay="0"/>
                                          </p:stCondLst>
                                        </p:cTn>
                                        <p:tgtEl>
                                          <p:spTgt spid="103427"/>
                                        </p:tgtEl>
                                        <p:attrNameLst>
                                          <p:attrName>style.visibility</p:attrName>
                                        </p:attrNameLst>
                                      </p:cBhvr>
                                      <p:to>
                                        <p:strVal val="visible"/>
                                      </p:to>
                                    </p:set>
                                    <p:animEffect transition="in" filter="fade">
                                      <p:cBhvr>
                                        <p:cTn id="10" dur="20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3581400"/>
            <a:ext cx="32766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pPr>
            <a:r>
              <a:rPr lang="en-AU" altLang="vi-VN" sz="2400" b="1">
                <a:solidFill>
                  <a:srgbClr val="FFFF00"/>
                </a:solidFill>
                <a:latin typeface="Arial" pitchFamily="34" charset="0"/>
              </a:rPr>
              <a:t>e)</a:t>
            </a:r>
            <a:r>
              <a:rPr lang="en-AU" altLang="vi-VN" sz="2400" b="1">
                <a:solidFill>
                  <a:srgbClr val="CC3300"/>
                </a:solidFill>
                <a:latin typeface="Arial" pitchFamily="34" charset="0"/>
              </a:rPr>
              <a:t> </a:t>
            </a:r>
            <a:r>
              <a:rPr lang="en-AU" altLang="vi-VN" sz="2400" b="1">
                <a:latin typeface="Arial" pitchFamily="34" charset="0"/>
              </a:rPr>
              <a:t>Thấy mẹ bị ốm, Hồng không đi chơi. Em quanh quẩn bên mẹ: lúc rót nước, lúc lấy thuốc, lúc lại thay khăn chườm chán cho mẹ, ...</a:t>
            </a:r>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76600"/>
            <a:ext cx="4495800" cy="350678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4453"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04454"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
        <p:nvSpPr>
          <p:cNvPr id="104455" name="Text Box 7"/>
          <p:cNvSpPr txBox="1">
            <a:spLocks noChangeArrowheads="1"/>
          </p:cNvSpPr>
          <p:nvPr/>
        </p:nvSpPr>
        <p:spPr bwMode="auto">
          <a:xfrm>
            <a:off x="195263" y="1754188"/>
            <a:ext cx="84582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3:</a:t>
            </a:r>
          </a:p>
          <a:p>
            <a:pPr algn="just" eaLnBrk="1" hangingPunct="1">
              <a:spcBef>
                <a:spcPct val="50000"/>
              </a:spcBef>
            </a:pPr>
            <a:r>
              <a:rPr lang="en-AU" altLang="vi-VN" sz="2400" b="1">
                <a:latin typeface="Arial" pitchFamily="34" charset="0"/>
              </a:rPr>
              <a:t>          Em có nhận xét gì về cách cư xử của các bạn nhỏ trong các tình huống dưới đây đối với ông bà, cha mẹ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amond(in)">
                                      <p:cBhvr>
                                        <p:cTn id="7" dur="2000"/>
                                        <p:tgtEl>
                                          <p:spTgt spid="104450"/>
                                        </p:tgtEl>
                                      </p:cBhvr>
                                    </p:animEffect>
                                  </p:childTnLst>
                                </p:cTn>
                              </p:par>
                              <p:par>
                                <p:cTn id="8" presetID="8" presetClass="entr" presetSubtype="16" fill="hold" nodeType="withEffect">
                                  <p:stCondLst>
                                    <p:cond delay="0"/>
                                  </p:stCondLst>
                                  <p:childTnLst>
                                    <p:set>
                                      <p:cBhvr>
                                        <p:cTn id="9" dur="1" fill="hold">
                                          <p:stCondLst>
                                            <p:cond delay="0"/>
                                          </p:stCondLst>
                                        </p:cTn>
                                        <p:tgtEl>
                                          <p:spTgt spid="104451"/>
                                        </p:tgtEl>
                                        <p:attrNameLst>
                                          <p:attrName>style.visibility</p:attrName>
                                        </p:attrNameLst>
                                      </p:cBhvr>
                                      <p:to>
                                        <p:strVal val="visible"/>
                                      </p:to>
                                    </p:set>
                                    <p:animEffect transition="in" filter="diamond(in)">
                                      <p:cBhvr>
                                        <p:cTn id="10" dur="20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371600" y="31210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altLang="vi-VN" sz="2000" b="1">
                <a:latin typeface="Arial" pitchFamily="34" charset="0"/>
              </a:rPr>
              <a:t>a)</a:t>
            </a:r>
          </a:p>
        </p:txBody>
      </p:sp>
      <p:sp>
        <p:nvSpPr>
          <p:cNvPr id="105475" name="Text Box 3"/>
          <p:cNvSpPr txBox="1">
            <a:spLocks noChangeArrowheads="1"/>
          </p:cNvSpPr>
          <p:nvPr/>
        </p:nvSpPr>
        <p:spPr bwMode="auto">
          <a:xfrm>
            <a:off x="7391400" y="3124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altLang="vi-VN" sz="2000" b="1">
                <a:latin typeface="Arial" pitchFamily="34" charset="0"/>
              </a:rPr>
              <a:t>c)</a:t>
            </a:r>
          </a:p>
        </p:txBody>
      </p:sp>
      <p:sp>
        <p:nvSpPr>
          <p:cNvPr id="105476" name="Text Box 4"/>
          <p:cNvSpPr txBox="1">
            <a:spLocks noChangeArrowheads="1"/>
          </p:cNvSpPr>
          <p:nvPr/>
        </p:nvSpPr>
        <p:spPr bwMode="auto">
          <a:xfrm>
            <a:off x="6019800" y="648017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altLang="vi-VN" sz="2000" b="1">
                <a:latin typeface="Arial" pitchFamily="34" charset="0"/>
              </a:rPr>
              <a:t>e)</a:t>
            </a:r>
          </a:p>
        </p:txBody>
      </p:sp>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2300"/>
            <a:ext cx="2590800" cy="228758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054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9438"/>
            <a:ext cx="2895600" cy="2344737"/>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nvGrpSpPr>
          <p:cNvPr id="105479" name="Group 7"/>
          <p:cNvGrpSpPr>
            <a:grpSpLocks/>
          </p:cNvGrpSpPr>
          <p:nvPr/>
        </p:nvGrpSpPr>
        <p:grpSpPr bwMode="auto">
          <a:xfrm>
            <a:off x="1066800" y="622300"/>
            <a:ext cx="4800600" cy="6311900"/>
            <a:chOff x="672" y="144"/>
            <a:chExt cx="3024" cy="3976"/>
          </a:xfrm>
        </p:grpSpPr>
        <p:sp>
          <p:nvSpPr>
            <p:cNvPr id="105480" name="Text Box 8"/>
            <p:cNvSpPr txBox="1">
              <a:spLocks noChangeArrowheads="1"/>
            </p:cNvSpPr>
            <p:nvPr/>
          </p:nvSpPr>
          <p:spPr bwMode="auto">
            <a:xfrm>
              <a:off x="2688" y="1747"/>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altLang="vi-VN" sz="2000" b="1">
                  <a:latin typeface="Arial" pitchFamily="34" charset="0"/>
                </a:rPr>
                <a:t>b)</a:t>
              </a:r>
            </a:p>
          </p:txBody>
        </p:sp>
        <p:sp>
          <p:nvSpPr>
            <p:cNvPr id="105481" name="Text Box 9"/>
            <p:cNvSpPr txBox="1">
              <a:spLocks noChangeArrowheads="1"/>
            </p:cNvSpPr>
            <p:nvPr/>
          </p:nvSpPr>
          <p:spPr bwMode="auto">
            <a:xfrm>
              <a:off x="1488" y="3870"/>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altLang="vi-VN" sz="2000" b="1">
                  <a:latin typeface="Arial" pitchFamily="34" charset="0"/>
                </a:rPr>
                <a:t>d)</a:t>
              </a:r>
            </a:p>
          </p:txBody>
        </p:sp>
        <p:pic>
          <p:nvPicPr>
            <p:cNvPr id="1054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
              <a:ext cx="1776" cy="146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054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159"/>
              <a:ext cx="2064" cy="1681"/>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pic>
        <p:nvPicPr>
          <p:cNvPr id="1054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822700"/>
            <a:ext cx="3209925" cy="263525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nodeType="clickEffect">
                                  <p:stCondLst>
                                    <p:cond delay="0"/>
                                  </p:stCondLst>
                                  <p:childTnLst>
                                    <p:anim calcmode="lin" valueType="num">
                                      <p:cBhvr>
                                        <p:cTn id="6" dur="1000"/>
                                        <p:tgtEl>
                                          <p:spTgt spid="105479"/>
                                        </p:tgtEl>
                                        <p:attrNameLst>
                                          <p:attrName>ppt_w</p:attrName>
                                        </p:attrNameLst>
                                      </p:cBhvr>
                                      <p:tavLst>
                                        <p:tav tm="0">
                                          <p:val>
                                            <p:strVal val="ppt_w"/>
                                          </p:val>
                                        </p:tav>
                                        <p:tav tm="100000">
                                          <p:val>
                                            <p:strVal val="ppt_w*0.70"/>
                                          </p:val>
                                        </p:tav>
                                      </p:tavLst>
                                    </p:anim>
                                    <p:anim calcmode="lin" valueType="num">
                                      <p:cBhvr>
                                        <p:cTn id="7" dur="1000"/>
                                        <p:tgtEl>
                                          <p:spTgt spid="105479"/>
                                        </p:tgtEl>
                                        <p:attrNameLst>
                                          <p:attrName>ppt_h</p:attrName>
                                        </p:attrNameLst>
                                      </p:cBhvr>
                                      <p:tavLst>
                                        <p:tav tm="0">
                                          <p:val>
                                            <p:strVal val="ppt_h"/>
                                          </p:val>
                                        </p:tav>
                                        <p:tav tm="100000">
                                          <p:val>
                                            <p:strVal val="ppt_h"/>
                                          </p:val>
                                        </p:tav>
                                      </p:tavLst>
                                    </p:anim>
                                    <p:animEffect transition="out" filter="fade">
                                      <p:cBhvr>
                                        <p:cTn id="8" dur="1000"/>
                                        <p:tgtEl>
                                          <p:spTgt spid="105479"/>
                                        </p:tgtEl>
                                      </p:cBhvr>
                                    </p:animEffect>
                                    <p:set>
                                      <p:cBhvr>
                                        <p:cTn id="9" dur="1" fill="hold">
                                          <p:stCondLst>
                                            <p:cond delay="999"/>
                                          </p:stCondLst>
                                        </p:cTn>
                                        <p:tgtEl>
                                          <p:spTgt spid="105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457200" y="1800225"/>
            <a:ext cx="82296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latin typeface="Arial" pitchFamily="34" charset="0"/>
              </a:rPr>
              <a:t>Ghi nhớ:</a:t>
            </a:r>
          </a:p>
          <a:p>
            <a:pPr algn="just" eaLnBrk="1" hangingPunct="1">
              <a:lnSpc>
                <a:spcPct val="150000"/>
              </a:lnSpc>
              <a:spcBef>
                <a:spcPct val="50000"/>
              </a:spcBef>
            </a:pPr>
            <a:r>
              <a:rPr lang="en-AU" altLang="vi-VN" sz="2400" b="1">
                <a:latin typeface="Arial" pitchFamily="34" charset="0"/>
              </a:rPr>
              <a:t>         </a:t>
            </a:r>
            <a:r>
              <a:rPr lang="en-AU" altLang="vi-VN" sz="2400" b="1">
                <a:solidFill>
                  <a:srgbClr val="FFFF00"/>
                </a:solidFill>
                <a:latin typeface="Arial" pitchFamily="34" charset="0"/>
              </a:rPr>
              <a:t>Ông bà, cha mẹ, anh chị em là những người thân yêu nhất của em, luôn yêu thương, quan tâm, chăm sóc và dành cho em những gì tốt đẹp nhất. Ngược lại, em cũng có bổn phận quan tâm chăm sóc ông bà, cha mẹ, anh chị em để cuộc sống gia đình thêm hòa thuận, đầm ấm, hạnh phúc.</a:t>
            </a:r>
          </a:p>
        </p:txBody>
      </p:sp>
      <p:sp>
        <p:nvSpPr>
          <p:cNvPr id="106499" name="Text Box 3"/>
          <p:cNvSpPr txBox="1">
            <a:spLocks noChangeArrowheads="1"/>
          </p:cNvSpPr>
          <p:nvPr/>
        </p:nvSpPr>
        <p:spPr bwMode="auto">
          <a:xfrm>
            <a:off x="685800" y="5805488"/>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Baøi sau</a:t>
            </a:r>
            <a:r>
              <a:rPr lang="en-US" altLang="vi-VN" sz="2800" b="1">
                <a:effectLst>
                  <a:outerShdw blurRad="38100" dist="38100" dir="2700000" algn="tl">
                    <a:srgbClr val="000000"/>
                  </a:outerShdw>
                </a:effectLst>
                <a:latin typeface="VNI-Times" pitchFamily="2" charset="0"/>
                <a:cs typeface="Angsana New" pitchFamily="18" charset="-34"/>
              </a:rPr>
              <a:t> :</a:t>
            </a: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 </a:t>
            </a:r>
            <a:r>
              <a:rPr lang="en-US" altLang="vi-VN" sz="2800" b="1">
                <a:effectLst>
                  <a:outerShdw blurRad="38100" dist="38100" dir="2700000" algn="tl">
                    <a:srgbClr val="000000"/>
                  </a:outerShdw>
                </a:effectLst>
                <a:latin typeface="VNI-Times" pitchFamily="2" charset="0"/>
                <a:cs typeface="Angsana New" pitchFamily="18" charset="-34"/>
              </a:rPr>
              <a:t>Quan taâm, chaêm soùc oâng baø, cha meï, anh chò em ( tieát 2 )</a:t>
            </a:r>
            <a:endParaRPr lang="th-TH" altLang="vi-VN" sz="2800" b="1">
              <a:effectLst>
                <a:outerShdw blurRad="38100" dist="38100" dir="2700000" algn="tl">
                  <a:srgbClr val="000000"/>
                </a:outerShdw>
              </a:effectLst>
              <a:latin typeface="VNI-Times" pitchFamily="2" charset="0"/>
              <a:cs typeface="Angsana New" pitchFamily="18" charset="-34"/>
            </a:endParaRPr>
          </a:p>
        </p:txBody>
      </p:sp>
      <p:sp>
        <p:nvSpPr>
          <p:cNvPr id="106501"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0650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6498"/>
                                        </p:tgtEl>
                                        <p:attrNameLst>
                                          <p:attrName>style.visibility</p:attrName>
                                        </p:attrNameLst>
                                      </p:cBhvr>
                                      <p:to>
                                        <p:strVal val="visible"/>
                                      </p:to>
                                    </p:set>
                                    <p:anim calcmode="discrete" valueType="clr">
                                      <p:cBhvr override="childStyle">
                                        <p:cTn id="7" dur="80"/>
                                        <p:tgtEl>
                                          <p:spTgt spid="1064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498"/>
                                        </p:tgtEl>
                                        <p:attrNameLst>
                                          <p:attrName>fillcolor</p:attrName>
                                        </p:attrNameLst>
                                      </p:cBhvr>
                                      <p:tavLst>
                                        <p:tav tm="0">
                                          <p:val>
                                            <p:clrVal>
                                              <a:schemeClr val="accent2"/>
                                            </p:clrVal>
                                          </p:val>
                                        </p:tav>
                                        <p:tav tm="50000">
                                          <p:val>
                                            <p:clrVal>
                                              <a:schemeClr val="hlink"/>
                                            </p:clrVal>
                                          </p:val>
                                        </p:tav>
                                      </p:tavLst>
                                    </p:anim>
                                    <p:set>
                                      <p:cBhvr>
                                        <p:cTn id="9" dur="80"/>
                                        <p:tgtEl>
                                          <p:spTgt spid="1064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6499"/>
                                        </p:tgtEl>
                                        <p:attrNameLst>
                                          <p:attrName>style.visibility</p:attrName>
                                        </p:attrNameLst>
                                      </p:cBhvr>
                                      <p:to>
                                        <p:strVal val="visible"/>
                                      </p:to>
                                    </p:set>
                                    <p:animEffect transition="in" filter="fade">
                                      <p:cBhvr>
                                        <p:cTn id="14" dur="2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88787">
            <a:off x="0" y="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523" name="Picture 3"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2159">
            <a:off x="8191500" y="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300194">
            <a:off x="0" y="59055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525" name="Picture 5"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790493">
            <a:off x="8191500" y="59055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526" name="Picture 6"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19600"/>
            <a:ext cx="1066800" cy="966788"/>
          </a:xfrm>
          <a:prstGeom prst="rect">
            <a:avLst/>
          </a:prstGeom>
          <a:noFill/>
          <a:extLst>
            <a:ext uri="{909E8E84-426E-40DD-AFC4-6F175D3DCCD1}">
              <a14:hiddenFill xmlns:a14="http://schemas.microsoft.com/office/drawing/2010/main">
                <a:solidFill>
                  <a:srgbClr val="FFFFFF"/>
                </a:solidFill>
              </a14:hiddenFill>
            </a:ext>
          </a:extLst>
        </p:spPr>
      </p:pic>
      <p:pic>
        <p:nvPicPr>
          <p:cNvPr id="107527" name="Picture 7"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648200"/>
            <a:ext cx="1066800" cy="966788"/>
          </a:xfrm>
          <a:prstGeom prst="rect">
            <a:avLst/>
          </a:prstGeom>
          <a:noFill/>
          <a:extLst>
            <a:ext uri="{909E8E84-426E-40DD-AFC4-6F175D3DCCD1}">
              <a14:hiddenFill xmlns:a14="http://schemas.microsoft.com/office/drawing/2010/main">
                <a:solidFill>
                  <a:srgbClr val="FFFFFF"/>
                </a:solidFill>
              </a14:hiddenFill>
            </a:ext>
          </a:extLst>
        </p:spPr>
      </p:pic>
      <p:pic>
        <p:nvPicPr>
          <p:cNvPr id="107528" name="Picture 8"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657600"/>
            <a:ext cx="9334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9"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352800"/>
            <a:ext cx="4762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0" name="Rectangle 10"/>
          <p:cNvSpPr>
            <a:spLocks noRot="1" noChangeArrowheads="1"/>
          </p:cNvSpPr>
          <p:nvPr/>
        </p:nvSpPr>
        <p:spPr bwMode="auto">
          <a:xfrm>
            <a:off x="609600" y="2590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itchFamily="18" charset="0"/>
              </a:defRPr>
            </a:lvl1pPr>
            <a:lvl2pPr algn="ctr">
              <a:defRPr sz="4400" b="1">
                <a:solidFill>
                  <a:schemeClr val="tx2"/>
                </a:solidFill>
                <a:effectLst>
                  <a:outerShdw blurRad="38100" dist="38100" dir="2700000" algn="tl">
                    <a:srgbClr val="000000"/>
                  </a:outerShdw>
                </a:effectLst>
                <a:latin typeface="Garamond" pitchFamily="18" charset="0"/>
              </a:defRPr>
            </a:lvl2pPr>
            <a:lvl3pPr algn="ctr">
              <a:defRPr sz="4400" b="1">
                <a:solidFill>
                  <a:schemeClr val="tx2"/>
                </a:solidFill>
                <a:effectLst>
                  <a:outerShdw blurRad="38100" dist="38100" dir="2700000" algn="tl">
                    <a:srgbClr val="000000"/>
                  </a:outerShdw>
                </a:effectLst>
                <a:latin typeface="Garamond" pitchFamily="18" charset="0"/>
              </a:defRPr>
            </a:lvl3pPr>
            <a:lvl4pPr algn="ctr">
              <a:defRPr sz="4400" b="1">
                <a:solidFill>
                  <a:schemeClr val="tx2"/>
                </a:solidFill>
                <a:effectLst>
                  <a:outerShdw blurRad="38100" dist="38100" dir="2700000" algn="tl">
                    <a:srgbClr val="000000"/>
                  </a:outerShdw>
                </a:effectLst>
                <a:latin typeface="Garamond" pitchFamily="18" charset="0"/>
              </a:defRPr>
            </a:lvl4pPr>
            <a:lvl5pPr algn="ctr">
              <a:defRPr sz="4400" b="1">
                <a:solidFill>
                  <a:schemeClr val="tx2"/>
                </a:solidFill>
                <a:effectLst>
                  <a:outerShdw blurRad="38100" dist="38100" dir="2700000" algn="tl">
                    <a:srgbClr val="000000"/>
                  </a:outerShdw>
                </a:effectLst>
                <a:latin typeface="Garamond"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vi-VN" b="0">
                <a:solidFill>
                  <a:srgbClr val="FFFF00"/>
                </a:solidFill>
                <a:latin typeface="VNI-Times" pitchFamily="2" charset="0"/>
              </a:rPr>
              <a:t>XIN CHAÂN THAØNH CAÛM ÔN QUYÙ THAÀY COÂ !</a:t>
            </a:r>
          </a:p>
        </p:txBody>
      </p:sp>
      <p:sp>
        <p:nvSpPr>
          <p:cNvPr id="107531" name="AutoShape 11"/>
          <p:cNvSpPr>
            <a:spLocks noChangeArrowheads="1"/>
          </p:cNvSpPr>
          <p:nvPr/>
        </p:nvSpPr>
        <p:spPr bwMode="auto">
          <a:xfrm>
            <a:off x="2184400" y="6096000"/>
            <a:ext cx="4705350" cy="762000"/>
          </a:xfrm>
          <a:prstGeom prst="flowChartTermina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6" rIns="91433" bIns="45716" anchor="ctr"/>
          <a:lstStyle/>
          <a:p>
            <a:pPr algn="ctr"/>
            <a:r>
              <a:rPr lang="en-US" altLang="vi-VN" sz="2400" b="1">
                <a:solidFill>
                  <a:srgbClr val="FFFF00"/>
                </a:solidFill>
                <a:latin typeface="VNI-Times" pitchFamily="2" charset="0"/>
                <a:cs typeface="Angsana New" pitchFamily="18" charset="-34"/>
              </a:rPr>
              <a:t>Giaùo vieân thöïc hieän : Nguyeãn Thuaän</a:t>
            </a:r>
            <a:endParaRPr lang="en-US" altLang="vi-VN" sz="1600">
              <a:solidFill>
                <a:srgbClr val="FFFF00"/>
              </a:solidFill>
              <a:latin typeface="VNI-Times" pitchFamily="2" charset="0"/>
              <a:cs typeface="Angsana New" pitchFamily="18" charset="-34"/>
            </a:endParaRPr>
          </a:p>
        </p:txBody>
      </p:sp>
      <p:pic>
        <p:nvPicPr>
          <p:cNvPr id="107532" name="Picture 12"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57600"/>
            <a:ext cx="4762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3" name="Picture 13"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81400"/>
            <a:ext cx="9334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4" name="Picture 14"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810000"/>
            <a:ext cx="4762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15"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191000"/>
            <a:ext cx="9334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6" name="Picture 16"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4000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7" name="Picture 17"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800600"/>
            <a:ext cx="4000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8" name="Picture 18"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3048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9" name="Picture 19"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3048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40" name="Picture 20"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334000"/>
            <a:ext cx="3048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41" name="Picture 21"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15000"/>
            <a:ext cx="3048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42" name="GUITAR IN THE MOONLIGHT.mp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648450" y="4495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repeatCount="3000" fill="hold" grpId="0" nodeType="withEffect">
                                  <p:stCondLst>
                                    <p:cond delay="0"/>
                                  </p:stCondLst>
                                  <p:iterate type="lt">
                                    <p:tmPct val="50000"/>
                                  </p:iterate>
                                  <p:childTnLst>
                                    <p:set>
                                      <p:cBhvr>
                                        <p:cTn id="6" dur="1" fill="hold">
                                          <p:stCondLst>
                                            <p:cond delay="0"/>
                                          </p:stCondLst>
                                        </p:cTn>
                                        <p:tgtEl>
                                          <p:spTgt spid="107530"/>
                                        </p:tgtEl>
                                        <p:attrNameLst>
                                          <p:attrName>style.visibility</p:attrName>
                                        </p:attrNameLst>
                                      </p:cBhvr>
                                      <p:to>
                                        <p:strVal val="visible"/>
                                      </p:to>
                                    </p:set>
                                    <p:anim calcmode="discrete" valueType="clr">
                                      <p:cBhvr override="childStyle">
                                        <p:cTn id="7" dur="500"/>
                                        <p:tgtEl>
                                          <p:spTgt spid="107530"/>
                                        </p:tgtEl>
                                        <p:attrNameLst>
                                          <p:attrName>style.color</p:attrName>
                                        </p:attrNameLst>
                                      </p:cBhvr>
                                      <p:tavLst>
                                        <p:tav tm="0">
                                          <p:val>
                                            <p:clrVal>
                                              <a:srgbClr val="FFFF00"/>
                                            </p:clrVal>
                                          </p:val>
                                        </p:tav>
                                        <p:tav tm="50000">
                                          <p:val>
                                            <p:clrVal>
                                              <a:srgbClr val="3399FF"/>
                                            </p:clrVal>
                                          </p:val>
                                        </p:tav>
                                      </p:tavLst>
                                    </p:anim>
                                    <p:anim calcmode="discrete" valueType="clr">
                                      <p:cBhvr>
                                        <p:cTn id="8" dur="500"/>
                                        <p:tgtEl>
                                          <p:spTgt spid="107530"/>
                                        </p:tgtEl>
                                        <p:attrNameLst>
                                          <p:attrName>fillcolor</p:attrName>
                                        </p:attrNameLst>
                                      </p:cBhvr>
                                      <p:tavLst>
                                        <p:tav tm="0">
                                          <p:val>
                                            <p:clrVal>
                                              <a:schemeClr val="accent2"/>
                                            </p:clrVal>
                                          </p:val>
                                        </p:tav>
                                        <p:tav tm="50000">
                                          <p:val>
                                            <p:clrVal>
                                              <a:schemeClr val="hlink"/>
                                            </p:clrVal>
                                          </p:val>
                                        </p:tav>
                                      </p:tavLst>
                                    </p:anim>
                                    <p:set>
                                      <p:cBhvr>
                                        <p:cTn id="9" dur="500"/>
                                        <p:tgtEl>
                                          <p:spTgt spid="107530"/>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190435" fill="hold"/>
                                        <p:tgtEl>
                                          <p:spTgt spid="1075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07542"/>
                </p:tgtEl>
              </p:cMediaNode>
            </p:audio>
          </p:childTnLst>
        </p:cTn>
      </p:par>
    </p:tnLst>
    <p:bldLst>
      <p:bldP spid="1075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381000" y="2171700"/>
            <a:ext cx="3962400" cy="762000"/>
            <a:chOff x="240" y="720"/>
            <a:chExt cx="1968" cy="480"/>
          </a:xfrm>
        </p:grpSpPr>
        <p:grpSp>
          <p:nvGrpSpPr>
            <p:cNvPr id="11267" name="Group 3"/>
            <p:cNvGrpSpPr>
              <a:grpSpLocks/>
            </p:cNvGrpSpPr>
            <p:nvPr/>
          </p:nvGrpSpPr>
          <p:grpSpPr bwMode="auto">
            <a:xfrm>
              <a:off x="240" y="720"/>
              <a:ext cx="1968" cy="480"/>
              <a:chOff x="1997" y="1008"/>
              <a:chExt cx="1889" cy="1009"/>
            </a:xfrm>
          </p:grpSpPr>
          <p:grpSp>
            <p:nvGrpSpPr>
              <p:cNvPr id="11268" name="Group 12"/>
              <p:cNvGrpSpPr>
                <a:grpSpLocks/>
              </p:cNvGrpSpPr>
              <p:nvPr/>
            </p:nvGrpSpPr>
            <p:grpSpPr bwMode="auto">
              <a:xfrm>
                <a:off x="1997" y="1008"/>
                <a:ext cx="1889" cy="1009"/>
                <a:chOff x="1997" y="1314"/>
                <a:chExt cx="1889" cy="1009"/>
              </a:xfrm>
            </p:grpSpPr>
            <p:grpSp>
              <p:nvGrpSpPr>
                <p:cNvPr id="11269"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eaLnBrk="1" hangingPunct="1">
                      <a:defRPr/>
                    </a:pPr>
                    <a:endParaRPr lang="en-US">
                      <a:latin typeface="Arial" charset="0"/>
                      <a:cs typeface="Arial" charset="0"/>
                    </a:endParaRPr>
                  </a:p>
                </p:txBody>
              </p:sp>
              <p:sp>
                <p:nvSpPr>
                  <p:cNvPr id="11271"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rtl="1" eaLnBrk="1" hangingPunct="1"/>
                    <a:endParaRPr lang="vi-VN" altLang="vi-VN">
                      <a:cs typeface="Arial" pitchFamily="34" charset="0"/>
                    </a:endParaRPr>
                  </a:p>
                </p:txBody>
              </p:sp>
            </p:grpSp>
            <p:sp>
              <p:nvSpPr>
                <p:cNvPr id="11272"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rtl="1" eaLnBrk="1" hangingPunct="1"/>
                  <a:endParaRPr lang="vi-VN" altLang="vi-VN">
                    <a:cs typeface="Arial" pitchFamily="34" charset="0"/>
                  </a:endParaRPr>
                </a:p>
              </p:txBody>
            </p:sp>
            <p:sp>
              <p:nvSpPr>
                <p:cNvPr id="11273"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rtl="1" eaLnBrk="1" hangingPunct="1"/>
                  <a:endParaRPr lang="vi-VN" altLang="vi-VN">
                    <a:cs typeface="Arial" pitchFamily="34" charset="0"/>
                  </a:endParaRPr>
                </a:p>
              </p:txBody>
            </p:sp>
            <p:sp>
              <p:nvSpPr>
                <p:cNvPr id="11274"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rtl="1" eaLnBrk="1" hangingPunct="1"/>
                  <a:endParaRPr lang="vi-VN" altLang="vi-VN">
                    <a:cs typeface="Arial" pitchFamily="34" charset="0"/>
                  </a:endParaRPr>
                </a:p>
              </p:txBody>
            </p:sp>
            <p:sp>
              <p:nvSpPr>
                <p:cNvPr id="11275"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rtl="1" eaLnBrk="1" hangingPunct="1"/>
                  <a:endParaRPr lang="vi-VN" altLang="vi-VN">
                    <a:cs typeface="Arial" pitchFamily="34" charset="0"/>
                  </a:endParaRPr>
                </a:p>
              </p:txBody>
            </p:sp>
          </p:grpSp>
          <p:sp>
            <p:nvSpPr>
              <p:cNvPr id="11276" name="Text Box 20"/>
              <p:cNvSpPr txBox="1">
                <a:spLocks noChangeArrowheads="1"/>
              </p:cNvSpPr>
              <p:nvPr/>
            </p:nvSpPr>
            <p:spPr bwMode="auto">
              <a:xfrm>
                <a:off x="2895" y="1136"/>
                <a:ext cx="7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vi-VN" altLang="vi-VN" sz="1400">
                  <a:solidFill>
                    <a:srgbClr val="000000"/>
                  </a:solidFill>
                  <a:cs typeface="Arial" pitchFamily="34" charset="0"/>
                </a:endParaRPr>
              </a:p>
            </p:txBody>
          </p:sp>
        </p:grpSp>
        <p:sp>
          <p:nvSpPr>
            <p:cNvPr id="11277" name="Text Box 13">
              <a:hlinkClick r:id="rId2" action="ppaction://hlinkfile"/>
            </p:cNvPr>
            <p:cNvSpPr txBox="1">
              <a:spLocks noChangeArrowheads="1"/>
            </p:cNvSpPr>
            <p:nvPr/>
          </p:nvSpPr>
          <p:spPr bwMode="auto">
            <a:xfrm>
              <a:off x="514" y="765"/>
              <a:ext cx="14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vi-VN" sz="2000" b="1">
                  <a:solidFill>
                    <a:srgbClr val="0000CC"/>
                  </a:solidFill>
                  <a:latin typeface="VNI-Times" pitchFamily="2" charset="0"/>
                  <a:cs typeface="Angsana New" pitchFamily="18" charset="-34"/>
                </a:rPr>
                <a:t>KIEÅM TRA BAØI CUÕ :</a:t>
              </a:r>
            </a:p>
          </p:txBody>
        </p:sp>
      </p:grpSp>
      <p:sp>
        <p:nvSpPr>
          <p:cNvPr id="11279" name="Text Box 1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1280" name="Text Box 16"/>
          <p:cNvSpPr txBox="1">
            <a:spLocks noChangeArrowheads="1"/>
          </p:cNvSpPr>
          <p:nvPr/>
        </p:nvSpPr>
        <p:spPr bwMode="auto">
          <a:xfrm>
            <a:off x="381000" y="30861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3600" b="1">
                <a:effectLst>
                  <a:outerShdw blurRad="38100" dist="38100" dir="2700000" algn="tl">
                    <a:srgbClr val="000000"/>
                  </a:outerShdw>
                </a:effectLst>
                <a:latin typeface="VNI-Times" pitchFamily="2" charset="0"/>
                <a:cs typeface="Angsana New" pitchFamily="18" charset="-34"/>
              </a:rPr>
              <a:t>Töï laøm laáy vieäc cuûa mình ( tieát 2 )</a:t>
            </a:r>
            <a:endParaRPr lang="th-TH" altLang="vi-VN" sz="3600" b="1">
              <a:effectLst>
                <a:outerShdw blurRad="38100" dist="38100" dir="2700000" algn="tl">
                  <a:srgbClr val="000000"/>
                </a:outerShdw>
              </a:effectLst>
              <a:latin typeface="VNI-Times" pitchFamily="2" charset="0"/>
              <a:cs typeface="Angsana New" pitchFamily="18" charset="-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280"/>
                                        </p:tgtEl>
                                        <p:attrNameLst>
                                          <p:attrName>style.visibility</p:attrName>
                                        </p:attrNameLst>
                                      </p:cBhvr>
                                      <p:to>
                                        <p:strVal val="visible"/>
                                      </p:to>
                                    </p:set>
                                    <p:anim calcmode="lin" valueType="num">
                                      <p:cBhvr>
                                        <p:cTn id="11" dur="500" fill="hold"/>
                                        <p:tgtEl>
                                          <p:spTgt spid="11280"/>
                                        </p:tgtEl>
                                        <p:attrNameLst>
                                          <p:attrName>ppt_w</p:attrName>
                                        </p:attrNameLst>
                                      </p:cBhvr>
                                      <p:tavLst>
                                        <p:tav tm="0">
                                          <p:val>
                                            <p:fltVal val="0"/>
                                          </p:val>
                                        </p:tav>
                                        <p:tav tm="100000">
                                          <p:val>
                                            <p:strVal val="#ppt_w"/>
                                          </p:val>
                                        </p:tav>
                                      </p:tavLst>
                                    </p:anim>
                                    <p:anim calcmode="lin" valueType="num">
                                      <p:cBhvr>
                                        <p:cTn id="12" dur="500" fill="hold"/>
                                        <p:tgtEl>
                                          <p:spTgt spid="112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1833563"/>
            <a:ext cx="8686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1:</a:t>
            </a:r>
          </a:p>
          <a:p>
            <a:pPr algn="just" eaLnBrk="1" hangingPunct="1">
              <a:lnSpc>
                <a:spcPct val="150000"/>
              </a:lnSpc>
              <a:spcBef>
                <a:spcPct val="50000"/>
              </a:spcBef>
            </a:pPr>
            <a:r>
              <a:rPr lang="en-AU" altLang="vi-VN" sz="2400" b="1">
                <a:latin typeface="Arial" pitchFamily="34" charset="0"/>
              </a:rPr>
              <a:t>         Em hãy nhớ lại và kể cho các bạn trong nhóm nghe về sự yêu thương, quan tâm, chăm sóc của ông bà, cha mẹ đối với em.</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3922713"/>
            <a:ext cx="4495800" cy="274955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5366"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6"/>
                                        </p:tgtEl>
                                        <p:attrNameLst>
                                          <p:attrName>style.visibility</p:attrName>
                                        </p:attrNameLst>
                                      </p:cBhvr>
                                      <p:to>
                                        <p:strVal val="visible"/>
                                      </p:to>
                                    </p:set>
                                    <p:anim calcmode="discrete" valueType="clr">
                                      <p:cBhvr override="childStyle">
                                        <p:cTn id="7" dur="80"/>
                                        <p:tgtEl>
                                          <p:spTgt spid="153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6"/>
                                        </p:tgtEl>
                                        <p:attrNameLst>
                                          <p:attrName>fillcolor</p:attrName>
                                        </p:attrNameLst>
                                      </p:cBhvr>
                                      <p:tavLst>
                                        <p:tav tm="0">
                                          <p:val>
                                            <p:clrVal>
                                              <a:schemeClr val="accent2"/>
                                            </p:clrVal>
                                          </p:val>
                                        </p:tav>
                                        <p:tav tm="50000">
                                          <p:val>
                                            <p:clrVal>
                                              <a:schemeClr val="hlink"/>
                                            </p:clrVal>
                                          </p:val>
                                        </p:tav>
                                      </p:tavLst>
                                    </p:anim>
                                    <p:set>
                                      <p:cBhvr>
                                        <p:cTn id="9" dur="80"/>
                                        <p:tgtEl>
                                          <p:spTgt spid="153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2000"/>
                                        <p:tgtEl>
                                          <p:spTgt spid="15362"/>
                                        </p:tgtEl>
                                      </p:cBhvr>
                                    </p:animEffect>
                                  </p:childTnLst>
                                </p:cTn>
                              </p:par>
                              <p:par>
                                <p:cTn id="15" presetID="10" presetClass="entr" presetSubtype="0" fill="hold" nodeType="with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fade">
                                      <p:cBhvr>
                                        <p:cTn id="1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5052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114800" cy="273367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29000"/>
            <a:ext cx="4267200" cy="285273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800"/>
            <a:ext cx="4267200" cy="274955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4038600" cy="28956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95513"/>
            <a:ext cx="3657600" cy="30480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95513"/>
            <a:ext cx="4267200" cy="30480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533400" y="5227638"/>
            <a:ext cx="82296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50000"/>
              </a:lnSpc>
              <a:spcBef>
                <a:spcPct val="50000"/>
              </a:spcBef>
            </a:pPr>
            <a:r>
              <a:rPr lang="en-AU" altLang="vi-VN" sz="4000" b="1">
                <a:solidFill>
                  <a:srgbClr val="FFFF00"/>
                </a:solidFill>
                <a:latin typeface="Arial" pitchFamily="34" charset="0"/>
              </a:rPr>
              <a:t>*</a:t>
            </a:r>
            <a:r>
              <a:rPr lang="en-AU" altLang="vi-VN" sz="2400" b="1">
                <a:solidFill>
                  <a:srgbClr val="FFFF00"/>
                </a:solidFill>
                <a:latin typeface="Arial" pitchFamily="34" charset="0"/>
              </a:rPr>
              <a:t> Trẻ em có quyền được sống với gia đình, được bố mẹ quan tâm, chăm sóc.</a:t>
            </a:r>
          </a:p>
        </p:txBody>
      </p:sp>
      <p:sp>
        <p:nvSpPr>
          <p:cNvPr id="39942" name="Text Box 6"/>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39943" name="Text Box 7"/>
          <p:cNvSpPr txBox="1">
            <a:spLocks noChangeArrowheads="1"/>
          </p:cNvSpPr>
          <p:nvPr/>
        </p:nvSpPr>
        <p:spPr bwMode="auto">
          <a:xfrm>
            <a:off x="457200" y="1066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0"/>
                                        </p:tgtEl>
                                        <p:attrNameLst>
                                          <p:attrName>style.visibility</p:attrName>
                                        </p:attrNameLst>
                                      </p:cBhvr>
                                      <p:to>
                                        <p:strVal val="visible"/>
                                      </p:to>
                                    </p:set>
                                    <p:anim calcmode="discrete" valueType="clr">
                                      <p:cBhvr override="childStyle">
                                        <p:cTn id="7"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0"/>
                                        </p:tgtEl>
                                        <p:attrNameLst>
                                          <p:attrName>fillcolor</p:attrName>
                                        </p:attrNameLst>
                                      </p:cBhvr>
                                      <p:tavLst>
                                        <p:tav tm="0">
                                          <p:val>
                                            <p:clrVal>
                                              <a:schemeClr val="accent2"/>
                                            </p:clrVal>
                                          </p:val>
                                        </p:tav>
                                        <p:tav tm="50000">
                                          <p:val>
                                            <p:clrVal>
                                              <a:schemeClr val="hlink"/>
                                            </p:clrVal>
                                          </p:val>
                                        </p:tav>
                                      </p:tavLst>
                                    </p:anim>
                                    <p:set>
                                      <p:cBhvr>
                                        <p:cTn id="9" dur="80"/>
                                        <p:tgtEl>
                                          <p:spTgt spid="399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1662113"/>
            <a:ext cx="82296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2:</a:t>
            </a:r>
          </a:p>
          <a:p>
            <a:pPr algn="ctr" eaLnBrk="1" hangingPunct="1">
              <a:spcBef>
                <a:spcPct val="50000"/>
              </a:spcBef>
            </a:pPr>
            <a:r>
              <a:rPr lang="en-AU" altLang="vi-VN" sz="2400" b="1">
                <a:latin typeface="Arial" pitchFamily="34" charset="0"/>
              </a:rPr>
              <a:t>         </a:t>
            </a:r>
            <a:r>
              <a:rPr lang="en-AU" altLang="vi-VN" sz="2400" b="1">
                <a:latin typeface="Times New Roman" pitchFamily="18" charset="0"/>
              </a:rPr>
              <a:t>Đọc truyện : Bó hoa đẹp nhất</a:t>
            </a:r>
            <a:endParaRPr lang="en-AU" altLang="vi-VN" sz="2400" b="1">
              <a:latin typeface="Arial" pitchFamily="34" charset="0"/>
            </a:endParaRPr>
          </a:p>
        </p:txBody>
      </p:sp>
      <p:sp>
        <p:nvSpPr>
          <p:cNvPr id="29699" name="Text Box 3"/>
          <p:cNvSpPr txBox="1">
            <a:spLocks noChangeArrowheads="1"/>
          </p:cNvSpPr>
          <p:nvPr/>
        </p:nvSpPr>
        <p:spPr bwMode="auto">
          <a:xfrm>
            <a:off x="228600" y="2667000"/>
            <a:ext cx="8686800"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4000" b="1">
                <a:solidFill>
                  <a:srgbClr val="FFFF00"/>
                </a:solidFill>
                <a:latin typeface="Arial" pitchFamily="34" charset="0"/>
              </a:rPr>
              <a:t>*</a:t>
            </a:r>
            <a:r>
              <a:rPr lang="en-AU" altLang="vi-VN" sz="2800" b="1">
                <a:solidFill>
                  <a:srgbClr val="FFFF00"/>
                </a:solidFill>
                <a:latin typeface="Arial" pitchFamily="34" charset="0"/>
              </a:rPr>
              <a:t> </a:t>
            </a:r>
            <a:r>
              <a:rPr lang="en-AU" altLang="vi-VN" sz="2400" b="1">
                <a:solidFill>
                  <a:srgbClr val="FFFF00"/>
                </a:solidFill>
                <a:latin typeface="Arial" pitchFamily="34" charset="0"/>
              </a:rPr>
              <a:t>Thảo luận nhóm đôi:</a:t>
            </a:r>
          </a:p>
          <a:p>
            <a:pPr algn="just" eaLnBrk="1" hangingPunct="1">
              <a:lnSpc>
                <a:spcPct val="150000"/>
              </a:lnSpc>
              <a:spcBef>
                <a:spcPct val="50000"/>
              </a:spcBef>
            </a:pPr>
            <a:r>
              <a:rPr lang="en-AU" altLang="vi-VN" sz="2400" b="1">
                <a:latin typeface="Arial" pitchFamily="34" charset="0"/>
                <a:sym typeface="Times New Roman" pitchFamily="18" charset="0"/>
              </a:rPr>
              <a:t>-</a:t>
            </a:r>
            <a:r>
              <a:rPr lang="en-AU" altLang="vi-VN" sz="2400" b="1">
                <a:latin typeface="Arial" pitchFamily="34" charset="0"/>
              </a:rPr>
              <a:t>  Chị em Ly đã làm gì nhân dịp sinh nhật mẹ ?</a:t>
            </a:r>
          </a:p>
          <a:p>
            <a:pPr algn="just" eaLnBrk="1" hangingPunct="1">
              <a:lnSpc>
                <a:spcPct val="150000"/>
              </a:lnSpc>
              <a:spcBef>
                <a:spcPct val="50000"/>
              </a:spcBef>
            </a:pPr>
            <a:r>
              <a:rPr lang="en-AU" altLang="vi-VN" sz="2400" b="1">
                <a:latin typeface="Arial" pitchFamily="34" charset="0"/>
                <a:sym typeface="Times New Roman" pitchFamily="18" charset="0"/>
              </a:rPr>
              <a:t>-</a:t>
            </a:r>
            <a:r>
              <a:rPr lang="en-AU" altLang="vi-VN" sz="2400" b="1">
                <a:latin typeface="Arial" pitchFamily="34" charset="0"/>
              </a:rPr>
              <a:t>  Vì sao mẹ Ly lại nói rằng bó hoa mà chị em Ly tặng là bó hoa đẹp nhất</a:t>
            </a:r>
            <a:r>
              <a:rPr lang="en-AU" altLang="vi-VN" b="1">
                <a:latin typeface="Arial" pitchFamily="34" charset="0"/>
              </a:rPr>
              <a:t> </a:t>
            </a:r>
            <a:r>
              <a:rPr lang="en-AU" altLang="vi-VN" sz="2000" b="1">
                <a:latin typeface="Arial" pitchFamily="34" charset="0"/>
              </a:rPr>
              <a:t>?</a:t>
            </a:r>
          </a:p>
        </p:txBody>
      </p:sp>
      <p:sp>
        <p:nvSpPr>
          <p:cNvPr id="29701"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2970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
        <p:nvSpPr>
          <p:cNvPr id="29703" name="Text Box 7"/>
          <p:cNvSpPr txBox="1">
            <a:spLocks noChangeArrowheads="1"/>
          </p:cNvSpPr>
          <p:nvPr/>
        </p:nvSpPr>
        <p:spPr bwMode="auto">
          <a:xfrm>
            <a:off x="533400" y="5181600"/>
            <a:ext cx="8229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50000"/>
              </a:lnSpc>
              <a:spcBef>
                <a:spcPct val="50000"/>
              </a:spcBef>
            </a:pPr>
            <a:r>
              <a:rPr lang="en-AU" altLang="vi-VN" sz="4000" b="1">
                <a:solidFill>
                  <a:srgbClr val="FFFF00"/>
                </a:solidFill>
                <a:latin typeface="Arial" pitchFamily="34" charset="0"/>
              </a:rPr>
              <a:t>*</a:t>
            </a:r>
            <a:r>
              <a:rPr lang="en-AU" altLang="vi-VN" sz="2400" b="1">
                <a:solidFill>
                  <a:srgbClr val="FFFF00"/>
                </a:solidFill>
                <a:latin typeface="Arial" pitchFamily="34" charset="0"/>
              </a:rPr>
              <a:t> Trẻ em có bổn phận phải quan tâm, chăm sóc ông bà, cha mẹ, anh chị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fade">
                                      <p:cBhvr>
                                        <p:cTn id="12" dur="500"/>
                                        <p:tgtEl>
                                          <p:spTgt spid="29699"/>
                                        </p:tgtEl>
                                      </p:cBhvr>
                                    </p:animEffect>
                                    <p:anim calcmode="lin" valueType="num">
                                      <p:cBhvr>
                                        <p:cTn id="13" dur="500" fill="hold"/>
                                        <p:tgtEl>
                                          <p:spTgt spid="29699"/>
                                        </p:tgtEl>
                                        <p:attrNameLst>
                                          <p:attrName>ppt_x</p:attrName>
                                        </p:attrNameLst>
                                      </p:cBhvr>
                                      <p:tavLst>
                                        <p:tav tm="0">
                                          <p:val>
                                            <p:strVal val="#ppt_x"/>
                                          </p:val>
                                        </p:tav>
                                        <p:tav tm="100000">
                                          <p:val>
                                            <p:strVal val="#ppt_x"/>
                                          </p:val>
                                        </p:tav>
                                      </p:tavLst>
                                    </p:anim>
                                    <p:anim calcmode="lin" valueType="num">
                                      <p:cBhvr>
                                        <p:cTn id="14" dur="5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703"/>
                                        </p:tgtEl>
                                        <p:attrNameLst>
                                          <p:attrName>style.visibility</p:attrName>
                                        </p:attrNameLst>
                                      </p:cBhvr>
                                      <p:to>
                                        <p:strVal val="visible"/>
                                      </p:to>
                                    </p:set>
                                    <p:anim calcmode="discrete" valueType="clr">
                                      <p:cBhvr override="childStyle">
                                        <p:cTn id="19"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703"/>
                                        </p:tgtEl>
                                        <p:attrNameLst>
                                          <p:attrName>fillcolor</p:attrName>
                                        </p:attrNameLst>
                                      </p:cBhvr>
                                      <p:tavLst>
                                        <p:tav tm="0">
                                          <p:val>
                                            <p:clrVal>
                                              <a:schemeClr val="accent2"/>
                                            </p:clrVal>
                                          </p:val>
                                        </p:tav>
                                        <p:tav tm="50000">
                                          <p:val>
                                            <p:clrVal>
                                              <a:schemeClr val="hlink"/>
                                            </p:clrVal>
                                          </p:val>
                                        </p:tav>
                                      </p:tavLst>
                                    </p:anim>
                                    <p:set>
                                      <p:cBhvr>
                                        <p:cTn id="21" dur="80"/>
                                        <p:tgtEl>
                                          <p:spTgt spid="29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28600" y="3200400"/>
            <a:ext cx="39624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pPr>
            <a:r>
              <a:rPr lang="en-AU" altLang="vi-VN" sz="2400" b="1">
                <a:solidFill>
                  <a:srgbClr val="FFFF00"/>
                </a:solidFill>
                <a:latin typeface="Arial" pitchFamily="34" charset="0"/>
              </a:rPr>
              <a:t>a)</a:t>
            </a:r>
            <a:r>
              <a:rPr lang="en-AU" altLang="vi-VN" sz="2400" b="1">
                <a:latin typeface="Arial" pitchFamily="34" charset="0"/>
              </a:rPr>
              <a:t> Bao giờ sau bữa ăn, Hương cũng nhanh nhẹn rót nước, lấy tăm cho ông bà, cha mẹ. Những lúc rảnh rỗi, Hương còn nhổ tóc sâu, đọc báo cho ông bà nghe.</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429000"/>
            <a:ext cx="4267200" cy="32766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0357"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00358"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
        <p:nvSpPr>
          <p:cNvPr id="100359" name="Text Box 7"/>
          <p:cNvSpPr txBox="1">
            <a:spLocks noChangeArrowheads="1"/>
          </p:cNvSpPr>
          <p:nvPr/>
        </p:nvSpPr>
        <p:spPr bwMode="auto">
          <a:xfrm>
            <a:off x="195263" y="1509713"/>
            <a:ext cx="84582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3:</a:t>
            </a:r>
          </a:p>
          <a:p>
            <a:pPr algn="just" eaLnBrk="1" hangingPunct="1">
              <a:lnSpc>
                <a:spcPct val="150000"/>
              </a:lnSpc>
              <a:spcBef>
                <a:spcPct val="50000"/>
              </a:spcBef>
            </a:pPr>
            <a:r>
              <a:rPr lang="en-AU" altLang="vi-VN" sz="2400" b="1">
                <a:latin typeface="Arial" pitchFamily="34" charset="0"/>
              </a:rPr>
              <a:t>         Em có nhận xét gì về cách cư xử của các bạn nhỏ trong các tình huống dưới đây đối với ông bà, cha mẹ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fade">
                                      <p:cBhvr>
                                        <p:cTn id="7" dur="2000"/>
                                        <p:tgtEl>
                                          <p:spTgt spid="100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0354"/>
                                        </p:tgtEl>
                                        <p:attrNameLst>
                                          <p:attrName>style.visibility</p:attrName>
                                        </p:attrNameLst>
                                      </p:cBhvr>
                                      <p:to>
                                        <p:strVal val="visible"/>
                                      </p:to>
                                    </p:set>
                                    <p:animEffect transition="in" filter="diamond(in)">
                                      <p:cBhvr>
                                        <p:cTn id="12" dur="2000"/>
                                        <p:tgtEl>
                                          <p:spTgt spid="100354"/>
                                        </p:tgtEl>
                                      </p:cBhvr>
                                    </p:animEffect>
                                  </p:childTnLst>
                                </p:cTn>
                              </p:par>
                              <p:par>
                                <p:cTn id="13" presetID="8" presetClass="entr" presetSubtype="16" fill="hold" nodeType="withEffect">
                                  <p:stCondLst>
                                    <p:cond delay="0"/>
                                  </p:stCondLst>
                                  <p:childTnLst>
                                    <p:set>
                                      <p:cBhvr>
                                        <p:cTn id="14" dur="1" fill="hold">
                                          <p:stCondLst>
                                            <p:cond delay="0"/>
                                          </p:stCondLst>
                                        </p:cTn>
                                        <p:tgtEl>
                                          <p:spTgt spid="100355"/>
                                        </p:tgtEl>
                                        <p:attrNameLst>
                                          <p:attrName>style.visibility</p:attrName>
                                        </p:attrNameLst>
                                      </p:cBhvr>
                                      <p:to>
                                        <p:strVal val="visible"/>
                                      </p:to>
                                    </p:set>
                                    <p:animEffect transition="in" filter="diamond(in)">
                                      <p:cBhvr>
                                        <p:cTn id="15" dur="20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04800" y="3657600"/>
            <a:ext cx="34290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20000"/>
              </a:lnSpc>
              <a:spcBef>
                <a:spcPct val="50000"/>
              </a:spcBef>
            </a:pPr>
            <a:r>
              <a:rPr lang="en-AU" altLang="vi-VN" sz="2400" b="1">
                <a:solidFill>
                  <a:srgbClr val="FFFF00"/>
                </a:solidFill>
                <a:latin typeface="Arial" pitchFamily="34" charset="0"/>
              </a:rPr>
              <a:t>b)</a:t>
            </a:r>
            <a:r>
              <a:rPr lang="en-AU" altLang="vi-VN" sz="2400" b="1">
                <a:solidFill>
                  <a:srgbClr val="CC3300"/>
                </a:solidFill>
                <a:latin typeface="Arial" pitchFamily="34" charset="0"/>
              </a:rPr>
              <a:t> </a:t>
            </a:r>
            <a:r>
              <a:rPr lang="en-AU" altLang="vi-VN" sz="2400" b="1">
                <a:latin typeface="Arial" pitchFamily="34" charset="0"/>
              </a:rPr>
              <a:t>Sâm đang chơi với các bạn ở đầu ngõ thì thấy bà ngoại ở quê ra chơi. Sâm vội chạy đến lục túi bà tìm quà rồi quay lại chơi tiếp với các bạn.</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352800"/>
            <a:ext cx="4572000" cy="35306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1381" name="Text Box 5"/>
          <p:cNvSpPr txBox="1">
            <a:spLocks noChangeArrowheads="1"/>
          </p:cNvSpPr>
          <p:nvPr/>
        </p:nvSpPr>
        <p:spPr bwMode="auto">
          <a:xfrm>
            <a:off x="381000" y="59055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u="sng">
                <a:effectLst>
                  <a:outerShdw blurRad="38100" dist="38100" dir="2700000" algn="tl">
                    <a:srgbClr val="000000"/>
                  </a:outerShdw>
                </a:effectLst>
                <a:latin typeface="VNI-Times" pitchFamily="2" charset="0"/>
                <a:cs typeface="Angsana New" pitchFamily="18" charset="-34"/>
              </a:rPr>
              <a:t>Ñaïo ñöùc :</a:t>
            </a:r>
            <a:endParaRPr lang="th-TH" altLang="vi-VN" sz="2800" b="1" u="sng">
              <a:effectLst>
                <a:outerShdw blurRad="38100" dist="38100" dir="2700000" algn="tl">
                  <a:srgbClr val="000000"/>
                </a:outerShdw>
              </a:effectLst>
              <a:latin typeface="VNI-Times" pitchFamily="2" charset="0"/>
              <a:cs typeface="Angsana New" pitchFamily="18" charset="-34"/>
            </a:endParaRPr>
          </a:p>
        </p:txBody>
      </p:sp>
      <p:sp>
        <p:nvSpPr>
          <p:cNvPr id="10138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FF00"/>
                </a:solidFill>
                <a:effectLst>
                  <a:outerShdw blurRad="38100" dist="38100" dir="2700000" algn="tl">
                    <a:srgbClr val="000000"/>
                  </a:outerShdw>
                </a:effectLst>
                <a:latin typeface="VNI-Times" pitchFamily="2" charset="0"/>
                <a:cs typeface="Angsana New" pitchFamily="18" charset="-34"/>
              </a:rPr>
              <a:t>Quan taâm, chaêm soùc oâng baø, cha meï, anh chò em  ( tieát 1)</a:t>
            </a:r>
            <a:endParaRPr lang="th-TH" altLang="vi-VN" sz="2800" b="1">
              <a:solidFill>
                <a:srgbClr val="FFFF00"/>
              </a:solidFill>
              <a:effectLst>
                <a:outerShdw blurRad="38100" dist="38100" dir="2700000" algn="tl">
                  <a:srgbClr val="000000"/>
                </a:outerShdw>
              </a:effectLst>
              <a:latin typeface="VNI-Times" pitchFamily="2" charset="0"/>
              <a:cs typeface="Angsana New" pitchFamily="18" charset="-34"/>
            </a:endParaRPr>
          </a:p>
        </p:txBody>
      </p:sp>
      <p:sp>
        <p:nvSpPr>
          <p:cNvPr id="101383" name="Text Box 7"/>
          <p:cNvSpPr txBox="1">
            <a:spLocks noChangeArrowheads="1"/>
          </p:cNvSpPr>
          <p:nvPr/>
        </p:nvSpPr>
        <p:spPr bwMode="auto">
          <a:xfrm>
            <a:off x="195263" y="1509713"/>
            <a:ext cx="84582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AU" altLang="vi-VN" sz="2400" b="1" u="sng">
                <a:solidFill>
                  <a:srgbClr val="FFFF00"/>
                </a:solidFill>
                <a:latin typeface="Arial" pitchFamily="34" charset="0"/>
              </a:rPr>
              <a:t>Bài tập 3:</a:t>
            </a:r>
          </a:p>
          <a:p>
            <a:pPr algn="just" eaLnBrk="1" hangingPunct="1">
              <a:lnSpc>
                <a:spcPct val="150000"/>
              </a:lnSpc>
              <a:spcBef>
                <a:spcPct val="50000"/>
              </a:spcBef>
            </a:pPr>
            <a:r>
              <a:rPr lang="en-AU" altLang="vi-VN" sz="2400" b="1">
                <a:latin typeface="Arial" pitchFamily="34" charset="0"/>
              </a:rPr>
              <a:t>         Em có nhận xét gì về cách cư xử của các bạn nhỏ trong các tình huống dưới đây đối với ông bà, cha mẹ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par>
                                <p:cTn id="8" presetID="10" presetClass="entr" presetSubtype="0" fill="hold" nodeType="withEffect">
                                  <p:stCondLst>
                                    <p:cond delay="0"/>
                                  </p:stCondLst>
                                  <p:childTnLst>
                                    <p:set>
                                      <p:cBhvr>
                                        <p:cTn id="9" dur="1" fill="hold">
                                          <p:stCondLst>
                                            <p:cond delay="0"/>
                                          </p:stCondLst>
                                        </p:cTn>
                                        <p:tgtEl>
                                          <p:spTgt spid="101379"/>
                                        </p:tgtEl>
                                        <p:attrNameLst>
                                          <p:attrName>style.visibility</p:attrName>
                                        </p:attrNameLst>
                                      </p:cBhvr>
                                      <p:to>
                                        <p:strVal val="visible"/>
                                      </p:to>
                                    </p:set>
                                    <p:animEffect transition="in" filter="fade">
                                      <p:cBhvr>
                                        <p:cTn id="10" dur="2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0896"/>
  <p:tag name="VIOLETTITLE" val="Tuần 7_Quan tâm chăm sóc ông bà cha mẹ_hay"/>
  <p:tag name="VIOLETLESSON" val="4"/>
  <p:tag name="VIOLETCATID" val="8048910"/>
  <p:tag name="VIOLETSUBJECT" val="Đạo đức"/>
  <p:tag name="VIOLETAUTHORID" val="14977"/>
  <p:tag name="VIOLETAUTHORNAME" val="Trương Hồng Lĩnh"/>
  <p:tag name="VIOLETAUTHORAVATAR" val="0/14/977/avatar.jpg"/>
  <p:tag name="VIOLETAUTHORADDRESS" val="sinh viên - TP. Nha Trang"/>
  <p:tag name="VIOLETAUTHORHOMEPAGE" val="http://violet.vn/nhantam"/>
  <p:tag name="VIOLETDATE" val="2010-10-12 21:36:09"/>
  <p:tag name="VIOLETHIT" val="451"/>
  <p:tag name="VIOLETLIKE" val="0"/>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34</TotalTime>
  <Words>834</Words>
  <Application>Microsoft Office PowerPoint</Application>
  <PresentationFormat>On-screen Show (4:3)</PresentationFormat>
  <Paragraphs>57</Paragraphs>
  <Slides>15</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Garamond</vt:lpstr>
      <vt:lpstr>Times New Roman</vt:lpstr>
      <vt:lpstr>Wingdings</vt:lpstr>
      <vt:lpstr>Angsana New</vt:lpstr>
      <vt:lpstr>VNI-Times</vt:lpstr>
      <vt:lpstr>Verdana</vt:lpstr>
      <vt:lpstr>VNI-Commerce</vt:lpstr>
      <vt:lpstr>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13</cp:revision>
  <cp:lastPrinted>1601-01-01T00:00:00Z</cp:lastPrinted>
  <dcterms:created xsi:type="dcterms:W3CDTF">1601-01-01T00:00:00Z</dcterms:created>
  <dcterms:modified xsi:type="dcterms:W3CDTF">2017-10-16T14:39:27Z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