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6" r:id="rId2"/>
    <p:sldId id="308" r:id="rId3"/>
    <p:sldId id="260" r:id="rId4"/>
    <p:sldId id="257" r:id="rId5"/>
    <p:sldId id="259" r:id="rId6"/>
    <p:sldId id="311" r:id="rId7"/>
    <p:sldId id="307" r:id="rId8"/>
    <p:sldId id="261" r:id="rId9"/>
    <p:sldId id="263" r:id="rId10"/>
    <p:sldId id="262" r:id="rId11"/>
    <p:sldId id="312" r:id="rId12"/>
    <p:sldId id="271" r:id="rId13"/>
    <p:sldId id="272" r:id="rId14"/>
    <p:sldId id="264" r:id="rId15"/>
    <p:sldId id="267" r:id="rId16"/>
    <p:sldId id="269" r:id="rId17"/>
    <p:sldId id="273" r:id="rId18"/>
    <p:sldId id="268" r:id="rId19"/>
    <p:sldId id="310" r:id="rId20"/>
    <p:sldId id="270" r:id="rId21"/>
    <p:sldId id="301" r:id="rId22"/>
    <p:sldId id="302" r:id="rId23"/>
    <p:sldId id="276" r:id="rId24"/>
    <p:sldId id="277" r:id="rId25"/>
    <p:sldId id="279" r:id="rId26"/>
    <p:sldId id="278" r:id="rId27"/>
    <p:sldId id="303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305" r:id="rId37"/>
    <p:sldId id="295" r:id="rId38"/>
    <p:sldId id="296" r:id="rId39"/>
    <p:sldId id="297" r:id="rId40"/>
    <p:sldId id="298" r:id="rId41"/>
    <p:sldId id="313" r:id="rId42"/>
    <p:sldId id="300" r:id="rId43"/>
    <p:sldId id="317" r:id="rId44"/>
    <p:sldId id="304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77" d="100"/>
          <a:sy n="77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70560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88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5" y="49149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450" y="5105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nhiên – Xã hội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  <a:endParaRPr lang="en-US" sz="4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8" y="239260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560607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352800"/>
            <a:ext cx="9448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17638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sự chuyển động của Trái Đất quanh mình nó và quanh Mặt Trời.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141257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 nó.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220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805332" y="940713"/>
            <a:ext cx="121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7030A0"/>
                </a:solidFill>
              </a:rPr>
              <a:t>KẾT</a:t>
            </a:r>
            <a:endParaRPr lang="en-US" sz="9600" b="1" i="1" dirty="0">
              <a:solidFill>
                <a:srgbClr val="7030A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029200" y="694492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solidFill>
                  <a:srgbClr val="7030A0"/>
                </a:solidFill>
              </a:rPr>
              <a:t>THÚC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2" name="applause.wav"/>
          </p:stSnd>
        </p:sndAc>
      </p:transition>
    </mc:Choice>
    <mc:Fallback xmlns="">
      <p:transition spd="slow" advTm="3000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>
            <a:noAutofit/>
          </a:bodyPr>
          <a:lstStyle/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 quanh mình nó và quanh Mặt Trời.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mình nó.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2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 SGK và trả lời câu hỏi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033991" y="1680008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678154" y="2057783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5873667" y="1264033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130467" y="5229608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191289" y="2770873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416217" y="570548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7125489" y="335321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189336" y="87931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99&quot;&gt;&lt;object type=&quot;3&quot; unique_id=&quot;10100&quot;&gt;&lt;property id=&quot;20148&quot; value=&quot;5&quot;/&gt;&lt;property id=&quot;20300&quot; value=&quot;Slide 1&quot;/&gt;&lt;property id=&quot;20307&quot; value=&quot;316&quot;/&gt;&lt;/object&gt;&lt;object type=&quot;3&quot; unique_id=&quot;10101&quot;&gt;&lt;property id=&quot;20148&quot; value=&quot;5&quot;/&gt;&lt;property id=&quot;20300&quot; value=&quot;Slide 2&quot;/&gt;&lt;property id=&quot;20307&quot; value=&quot;308&quot;/&gt;&lt;/object&gt;&lt;object type=&quot;3&quot; unique_id=&quot;10102&quot;&gt;&lt;property id=&quot;20148&quot; value=&quot;5&quot;/&gt;&lt;property id=&quot;20300&quot; value=&quot;Slide 3&quot;/&gt;&lt;property id=&quot;20307&quot; value=&quot;260&quot;/&gt;&lt;/object&gt;&lt;object type=&quot;3&quot; unique_id=&quot;10103&quot;&gt;&lt;property id=&quot;20148&quot; value=&quot;5&quot;/&gt;&lt;property id=&quot;20300&quot; value=&quot;Slide 4&quot;/&gt;&lt;property id=&quot;20307&quot; value=&quot;257&quot;/&gt;&lt;/object&gt;&lt;object type=&quot;3&quot; unique_id=&quot;10104&quot;&gt;&lt;property id=&quot;20148&quot; value=&quot;5&quot;/&gt;&lt;property id=&quot;20300&quot; value=&quot;Slide 5&quot;/&gt;&lt;property id=&quot;20307&quot; value=&quot;259&quot;/&gt;&lt;/object&gt;&lt;object type=&quot;3&quot; unique_id=&quot;10105&quot;&gt;&lt;property id=&quot;20148&quot; value=&quot;5&quot;/&gt;&lt;property id=&quot;20300&quot; value=&quot;Slide 6 - &amp;quot;Mục tiêu&amp;quot;&quot;/&gt;&lt;property id=&quot;20307&quot; value=&quot;311&quot;/&gt;&lt;/object&gt;&lt;object type=&quot;3&quot; unique_id=&quot;10106&quot;&gt;&lt;property id=&quot;20148&quot; value=&quot;5&quot;/&gt;&lt;property id=&quot;20300&quot; value=&quot;Slide 7&quot;/&gt;&lt;property id=&quot;20307&quot; value=&quot;307&quot;/&gt;&lt;/object&gt;&lt;object type=&quot;3&quot; unique_id=&quot;10107&quot;&gt;&lt;property id=&quot;20148&quot; value=&quot;5&quot;/&gt;&lt;property id=&quot;20300&quot; value=&quot;Slide 8&quot;/&gt;&lt;property id=&quot;20307&quot; value=&quot;261&quot;/&gt;&lt;/object&gt;&lt;object type=&quot;3&quot; unique_id=&quot;10108&quot;&gt;&lt;property id=&quot;20148&quot; value=&quot;5&quot;/&gt;&lt;property id=&quot;20300&quot; value=&quot;Slide 9&quot;/&gt;&lt;property id=&quot;20307&quot; value=&quot;263&quot;/&gt;&lt;/object&gt;&lt;object type=&quot;3&quot; unique_id=&quot;10109&quot;&gt;&lt;property id=&quot;20148&quot; value=&quot;5&quot;/&gt;&lt;property id=&quot;20300&quot; value=&quot;Slide 10&quot;/&gt;&lt;property id=&quot;20307&quot; value=&quot;262&quot;/&gt;&lt;/object&gt;&lt;object type=&quot;3&quot; unique_id=&quot;10110&quot;&gt;&lt;property id=&quot;20148&quot; value=&quot;5&quot;/&gt;&lt;property id=&quot;20300&quot; value=&quot;Slide 11&quot;/&gt;&lt;property id=&quot;20307&quot; value=&quot;312&quot;/&gt;&lt;/object&gt;&lt;object type=&quot;3&quot; unique_id=&quot;10111&quot;&gt;&lt;property id=&quot;20148&quot; value=&quot;5&quot;/&gt;&lt;property id=&quot;20300&quot; value=&quot;Slide 12&quot;/&gt;&lt;property id=&quot;20307&quot; value=&quot;271&quot;/&gt;&lt;/object&gt;&lt;object type=&quot;3&quot; unique_id=&quot;10112&quot;&gt;&lt;property id=&quot;20148&quot; value=&quot;5&quot;/&gt;&lt;property id=&quot;20300&quot; value=&quot;Slide 13&quot;/&gt;&lt;property id=&quot;20307&quot; value=&quot;272&quot;/&gt;&lt;/object&gt;&lt;object type=&quot;3&quot; unique_id=&quot;10113&quot;&gt;&lt;property id=&quot;20148&quot; value=&quot;5&quot;/&gt;&lt;property id=&quot;20300&quot; value=&quot;Slide 14&quot;/&gt;&lt;property id=&quot;20307&quot; value=&quot;264&quot;/&gt;&lt;/object&gt;&lt;object type=&quot;3&quot; unique_id=&quot;10114&quot;&gt;&lt;property id=&quot;20148&quot; value=&quot;5&quot;/&gt;&lt;property id=&quot;20300&quot; value=&quot;Slide 15&quot;/&gt;&lt;property id=&quot;20307&quot; value=&quot;267&quot;/&gt;&lt;/object&gt;&lt;object type=&quot;3&quot; unique_id=&quot;10115&quot;&gt;&lt;property id=&quot;20148&quot; value=&quot;5&quot;/&gt;&lt;property id=&quot;20300&quot; value=&quot;Slide 16&quot;/&gt;&lt;property id=&quot;20307&quot; value=&quot;269&quot;/&gt;&lt;/object&gt;&lt;object type=&quot;3&quot; unique_id=&quot;10116&quot;&gt;&lt;property id=&quot;20148&quot; value=&quot;5&quot;/&gt;&lt;property id=&quot;20300&quot; value=&quot;Slide 17&quot;/&gt;&lt;property id=&quot;20307&quot; value=&quot;273&quot;/&gt;&lt;/object&gt;&lt;object type=&quot;3&quot; unique_id=&quot;10117&quot;&gt;&lt;property id=&quot;20148&quot; value=&quot;5&quot;/&gt;&lt;property id=&quot;20300&quot; value=&quot;Slide 18&quot;/&gt;&lt;property id=&quot;20307&quot; value=&quot;268&quot;/&gt;&lt;/object&gt;&lt;object type=&quot;3&quot; unique_id=&quot;10118&quot;&gt;&lt;property id=&quot;20148&quot; value=&quot;5&quot;/&gt;&lt;property id=&quot;20300&quot; value=&quot;Slide 19&quot;/&gt;&lt;property id=&quot;20307&quot; value=&quot;310&quot;/&gt;&lt;/object&gt;&lt;object type=&quot;3&quot; unique_id=&quot;10119&quot;&gt;&lt;property id=&quot;20148&quot; value=&quot;5&quot;/&gt;&lt;property id=&quot;20300&quot; value=&quot;Slide 20&quot;/&gt;&lt;property id=&quot;20307&quot; value=&quot;270&quot;/&gt;&lt;/object&gt;&lt;object type=&quot;3&quot; unique_id=&quot;10120&quot;&gt;&lt;property id=&quot;20148&quot; value=&quot;5&quot;/&gt;&lt;property id=&quot;20300&quot; value=&quot;Slide 21&quot;/&gt;&lt;property id=&quot;20307&quot; value=&quot;301&quot;/&gt;&lt;/object&gt;&lt;object type=&quot;3&quot; unique_id=&quot;10121&quot;&gt;&lt;property id=&quot;20148&quot; value=&quot;5&quot;/&gt;&lt;property id=&quot;20300&quot; value=&quot;Slide 22&quot;/&gt;&lt;property id=&quot;20307&quot; value=&quot;302&quot;/&gt;&lt;/object&gt;&lt;object type=&quot;3&quot; unique_id=&quot;10122&quot;&gt;&lt;property id=&quot;20148&quot; value=&quot;5&quot;/&gt;&lt;property id=&quot;20300&quot; value=&quot;Slide 23&quot;/&gt;&lt;property id=&quot;20307&quot; value=&quot;276&quot;/&gt;&lt;/object&gt;&lt;object type=&quot;3&quot; unique_id=&quot;10123&quot;&gt;&lt;property id=&quot;20148&quot; value=&quot;5&quot;/&gt;&lt;property id=&quot;20300&quot; value=&quot;Slide 24&quot;/&gt;&lt;property id=&quot;20307&quot; value=&quot;277&quot;/&gt;&lt;/object&gt;&lt;object type=&quot;3&quot; unique_id=&quot;10124&quot;&gt;&lt;property id=&quot;20148&quot; value=&quot;5&quot;/&gt;&lt;property id=&quot;20300&quot; value=&quot;Slide 25&quot;/&gt;&lt;property id=&quot;20307&quot; value=&quot;279&quot;/&gt;&lt;/object&gt;&lt;object type=&quot;3&quot; unique_id=&quot;10125&quot;&gt;&lt;property id=&quot;20148&quot; value=&quot;5&quot;/&gt;&lt;property id=&quot;20300&quot; value=&quot;Slide 26&quot;/&gt;&lt;property id=&quot;20307&quot; value=&quot;278&quot;/&gt;&lt;/object&gt;&lt;object type=&quot;3&quot; unique_id=&quot;10126&quot;&gt;&lt;property id=&quot;20148&quot; value=&quot;5&quot;/&gt;&lt;property id=&quot;20300&quot; value=&quot;Slide 27&quot;/&gt;&lt;property id=&quot;20307&quot; value=&quot;303&quot;/&gt;&lt;/object&gt;&lt;object type=&quot;3&quot; unique_id=&quot;10127&quot;&gt;&lt;property id=&quot;20148&quot; value=&quot;5&quot;/&gt;&lt;property id=&quot;20300&quot; value=&quot;Slide 28&quot;/&gt;&lt;property id=&quot;20307&quot; value=&quot;281&quot;/&gt;&lt;/object&gt;&lt;object type=&quot;3&quot; unique_id=&quot;10128&quot;&gt;&lt;property id=&quot;20148&quot; value=&quot;5&quot;/&gt;&lt;property id=&quot;20300&quot; value=&quot;Slide 29&quot;/&gt;&lt;property id=&quot;20307&quot; value=&quot;282&quot;/&gt;&lt;/object&gt;&lt;object type=&quot;3&quot; unique_id=&quot;10129&quot;&gt;&lt;property id=&quot;20148&quot; value=&quot;5&quot;/&gt;&lt;property id=&quot;20300&quot; value=&quot;Slide 30&quot;/&gt;&lt;property id=&quot;20307&quot; value=&quot;283&quot;/&gt;&lt;/object&gt;&lt;object type=&quot;3&quot; unique_id=&quot;10130&quot;&gt;&lt;property id=&quot;20148&quot; value=&quot;5&quot;/&gt;&lt;property id=&quot;20300&quot; value=&quot;Slide 31&quot;/&gt;&lt;property id=&quot;20307&quot; value=&quot;284&quot;/&gt;&lt;/object&gt;&lt;object type=&quot;3&quot; unique_id=&quot;10131&quot;&gt;&lt;property id=&quot;20148&quot; value=&quot;5&quot;/&gt;&lt;property id=&quot;20300&quot; value=&quot;Slide 32&quot;/&gt;&lt;property id=&quot;20307&quot; value=&quot;286&quot;/&gt;&lt;/object&gt;&lt;object type=&quot;3&quot; unique_id=&quot;10132&quot;&gt;&lt;property id=&quot;20148&quot; value=&quot;5&quot;/&gt;&lt;property id=&quot;20300&quot; value=&quot;Slide 33&quot;/&gt;&lt;property id=&quot;20307&quot; value=&quot;287&quot;/&gt;&lt;/object&gt;&lt;object type=&quot;3&quot; unique_id=&quot;10133&quot;&gt;&lt;property id=&quot;20148&quot; value=&quot;5&quot;/&gt;&lt;property id=&quot;20300&quot; value=&quot;Slide 34&quot;/&gt;&lt;property id=&quot;20307&quot; value=&quot;288&quot;/&gt;&lt;/object&gt;&lt;object type=&quot;3&quot; unique_id=&quot;10134&quot;&gt;&lt;property id=&quot;20148&quot; value=&quot;5&quot;/&gt;&lt;property id=&quot;20300&quot; value=&quot;Slide 35&quot;/&gt;&lt;property id=&quot;20307&quot; value=&quot;289&quot;/&gt;&lt;/object&gt;&lt;object type=&quot;3&quot; unique_id=&quot;10135&quot;&gt;&lt;property id=&quot;20148&quot; value=&quot;5&quot;/&gt;&lt;property id=&quot;20300&quot; value=&quot;Slide 36&quot;/&gt;&lt;property id=&quot;20307&quot; value=&quot;305&quot;/&gt;&lt;/object&gt;&lt;object type=&quot;3&quot; unique_id=&quot;10136&quot;&gt;&lt;property id=&quot;20148&quot; value=&quot;5&quot;/&gt;&lt;property id=&quot;20300&quot; value=&quot;Slide 37&quot;/&gt;&lt;property id=&quot;20307&quot; value=&quot;295&quot;/&gt;&lt;/object&gt;&lt;object type=&quot;3&quot; unique_id=&quot;10137&quot;&gt;&lt;property id=&quot;20148&quot; value=&quot;5&quot;/&gt;&lt;property id=&quot;20300&quot; value=&quot;Slide 38&quot;/&gt;&lt;property id=&quot;20307&quot; value=&quot;296&quot;/&gt;&lt;/object&gt;&lt;object type=&quot;3&quot; unique_id=&quot;10138&quot;&gt;&lt;property id=&quot;20148&quot; value=&quot;5&quot;/&gt;&lt;property id=&quot;20300&quot; value=&quot;Slide 39&quot;/&gt;&lt;property id=&quot;20307&quot; value=&quot;297&quot;/&gt;&lt;/object&gt;&lt;object type=&quot;3&quot; unique_id=&quot;10139&quot;&gt;&lt;property id=&quot;20148&quot; value=&quot;5&quot;/&gt;&lt;property id=&quot;20300&quot; value=&quot;Slide 40&quot;/&gt;&lt;property id=&quot;20307&quot; value=&quot;298&quot;/&gt;&lt;/object&gt;&lt;object type=&quot;3&quot; unique_id=&quot;10140&quot;&gt;&lt;property id=&quot;20148&quot; value=&quot;5&quot;/&gt;&lt;property id=&quot;20300&quot; value=&quot;Slide 41&quot;/&gt;&lt;property id=&quot;20307&quot; value=&quot;313&quot;/&gt;&lt;/object&gt;&lt;object type=&quot;3&quot; unique_id=&quot;10141&quot;&gt;&lt;property id=&quot;20148&quot; value=&quot;5&quot;/&gt;&lt;property id=&quot;20300&quot; value=&quot;Slide 42&quot;/&gt;&lt;property id=&quot;20307&quot; value=&quot;300&quot;/&gt;&lt;/object&gt;&lt;object type=&quot;3&quot; unique_id=&quot;10142&quot;&gt;&lt;property id=&quot;20148&quot; value=&quot;5&quot;/&gt;&lt;property id=&quot;20300&quot; value=&quot;Slide 43 - &amp;quot;Mục tiêu&amp;quot;&quot;/&gt;&lt;property id=&quot;20307&quot; value=&quot;317&quot;/&gt;&lt;/object&gt;&lt;object type=&quot;3&quot; unique_id=&quot;10143&quot;&gt;&lt;property id=&quot;20148&quot; value=&quot;5&quot;/&gt;&lt;property id=&quot;20300&quot; value=&quot;Slide 44&quot;/&gt;&lt;property id=&quot;20307&quot; value=&quot;304&quot;/&gt;&lt;/object&gt;&lt;/object&gt;&lt;object type=&quot;8&quot; unique_id=&quot;10189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459</Words>
  <Application>Microsoft Office PowerPoint</Application>
  <PresentationFormat>On-screen Show (4:3)</PresentationFormat>
  <Paragraphs>89</Paragraphs>
  <Slides>44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MTC</cp:lastModifiedBy>
  <cp:revision>100</cp:revision>
  <dcterms:created xsi:type="dcterms:W3CDTF">2014-05-26T12:13:11Z</dcterms:created>
  <dcterms:modified xsi:type="dcterms:W3CDTF">2020-05-14T04:02:19Z</dcterms:modified>
</cp:coreProperties>
</file>