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9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6DE0B-7B94-4320-A1CC-3D50D4F2144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03212-223E-4AFE-8739-A77AD7E8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3212-223E-4AFE-8739-A77AD7E8C5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5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2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8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6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8F70-1D64-473F-B203-2FBFCBAA41A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B1BCD-E915-4D73-99DF-DE0C8A8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24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605134"/>
            <a:ext cx="9144000" cy="17570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THẦY CÔ CÙNG CÁC EM.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028182"/>
            <a:ext cx="5521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MÔN: TỰ NHIÊN VÀ XÃ HỘI</a:t>
            </a:r>
          </a:p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0"/>
            <a:ext cx="9139084" cy="6882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58" y="1581150"/>
            <a:ext cx="4432812" cy="3829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1150"/>
            <a:ext cx="3888658" cy="390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04950"/>
            <a:ext cx="4699819" cy="405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92" y="1657350"/>
            <a:ext cx="4114800" cy="3829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545661"/>
            <a:ext cx="3964858" cy="3940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267200" cy="4149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7175" y="5410200"/>
            <a:ext cx="117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Voi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8199" y="5358825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cổ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3112" y="5549325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túi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8172" y="5375647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5562600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 build="allAtOnce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757516" y="27039"/>
            <a:ext cx="5164394" cy="17526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0882" y="457200"/>
            <a:ext cx="4316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Thử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tài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đoán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con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vật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1178" y="1981200"/>
            <a:ext cx="6479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Con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đuôi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tai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mượt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1165" y="1967805"/>
            <a:ext cx="5936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Con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nhót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trèo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nhăn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nheo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941493"/>
            <a:ext cx="5250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Con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gầm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thét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căm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hờn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chúa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tể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chốn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lâm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0"/>
            <a:ext cx="6784257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54697"/>
            <a:ext cx="6784256" cy="28889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048000"/>
            <a:ext cx="6476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" y="-21139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113" y="1295400"/>
            <a:ext cx="7696200" cy="2590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75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sức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khoẻ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quý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thầy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9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3418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05780"/>
            <a:ext cx="5841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 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510" y="2905780"/>
            <a:ext cx="489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5386" y="990600"/>
            <a:ext cx="3629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936"/>
            <a:ext cx="25146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30595"/>
            <a:ext cx="2282771" cy="2227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64" y="1426464"/>
            <a:ext cx="2078736" cy="2231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00" y="1447800"/>
            <a:ext cx="22860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" y="4087761"/>
            <a:ext cx="2212848" cy="24906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86" y="4114800"/>
            <a:ext cx="2139696" cy="24715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81" y="4106222"/>
            <a:ext cx="2326017" cy="24469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4114800"/>
            <a:ext cx="2333899" cy="2446978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46704" y="3657600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257" y="36576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2743200" y="3581400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9699" y="358140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Khỉ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5029200" y="3678936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7609" y="365760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Dơi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7162800" y="3667395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3653135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0" y="6400800"/>
            <a:ext cx="503904" cy="457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472535"/>
            <a:ext cx="164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286000" y="6486795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3092" y="6472535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4495800" y="6469328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1958" y="6425083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6781800" y="6410595"/>
            <a:ext cx="457200" cy="44740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62800" y="6472535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cực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 animBg="1"/>
      <p:bldP spid="6" grpId="0"/>
      <p:bldP spid="21" grpId="0" animBg="1"/>
      <p:bldP spid="7" grpId="0"/>
      <p:bldP spid="22" grpId="0" animBg="1"/>
      <p:bldP spid="8" grpId="0"/>
      <p:bldP spid="24" grpId="0" animBg="1"/>
      <p:bldP spid="9" grpId="0"/>
      <p:bldP spid="25" grpId="0" animBg="1"/>
      <p:bldP spid="10" grpId="0"/>
      <p:bldP spid="26" grpId="0" animBg="1"/>
      <p:bldP spid="11" grpId="0"/>
      <p:bldP spid="27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8480" y="106680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6882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u="sng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723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3209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xương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mao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4800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đuôi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sừng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sừng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vài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50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480" y="99060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457200" y="1484323"/>
            <a:ext cx="3657600" cy="1106477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5146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106, 107. 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451318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xương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sống,có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đầu,mình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mao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bầy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hoang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dã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280118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Bắc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thịt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Tê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Dơi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bay;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Tê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sừng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80421">
              <a:srgbClr val="1F3775"/>
            </a:gs>
            <a:gs pos="81246">
              <a:srgbClr val="1C3473"/>
            </a:gs>
            <a:gs pos="84590">
              <a:srgbClr val="10296A"/>
            </a:gs>
            <a:gs pos="89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8480" y="99060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14478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i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124200"/>
            <a:ext cx="8436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1336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xương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sống,có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mao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53" y="3200400"/>
            <a:ext cx="90016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thuần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nay,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nghi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lành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hoang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dã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hung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40000"/>
                <a:satMod val="350000"/>
              </a:schemeClr>
            </a:gs>
            <a:gs pos="59000">
              <a:schemeClr val="bg2">
                <a:tint val="45000"/>
                <a:shade val="99000"/>
                <a:satMod val="350000"/>
              </a:schemeClr>
            </a:gs>
            <a:gs pos="100000">
              <a:srgbClr val="0B2466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480" y="99060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70" y="1713986"/>
            <a:ext cx="2752148" cy="2553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89" y="1713987"/>
            <a:ext cx="2971800" cy="2553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" y="4385186"/>
            <a:ext cx="2728452" cy="2424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00" y="4433632"/>
            <a:ext cx="3061224" cy="2424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76" y="1713987"/>
            <a:ext cx="3242851" cy="2655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0"/>
            <a:ext cx="3242851" cy="2222090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0" y="3812100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698955" y="3903406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-76200" y="6400800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5692878" y="6400800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2698955" y="6412732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776024" y="3976432"/>
            <a:ext cx="6096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47104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thịt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cây,quả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8480" y="99060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55: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914400" y="2438400"/>
            <a:ext cx="4716812" cy="18288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174" y="4734580"/>
            <a:ext cx="7310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719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480187"/>
            <a:ext cx="7273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" y="2590800"/>
            <a:ext cx="8595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săn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chặt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săn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tồn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9" grpId="0"/>
      <p:bldP spid="9" grpId="1"/>
      <p:bldP spid="10" grpId="0"/>
      <p:bldP spid="10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752600" y="914400"/>
            <a:ext cx="5638800" cy="19812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2107" y="1443335"/>
            <a:ext cx="4839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3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592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 32bit</dc:creator>
  <cp:lastModifiedBy>Hoa</cp:lastModifiedBy>
  <cp:revision>34</cp:revision>
  <dcterms:created xsi:type="dcterms:W3CDTF">2015-03-14T15:32:40Z</dcterms:created>
  <dcterms:modified xsi:type="dcterms:W3CDTF">2018-01-24T07:46:39Z</dcterms:modified>
</cp:coreProperties>
</file>