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Lst>
  <p:notesMasterIdLst>
    <p:notesMasterId r:id="rId30"/>
  </p:notesMasterIdLst>
  <p:sldIdLst>
    <p:sldId id="257" r:id="rId3"/>
    <p:sldId id="258" r:id="rId4"/>
    <p:sldId id="261" r:id="rId5"/>
    <p:sldId id="259" r:id="rId6"/>
    <p:sldId id="262" r:id="rId7"/>
    <p:sldId id="263" r:id="rId8"/>
    <p:sldId id="260"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3" r:id="rId27"/>
    <p:sldId id="281" r:id="rId28"/>
    <p:sldId id="282" r:id="rId29"/>
  </p:sldIdLst>
  <p:sldSz cx="12192000" cy="6858000"/>
  <p:notesSz cx="6858000" cy="9144000"/>
  <p:embeddedFontLst>
    <p:embeddedFont>
      <p:font typeface="等线" panose="02010600030101010101" pitchFamily="2" charset="-122"/>
      <p:regular r:id="rId31"/>
    </p:embeddedFont>
    <p:embeddedFont>
      <p:font typeface="#9Slide03 Bebas Neue Bold" panose="020B0606020202050201" pitchFamily="34" charset="0"/>
      <p:bold r:id="rId32"/>
    </p:embeddedFont>
    <p:embeddedFont>
      <p:font typeface="#9Slide03 SFU Futura_05" panose="00000800000000000000" pitchFamily="2" charset="0"/>
      <p:bold r:id="rId33"/>
    </p:embeddedFont>
    <p:embeddedFont>
      <p:font typeface="#9Slide07 HoneyCream" pitchFamily="2" charset="0"/>
      <p:regular r:id="rId34"/>
    </p:embeddedFont>
    <p:embeddedFont>
      <p:font typeface="Bernard MT Condensed" panose="02050806060905020404" pitchFamily="18"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panose="02040503050406030204" pitchFamily="18" charset="0"/>
      <p:regular r:id="rId42"/>
      <p:bold r:id="rId43"/>
      <p:italic r:id="rId44"/>
      <p:boldItalic r:id="rId45"/>
    </p:embeddedFont>
    <p:embeddedFont>
      <p:font typeface="SVN-Newton" panose="02040603050506020204" pitchFamily="18" charset="0"/>
      <p:regular r:id="rId46"/>
    </p:embeddedFont>
    <p:embeddedFont>
      <p:font typeface="UTM Alexander" panose="02040603050506020204" pitchFamily="18" charset="0"/>
      <p:regular r:id="rId47"/>
    </p:embeddedFont>
    <p:embeddedFont>
      <p:font typeface="UTM Azuki" panose="02040603050506020204" pitchFamily="18" charset="0"/>
      <p:regular r:id="rId48"/>
    </p:embeddedFont>
    <p:embeddedFont>
      <p:font typeface="UTM Ericsson Capital" panose="02040603050506020204" pitchFamily="18" charset="0"/>
      <p:regular r:id="rId49"/>
    </p:embeddedFont>
    <p:embeddedFont>
      <p:font typeface="UTM Guanine" panose="02040603050506020204" pitchFamily="18" charset="0"/>
      <p:regular r:id="rId50"/>
    </p:embeddedFont>
    <p:embeddedFont>
      <p:font typeface="UTM Kabel KT" panose="02040603050506020204" pitchFamily="18" charset="0"/>
      <p:regular r:id="rId51"/>
    </p:embeddedFont>
    <p:embeddedFont>
      <p:font typeface="UTM Showcard" panose="02040603050506020204" pitchFamily="18" charset="0"/>
      <p:regular r:id="rId52"/>
    </p:embeddedFont>
    <p:embeddedFont>
      <p:font typeface="UTM Thanh Nhac TL" panose="02040603050506020204" pitchFamily="18" charset="0"/>
      <p:regular r:id="rId53"/>
    </p:embeddedFont>
    <p:embeddedFont>
      <p:font typeface="UVN Hai Long" panose="020D0800030108070604" pitchFamily="3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9" d="100"/>
          <a:sy n="39" d="100"/>
        </p:scale>
        <p:origin x="171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1C648-9529-4FC3-8A8C-29E542C96C99}" type="datetimeFigureOut">
              <a:rPr lang="en-US" smtClean="0"/>
              <a:t>4/17/2022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5D5D3-9F49-4C6F-981B-F5F7024CCD6D}" type="slidenum">
              <a:rPr lang="en-US" smtClean="0"/>
              <a:t>‹#›</a:t>
            </a:fld>
            <a:endParaRPr lang="en-US"/>
          </a:p>
        </p:txBody>
      </p:sp>
    </p:spTree>
    <p:extLst>
      <p:ext uri="{BB962C8B-B14F-4D97-AF65-F5344CB8AC3E}">
        <p14:creationId xmlns:p14="http://schemas.microsoft.com/office/powerpoint/2010/main" val="402513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53287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698713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2022/4/17</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
        <p:nvSpPr>
          <p:cNvPr id="9" name="日期占位符 3">
            <a:extLst>
              <a:ext uri="{FF2B5EF4-FFF2-40B4-BE49-F238E27FC236}">
                <a16:creationId xmlns:a16="http://schemas.microsoft.com/office/drawing/2014/main" id="{67A475AA-8B1D-472A-93EA-6237694F5701}"/>
              </a:ext>
            </a:extLst>
          </p:cNvPr>
          <p:cNvSpPr txBox="1">
            <a:spLocks/>
          </p:cNvSpPr>
          <p:nvPr userDrawn="1"/>
        </p:nvSpPr>
        <p:spPr>
          <a:xfrm>
            <a:off x="87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tx1">
                    <a:tint val="75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rPr>
              <a:t>BÍCH</a:t>
            </a:r>
            <a:endParaRPr kumimoji="0" lang="zh-CN" altLang="en-US" sz="1400" b="0" i="0" u="none" strike="noStrike" kern="1200" cap="none" spc="0" normalizeH="0" baseline="0" noProof="0" dirty="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401371023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81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45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882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51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308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89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615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49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2022/4/17</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
        <p:nvSpPr>
          <p:cNvPr id="7" name="日期占位符 3">
            <a:extLst>
              <a:ext uri="{FF2B5EF4-FFF2-40B4-BE49-F238E27FC236}">
                <a16:creationId xmlns:a16="http://schemas.microsoft.com/office/drawing/2014/main" id="{67A475AA-8B1D-472A-93EA-6237694F5701}"/>
              </a:ext>
            </a:extLst>
          </p:cNvPr>
          <p:cNvSpPr txBox="1">
            <a:spLocks/>
          </p:cNvSpPr>
          <p:nvPr userDrawn="1"/>
        </p:nvSpPr>
        <p:spPr>
          <a:xfrm>
            <a:off x="87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tx1">
                    <a:tint val="75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rPr>
              <a:t>BÍCH</a:t>
            </a:r>
            <a:endParaRPr kumimoji="0" lang="zh-CN" altLang="en-US" sz="1400" b="0" i="0" u="none" strike="noStrike" kern="1200" cap="none" spc="0" normalizeH="0" baseline="0" noProof="0" dirty="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427140734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140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935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823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33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933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499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01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988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85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04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
        <p:nvSpPr>
          <p:cNvPr id="14" name="日期占位符 3">
            <a:extLst>
              <a:ext uri="{FF2B5EF4-FFF2-40B4-BE49-F238E27FC236}">
                <a16:creationId xmlns:a16="http://schemas.microsoft.com/office/drawing/2014/main" id="{67A475AA-8B1D-472A-93EA-6237694F5701}"/>
              </a:ext>
            </a:extLst>
          </p:cNvPr>
          <p:cNvSpPr txBox="1">
            <a:spLocks/>
          </p:cNvSpPr>
          <p:nvPr userDrawn="1"/>
        </p:nvSpPr>
        <p:spPr>
          <a:xfrm>
            <a:off x="1209822" y="657989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tx1">
                    <a:tint val="75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rPr>
              <a:t>BÍCH</a:t>
            </a:r>
            <a:endParaRPr kumimoji="0" lang="zh-CN" altLang="en-US" sz="1400" b="0" i="0" u="none" strike="noStrike" kern="1200" cap="none" spc="0" normalizeH="0" baseline="0" noProof="0" dirty="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27814321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052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414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633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9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023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92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76080C3E-22B1-44D7-B308-C223C65E6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2022/4/17</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341DEAAD-082D-45CB-9A62-A7DAB4619E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CCB188B6-73C8-4DF2-8C11-30DD5421D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5634184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2022/4/17</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38655824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2022/4/17</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4114331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99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3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48868-488A-4586-96EF-5B8B8E6D2E7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F6858-FD98-4B34-BC43-17D96E057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19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hyperlink" Target="https://www.facebook.com/groups/629898828017053" TargetMode="Externa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image" Target="../media/image2.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theme" Target="../theme/theme2.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accent6">
                    <a:lumMod val="20000"/>
                    <a:lumOff val="80000"/>
                  </a:schemeClr>
                </a:solidFill>
                <a:latin typeface="UVN Hai Long" panose="020D0800030108070604" pitchFamily="34" charset="0"/>
                <a:ea typeface="迷你简卡通"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MANGNON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10" name="日期占位符 3">
            <a:extLst>
              <a:ext uri="{FF2B5EF4-FFF2-40B4-BE49-F238E27FC236}">
                <a16:creationId xmlns:a16="http://schemas.microsoft.com/office/drawing/2014/main" id="{67A475AA-8B1D-472A-93EA-6237694F5701}"/>
              </a:ext>
            </a:extLst>
          </p:cNvPr>
          <p:cNvSpPr txBox="1">
            <a:spLocks/>
          </p:cNvSpPr>
          <p:nvPr userDrawn="1"/>
        </p:nvSpPr>
        <p:spPr>
          <a:xfrm>
            <a:off x="10103006"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tx1">
                    <a:tint val="75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rPr>
              <a:t>BÍCH</a:t>
            </a:r>
            <a:endParaRPr kumimoji="0" lang="zh-CN" altLang="en-US" sz="1400" b="0" i="0" u="none" strike="noStrike" kern="1200" cap="none" spc="0" normalizeH="0" baseline="0" noProof="0" dirty="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endParaRPr>
          </a:p>
        </p:txBody>
      </p:sp>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Măng Non</a:t>
            </a:r>
          </a:p>
        </p:txBody>
      </p:sp>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5090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Măng Non</a:t>
            </a: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23" name="Title 1">
            <a:extLst>
              <a:ext uri="{FF2B5EF4-FFF2-40B4-BE49-F238E27FC236}">
                <a16:creationId xmlns:a16="http://schemas.microsoft.com/office/drawing/2014/main" id="{7A218C26-69B7-499C-B190-96851A78FEC6}"/>
              </a:ext>
            </a:extLst>
          </p:cNvPr>
          <p:cNvSpPr txBox="1">
            <a:spLocks/>
          </p:cNvSpPr>
          <p:nvPr userDrawn="1"/>
        </p:nvSpPr>
        <p:spPr>
          <a:xfrm>
            <a:off x="10402683" y="-3683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Măng Non</a:t>
            </a:r>
          </a:p>
        </p:txBody>
      </p:sp>
    </p:spTree>
    <p:extLst>
      <p:ext uri="{BB962C8B-B14F-4D97-AF65-F5344CB8AC3E}">
        <p14:creationId xmlns:p14="http://schemas.microsoft.com/office/powerpoint/2010/main" val="25091612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sv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svg"/><Relationship Id="rId7"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jpeg"/><Relationship Id="rId5" Type="http://schemas.microsoft.com/office/2007/relationships/hdphoto" Target="../media/hdphoto9.wd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1.svg"/><Relationship Id="rId7" Type="http://schemas.openxmlformats.org/officeDocument/2006/relationships/image" Target="../media/image53.png"/><Relationship Id="rId12" Type="http://schemas.openxmlformats.org/officeDocument/2006/relationships/image" Target="../media/image56.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jpg"/><Relationship Id="rId5" Type="http://schemas.openxmlformats.org/officeDocument/2006/relationships/image" Target="../media/image51.png"/><Relationship Id="rId10" Type="http://schemas.microsoft.com/office/2007/relationships/hdphoto" Target="../media/hdphoto11.wdp"/><Relationship Id="rId4" Type="http://schemas.openxmlformats.org/officeDocument/2006/relationships/image" Target="../media/image50.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11.svg"/><Relationship Id="rId7" Type="http://schemas.microsoft.com/office/2007/relationships/hdphoto" Target="../media/hdphoto11.wdp"/><Relationship Id="rId12" Type="http://schemas.openxmlformats.org/officeDocument/2006/relationships/image" Target="../media/image6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60.png"/><Relationship Id="rId5" Type="http://schemas.microsoft.com/office/2007/relationships/hdphoto" Target="../media/hdphoto10.wdp"/><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21.jpg"/><Relationship Id="rId12" Type="http://schemas.openxmlformats.org/officeDocument/2006/relationships/image" Target="../media/image25.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4.jpg"/><Relationship Id="rId5" Type="http://schemas.openxmlformats.org/officeDocument/2006/relationships/image" Target="../media/image16.png"/><Relationship Id="rId10" Type="http://schemas.openxmlformats.org/officeDocument/2006/relationships/image" Target="../media/image23.jpeg"/><Relationship Id="rId4" Type="http://schemas.openxmlformats.org/officeDocument/2006/relationships/image" Target="../media/image6.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8B675A9-9FC1-41A1-92B5-3BDF120EB6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36" y="-1810644"/>
            <a:ext cx="12601173" cy="7399807"/>
          </a:xfrm>
          <a:prstGeom prst="rect">
            <a:avLst/>
          </a:prstGeom>
        </p:spPr>
      </p:pic>
      <p:sp>
        <p:nvSpPr>
          <p:cNvPr id="11" name="文本框 10">
            <a:extLst>
              <a:ext uri="{FF2B5EF4-FFF2-40B4-BE49-F238E27FC236}">
                <a16:creationId xmlns:a16="http://schemas.microsoft.com/office/drawing/2014/main" id="{AC5F1F1E-0F55-4945-A242-63EB760C006F}"/>
              </a:ext>
            </a:extLst>
          </p:cNvPr>
          <p:cNvSpPr txBox="1"/>
          <p:nvPr/>
        </p:nvSpPr>
        <p:spPr>
          <a:xfrm>
            <a:off x="3188970" y="1333321"/>
            <a:ext cx="5486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UTM Showcard" panose="02040603050506020204" pitchFamily="18" charset="0"/>
                <a:ea typeface="华文琥珀" panose="02010800040101010101" pitchFamily="2" charset="-122"/>
              </a:rPr>
              <a:t>ĐỊA LÍ 4</a:t>
            </a:r>
            <a:endParaRPr kumimoji="0" lang="zh-CN" altLang="en-US" sz="8800" b="1" i="0" u="none" strike="noStrike" kern="1200" cap="none" spc="0" normalizeH="0" baseline="0" noProof="0" dirty="0">
              <a:ln>
                <a:noFill/>
              </a:ln>
              <a:solidFill>
                <a:prstClr val="white"/>
              </a:solidFill>
              <a:effectLst/>
              <a:uLnTx/>
              <a:uFillTx/>
              <a:latin typeface="UTM Showcard" panose="02040603050506020204" pitchFamily="18" charset="0"/>
              <a:ea typeface="华文琥珀" panose="02010800040101010101" pitchFamily="2" charset="-122"/>
            </a:endParaRPr>
          </a:p>
        </p:txBody>
      </p:sp>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7">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7">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7">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sp>
        <p:nvSpPr>
          <p:cNvPr id="13" name="文本框 10">
            <a:extLst>
              <a:ext uri="{FF2B5EF4-FFF2-40B4-BE49-F238E27FC236}">
                <a16:creationId xmlns:a16="http://schemas.microsoft.com/office/drawing/2014/main" id="{14AC2DD4-40B7-451A-A7CD-6E4B07096E15}"/>
              </a:ext>
            </a:extLst>
          </p:cNvPr>
          <p:cNvSpPr txBox="1"/>
          <p:nvPr/>
        </p:nvSpPr>
        <p:spPr>
          <a:xfrm>
            <a:off x="3270885" y="1338746"/>
            <a:ext cx="5486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solidFill>
                    <a:schemeClr val="tx1"/>
                  </a:solidFill>
                </a:ln>
                <a:solidFill>
                  <a:schemeClr val="accent6">
                    <a:lumMod val="50000"/>
                  </a:schemeClr>
                </a:solidFill>
                <a:effectLst/>
                <a:uLnTx/>
                <a:uFillTx/>
                <a:latin typeface="UTM Showcard" panose="02040603050506020204" pitchFamily="18" charset="0"/>
                <a:ea typeface="华文琥珀" panose="02010800040101010101" pitchFamily="2" charset="-122"/>
              </a:rPr>
              <a:t>ĐỊA LÍ 4</a:t>
            </a:r>
            <a:endParaRPr kumimoji="0" lang="zh-CN" altLang="en-US" sz="8800" b="1" i="0" u="none" strike="noStrike" kern="1200" cap="none" spc="0" normalizeH="0" baseline="0" noProof="0" dirty="0">
              <a:ln>
                <a:solidFill>
                  <a:schemeClr val="tx1"/>
                </a:solidFill>
              </a:ln>
              <a:solidFill>
                <a:schemeClr val="accent6">
                  <a:lumMod val="50000"/>
                </a:schemeClr>
              </a:solidFill>
              <a:effectLst/>
              <a:uLnTx/>
              <a:uFillTx/>
              <a:latin typeface="UTM Showcard" panose="02040603050506020204" pitchFamily="18" charset="0"/>
              <a:ea typeface="华文琥珀" panose="02010800040101010101" pitchFamily="2" charset="-122"/>
            </a:endParaRPr>
          </a:p>
        </p:txBody>
      </p:sp>
      <p:pic>
        <p:nvPicPr>
          <p:cNvPr id="9" name="图片 2">
            <a:extLst>
              <a:ext uri="{FF2B5EF4-FFF2-40B4-BE49-F238E27FC236}">
                <a16:creationId xmlns:a16="http://schemas.microsoft.com/office/drawing/2014/main" id="{9BB26410-21BD-4714-9AF5-17AD5066F7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7569" y="2891475"/>
            <a:ext cx="6276765" cy="2816340"/>
          </a:xfrm>
          <a:prstGeom prst="rect">
            <a:avLst/>
          </a:prstGeom>
        </p:spPr>
      </p:pic>
      <p:sp>
        <p:nvSpPr>
          <p:cNvPr id="10" name="文本框 3">
            <a:extLst>
              <a:ext uri="{FF2B5EF4-FFF2-40B4-BE49-F238E27FC236}">
                <a16:creationId xmlns:a16="http://schemas.microsoft.com/office/drawing/2014/main" id="{8E6E8FF5-0C13-48AA-BE5B-1A00BC9A340D}"/>
              </a:ext>
            </a:extLst>
          </p:cNvPr>
          <p:cNvSpPr txBox="1"/>
          <p:nvPr/>
        </p:nvSpPr>
        <p:spPr>
          <a:xfrm>
            <a:off x="5044994" y="4230487"/>
            <a:ext cx="2906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glow rad="228600">
                    <a:srgbClr val="70AD47">
                      <a:satMod val="175000"/>
                      <a:alpha val="40000"/>
                    </a:srgbClr>
                  </a:glow>
                  <a:reflection blurRad="6350" stA="50000" endA="300" endPos="50000" dist="60007" dir="5400000" sy="-100000" algn="bl" rotWithShape="0"/>
                </a:effectLst>
                <a:uLnTx/>
                <a:uFillTx/>
                <a:latin typeface="UTM Kabel KT" panose="02040603050506020204" pitchFamily="18" charset="0"/>
                <a:ea typeface="迷你简卡通" panose="03000509000000000000" pitchFamily="65" charset="-122"/>
              </a:rPr>
              <a:t>ÔN TẬP</a:t>
            </a:r>
            <a:endParaRPr kumimoji="0" lang="zh-CN" altLang="en-US" sz="4800" b="1" i="0" u="none" strike="noStrike" kern="1200" cap="none" spc="0" normalizeH="0" baseline="0" noProof="0" dirty="0">
              <a:ln>
                <a:noFill/>
              </a:ln>
              <a:solidFill>
                <a:srgbClr val="002060"/>
              </a:solidFill>
              <a:effectLst>
                <a:glow rad="228600">
                  <a:srgbClr val="70AD47">
                    <a:satMod val="175000"/>
                    <a:alpha val="40000"/>
                  </a:srgbClr>
                </a:glow>
                <a:reflection blurRad="6350" stA="50000" endA="300" endPos="50000" dist="60007" dir="5400000" sy="-100000" algn="bl" rotWithShape="0"/>
              </a:effectLst>
              <a:uLnTx/>
              <a:uFillTx/>
              <a:latin typeface="UTM Kabel KT" panose="02040603050506020204" pitchFamily="18" charset="0"/>
              <a:ea typeface="迷你简卡通" panose="03000509000000000000" pitchFamily="65" charset="-122"/>
            </a:endParaRPr>
          </a:p>
        </p:txBody>
      </p:sp>
      <p:pic>
        <p:nvPicPr>
          <p:cNvPr id="24" name="Picture 23" descr="A picture containing toy, doll&#10;&#10;Description automatically generated">
            <a:extLst>
              <a:ext uri="{FF2B5EF4-FFF2-40B4-BE49-F238E27FC236}">
                <a16:creationId xmlns:a16="http://schemas.microsoft.com/office/drawing/2014/main" id="{BCDFCA97-86DF-4A53-ABF4-03AB1EAD9D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916137" y="1150185"/>
            <a:ext cx="8191500" cy="6238875"/>
          </a:xfrm>
          <a:prstGeom prst="rect">
            <a:avLst/>
          </a:prstGeom>
        </p:spPr>
      </p:pic>
      <p:pic>
        <p:nvPicPr>
          <p:cNvPr id="2" name="HopeYou-V.A-3640547">
            <a:hlinkClick r:id="" action="ppaction://media"/>
            <a:extLst>
              <a:ext uri="{FF2B5EF4-FFF2-40B4-BE49-F238E27FC236}">
                <a16:creationId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65909" y="-792585"/>
            <a:ext cx="604988" cy="604988"/>
          </a:xfrm>
          <a:prstGeom prst="rect">
            <a:avLst/>
          </a:prstGeom>
        </p:spPr>
      </p:pic>
      <p:pic>
        <p:nvPicPr>
          <p:cNvPr id="14" name="图片 11">
            <a:extLst>
              <a:ext uri="{FF2B5EF4-FFF2-40B4-BE49-F238E27FC236}">
                <a16:creationId xmlns:a16="http://schemas.microsoft.com/office/drawing/2014/main" id="{884F56B3-7EDC-49DF-BF56-19B953C1DCF4}"/>
              </a:ext>
            </a:extLst>
          </p:cNvPr>
          <p:cNvPicPr>
            <a:picLocks noChangeAspect="1"/>
          </p:cNvPicPr>
          <p:nvPr/>
        </p:nvPicPr>
        <p:blipFill rotWithShape="1">
          <a:blip r:embed="rId13">
            <a:extLst>
              <a:ext uri="{28A0092B-C50C-407E-A947-70E740481C1C}">
                <a14:useLocalDpi xmlns:a14="http://schemas.microsoft.com/office/drawing/2010/main" val="0"/>
              </a:ext>
            </a:extLst>
          </a:blip>
          <a:srcRect l="-2" t="37968" r="26979" b="40927"/>
          <a:stretch/>
        </p:blipFill>
        <p:spPr>
          <a:xfrm>
            <a:off x="5380538" y="5589163"/>
            <a:ext cx="4106145" cy="1543049"/>
          </a:xfrm>
          <a:prstGeom prst="rect">
            <a:avLst/>
          </a:prstGeom>
        </p:spPr>
      </p:pic>
      <p:pic>
        <p:nvPicPr>
          <p:cNvPr id="18" name="图片 12">
            <a:extLst>
              <a:ext uri="{FF2B5EF4-FFF2-40B4-BE49-F238E27FC236}">
                <a16:creationId xmlns:a16="http://schemas.microsoft.com/office/drawing/2014/main" id="{122C62F8-DD86-4902-B245-1FFF1A2F5670}"/>
              </a:ext>
            </a:extLst>
          </p:cNvPr>
          <p:cNvPicPr>
            <a:picLocks noChangeAspect="1"/>
          </p:cNvPicPr>
          <p:nvPr/>
        </p:nvPicPr>
        <p:blipFill rotWithShape="1">
          <a:blip r:embed="rId13">
            <a:extLst>
              <a:ext uri="{28A0092B-C50C-407E-A947-70E740481C1C}">
                <a14:useLocalDpi xmlns:a14="http://schemas.microsoft.com/office/drawing/2010/main" val="0"/>
              </a:ext>
            </a:extLst>
          </a:blip>
          <a:srcRect l="-2" t="37968" r="-1479" b="35838"/>
          <a:stretch/>
        </p:blipFill>
        <p:spPr>
          <a:xfrm>
            <a:off x="-19267" y="5589163"/>
            <a:ext cx="5685633" cy="1915104"/>
          </a:xfrm>
          <a:prstGeom prst="rect">
            <a:avLst/>
          </a:prstGeom>
        </p:spPr>
      </p:pic>
    </p:spTree>
    <p:extLst>
      <p:ext uri="{BB962C8B-B14F-4D97-AF65-F5344CB8AC3E}">
        <p14:creationId xmlns:p14="http://schemas.microsoft.com/office/powerpoint/2010/main" val="241319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75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repeatCount="indefinite" fill="hold" display="0">
                  <p:stCondLst>
                    <p:cond delay="indefinite"/>
                  </p:stCondLst>
                  <p:endCondLst>
                    <p:cond evt="onStopAudio" delay="0">
                      <p:tgtEl>
                        <p:sldTgt/>
                      </p:tgtEl>
                    </p:cond>
                  </p:endCondLst>
                </p:cTn>
                <p:tgtEl>
                  <p:spTgt spid="2"/>
                </p:tgtEl>
              </p:cMediaNode>
            </p:audio>
          </p:childTnLst>
        </p:cTn>
      </p:par>
    </p:tnLst>
    <p:bldLst>
      <p:bldP spid="11" grpId="0"/>
      <p:bldP spid="1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8">
            <a:extLst>
              <a:ext uri="{FF2B5EF4-FFF2-40B4-BE49-F238E27FC236}">
                <a16:creationId xmlns:a16="http://schemas.microsoft.com/office/drawing/2014/main" id="{ADCDA493-EC31-4E55-9E79-B43D161C3A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grpSp>
        <p:nvGrpSpPr>
          <p:cNvPr id="5" name="Group 4"/>
          <p:cNvGrpSpPr/>
          <p:nvPr/>
        </p:nvGrpSpPr>
        <p:grpSpPr>
          <a:xfrm>
            <a:off x="697038" y="439746"/>
            <a:ext cx="5767930" cy="1884354"/>
            <a:chOff x="373611" y="609060"/>
            <a:chExt cx="4511424" cy="3600092"/>
          </a:xfrm>
        </p:grpSpPr>
        <p:grpSp>
          <p:nvGrpSpPr>
            <p:cNvPr id="6" name="Group 5"/>
            <p:cNvGrpSpPr/>
            <p:nvPr/>
          </p:nvGrpSpPr>
          <p:grpSpPr>
            <a:xfrm>
              <a:off x="373611" y="609060"/>
              <a:ext cx="4511424" cy="3600092"/>
              <a:chOff x="-3810" y="0"/>
              <a:chExt cx="5088738" cy="3609492"/>
            </a:xfrm>
            <a:solidFill>
              <a:schemeClr val="bg1"/>
            </a:solidFill>
          </p:grpSpPr>
          <p:sp>
            <p:nvSpPr>
              <p:cNvPr id="8" name="Freeform 7"/>
              <p:cNvSpPr/>
              <p:nvPr/>
            </p:nvSpPr>
            <p:spPr>
              <a:xfrm>
                <a:off x="10160" y="0"/>
                <a:ext cx="5059527" cy="3599331"/>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grpFill/>
              <a:ln w="38100">
                <a:solidFill>
                  <a:schemeClr val="tx1"/>
                </a:solidFill>
                <a:prstDash val="dash"/>
              </a:ln>
            </p:spPr>
            <p:txBody>
              <a:bodyPr/>
              <a:lstStyle/>
              <a:p>
                <a:endParaRPr lang="en-US"/>
              </a:p>
            </p:txBody>
          </p:sp>
          <p:sp>
            <p:nvSpPr>
              <p:cNvPr id="9" name="Freeform 8"/>
              <p:cNvSpPr/>
              <p:nvPr/>
            </p:nvSpPr>
            <p:spPr>
              <a:xfrm>
                <a:off x="-3810" y="0"/>
                <a:ext cx="5088738" cy="3609492"/>
              </a:xfrm>
              <a:custGeom>
                <a:avLst/>
                <a:gdLst/>
                <a:ahLst/>
                <a:cxnLst/>
                <a:rect l="l" t="t" r="r" b="b"/>
                <a:pathLst>
                  <a:path w="5088738" h="3609492">
                    <a:moveTo>
                      <a:pt x="5054448" y="21590"/>
                    </a:moveTo>
                    <a:cubicBezTo>
                      <a:pt x="5055718" y="34290"/>
                      <a:pt x="5055718" y="44450"/>
                      <a:pt x="5056988" y="54610"/>
                    </a:cubicBezTo>
                    <a:cubicBezTo>
                      <a:pt x="5059528" y="118241"/>
                      <a:pt x="5060798" y="196297"/>
                      <a:pt x="5063338" y="271565"/>
                    </a:cubicBezTo>
                    <a:cubicBezTo>
                      <a:pt x="5063338" y="380286"/>
                      <a:pt x="5076038" y="2524036"/>
                      <a:pt x="5082388" y="2632756"/>
                    </a:cubicBezTo>
                    <a:cubicBezTo>
                      <a:pt x="5088738" y="2797231"/>
                      <a:pt x="5084928" y="2964494"/>
                      <a:pt x="5084928" y="3128969"/>
                    </a:cubicBezTo>
                    <a:cubicBezTo>
                      <a:pt x="5084928" y="3273930"/>
                      <a:pt x="5086198" y="3407740"/>
                      <a:pt x="5087468" y="3548532"/>
                    </a:cubicBezTo>
                    <a:cubicBezTo>
                      <a:pt x="5087468" y="3570122"/>
                      <a:pt x="5087468" y="3584092"/>
                      <a:pt x="5087468" y="3608222"/>
                    </a:cubicBezTo>
                    <a:cubicBezTo>
                      <a:pt x="5064608" y="3608222"/>
                      <a:pt x="5044288" y="3609492"/>
                      <a:pt x="5013023" y="3608222"/>
                    </a:cubicBezTo>
                    <a:cubicBezTo>
                      <a:pt x="4756535" y="3603142"/>
                      <a:pt x="4496101" y="3609492"/>
                      <a:pt x="4239612" y="3604412"/>
                    </a:cubicBezTo>
                    <a:cubicBezTo>
                      <a:pt x="4085719" y="3600602"/>
                      <a:pt x="3935772" y="3603142"/>
                      <a:pt x="3781879" y="3600602"/>
                    </a:cubicBezTo>
                    <a:cubicBezTo>
                      <a:pt x="3710852" y="3599332"/>
                      <a:pt x="3639824" y="3598062"/>
                      <a:pt x="3568796" y="3596792"/>
                    </a:cubicBezTo>
                    <a:cubicBezTo>
                      <a:pt x="3525391" y="3596792"/>
                      <a:pt x="3485931" y="3598062"/>
                      <a:pt x="3442525" y="3598062"/>
                    </a:cubicBezTo>
                    <a:cubicBezTo>
                      <a:pt x="3332038" y="3596792"/>
                      <a:pt x="3028198" y="3598062"/>
                      <a:pt x="2917710" y="3596792"/>
                    </a:cubicBezTo>
                    <a:cubicBezTo>
                      <a:pt x="2838791" y="3595522"/>
                      <a:pt x="1260401" y="3604412"/>
                      <a:pt x="1181481" y="3603142"/>
                    </a:cubicBezTo>
                    <a:cubicBezTo>
                      <a:pt x="1161751" y="3603142"/>
                      <a:pt x="1138075" y="3604412"/>
                      <a:pt x="1118346" y="3604412"/>
                    </a:cubicBezTo>
                    <a:cubicBezTo>
                      <a:pt x="1070994" y="3604412"/>
                      <a:pt x="1027588" y="3605682"/>
                      <a:pt x="980236" y="3605682"/>
                    </a:cubicBezTo>
                    <a:cubicBezTo>
                      <a:pt x="861857" y="3605682"/>
                      <a:pt x="747424" y="3604412"/>
                      <a:pt x="629045" y="3603142"/>
                    </a:cubicBezTo>
                    <a:cubicBezTo>
                      <a:pt x="558017" y="3601872"/>
                      <a:pt x="486989" y="3600602"/>
                      <a:pt x="419908" y="3599332"/>
                    </a:cubicBezTo>
                    <a:cubicBezTo>
                      <a:pt x="293637" y="3598062"/>
                      <a:pt x="167365" y="3596792"/>
                      <a:pt x="48260" y="3596792"/>
                    </a:cubicBezTo>
                    <a:cubicBezTo>
                      <a:pt x="38100" y="3596792"/>
                      <a:pt x="29210" y="3596792"/>
                      <a:pt x="19050" y="3595522"/>
                    </a:cubicBezTo>
                    <a:cubicBezTo>
                      <a:pt x="10160" y="3594252"/>
                      <a:pt x="5080" y="3587902"/>
                      <a:pt x="7620" y="3579012"/>
                    </a:cubicBezTo>
                    <a:cubicBezTo>
                      <a:pt x="16510" y="3547125"/>
                      <a:pt x="12700" y="3477433"/>
                      <a:pt x="11430" y="3404952"/>
                    </a:cubicBezTo>
                    <a:cubicBezTo>
                      <a:pt x="10160" y="3257204"/>
                      <a:pt x="6350" y="3112243"/>
                      <a:pt x="7620" y="2964494"/>
                    </a:cubicBezTo>
                    <a:cubicBezTo>
                      <a:pt x="5080" y="2780505"/>
                      <a:pt x="0" y="502945"/>
                      <a:pt x="7620" y="316168"/>
                    </a:cubicBezTo>
                    <a:cubicBezTo>
                      <a:pt x="8890" y="279928"/>
                      <a:pt x="7620" y="240900"/>
                      <a:pt x="8890" y="204660"/>
                    </a:cubicBezTo>
                    <a:cubicBezTo>
                      <a:pt x="10160" y="146118"/>
                      <a:pt x="12700" y="82000"/>
                      <a:pt x="13970" y="44450"/>
                    </a:cubicBezTo>
                    <a:cubicBezTo>
                      <a:pt x="13970" y="41910"/>
                      <a:pt x="15240" y="39370"/>
                      <a:pt x="16510" y="38100"/>
                    </a:cubicBezTo>
                    <a:cubicBezTo>
                      <a:pt x="38100" y="35560"/>
                      <a:pt x="68716" y="30480"/>
                      <a:pt x="131852" y="29210"/>
                    </a:cubicBezTo>
                    <a:cubicBezTo>
                      <a:pt x="238393" y="25400"/>
                      <a:pt x="344934" y="22860"/>
                      <a:pt x="455422" y="20320"/>
                    </a:cubicBezTo>
                    <a:cubicBezTo>
                      <a:pt x="530395" y="17780"/>
                      <a:pt x="605369" y="16510"/>
                      <a:pt x="676396" y="13970"/>
                    </a:cubicBezTo>
                    <a:cubicBezTo>
                      <a:pt x="747424" y="11430"/>
                      <a:pt x="822397" y="8890"/>
                      <a:pt x="893425" y="8890"/>
                    </a:cubicBezTo>
                    <a:cubicBezTo>
                      <a:pt x="972344" y="7620"/>
                      <a:pt x="1051264" y="10160"/>
                      <a:pt x="1130183" y="8890"/>
                    </a:cubicBezTo>
                    <a:cubicBezTo>
                      <a:pt x="1228833" y="8890"/>
                      <a:pt x="3016360" y="6350"/>
                      <a:pt x="3115009" y="5080"/>
                    </a:cubicBezTo>
                    <a:cubicBezTo>
                      <a:pt x="3209713" y="3810"/>
                      <a:pt x="3304416" y="2540"/>
                      <a:pt x="3403065" y="2540"/>
                    </a:cubicBezTo>
                    <a:cubicBezTo>
                      <a:pt x="3564850" y="1270"/>
                      <a:pt x="3722690" y="0"/>
                      <a:pt x="3884474" y="0"/>
                    </a:cubicBezTo>
                    <a:cubicBezTo>
                      <a:pt x="3951556" y="0"/>
                      <a:pt x="4022584" y="2540"/>
                      <a:pt x="4089665" y="2540"/>
                    </a:cubicBezTo>
                    <a:cubicBezTo>
                      <a:pt x="4275126" y="3810"/>
                      <a:pt x="4464533" y="5080"/>
                      <a:pt x="4649993" y="7620"/>
                    </a:cubicBezTo>
                    <a:cubicBezTo>
                      <a:pt x="4748643" y="8890"/>
                      <a:pt x="4847292" y="12700"/>
                      <a:pt x="4945942" y="16510"/>
                    </a:cubicBezTo>
                    <a:cubicBezTo>
                      <a:pt x="4969618" y="16510"/>
                      <a:pt x="4993293" y="16510"/>
                      <a:pt x="5013023" y="16510"/>
                    </a:cubicBezTo>
                    <a:cubicBezTo>
                      <a:pt x="5035398" y="17780"/>
                      <a:pt x="5044288" y="20320"/>
                      <a:pt x="5054448" y="21590"/>
                    </a:cubicBezTo>
                    <a:close/>
                    <a:moveTo>
                      <a:pt x="5064608" y="3591712"/>
                    </a:moveTo>
                    <a:cubicBezTo>
                      <a:pt x="5065878" y="3575202"/>
                      <a:pt x="5067148" y="3562502"/>
                      <a:pt x="5067148" y="3549802"/>
                    </a:cubicBezTo>
                    <a:cubicBezTo>
                      <a:pt x="5065878" y="3393801"/>
                      <a:pt x="5064608" y="3246053"/>
                      <a:pt x="5064608" y="3087153"/>
                    </a:cubicBezTo>
                    <a:cubicBezTo>
                      <a:pt x="5064608" y="3014673"/>
                      <a:pt x="5067148" y="2942192"/>
                      <a:pt x="5065878" y="2869712"/>
                    </a:cubicBezTo>
                    <a:cubicBezTo>
                      <a:pt x="5065878" y="2802807"/>
                      <a:pt x="5064608" y="2733114"/>
                      <a:pt x="5063338" y="2666209"/>
                    </a:cubicBezTo>
                    <a:cubicBezTo>
                      <a:pt x="5058258" y="2563064"/>
                      <a:pt x="5046828" y="427677"/>
                      <a:pt x="5046828" y="324531"/>
                    </a:cubicBezTo>
                    <a:cubicBezTo>
                      <a:pt x="5044288" y="238112"/>
                      <a:pt x="5041748" y="148905"/>
                      <a:pt x="5039208" y="63500"/>
                    </a:cubicBezTo>
                    <a:cubicBezTo>
                      <a:pt x="5037938" y="44450"/>
                      <a:pt x="5036668" y="43180"/>
                      <a:pt x="5001186" y="41910"/>
                    </a:cubicBezTo>
                    <a:cubicBezTo>
                      <a:pt x="4989348" y="41910"/>
                      <a:pt x="4981456" y="41910"/>
                      <a:pt x="4969618" y="40640"/>
                    </a:cubicBezTo>
                    <a:cubicBezTo>
                      <a:pt x="4870968" y="36830"/>
                      <a:pt x="4768373" y="31750"/>
                      <a:pt x="4669724" y="30480"/>
                    </a:cubicBezTo>
                    <a:cubicBezTo>
                      <a:pt x="4429019" y="26670"/>
                      <a:pt x="4184369" y="25400"/>
                      <a:pt x="3943664" y="22860"/>
                    </a:cubicBezTo>
                    <a:cubicBezTo>
                      <a:pt x="3908150" y="22860"/>
                      <a:pt x="3868691" y="22860"/>
                      <a:pt x="3833177" y="22860"/>
                    </a:cubicBezTo>
                    <a:cubicBezTo>
                      <a:pt x="3773987" y="22860"/>
                      <a:pt x="3714797" y="22860"/>
                      <a:pt x="3659554" y="22860"/>
                    </a:cubicBezTo>
                    <a:cubicBezTo>
                      <a:pt x="3533283" y="22860"/>
                      <a:pt x="3407012" y="22860"/>
                      <a:pt x="3284686" y="24130"/>
                    </a:cubicBezTo>
                    <a:cubicBezTo>
                      <a:pt x="3178145" y="25400"/>
                      <a:pt x="1382726" y="29210"/>
                      <a:pt x="1276185" y="29210"/>
                    </a:cubicBezTo>
                    <a:cubicBezTo>
                      <a:pt x="1102562" y="29210"/>
                      <a:pt x="928939" y="26670"/>
                      <a:pt x="755316" y="33020"/>
                    </a:cubicBezTo>
                    <a:cubicBezTo>
                      <a:pt x="664558" y="36830"/>
                      <a:pt x="577747" y="36830"/>
                      <a:pt x="490935" y="38100"/>
                    </a:cubicBezTo>
                    <a:cubicBezTo>
                      <a:pt x="340988" y="41910"/>
                      <a:pt x="191041" y="45720"/>
                      <a:pt x="49530" y="50800"/>
                    </a:cubicBezTo>
                    <a:cubicBezTo>
                      <a:pt x="36830" y="50800"/>
                      <a:pt x="34290" y="53340"/>
                      <a:pt x="33020" y="73637"/>
                    </a:cubicBezTo>
                    <a:cubicBezTo>
                      <a:pt x="31750" y="123816"/>
                      <a:pt x="31750" y="173995"/>
                      <a:pt x="30480" y="224174"/>
                    </a:cubicBezTo>
                    <a:cubicBezTo>
                      <a:pt x="29210" y="307805"/>
                      <a:pt x="26670" y="388649"/>
                      <a:pt x="25400" y="472280"/>
                    </a:cubicBezTo>
                    <a:cubicBezTo>
                      <a:pt x="20320" y="561487"/>
                      <a:pt x="26670" y="2741477"/>
                      <a:pt x="29210" y="2830684"/>
                    </a:cubicBezTo>
                    <a:cubicBezTo>
                      <a:pt x="29210" y="2925466"/>
                      <a:pt x="29210" y="3023036"/>
                      <a:pt x="30480" y="3117818"/>
                    </a:cubicBezTo>
                    <a:cubicBezTo>
                      <a:pt x="30480" y="3187511"/>
                      <a:pt x="33020" y="3257204"/>
                      <a:pt x="33020" y="3326897"/>
                    </a:cubicBezTo>
                    <a:cubicBezTo>
                      <a:pt x="33020" y="3402164"/>
                      <a:pt x="33020" y="3477433"/>
                      <a:pt x="31750" y="3549802"/>
                    </a:cubicBezTo>
                    <a:cubicBezTo>
                      <a:pt x="31750" y="3553612"/>
                      <a:pt x="31750" y="3556152"/>
                      <a:pt x="31750" y="3559962"/>
                    </a:cubicBezTo>
                    <a:cubicBezTo>
                      <a:pt x="31750" y="3570122"/>
                      <a:pt x="35560" y="3573932"/>
                      <a:pt x="44450" y="3573932"/>
                    </a:cubicBezTo>
                    <a:cubicBezTo>
                      <a:pt x="76608" y="3573932"/>
                      <a:pt x="131852" y="3575202"/>
                      <a:pt x="183149" y="3575202"/>
                    </a:cubicBezTo>
                    <a:cubicBezTo>
                      <a:pt x="258123" y="3575202"/>
                      <a:pt x="337042" y="3572662"/>
                      <a:pt x="412016" y="3575202"/>
                    </a:cubicBezTo>
                    <a:cubicBezTo>
                      <a:pt x="534341" y="3579012"/>
                      <a:pt x="656666" y="3581552"/>
                      <a:pt x="778992" y="3580282"/>
                    </a:cubicBezTo>
                    <a:cubicBezTo>
                      <a:pt x="857911" y="3579012"/>
                      <a:pt x="932885" y="3581552"/>
                      <a:pt x="1011804" y="3581552"/>
                    </a:cubicBezTo>
                    <a:cubicBezTo>
                      <a:pt x="1126238" y="3581552"/>
                      <a:pt x="1240671" y="3580282"/>
                      <a:pt x="1355104" y="3581552"/>
                    </a:cubicBezTo>
                    <a:cubicBezTo>
                      <a:pt x="1524781" y="3582822"/>
                      <a:pt x="3387281" y="3572662"/>
                      <a:pt x="3560905" y="3575202"/>
                    </a:cubicBezTo>
                    <a:cubicBezTo>
                      <a:pt x="3635878" y="3576472"/>
                      <a:pt x="3710852" y="3577742"/>
                      <a:pt x="3781879" y="3577742"/>
                    </a:cubicBezTo>
                    <a:cubicBezTo>
                      <a:pt x="3912096" y="3580282"/>
                      <a:pt x="4038368" y="3576472"/>
                      <a:pt x="4168585" y="3580282"/>
                    </a:cubicBezTo>
                    <a:cubicBezTo>
                      <a:pt x="4275126" y="3582822"/>
                      <a:pt x="4381668" y="3582822"/>
                      <a:pt x="4488209" y="3585362"/>
                    </a:cubicBezTo>
                    <a:cubicBezTo>
                      <a:pt x="4646048" y="3589172"/>
                      <a:pt x="4803887" y="3591712"/>
                      <a:pt x="4961726" y="3592982"/>
                    </a:cubicBezTo>
                    <a:cubicBezTo>
                      <a:pt x="5020915" y="3592982"/>
                      <a:pt x="5044288" y="3591712"/>
                      <a:pt x="5064608" y="3591712"/>
                    </a:cubicBezTo>
                    <a:close/>
                  </a:path>
                </a:pathLst>
              </a:custGeom>
              <a:grpFill/>
              <a:ln w="38100">
                <a:solidFill>
                  <a:schemeClr val="tx1"/>
                </a:solidFill>
                <a:prstDash val="dash"/>
              </a:ln>
            </p:spPr>
            <p:txBody>
              <a:bodyPr/>
              <a:lstStyle/>
              <a:p>
                <a:endParaRPr lang="en-US"/>
              </a:p>
            </p:txBody>
          </p:sp>
        </p:grpSp>
        <p:sp>
          <p:nvSpPr>
            <p:cNvPr id="7" name="Rectangle 6">
              <a:extLst>
                <a:ext uri="{FF2B5EF4-FFF2-40B4-BE49-F238E27FC236}">
                  <a16:creationId xmlns:a16="http://schemas.microsoft.com/office/drawing/2014/main" id="{922F22A9-AE1F-4669-B48D-424668D54C6C}"/>
                </a:ext>
              </a:extLst>
            </p:cNvPr>
            <p:cNvSpPr/>
            <p:nvPr/>
          </p:nvSpPr>
          <p:spPr>
            <a:xfrm>
              <a:off x="689114" y="808354"/>
              <a:ext cx="3879289" cy="299886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a:solidFill>
                    <a:schemeClr val="accent6">
                      <a:lumMod val="50000"/>
                    </a:schemeClr>
                  </a:solidFill>
                  <a:latin typeface="UTM Alexander" panose="02040603050506020204" pitchFamily="18" charset="0"/>
                  <a:cs typeface="Arial" panose="020B0604020202020204" pitchFamily="34" charset="0"/>
                </a:rPr>
                <a:t>Quan sát lược đồ và chỉ vị trí của</a:t>
              </a:r>
              <a:r>
                <a:rPr lang="en-US" sz="4800">
                  <a:solidFill>
                    <a:schemeClr val="accent6">
                      <a:lumMod val="50000"/>
                    </a:schemeClr>
                  </a:solidFill>
                  <a:latin typeface="Arial" panose="020B0604020202020204" pitchFamily="34" charset="0"/>
                  <a:cs typeface="Arial" panose="020B0604020202020204" pitchFamily="34" charset="0"/>
                </a:rPr>
                <a:t>: </a:t>
              </a:r>
              <a:endParaRPr lang="en-US" sz="4800">
                <a:solidFill>
                  <a:schemeClr val="accent6">
                    <a:lumMod val="50000"/>
                  </a:schemeClr>
                </a:solidFill>
                <a:latin typeface="UTM Alexander" panose="02040603050506020204" pitchFamily="18" charset="0"/>
                <a:cs typeface="Arial" panose="020B0604020202020204" pitchFamily="34" charset="0"/>
              </a:endParaRPr>
            </a:p>
          </p:txBody>
        </p:sp>
      </p:grpSp>
      <p:sp>
        <p:nvSpPr>
          <p:cNvPr id="10" name="Rounded Rectangle 9"/>
          <p:cNvSpPr/>
          <p:nvPr/>
        </p:nvSpPr>
        <p:spPr>
          <a:xfrm>
            <a:off x="697038" y="2634324"/>
            <a:ext cx="5905688" cy="3875658"/>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60672" y="2930775"/>
            <a:ext cx="5099477" cy="2862322"/>
          </a:xfrm>
          <a:prstGeom prst="rect">
            <a:avLst/>
          </a:prstGeom>
          <a:noFill/>
        </p:spPr>
        <p:txBody>
          <a:bodyPr wrap="square" rtlCol="0">
            <a:spAutoFit/>
          </a:bodyPr>
          <a:lstStyle/>
          <a:p>
            <a:pPr marL="457200" indent="-457200" algn="just">
              <a:buFontTx/>
              <a:buChar char="-"/>
            </a:pPr>
            <a:r>
              <a:rPr lang="en-US" sz="3600">
                <a:latin typeface="UTM Alexander" panose="02040603050506020204" pitchFamily="18" charset="0"/>
              </a:rPr>
              <a:t>Biển Đông</a:t>
            </a:r>
          </a:p>
          <a:p>
            <a:pPr marL="457200" indent="-457200" algn="just">
              <a:buFontTx/>
              <a:buChar char="-"/>
            </a:pPr>
            <a:r>
              <a:rPr lang="en-US" sz="3600">
                <a:latin typeface="UTM Alexander" panose="02040603050506020204" pitchFamily="18" charset="0"/>
              </a:rPr>
              <a:t>Quần đảo Hoàng Sa, Trường Sa.</a:t>
            </a:r>
          </a:p>
          <a:p>
            <a:pPr marL="457200" indent="-457200" algn="just">
              <a:buFontTx/>
              <a:buChar char="-"/>
            </a:pPr>
            <a:r>
              <a:rPr lang="en-US" sz="3600">
                <a:latin typeface="UTM Alexander" panose="02040603050506020204" pitchFamily="18" charset="0"/>
              </a:rPr>
              <a:t>Các đảo: Cát Bà, Côn Đảo, Phú Quốc.</a:t>
            </a:r>
          </a:p>
        </p:txBody>
      </p:sp>
      <p:pic>
        <p:nvPicPr>
          <p:cNvPr id="4098" name="Picture 2" descr="Bài 1 trang 151 Địa 4, Chỉ trên bản đồ và mô tả về vùng biển của nước 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159" y="152"/>
            <a:ext cx="5414842" cy="685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027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ài 1 trang 151 Địa 4, Chỉ trên bản đồ và mô tả về vùng biển của nước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159" y="152"/>
            <a:ext cx="5414842" cy="6857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8277959">
            <a:off x="9176084" y="2723222"/>
            <a:ext cx="3769895" cy="769441"/>
          </a:xfrm>
          <a:prstGeom prst="rect">
            <a:avLst/>
          </a:prstGeom>
          <a:noFill/>
        </p:spPr>
        <p:txBody>
          <a:bodyPr wrap="square" rtlCol="0">
            <a:spAutoFit/>
          </a:bodyPr>
          <a:lstStyle/>
          <a:p>
            <a:r>
              <a:rPr lang="en-US" sz="4400">
                <a:solidFill>
                  <a:srgbClr val="0070C0"/>
                </a:solidFill>
                <a:latin typeface="UTM Alexander" panose="02040603050506020204" pitchFamily="18" charset="0"/>
              </a:rPr>
              <a:t>BIỂN ĐÔNG</a:t>
            </a:r>
          </a:p>
        </p:txBody>
      </p:sp>
      <p:sp>
        <p:nvSpPr>
          <p:cNvPr id="12" name="Oval 10"/>
          <p:cNvSpPr>
            <a:spLocks noChangeArrowheads="1"/>
          </p:cNvSpPr>
          <p:nvPr/>
        </p:nvSpPr>
        <p:spPr bwMode="auto">
          <a:xfrm rot="21320136">
            <a:off x="9303699" y="2001233"/>
            <a:ext cx="1526048" cy="1154086"/>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3" name="Rounded Rectangular Callout 8">
            <a:extLst>
              <a:ext uri="{FF2B5EF4-FFF2-40B4-BE49-F238E27FC236}">
                <a16:creationId xmlns:a16="http://schemas.microsoft.com/office/drawing/2014/main" id="{73C4CA00-D516-4E9B-A073-0CACD17E7397}"/>
              </a:ext>
            </a:extLst>
          </p:cNvPr>
          <p:cNvSpPr/>
          <p:nvPr/>
        </p:nvSpPr>
        <p:spPr>
          <a:xfrm>
            <a:off x="0" y="1338342"/>
            <a:ext cx="5053262" cy="962526"/>
          </a:xfrm>
          <a:prstGeom prst="wedgeRoundRectCallout">
            <a:avLst>
              <a:gd name="adj1" fmla="val 133153"/>
              <a:gd name="adj2" fmla="val 8760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Quần đảo Hoàng Sa</a:t>
            </a:r>
          </a:p>
        </p:txBody>
      </p:sp>
      <p:sp>
        <p:nvSpPr>
          <p:cNvPr id="14" name="Oval 10"/>
          <p:cNvSpPr>
            <a:spLocks noChangeArrowheads="1"/>
          </p:cNvSpPr>
          <p:nvPr/>
        </p:nvSpPr>
        <p:spPr bwMode="auto">
          <a:xfrm rot="21320136">
            <a:off x="9555489" y="3938501"/>
            <a:ext cx="2314207" cy="1838219"/>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5" name="Rounded Rectangular Callout 8">
            <a:extLst>
              <a:ext uri="{FF2B5EF4-FFF2-40B4-BE49-F238E27FC236}">
                <a16:creationId xmlns:a16="http://schemas.microsoft.com/office/drawing/2014/main" id="{73C4CA00-D516-4E9B-A073-0CACD17E7397}"/>
              </a:ext>
            </a:extLst>
          </p:cNvPr>
          <p:cNvSpPr/>
          <p:nvPr/>
        </p:nvSpPr>
        <p:spPr>
          <a:xfrm>
            <a:off x="0" y="2695074"/>
            <a:ext cx="5053262" cy="1050210"/>
          </a:xfrm>
          <a:prstGeom prst="wedgeRoundRectCallout">
            <a:avLst>
              <a:gd name="adj1" fmla="val 142808"/>
              <a:gd name="adj2" fmla="val 13842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Quần đảo Trường Sa</a:t>
            </a:r>
          </a:p>
        </p:txBody>
      </p:sp>
      <p:sp>
        <p:nvSpPr>
          <p:cNvPr id="16" name="Oval 10"/>
          <p:cNvSpPr>
            <a:spLocks noChangeArrowheads="1"/>
          </p:cNvSpPr>
          <p:nvPr/>
        </p:nvSpPr>
        <p:spPr bwMode="auto">
          <a:xfrm rot="21320136">
            <a:off x="7218374" y="4546456"/>
            <a:ext cx="621557" cy="62230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7" name="Rounded Rectangular Callout 8">
            <a:extLst>
              <a:ext uri="{FF2B5EF4-FFF2-40B4-BE49-F238E27FC236}">
                <a16:creationId xmlns:a16="http://schemas.microsoft.com/office/drawing/2014/main" id="{73C4CA00-D516-4E9B-A073-0CACD17E7397}"/>
              </a:ext>
            </a:extLst>
          </p:cNvPr>
          <p:cNvSpPr/>
          <p:nvPr/>
        </p:nvSpPr>
        <p:spPr>
          <a:xfrm>
            <a:off x="2037347" y="178713"/>
            <a:ext cx="3697704" cy="962526"/>
          </a:xfrm>
          <a:prstGeom prst="wedgeRoundRectCallout">
            <a:avLst>
              <a:gd name="adj1" fmla="val 118063"/>
              <a:gd name="adj2" fmla="val 5260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Đảo Cát Bà</a:t>
            </a:r>
          </a:p>
        </p:txBody>
      </p:sp>
      <p:sp>
        <p:nvSpPr>
          <p:cNvPr id="18" name="Oval 10"/>
          <p:cNvSpPr>
            <a:spLocks noChangeArrowheads="1"/>
          </p:cNvSpPr>
          <p:nvPr/>
        </p:nvSpPr>
        <p:spPr bwMode="auto">
          <a:xfrm rot="21320136">
            <a:off x="8518099" y="984471"/>
            <a:ext cx="768519" cy="774428"/>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9" name="Rounded Rectangular Callout 8">
            <a:extLst>
              <a:ext uri="{FF2B5EF4-FFF2-40B4-BE49-F238E27FC236}">
                <a16:creationId xmlns:a16="http://schemas.microsoft.com/office/drawing/2014/main" id="{73C4CA00-D516-4E9B-A073-0CACD17E7397}"/>
              </a:ext>
            </a:extLst>
          </p:cNvPr>
          <p:cNvSpPr/>
          <p:nvPr/>
        </p:nvSpPr>
        <p:spPr>
          <a:xfrm>
            <a:off x="1355558" y="5548333"/>
            <a:ext cx="3697704" cy="962526"/>
          </a:xfrm>
          <a:prstGeom prst="wedgeRoundRectCallout">
            <a:avLst>
              <a:gd name="adj1" fmla="val 136285"/>
              <a:gd name="adj2" fmla="val -7239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Côn Đảo</a:t>
            </a:r>
          </a:p>
        </p:txBody>
      </p:sp>
      <p:sp>
        <p:nvSpPr>
          <p:cNvPr id="20" name="Oval 10"/>
          <p:cNvSpPr>
            <a:spLocks noChangeArrowheads="1"/>
          </p:cNvSpPr>
          <p:nvPr/>
        </p:nvSpPr>
        <p:spPr bwMode="auto">
          <a:xfrm rot="21320136">
            <a:off x="8317860" y="5054184"/>
            <a:ext cx="621557" cy="62230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1" name="Rounded Rectangular Callout 8">
            <a:extLst>
              <a:ext uri="{FF2B5EF4-FFF2-40B4-BE49-F238E27FC236}">
                <a16:creationId xmlns:a16="http://schemas.microsoft.com/office/drawing/2014/main" id="{73C4CA00-D516-4E9B-A073-0CACD17E7397}"/>
              </a:ext>
            </a:extLst>
          </p:cNvPr>
          <p:cNvSpPr/>
          <p:nvPr/>
        </p:nvSpPr>
        <p:spPr>
          <a:xfrm>
            <a:off x="886569" y="4165545"/>
            <a:ext cx="3697704" cy="962526"/>
          </a:xfrm>
          <a:prstGeom prst="wedgeRoundRectCallout">
            <a:avLst>
              <a:gd name="adj1" fmla="val 123704"/>
              <a:gd name="adj2" fmla="val 1927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Đảo Phú Quốc</a:t>
            </a:r>
          </a:p>
        </p:txBody>
      </p:sp>
    </p:spTree>
    <p:extLst>
      <p:ext uri="{BB962C8B-B14F-4D97-AF65-F5344CB8AC3E}">
        <p14:creationId xmlns:p14="http://schemas.microsoft.com/office/powerpoint/2010/main" val="113869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ox(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ox(in)">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8">
            <a:extLst>
              <a:ext uri="{FF2B5EF4-FFF2-40B4-BE49-F238E27FC236}">
                <a16:creationId xmlns:a16="http://schemas.microsoft.com/office/drawing/2014/main" id="{6FF34D08-70D4-47C8-A95D-82BE9372E0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95"/>
            <a:ext cx="12344400" cy="6858000"/>
          </a:xfrm>
          <a:prstGeom prst="rect">
            <a:avLst/>
          </a:prstGeom>
        </p:spPr>
      </p:pic>
      <p:pic>
        <p:nvPicPr>
          <p:cNvPr id="8" name="图片 2">
            <a:extLst>
              <a:ext uri="{FF2B5EF4-FFF2-40B4-BE49-F238E27FC236}">
                <a16:creationId xmlns:a16="http://schemas.microsoft.com/office/drawing/2014/main" id="{70B081DE-E742-4BA9-A9FC-366112C26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644" y="0"/>
            <a:ext cx="9540573" cy="4016829"/>
          </a:xfrm>
          <a:prstGeom prst="rect">
            <a:avLst/>
          </a:prstGeom>
        </p:spPr>
      </p:pic>
      <p:pic>
        <p:nvPicPr>
          <p:cNvPr id="3" name="Picture 2" descr="Stuart Holmes – Graphic Design Illustrator, key-line illustrations |  Illustrated map, Conceptual illustration, Line illustration">
            <a:extLst>
              <a:ext uri="{FF2B5EF4-FFF2-40B4-BE49-F238E27FC236}">
                <a16:creationId xmlns:a16="http://schemas.microsoft.com/office/drawing/2014/main" id="{9A56965F-7FA9-484C-A2BE-8D5B428C85B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0146" t="295" r="-10129" b="-1622"/>
          <a:stretch/>
        </p:blipFill>
        <p:spPr bwMode="auto">
          <a:xfrm>
            <a:off x="5606745" y="0"/>
            <a:ext cx="9344845" cy="7026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00C724-6FE6-41C0-A744-57B0CF4A5CC7}"/>
              </a:ext>
            </a:extLst>
          </p:cNvPr>
          <p:cNvSpPr txBox="1"/>
          <p:nvPr/>
        </p:nvSpPr>
        <p:spPr>
          <a:xfrm>
            <a:off x="272399" y="1634399"/>
            <a:ext cx="6061443" cy="1754326"/>
          </a:xfrm>
          <a:prstGeom prst="rect">
            <a:avLst/>
          </a:prstGeom>
          <a:noFill/>
        </p:spPr>
        <p:txBody>
          <a:bodyPr wrap="square" rtlCol="0">
            <a:spAutoFit/>
          </a:bodyPr>
          <a:lstStyle/>
          <a:p>
            <a:pPr algn="ctr"/>
            <a:r>
              <a:rPr lang="en-US" sz="5400" dirty="0" err="1">
                <a:solidFill>
                  <a:srgbClr val="002060"/>
                </a:solidFill>
                <a:latin typeface="UTM Kabel KT" panose="02040603050506020204" pitchFamily="18" charset="0"/>
              </a:rPr>
              <a:t>Em</a:t>
            </a:r>
            <a:r>
              <a:rPr lang="en-US" sz="5400" dirty="0">
                <a:solidFill>
                  <a:srgbClr val="002060"/>
                </a:solidFill>
                <a:latin typeface="UTM Kabel KT" panose="02040603050506020204" pitchFamily="18" charset="0"/>
              </a:rPr>
              <a:t> </a:t>
            </a:r>
            <a:r>
              <a:rPr lang="en-US" sz="5400" err="1">
                <a:solidFill>
                  <a:srgbClr val="002060"/>
                </a:solidFill>
                <a:latin typeface="UTM Kabel KT" panose="02040603050506020204" pitchFamily="18" charset="0"/>
              </a:rPr>
              <a:t>làm</a:t>
            </a:r>
            <a:r>
              <a:rPr lang="en-US" sz="5400">
                <a:solidFill>
                  <a:srgbClr val="002060"/>
                </a:solidFill>
                <a:latin typeface="UTM Kabel KT" panose="02040603050506020204" pitchFamily="18" charset="0"/>
              </a:rPr>
              <a:t> hướng </a:t>
            </a:r>
            <a:r>
              <a:rPr lang="en-US" sz="5400" dirty="0" err="1">
                <a:solidFill>
                  <a:srgbClr val="002060"/>
                </a:solidFill>
                <a:latin typeface="UTM Kabel KT" panose="02040603050506020204" pitchFamily="18" charset="0"/>
              </a:rPr>
              <a:t>dẫn</a:t>
            </a:r>
            <a:r>
              <a:rPr lang="en-US" sz="5400" dirty="0">
                <a:solidFill>
                  <a:srgbClr val="002060"/>
                </a:solidFill>
                <a:latin typeface="UTM Kabel KT" panose="02040603050506020204" pitchFamily="18" charset="0"/>
              </a:rPr>
              <a:t> </a:t>
            </a:r>
            <a:r>
              <a:rPr lang="en-US" sz="5400" err="1">
                <a:solidFill>
                  <a:srgbClr val="002060"/>
                </a:solidFill>
                <a:latin typeface="UTM Kabel KT" panose="02040603050506020204" pitchFamily="18" charset="0"/>
              </a:rPr>
              <a:t>viên</a:t>
            </a:r>
            <a:r>
              <a:rPr lang="en-US" sz="5400">
                <a:solidFill>
                  <a:srgbClr val="002060"/>
                </a:solidFill>
                <a:latin typeface="UTM Kabel KT" panose="02040603050506020204" pitchFamily="18" charset="0"/>
              </a:rPr>
              <a:t> du </a:t>
            </a:r>
            <a:r>
              <a:rPr lang="en-US" sz="5400" dirty="0" err="1">
                <a:solidFill>
                  <a:srgbClr val="002060"/>
                </a:solidFill>
                <a:latin typeface="UTM Kabel KT" panose="02040603050506020204" pitchFamily="18" charset="0"/>
              </a:rPr>
              <a:t>lịch</a:t>
            </a:r>
            <a:endParaRPr lang="en-US" sz="5400" dirty="0">
              <a:solidFill>
                <a:srgbClr val="002060"/>
              </a:solidFill>
              <a:latin typeface="UTM Kabel KT" panose="02040603050506020204" pitchFamily="18" charset="0"/>
            </a:endParaRPr>
          </a:p>
        </p:txBody>
      </p:sp>
      <p:pic>
        <p:nvPicPr>
          <p:cNvPr id="6"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499687" y="3218271"/>
            <a:ext cx="3802808" cy="3802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00C724-6FE6-41C0-A744-57B0CF4A5CC7}"/>
              </a:ext>
            </a:extLst>
          </p:cNvPr>
          <p:cNvSpPr txBox="1"/>
          <p:nvPr/>
        </p:nvSpPr>
        <p:spPr>
          <a:xfrm>
            <a:off x="854966" y="593472"/>
            <a:ext cx="5241034" cy="1015663"/>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6000">
                <a:solidFill>
                  <a:srgbClr val="D4487D"/>
                </a:solidFill>
                <a:latin typeface="#9Slide03 SFU Futura_05" panose="00000800000000000000" pitchFamily="2" charset="0"/>
              </a:rPr>
              <a:t>02</a:t>
            </a:r>
            <a:endParaRPr lang="en-US" sz="6000" dirty="0">
              <a:solidFill>
                <a:srgbClr val="D4487D"/>
              </a:solidFill>
              <a:latin typeface="#9Slide03 SFU Futura_05" panose="00000800000000000000" pitchFamily="2" charset="0"/>
            </a:endParaRPr>
          </a:p>
        </p:txBody>
      </p:sp>
    </p:spTree>
    <p:extLst>
      <p:ext uri="{BB962C8B-B14F-4D97-AF65-F5344CB8AC3E}">
        <p14:creationId xmlns:p14="http://schemas.microsoft.com/office/powerpoint/2010/main" val="26243621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500"/>
                            </p:stCondLst>
                            <p:childTnLst>
                              <p:par>
                                <p:cTn id="22" presetID="42" presetClass="path" presetSubtype="0" repeatCount="indefinite" accel="50000" decel="50000" fill="hold" nodeType="afterEffect">
                                  <p:stCondLst>
                                    <p:cond delay="0"/>
                                  </p:stCondLst>
                                  <p:childTnLst>
                                    <p:animMotion origin="layout" path="M -3.95833E-6 2.22222E-6 L 0.42592 0.00717 " pathEditMode="relative" rAng="0" ptsTypes="AA">
                                      <p:cBhvr>
                                        <p:cTn id="23" dur="10000" fill="hold"/>
                                        <p:tgtEl>
                                          <p:spTgt spid="6"/>
                                        </p:tgtEl>
                                        <p:attrNameLst>
                                          <p:attrName>ppt_x</p:attrName>
                                          <p:attrName>ppt_y</p:attrName>
                                        </p:attrNameLst>
                                      </p:cBhvr>
                                      <p:rCtr x="21289" y="347"/>
                                    </p:animMotion>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Graphic 18">
            <a:extLst>
              <a:ext uri="{FF2B5EF4-FFF2-40B4-BE49-F238E27FC236}">
                <a16:creationId xmlns:a16="http://schemas.microsoft.com/office/drawing/2014/main" id="{944B92AE-AD81-4557-9239-44B28AF3C1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0"/>
            <a:ext cx="12344400" cy="6858000"/>
          </a:xfrm>
          <a:prstGeom prst="rect">
            <a:avLst/>
          </a:prstGeom>
        </p:spPr>
      </p:pic>
      <p:sp>
        <p:nvSpPr>
          <p:cNvPr id="5" name="TextBox 4">
            <a:extLst>
              <a:ext uri="{FF2B5EF4-FFF2-40B4-BE49-F238E27FC236}">
                <a16:creationId xmlns:a16="http://schemas.microsoft.com/office/drawing/2014/main" id="{F500C724-6FE6-41C0-A744-57B0CF4A5CC7}"/>
              </a:ext>
            </a:extLst>
          </p:cNvPr>
          <p:cNvSpPr txBox="1"/>
          <p:nvPr/>
        </p:nvSpPr>
        <p:spPr>
          <a:xfrm>
            <a:off x="143823" y="0"/>
            <a:ext cx="6959106" cy="6137493"/>
          </a:xfrm>
          <a:prstGeom prst="cloudCallout">
            <a:avLst>
              <a:gd name="adj1" fmla="val 56937"/>
              <a:gd name="adj2" fmla="val 13739"/>
            </a:avLst>
          </a:prstGeom>
          <a:solidFill>
            <a:schemeClr val="bg1"/>
          </a:solidFill>
        </p:spPr>
        <p:txBody>
          <a:bodyPr wrap="square" rtlCol="0">
            <a:spAutoFit/>
          </a:bodyPr>
          <a:lstStyle/>
          <a:p>
            <a:pPr algn="ctr"/>
            <a:r>
              <a:rPr lang="en-US" altLang="en-US" sz="3200" b="1" dirty="0" err="1">
                <a:solidFill>
                  <a:schemeClr val="bg2">
                    <a:lumMod val="25000"/>
                  </a:schemeClr>
                </a:solidFill>
                <a:latin typeface="Cambria" panose="02040503050406030204" pitchFamily="18" charset="0"/>
                <a:ea typeface="Cambria" panose="02040503050406030204" pitchFamily="18" charset="0"/>
              </a:rPr>
              <a:t>Chọn</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những</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thành</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phố</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mà</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nhóm</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mình</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yêu</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thích</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nhất</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chuẩn</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bị</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nội</a:t>
            </a:r>
            <a:r>
              <a:rPr lang="en-US" altLang="en-US" sz="3200" b="1" dirty="0">
                <a:solidFill>
                  <a:schemeClr val="bg2">
                    <a:lumMod val="25000"/>
                  </a:schemeClr>
                </a:solidFill>
                <a:latin typeface="Cambria" panose="02040503050406030204" pitchFamily="18" charset="0"/>
                <a:ea typeface="Cambria" panose="02040503050406030204" pitchFamily="18" charset="0"/>
              </a:rPr>
              <a:t> dung </a:t>
            </a:r>
            <a:r>
              <a:rPr lang="en-US" altLang="en-US" sz="3200" b="1" dirty="0" err="1">
                <a:solidFill>
                  <a:schemeClr val="bg2">
                    <a:lumMod val="25000"/>
                  </a:schemeClr>
                </a:solidFill>
                <a:latin typeface="Cambria" panose="02040503050406030204" pitchFamily="18" charset="0"/>
                <a:ea typeface="Cambria" panose="02040503050406030204" pitchFamily="18" charset="0"/>
              </a:rPr>
              <a:t>giới</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thiệu</a:t>
            </a:r>
            <a:r>
              <a:rPr lang="en-US" altLang="en-US" sz="3200" b="1" dirty="0">
                <a:solidFill>
                  <a:schemeClr val="bg2">
                    <a:lumMod val="25000"/>
                  </a:schemeClr>
                </a:solidFill>
                <a:latin typeface="Cambria" panose="02040503050406030204" pitchFamily="18" charset="0"/>
                <a:ea typeface="Cambria" panose="02040503050406030204" pitchFamily="18" charset="0"/>
              </a:rPr>
              <a:t>:</a:t>
            </a:r>
          </a:p>
          <a:p>
            <a:pPr algn="ct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Nét</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nổi</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bật</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đặc</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điểm</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tiêu</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biểu</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về</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tự</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nhiên</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và</a:t>
            </a:r>
            <a:r>
              <a:rPr lang="en-US" altLang="en-US" sz="3200" b="1" dirty="0">
                <a:solidFill>
                  <a:srgbClr val="C00000"/>
                </a:solidFill>
                <a:latin typeface="Cambria" panose="02040503050406030204" pitchFamily="18" charset="0"/>
                <a:ea typeface="Cambria" panose="02040503050406030204" pitchFamily="18" charset="0"/>
              </a:rPr>
              <a:t> con </a:t>
            </a:r>
            <a:r>
              <a:rPr lang="en-US" altLang="en-US" sz="3200" b="1" dirty="0" err="1">
                <a:solidFill>
                  <a:srgbClr val="C00000"/>
                </a:solidFill>
                <a:latin typeface="Cambria" panose="02040503050406030204" pitchFamily="18" charset="0"/>
                <a:ea typeface="Cambria" panose="02040503050406030204" pitchFamily="18" charset="0"/>
              </a:rPr>
              <a:t>người</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thành</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phố</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đó</a:t>
            </a:r>
            <a:r>
              <a:rPr lang="en-US" altLang="en-US" sz="3200" b="1" dirty="0">
                <a:solidFill>
                  <a:srgbClr val="C00000"/>
                </a:solidFill>
                <a:latin typeface="Cambria" panose="02040503050406030204" pitchFamily="18" charset="0"/>
                <a:ea typeface="Cambria" panose="02040503050406030204" pitchFamily="18" charset="0"/>
              </a:rPr>
              <a:t>.</a:t>
            </a:r>
          </a:p>
        </p:txBody>
      </p:sp>
      <p:pic>
        <p:nvPicPr>
          <p:cNvPr id="4" name="Picture 3" descr="A picture containing toy, doll&#10;&#10;Description automatically generated">
            <a:extLst>
              <a:ext uri="{FF2B5EF4-FFF2-40B4-BE49-F238E27FC236}">
                <a16:creationId xmlns:a16="http://schemas.microsoft.com/office/drawing/2014/main" id="{3ADDC375-EB56-40DB-B37B-A2488332390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2988129" y="-170686"/>
            <a:ext cx="9781108" cy="7449565"/>
          </a:xfrm>
          <a:prstGeom prst="rect">
            <a:avLst/>
          </a:prstGeom>
        </p:spPr>
      </p:pic>
      <p:pic>
        <p:nvPicPr>
          <p:cNvPr id="9" name="图片 11">
            <a:extLst>
              <a:ext uri="{FF2B5EF4-FFF2-40B4-BE49-F238E27FC236}">
                <a16:creationId xmlns:a16="http://schemas.microsoft.com/office/drawing/2014/main" id="{F5675CEF-050B-4D66-B4C8-3352D65B2FC4}"/>
              </a:ext>
            </a:extLst>
          </p:cNvPr>
          <p:cNvPicPr>
            <a:picLocks noChangeAspect="1"/>
          </p:cNvPicPr>
          <p:nvPr/>
        </p:nvPicPr>
        <p:blipFill rotWithShape="1">
          <a:blip r:embed="rId7">
            <a:extLst>
              <a:ext uri="{28A0092B-C50C-407E-A947-70E740481C1C}">
                <a14:useLocalDpi xmlns:a14="http://schemas.microsoft.com/office/drawing/2010/main" val="0"/>
              </a:ext>
            </a:extLst>
          </a:blip>
          <a:srcRect l="-2" t="37968" r="26979" b="40927"/>
          <a:stretch/>
        </p:blipFill>
        <p:spPr>
          <a:xfrm>
            <a:off x="5323605" y="5574215"/>
            <a:ext cx="4106145" cy="1543049"/>
          </a:xfrm>
          <a:prstGeom prst="rect">
            <a:avLst/>
          </a:prstGeom>
        </p:spPr>
      </p:pic>
      <p:pic>
        <p:nvPicPr>
          <p:cNvPr id="10" name="图片 12">
            <a:extLst>
              <a:ext uri="{FF2B5EF4-FFF2-40B4-BE49-F238E27FC236}">
                <a16:creationId xmlns:a16="http://schemas.microsoft.com/office/drawing/2014/main" id="{CD57597A-DAAE-44F9-8C41-FAC8AF64B80F}"/>
              </a:ext>
            </a:extLst>
          </p:cNvPr>
          <p:cNvPicPr>
            <a:picLocks noChangeAspect="1"/>
          </p:cNvPicPr>
          <p:nvPr/>
        </p:nvPicPr>
        <p:blipFill rotWithShape="1">
          <a:blip r:embed="rId7">
            <a:extLst>
              <a:ext uri="{28A0092B-C50C-407E-A947-70E740481C1C}">
                <a14:useLocalDpi xmlns:a14="http://schemas.microsoft.com/office/drawing/2010/main" val="0"/>
              </a:ext>
            </a:extLst>
          </a:blip>
          <a:srcRect l="-2" t="37968" r="-1479" b="35838"/>
          <a:stretch/>
        </p:blipFill>
        <p:spPr>
          <a:xfrm>
            <a:off x="-76200" y="5574215"/>
            <a:ext cx="5685633" cy="1915104"/>
          </a:xfrm>
          <a:prstGeom prst="rect">
            <a:avLst/>
          </a:prstGeom>
        </p:spPr>
      </p:pic>
    </p:spTree>
    <p:extLst>
      <p:ext uri="{BB962C8B-B14F-4D97-AF65-F5344CB8AC3E}">
        <p14:creationId xmlns:p14="http://schemas.microsoft.com/office/powerpoint/2010/main" val="2721811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mple of culture and temple of literature, attractions landmark in hanoi vietnam in the green park vietnam's first national university. the temple was built in 1070 at the time of emperor Premium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51" y="4115786"/>
            <a:ext cx="3998794" cy="26637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Kinh nghiệm và hướng dẫn tham quan viếng lăng Bác chi tiết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30" y="995972"/>
            <a:ext cx="4776716" cy="29380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2" name="Picture 8" descr="Chùa Một Cột: Nằm ở đâu, lịch sử, kiến trúc độc đáo - Phật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482" y="3031958"/>
            <a:ext cx="3650955" cy="3468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Từ câu chuyện phát huy giá trị khu phố cổ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6251">
            <a:off x="7944181" y="4092647"/>
            <a:ext cx="3855232" cy="2500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oup 2">
            <a:extLst>
              <a:ext uri="{FF2B5EF4-FFF2-40B4-BE49-F238E27FC236}">
                <a16:creationId xmlns:a16="http://schemas.microsoft.com/office/drawing/2014/main" id="{E4B86D33-0E2C-4799-A9B4-3CFA82D34800}"/>
              </a:ext>
            </a:extLst>
          </p:cNvPr>
          <p:cNvGrpSpPr/>
          <p:nvPr/>
        </p:nvGrpSpPr>
        <p:grpSpPr>
          <a:xfrm>
            <a:off x="709685" y="161609"/>
            <a:ext cx="11065220" cy="652641"/>
            <a:chOff x="-180829" y="2659031"/>
            <a:chExt cx="3191516" cy="2036524"/>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3191516" cy="203652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MỘT SỐ HÌNH ẢNH TIÊU BIỂU CỦA THỦ ĐÔ</a:t>
              </a: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5"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6"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028" name="Picture 4" descr="Hanoi vietnam night view of  hoan kiem lake, turtle tower. Premium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4272" y="889611"/>
            <a:ext cx="4570330" cy="30444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07496" y="1289593"/>
            <a:ext cx="2688651" cy="769441"/>
          </a:xfrm>
          <a:prstGeom prst="rect">
            <a:avLst/>
          </a:prstGeom>
          <a:noFill/>
        </p:spPr>
        <p:txBody>
          <a:bodyPr wrap="square" rtlCol="0">
            <a:spAutoFit/>
          </a:bodyPr>
          <a:lstStyle/>
          <a:p>
            <a:r>
              <a:rPr lang="en-US" sz="4400">
                <a:ln w="79375">
                  <a:solidFill>
                    <a:schemeClr val="bg1"/>
                  </a:solidFill>
                </a:ln>
                <a:solidFill>
                  <a:schemeClr val="bg1"/>
                </a:solidFill>
                <a:latin typeface="UTM Guanine" panose="02040603050506020204" pitchFamily="18" charset="0"/>
              </a:rPr>
              <a:t>HÀ NỘI</a:t>
            </a:r>
          </a:p>
        </p:txBody>
      </p:sp>
      <p:sp>
        <p:nvSpPr>
          <p:cNvPr id="14" name="TextBox 13"/>
          <p:cNvSpPr txBox="1"/>
          <p:nvPr/>
        </p:nvSpPr>
        <p:spPr>
          <a:xfrm>
            <a:off x="4655621" y="1299798"/>
            <a:ext cx="2688651" cy="769441"/>
          </a:xfrm>
          <a:prstGeom prst="rect">
            <a:avLst/>
          </a:prstGeom>
          <a:noFill/>
        </p:spPr>
        <p:txBody>
          <a:bodyPr wrap="square" rtlCol="0">
            <a:spAutoFit/>
          </a:bodyPr>
          <a:lstStyle/>
          <a:p>
            <a:r>
              <a:rPr lang="en-US" sz="4400">
                <a:solidFill>
                  <a:srgbClr val="FF0000"/>
                </a:solidFill>
                <a:latin typeface="UTM Guanine" panose="02040603050506020204" pitchFamily="18" charset="0"/>
              </a:rPr>
              <a:t>HÀ NỘI</a:t>
            </a:r>
          </a:p>
        </p:txBody>
      </p:sp>
    </p:spTree>
    <p:extLst>
      <p:ext uri="{BB962C8B-B14F-4D97-AF65-F5344CB8AC3E}">
        <p14:creationId xmlns:p14="http://schemas.microsoft.com/office/powerpoint/2010/main" val="1121887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500" fill="hold"/>
                                        <p:tgtEl>
                                          <p:spTgt spid="1030"/>
                                        </p:tgtEl>
                                        <p:attrNameLst>
                                          <p:attrName>ppt_w</p:attrName>
                                        </p:attrNameLst>
                                      </p:cBhvr>
                                      <p:tavLst>
                                        <p:tav tm="0">
                                          <p:val>
                                            <p:fltVal val="0"/>
                                          </p:val>
                                        </p:tav>
                                        <p:tav tm="100000">
                                          <p:val>
                                            <p:strVal val="#ppt_w"/>
                                          </p:val>
                                        </p:tav>
                                      </p:tavLst>
                                    </p:anim>
                                    <p:anim calcmode="lin" valueType="num">
                                      <p:cBhvr>
                                        <p:cTn id="20" dur="500" fill="hold"/>
                                        <p:tgtEl>
                                          <p:spTgt spid="1030"/>
                                        </p:tgtEl>
                                        <p:attrNameLst>
                                          <p:attrName>ppt_h</p:attrName>
                                        </p:attrNameLst>
                                      </p:cBhvr>
                                      <p:tavLst>
                                        <p:tav tm="0">
                                          <p:val>
                                            <p:fltVal val="0"/>
                                          </p:val>
                                        </p:tav>
                                        <p:tav tm="100000">
                                          <p:val>
                                            <p:strVal val="#ppt_h"/>
                                          </p:val>
                                        </p:tav>
                                      </p:tavLst>
                                    </p:anim>
                                    <p:animEffect transition="in" filter="fade">
                                      <p:cBhvr>
                                        <p:cTn id="21" dur="500"/>
                                        <p:tgtEl>
                                          <p:spTgt spid="103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500" fill="hold"/>
                                        <p:tgtEl>
                                          <p:spTgt spid="1032"/>
                                        </p:tgtEl>
                                        <p:attrNameLst>
                                          <p:attrName>ppt_w</p:attrName>
                                        </p:attrNameLst>
                                      </p:cBhvr>
                                      <p:tavLst>
                                        <p:tav tm="0">
                                          <p:val>
                                            <p:fltVal val="0"/>
                                          </p:val>
                                        </p:tav>
                                        <p:tav tm="100000">
                                          <p:val>
                                            <p:strVal val="#ppt_w"/>
                                          </p:val>
                                        </p:tav>
                                      </p:tavLst>
                                    </p:anim>
                                    <p:anim calcmode="lin" valueType="num">
                                      <p:cBhvr>
                                        <p:cTn id="26" dur="500" fill="hold"/>
                                        <p:tgtEl>
                                          <p:spTgt spid="1032"/>
                                        </p:tgtEl>
                                        <p:attrNameLst>
                                          <p:attrName>ppt_h</p:attrName>
                                        </p:attrNameLst>
                                      </p:cBhvr>
                                      <p:tavLst>
                                        <p:tav tm="0">
                                          <p:val>
                                            <p:fltVal val="0"/>
                                          </p:val>
                                        </p:tav>
                                        <p:tav tm="100000">
                                          <p:val>
                                            <p:strVal val="#ppt_h"/>
                                          </p:val>
                                        </p:tav>
                                      </p:tavLst>
                                    </p:anim>
                                    <p:animEffect transition="in" filter="fade">
                                      <p:cBhvr>
                                        <p:cTn id="27" dur="500"/>
                                        <p:tgtEl>
                                          <p:spTgt spid="1032"/>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p:cTn id="37" dur="500" fill="hold"/>
                                        <p:tgtEl>
                                          <p:spTgt spid="1028"/>
                                        </p:tgtEl>
                                        <p:attrNameLst>
                                          <p:attrName>ppt_w</p:attrName>
                                        </p:attrNameLst>
                                      </p:cBhvr>
                                      <p:tavLst>
                                        <p:tav tm="0">
                                          <p:val>
                                            <p:fltVal val="0"/>
                                          </p:val>
                                        </p:tav>
                                        <p:tav tm="100000">
                                          <p:val>
                                            <p:strVal val="#ppt_w"/>
                                          </p:val>
                                        </p:tav>
                                      </p:tavLst>
                                    </p:anim>
                                    <p:anim calcmode="lin" valueType="num">
                                      <p:cBhvr>
                                        <p:cTn id="38" dur="500" fill="hold"/>
                                        <p:tgtEl>
                                          <p:spTgt spid="1028"/>
                                        </p:tgtEl>
                                        <p:attrNameLst>
                                          <p:attrName>ppt_h</p:attrName>
                                        </p:attrNameLst>
                                      </p:cBhvr>
                                      <p:tavLst>
                                        <p:tav tm="0">
                                          <p:val>
                                            <p:fltVal val="0"/>
                                          </p:val>
                                        </p:tav>
                                        <p:tav tm="100000">
                                          <p:val>
                                            <p:strVal val="#ppt_h"/>
                                          </p:val>
                                        </p:tav>
                                      </p:tavLst>
                                    </p:anim>
                                    <p:animEffect transition="in" filter="fade">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ố đô Huế được phục hưng trong lòng nhân lo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75" y="3733800"/>
            <a:ext cx="6555484" cy="3024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Tìm hiểu Nhã nhạc cung đình Huế - di sản văn hóa phi vật thể của nhân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520" y="907560"/>
            <a:ext cx="5596575" cy="2782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grpSp>
        <p:nvGrpSpPr>
          <p:cNvPr id="5" name="组合 58">
            <a:extLst>
              <a:ext uri="{FF2B5EF4-FFF2-40B4-BE49-F238E27FC236}">
                <a16:creationId xmlns:a16="http://schemas.microsoft.com/office/drawing/2014/main" id="{6B8AF614-31CA-45D8-A5B0-D933F55BDE14}"/>
              </a:ext>
            </a:extLst>
          </p:cNvPr>
          <p:cNvGrpSpPr/>
          <p:nvPr/>
        </p:nvGrpSpPr>
        <p:grpSpPr>
          <a:xfrm rot="2224307">
            <a:off x="5687671" y="344264"/>
            <a:ext cx="1742610" cy="91225"/>
            <a:chOff x="11046365" y="4655056"/>
            <a:chExt cx="679565" cy="384877"/>
          </a:xfrm>
        </p:grpSpPr>
        <p:sp>
          <p:nvSpPr>
            <p:cNvPr id="6"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4" descr="hue5"/>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85214" y="3733800"/>
            <a:ext cx="4343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076" name="Picture 4" descr="Hoa Phượng khoe sắc đỏ bên dòng sông Hươ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825" y="937367"/>
            <a:ext cx="4012924" cy="2673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65449901-6F4C-4E0E-BE82-606E8AAA2D37}"/>
              </a:ext>
            </a:extLst>
          </p:cNvPr>
          <p:cNvSpPr txBox="1"/>
          <p:nvPr/>
        </p:nvSpPr>
        <p:spPr>
          <a:xfrm>
            <a:off x="2449444" y="56067"/>
            <a:ext cx="6807470" cy="769441"/>
          </a:xfrm>
          <a:prstGeom prst="rect">
            <a:avLst/>
          </a:prstGeom>
          <a:noFill/>
        </p:spPr>
        <p:txBody>
          <a:bodyPr wrap="square" rtlCol="0">
            <a:spAutoFit/>
          </a:bodyPr>
          <a:lstStyle/>
          <a:p>
            <a:pPr algn="ctr"/>
            <a:r>
              <a:rPr lang="en-US" sz="440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THÀNH PHỐ HUẾ</a:t>
            </a:r>
            <a:endParaRPr lang="en-US" sz="4400" dirty="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endParaRPr>
          </a:p>
        </p:txBody>
      </p:sp>
    </p:spTree>
    <p:extLst>
      <p:ext uri="{BB962C8B-B14F-4D97-AF65-F5344CB8AC3E}">
        <p14:creationId xmlns:p14="http://schemas.microsoft.com/office/powerpoint/2010/main" val="38340729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p:cTn id="19" dur="1000" fill="hold"/>
                                        <p:tgtEl>
                                          <p:spTgt spid="3078"/>
                                        </p:tgtEl>
                                        <p:attrNameLst>
                                          <p:attrName>ppt_w</p:attrName>
                                        </p:attrNameLst>
                                      </p:cBhvr>
                                      <p:tavLst>
                                        <p:tav tm="0">
                                          <p:val>
                                            <p:fltVal val="0"/>
                                          </p:val>
                                        </p:tav>
                                        <p:tav tm="100000">
                                          <p:val>
                                            <p:strVal val="#ppt_w"/>
                                          </p:val>
                                        </p:tav>
                                      </p:tavLst>
                                    </p:anim>
                                    <p:anim calcmode="lin" valueType="num">
                                      <p:cBhvr>
                                        <p:cTn id="20" dur="1000" fill="hold"/>
                                        <p:tgtEl>
                                          <p:spTgt spid="3078"/>
                                        </p:tgtEl>
                                        <p:attrNameLst>
                                          <p:attrName>ppt_h</p:attrName>
                                        </p:attrNameLst>
                                      </p:cBhvr>
                                      <p:tavLst>
                                        <p:tav tm="0">
                                          <p:val>
                                            <p:fltVal val="0"/>
                                          </p:val>
                                        </p:tav>
                                        <p:tav tm="100000">
                                          <p:val>
                                            <p:strVal val="#ppt_h"/>
                                          </p:val>
                                        </p:tav>
                                      </p:tavLst>
                                    </p:anim>
                                    <p:anim calcmode="lin" valueType="num">
                                      <p:cBhvr>
                                        <p:cTn id="21" dur="1000" fill="hold"/>
                                        <p:tgtEl>
                                          <p:spTgt spid="3078"/>
                                        </p:tgtEl>
                                        <p:attrNameLst>
                                          <p:attrName>style.rotation</p:attrName>
                                        </p:attrNameLst>
                                      </p:cBhvr>
                                      <p:tavLst>
                                        <p:tav tm="0">
                                          <p:val>
                                            <p:fltVal val="90"/>
                                          </p:val>
                                        </p:tav>
                                        <p:tav tm="100000">
                                          <p:val>
                                            <p:fltVal val="0"/>
                                          </p:val>
                                        </p:tav>
                                      </p:tavLst>
                                    </p:anim>
                                    <p:animEffect transition="in" filter="fade">
                                      <p:cBhvr>
                                        <p:cTn id="22" dur="1000"/>
                                        <p:tgtEl>
                                          <p:spTgt spid="3078"/>
                                        </p:tgtEl>
                                      </p:cBhvr>
                                    </p:animEffect>
                                  </p:childTnLst>
                                </p:cTn>
                              </p:par>
                              <p:par>
                                <p:cTn id="23" presetID="3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1000" fill="hold"/>
                                        <p:tgtEl>
                                          <p:spTgt spid="3074"/>
                                        </p:tgtEl>
                                        <p:attrNameLst>
                                          <p:attrName>ppt_w</p:attrName>
                                        </p:attrNameLst>
                                      </p:cBhvr>
                                      <p:tavLst>
                                        <p:tav tm="0">
                                          <p:val>
                                            <p:fltVal val="0"/>
                                          </p:val>
                                        </p:tav>
                                        <p:tav tm="100000">
                                          <p:val>
                                            <p:strVal val="#ppt_w"/>
                                          </p:val>
                                        </p:tav>
                                      </p:tavLst>
                                    </p:anim>
                                    <p:anim calcmode="lin" valueType="num">
                                      <p:cBhvr>
                                        <p:cTn id="26" dur="1000" fill="hold"/>
                                        <p:tgtEl>
                                          <p:spTgt spid="3074"/>
                                        </p:tgtEl>
                                        <p:attrNameLst>
                                          <p:attrName>ppt_h</p:attrName>
                                        </p:attrNameLst>
                                      </p:cBhvr>
                                      <p:tavLst>
                                        <p:tav tm="0">
                                          <p:val>
                                            <p:fltVal val="0"/>
                                          </p:val>
                                        </p:tav>
                                        <p:tav tm="100000">
                                          <p:val>
                                            <p:strVal val="#ppt_h"/>
                                          </p:val>
                                        </p:tav>
                                      </p:tavLst>
                                    </p:anim>
                                    <p:anim calcmode="lin" valueType="num">
                                      <p:cBhvr>
                                        <p:cTn id="27" dur="1000" fill="hold"/>
                                        <p:tgtEl>
                                          <p:spTgt spid="3074"/>
                                        </p:tgtEl>
                                        <p:attrNameLst>
                                          <p:attrName>style.rotation</p:attrName>
                                        </p:attrNameLst>
                                      </p:cBhvr>
                                      <p:tavLst>
                                        <p:tav tm="0">
                                          <p:val>
                                            <p:fltVal val="90"/>
                                          </p:val>
                                        </p:tav>
                                        <p:tav tm="100000">
                                          <p:val>
                                            <p:fltVal val="0"/>
                                          </p:val>
                                        </p:tav>
                                      </p:tavLst>
                                    </p:anim>
                                    <p:animEffect transition="in" filter="fade">
                                      <p:cBhvr>
                                        <p:cTn id="28"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8">
            <a:extLst>
              <a:ext uri="{FF2B5EF4-FFF2-40B4-BE49-F238E27FC236}">
                <a16:creationId xmlns:a16="http://schemas.microsoft.com/office/drawing/2014/main" id="{851717EE-86B6-4828-9CA7-59A0DA1047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147" t="5856" r="5756" b="17022"/>
          <a:stretch/>
        </p:blipFill>
        <p:spPr>
          <a:xfrm rot="21269311">
            <a:off x="7996891" y="3034076"/>
            <a:ext cx="4058341" cy="3207989"/>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2302" b="13210"/>
          <a:stretch/>
        </p:blipFill>
        <p:spPr>
          <a:xfrm rot="353366">
            <a:off x="4748250" y="405286"/>
            <a:ext cx="4325113" cy="345508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332" t="6623" r="30849" b="19735"/>
          <a:stretch/>
        </p:blipFill>
        <p:spPr>
          <a:xfrm rot="21397750">
            <a:off x="253960" y="2694925"/>
            <a:ext cx="4890841" cy="3858688"/>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494447" y="740862"/>
            <a:ext cx="4409866" cy="1446550"/>
          </a:xfrm>
          <a:prstGeom prst="rect">
            <a:avLst/>
          </a:prstGeom>
          <a:noFill/>
        </p:spPr>
        <p:txBody>
          <a:bodyPr wrap="square" rtlCol="0">
            <a:spAutoFit/>
          </a:bodyPr>
          <a:lstStyle/>
          <a:p>
            <a:pPr algn="ctr"/>
            <a:r>
              <a:rPr lang="en-US" sz="440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THÀNH PHỐ </a:t>
            </a:r>
            <a:r>
              <a:rPr lang="en-US" sz="4400">
                <a:solidFill>
                  <a:srgbClr val="FFFF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HẢI PHÒNG</a:t>
            </a:r>
          </a:p>
        </p:txBody>
      </p:sp>
    </p:spTree>
    <p:extLst>
      <p:ext uri="{BB962C8B-B14F-4D97-AF65-F5344CB8AC3E}">
        <p14:creationId xmlns:p14="http://schemas.microsoft.com/office/powerpoint/2010/main" val="32848699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8">
            <a:extLst>
              <a:ext uri="{FF2B5EF4-FFF2-40B4-BE49-F238E27FC236}">
                <a16:creationId xmlns:a16="http://schemas.microsoft.com/office/drawing/2014/main" id="{C3D33FDF-1E7B-47A5-AB11-B4EC089464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0"/>
            <a:ext cx="123444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67" t="1922" r="26816" b="14767"/>
          <a:stretch/>
        </p:blipFill>
        <p:spPr>
          <a:xfrm rot="454319">
            <a:off x="7453943" y="2332213"/>
            <a:ext cx="4469166" cy="437690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212" t="5209" r="7234" b="16818"/>
          <a:stretch/>
        </p:blipFill>
        <p:spPr>
          <a:xfrm rot="21365655">
            <a:off x="4050509" y="938731"/>
            <a:ext cx="5060503" cy="435962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006" t="6314" r="30447" b="22198"/>
          <a:stretch/>
        </p:blipFill>
        <p:spPr>
          <a:xfrm rot="470860">
            <a:off x="583345" y="2632605"/>
            <a:ext cx="4484116" cy="3573965"/>
          </a:xfrm>
          <a:prstGeom prst="rect">
            <a:avLst/>
          </a:prstGeom>
        </p:spPr>
      </p:pic>
      <p:sp>
        <p:nvSpPr>
          <p:cNvPr id="6" name="TextBox 5"/>
          <p:cNvSpPr txBox="1"/>
          <p:nvPr/>
        </p:nvSpPr>
        <p:spPr>
          <a:xfrm>
            <a:off x="-112815" y="463608"/>
            <a:ext cx="4409866" cy="1446550"/>
          </a:xfrm>
          <a:prstGeom prst="rect">
            <a:avLst/>
          </a:prstGeom>
          <a:noFill/>
        </p:spPr>
        <p:txBody>
          <a:bodyPr wrap="square" rtlCol="0">
            <a:spAutoFit/>
          </a:bodyPr>
          <a:lstStyle/>
          <a:p>
            <a:pPr algn="ctr"/>
            <a:r>
              <a:rPr lang="en-US" sz="4400" dirty="0">
                <a:solidFill>
                  <a:schemeClr val="accent4">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THÀNH PHỐ </a:t>
            </a:r>
            <a:r>
              <a:rPr lang="en-US" sz="4400" dirty="0">
                <a:solidFill>
                  <a:srgbClr val="00206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ĐÀ LẠT</a:t>
            </a:r>
          </a:p>
        </p:txBody>
      </p:sp>
    </p:spTree>
    <p:extLst>
      <p:ext uri="{BB962C8B-B14F-4D97-AF65-F5344CB8AC3E}">
        <p14:creationId xmlns:p14="http://schemas.microsoft.com/office/powerpoint/2010/main" val="179509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18">
            <a:extLst>
              <a:ext uri="{FF2B5EF4-FFF2-40B4-BE49-F238E27FC236}">
                <a16:creationId xmlns:a16="http://schemas.microsoft.com/office/drawing/2014/main" id="{76F30F1E-D4FD-44CD-A7B7-2696F9B18E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7001" b="16134"/>
          <a:stretch/>
        </p:blipFill>
        <p:spPr>
          <a:xfrm rot="21115689">
            <a:off x="623437" y="2565954"/>
            <a:ext cx="4194672" cy="3527923"/>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81" t="-4494" r="329" b="19815"/>
          <a:stretch/>
        </p:blipFill>
        <p:spPr>
          <a:xfrm rot="21384467">
            <a:off x="7506917" y="286568"/>
            <a:ext cx="4509961" cy="313632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9016"/>
          <a:stretch/>
        </p:blipFill>
        <p:spPr>
          <a:xfrm>
            <a:off x="6510604" y="3385210"/>
            <a:ext cx="5004156" cy="31683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21914" y="1692790"/>
            <a:ext cx="1045809" cy="1005296"/>
          </a:xfrm>
          <a:prstGeom prst="rect">
            <a:avLst/>
          </a:prstGeom>
        </p:spPr>
      </p:pic>
      <p:pic>
        <p:nvPicPr>
          <p:cNvPr id="7" name="Picture 6"/>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336392" y="2882204"/>
            <a:ext cx="882457" cy="8482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653" y="632995"/>
            <a:ext cx="3762228" cy="1716448"/>
          </a:xfrm>
          <a:prstGeom prst="rect">
            <a:avLst/>
          </a:prstGeom>
          <a:ln w="38100" cap="sq">
            <a:solidFill>
              <a:srgbClr val="000000"/>
            </a:solidFill>
            <a:prstDash val="solid"/>
            <a:miter lim="800000"/>
          </a:ln>
          <a:effectLst/>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15188" y="2199693"/>
            <a:ext cx="4887625" cy="2752145"/>
          </a:xfrm>
          <a:prstGeom prst="rect">
            <a:avLst/>
          </a:prstGeom>
          <a:ln w="38100" cap="sq">
            <a:solidFill>
              <a:srgbClr val="000000"/>
            </a:solidFill>
            <a:prstDash val="solid"/>
            <a:miter lim="800000"/>
          </a:ln>
          <a:effectLst/>
        </p:spPr>
      </p:pic>
      <p:grpSp>
        <p:nvGrpSpPr>
          <p:cNvPr id="20" name="Group 19"/>
          <p:cNvGrpSpPr/>
          <p:nvPr/>
        </p:nvGrpSpPr>
        <p:grpSpPr>
          <a:xfrm>
            <a:off x="4305307" y="898961"/>
            <a:ext cx="4514105" cy="803735"/>
            <a:chOff x="1719020" y="520581"/>
            <a:chExt cx="6973423" cy="1637500"/>
          </a:xfrm>
        </p:grpSpPr>
        <p:sp>
          <p:nvSpPr>
            <p:cNvPr id="21" name="TextBox 20"/>
            <p:cNvSpPr txBox="1"/>
            <p:nvPr/>
          </p:nvSpPr>
          <p:spPr>
            <a:xfrm>
              <a:off x="1794932" y="715860"/>
              <a:ext cx="6897511" cy="1442221"/>
            </a:xfrm>
            <a:prstGeom prst="rect">
              <a:avLst/>
            </a:prstGeom>
            <a:noFill/>
          </p:spPr>
          <p:txBody>
            <a:bodyPr wrap="square" rtlCol="0">
              <a:spAutoFit/>
            </a:bodyPr>
            <a:lstStyle/>
            <a:p>
              <a:r>
                <a:rPr lang="en-US" sz="4000" dirty="0">
                  <a:ln w="38100">
                    <a:noFill/>
                  </a:ln>
                  <a:latin typeface="UTM Thanh Nhac TL" panose="02040603050506020204" pitchFamily="18" charset="0"/>
                </a:rPr>
                <a:t>HỒ CHÍ MINH</a:t>
              </a:r>
            </a:p>
          </p:txBody>
        </p:sp>
        <p:sp>
          <p:nvSpPr>
            <p:cNvPr id="22" name="TextBox 21"/>
            <p:cNvSpPr txBox="1"/>
            <p:nvPr/>
          </p:nvSpPr>
          <p:spPr>
            <a:xfrm>
              <a:off x="1719020" y="520581"/>
              <a:ext cx="6897511" cy="1442221"/>
            </a:xfrm>
            <a:prstGeom prst="rect">
              <a:avLst/>
            </a:prstGeom>
            <a:noFill/>
          </p:spPr>
          <p:txBody>
            <a:bodyPr wrap="square" rtlCol="0">
              <a:spAutoFit/>
            </a:bodyPr>
            <a:lstStyle/>
            <a:p>
              <a:r>
                <a:rPr lang="en-US" sz="4000" dirty="0">
                  <a:ln w="38100">
                    <a:noFill/>
                  </a:ln>
                  <a:solidFill>
                    <a:srgbClr val="FFFF00"/>
                  </a:solidFill>
                  <a:latin typeface="UTM Thanh Nhac TL" panose="02040603050506020204" pitchFamily="18" charset="0"/>
                </a:rPr>
                <a:t>HỒ CHÍ MINH</a:t>
              </a:r>
            </a:p>
          </p:txBody>
        </p:sp>
      </p:grpSp>
      <p:grpSp>
        <p:nvGrpSpPr>
          <p:cNvPr id="23" name="Group 22"/>
          <p:cNvGrpSpPr/>
          <p:nvPr/>
        </p:nvGrpSpPr>
        <p:grpSpPr>
          <a:xfrm>
            <a:off x="4759249" y="321470"/>
            <a:ext cx="6963098" cy="658024"/>
            <a:chOff x="1794932" y="642612"/>
            <a:chExt cx="6963098" cy="658024"/>
          </a:xfrm>
        </p:grpSpPr>
        <p:sp>
          <p:nvSpPr>
            <p:cNvPr id="24" name="TextBox 23"/>
            <p:cNvSpPr txBox="1"/>
            <p:nvPr/>
          </p:nvSpPr>
          <p:spPr>
            <a:xfrm>
              <a:off x="1794932" y="715861"/>
              <a:ext cx="6897511" cy="584775"/>
            </a:xfrm>
            <a:prstGeom prst="rect">
              <a:avLst/>
            </a:prstGeom>
            <a:noFill/>
          </p:spPr>
          <p:txBody>
            <a:bodyPr wrap="square" rtlCol="0">
              <a:spAutoFit/>
            </a:bodyPr>
            <a:lstStyle/>
            <a:p>
              <a:r>
                <a:rPr lang="en-US" sz="3200" dirty="0">
                  <a:ln w="38100">
                    <a:noFill/>
                  </a:ln>
                  <a:latin typeface="UTM Thanh Nhac TL" panose="02040603050506020204" pitchFamily="18" charset="0"/>
                </a:rPr>
                <a:t>THÀNH PHỐ</a:t>
              </a:r>
            </a:p>
          </p:txBody>
        </p:sp>
        <p:sp>
          <p:nvSpPr>
            <p:cNvPr id="25" name="TextBox 24"/>
            <p:cNvSpPr txBox="1"/>
            <p:nvPr/>
          </p:nvSpPr>
          <p:spPr>
            <a:xfrm>
              <a:off x="1860519" y="642612"/>
              <a:ext cx="6897511" cy="584775"/>
            </a:xfrm>
            <a:prstGeom prst="rect">
              <a:avLst/>
            </a:prstGeom>
            <a:noFill/>
          </p:spPr>
          <p:txBody>
            <a:bodyPr wrap="square" rtlCol="0">
              <a:spAutoFit/>
            </a:bodyPr>
            <a:lstStyle/>
            <a:p>
              <a:r>
                <a:rPr lang="en-US" sz="3200" dirty="0">
                  <a:ln w="38100">
                    <a:noFill/>
                  </a:ln>
                  <a:solidFill>
                    <a:srgbClr val="FF8182"/>
                  </a:solidFill>
                  <a:latin typeface="UTM Thanh Nhac TL" panose="02040603050506020204" pitchFamily="18" charset="0"/>
                </a:rPr>
                <a:t>THÀNH PHỐ</a:t>
              </a:r>
            </a:p>
          </p:txBody>
        </p:sp>
      </p:grpSp>
    </p:spTree>
    <p:extLst>
      <p:ext uri="{BB962C8B-B14F-4D97-AF65-F5344CB8AC3E}">
        <p14:creationId xmlns:p14="http://schemas.microsoft.com/office/powerpoint/2010/main" val="4243311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4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50" presetClass="entr" presetSubtype="0" decel="100000" fill="hold" nodeType="withEffect">
                                  <p:stCondLst>
                                    <p:cond delay="45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3"/>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par>
                                <p:cTn id="34" presetID="50" presetClass="entr" presetSubtype="0" decel="100000" fill="hold" nodeType="withEffect">
                                  <p:stCondLst>
                                    <p:cond delay="3500"/>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ppt_w</p:attrName>
                                        </p:attrNameLst>
                                      </p:cBhvr>
                                      <p:tavLst>
                                        <p:tav tm="0">
                                          <p:val>
                                            <p:strVal val="#ppt_w+.3"/>
                                          </p:val>
                                        </p:tav>
                                        <p:tav tm="100000">
                                          <p:val>
                                            <p:strVal val="#ppt_w"/>
                                          </p:val>
                                        </p:tav>
                                      </p:tavLst>
                                    </p:anim>
                                    <p:anim calcmode="lin" valueType="num">
                                      <p:cBhvr>
                                        <p:cTn id="37" dur="1000" fill="hold"/>
                                        <p:tgtEl>
                                          <p:spTgt spid="23"/>
                                        </p:tgtEl>
                                        <p:attrNameLst>
                                          <p:attrName>ppt_h</p:attrName>
                                        </p:attrNameLst>
                                      </p:cBhvr>
                                      <p:tavLst>
                                        <p:tav tm="0">
                                          <p:val>
                                            <p:strVal val="#ppt_h"/>
                                          </p:val>
                                        </p:tav>
                                        <p:tav tm="100000">
                                          <p:val>
                                            <p:strVal val="#ppt_h"/>
                                          </p:val>
                                        </p:tav>
                                      </p:tavLst>
                                    </p:anim>
                                    <p:animEffect transition="in" filter="fade">
                                      <p:cBhvr>
                                        <p:cTn id="3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18">
            <a:extLst>
              <a:ext uri="{FF2B5EF4-FFF2-40B4-BE49-F238E27FC236}">
                <a16:creationId xmlns:a16="http://schemas.microsoft.com/office/drawing/2014/main" id="{B1128B45-D894-4C0F-9A73-BAF62C8D3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344400" cy="6858000"/>
          </a:xfrm>
          <a:prstGeom prst="rect">
            <a:avLst/>
          </a:prstGeom>
        </p:spPr>
      </p:pic>
      <p:pic>
        <p:nvPicPr>
          <p:cNvPr id="6" name="Picture 5"/>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21914" y="1692790"/>
            <a:ext cx="1045809" cy="1005296"/>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336392" y="2882204"/>
            <a:ext cx="882457" cy="848272"/>
          </a:xfrm>
          <a:prstGeom prst="rect">
            <a:avLst/>
          </a:prstGeom>
        </p:spPr>
      </p:pic>
      <p:grpSp>
        <p:nvGrpSpPr>
          <p:cNvPr id="20" name="Group 19"/>
          <p:cNvGrpSpPr/>
          <p:nvPr/>
        </p:nvGrpSpPr>
        <p:grpSpPr>
          <a:xfrm>
            <a:off x="4875754" y="770356"/>
            <a:ext cx="4553947" cy="712401"/>
            <a:chOff x="1794932" y="715860"/>
            <a:chExt cx="7034972" cy="1451420"/>
          </a:xfrm>
        </p:grpSpPr>
        <p:sp>
          <p:nvSpPr>
            <p:cNvPr id="21" name="TextBox 20"/>
            <p:cNvSpPr txBox="1"/>
            <p:nvPr/>
          </p:nvSpPr>
          <p:spPr>
            <a:xfrm>
              <a:off x="1794932" y="715860"/>
              <a:ext cx="6897511" cy="1442221"/>
            </a:xfrm>
            <a:prstGeom prst="rect">
              <a:avLst/>
            </a:prstGeom>
            <a:noFill/>
          </p:spPr>
          <p:txBody>
            <a:bodyPr wrap="square" rtlCol="0">
              <a:spAutoFit/>
            </a:bodyPr>
            <a:lstStyle/>
            <a:p>
              <a:r>
                <a:rPr lang="en-US" sz="4000" dirty="0">
                  <a:ln w="38100">
                    <a:noFill/>
                  </a:ln>
                  <a:latin typeface="UTM Thanh Nhac TL" panose="02040603050506020204" pitchFamily="18" charset="0"/>
                </a:rPr>
                <a:t>ĐÀ NẴNG</a:t>
              </a:r>
            </a:p>
          </p:txBody>
        </p:sp>
        <p:sp>
          <p:nvSpPr>
            <p:cNvPr id="22" name="TextBox 21"/>
            <p:cNvSpPr txBox="1"/>
            <p:nvPr/>
          </p:nvSpPr>
          <p:spPr>
            <a:xfrm>
              <a:off x="1932393" y="725059"/>
              <a:ext cx="6897511" cy="1442221"/>
            </a:xfrm>
            <a:prstGeom prst="rect">
              <a:avLst/>
            </a:prstGeom>
            <a:noFill/>
          </p:spPr>
          <p:txBody>
            <a:bodyPr wrap="square" rtlCol="0">
              <a:spAutoFit/>
            </a:bodyPr>
            <a:lstStyle/>
            <a:p>
              <a:r>
                <a:rPr lang="en-US" sz="4000" dirty="0">
                  <a:ln w="38100">
                    <a:noFill/>
                  </a:ln>
                  <a:solidFill>
                    <a:srgbClr val="FFFF00"/>
                  </a:solidFill>
                  <a:latin typeface="UTM Thanh Nhac TL" panose="02040603050506020204" pitchFamily="18" charset="0"/>
                </a:rPr>
                <a:t>ĐÀ NẴNG</a:t>
              </a:r>
            </a:p>
          </p:txBody>
        </p:sp>
      </p:grpSp>
      <p:grpSp>
        <p:nvGrpSpPr>
          <p:cNvPr id="23" name="Group 22"/>
          <p:cNvGrpSpPr/>
          <p:nvPr/>
        </p:nvGrpSpPr>
        <p:grpSpPr>
          <a:xfrm>
            <a:off x="4810167" y="174590"/>
            <a:ext cx="6963098" cy="658024"/>
            <a:chOff x="1794932" y="642612"/>
            <a:chExt cx="6963098" cy="658024"/>
          </a:xfrm>
        </p:grpSpPr>
        <p:sp>
          <p:nvSpPr>
            <p:cNvPr id="24" name="TextBox 23"/>
            <p:cNvSpPr txBox="1"/>
            <p:nvPr/>
          </p:nvSpPr>
          <p:spPr>
            <a:xfrm>
              <a:off x="1794932" y="715861"/>
              <a:ext cx="6897511" cy="584775"/>
            </a:xfrm>
            <a:prstGeom prst="rect">
              <a:avLst/>
            </a:prstGeom>
            <a:noFill/>
          </p:spPr>
          <p:txBody>
            <a:bodyPr wrap="square" rtlCol="0">
              <a:spAutoFit/>
            </a:bodyPr>
            <a:lstStyle/>
            <a:p>
              <a:r>
                <a:rPr lang="en-US" sz="3200" dirty="0">
                  <a:ln w="38100">
                    <a:noFill/>
                  </a:ln>
                  <a:latin typeface="UTM Thanh Nhac TL" panose="02040603050506020204" pitchFamily="18" charset="0"/>
                </a:rPr>
                <a:t>THÀNH PHỐ</a:t>
              </a:r>
            </a:p>
          </p:txBody>
        </p:sp>
        <p:sp>
          <p:nvSpPr>
            <p:cNvPr id="25" name="TextBox 24"/>
            <p:cNvSpPr txBox="1"/>
            <p:nvPr/>
          </p:nvSpPr>
          <p:spPr>
            <a:xfrm>
              <a:off x="1860519" y="642612"/>
              <a:ext cx="6897511" cy="584775"/>
            </a:xfrm>
            <a:prstGeom prst="rect">
              <a:avLst/>
            </a:prstGeom>
            <a:noFill/>
          </p:spPr>
          <p:txBody>
            <a:bodyPr wrap="square" rtlCol="0">
              <a:spAutoFit/>
            </a:bodyPr>
            <a:lstStyle/>
            <a:p>
              <a:r>
                <a:rPr lang="en-US" sz="3200" dirty="0">
                  <a:ln w="38100">
                    <a:noFill/>
                  </a:ln>
                  <a:solidFill>
                    <a:srgbClr val="FF8182"/>
                  </a:solidFill>
                  <a:latin typeface="UTM Thanh Nhac TL" panose="02040603050506020204" pitchFamily="18" charset="0"/>
                </a:rPr>
                <a:t>THÀNH PHỐ</a:t>
              </a:r>
            </a:p>
          </p:txBody>
        </p:sp>
      </p:grpSp>
      <p:pic>
        <p:nvPicPr>
          <p:cNvPr id="1026" name="Picture 2" descr="Cầu Rồng - Cổng thông tin du lịch thành phố Đà Nẵ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896" y="974193"/>
            <a:ext cx="4821070" cy="2257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án đảo Sơn Trà - Đà Nẵng có gì hấp dẫ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04493">
            <a:off x="369468" y="3453262"/>
            <a:ext cx="4180613" cy="27093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7 địa điểm du lịch Đà Nẵng đẹp đến mê mẩn quên lối về"/>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22325" y="1787193"/>
            <a:ext cx="6012712" cy="292869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109249">
            <a:off x="7042593" y="3565033"/>
            <a:ext cx="3245775" cy="369332"/>
          </a:xfrm>
          <a:prstGeom prst="rect">
            <a:avLst/>
          </a:prstGeom>
          <a:noFill/>
        </p:spPr>
        <p:txBody>
          <a:bodyPr wrap="square" rtlCol="0">
            <a:spAutoFit/>
          </a:bodyPr>
          <a:lstStyle/>
          <a:p>
            <a:pPr algn="ctr"/>
            <a:r>
              <a:rPr lang="en-US" b="1" dirty="0">
                <a:latin typeface="UTM Ericsson Capital" panose="02040603050506020204" pitchFamily="18" charset="0"/>
              </a:rPr>
              <a:t>BIỂN MỸ KHÊ</a:t>
            </a:r>
          </a:p>
        </p:txBody>
      </p:sp>
      <p:pic>
        <p:nvPicPr>
          <p:cNvPr id="34" name="Graphic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02494" y="3794481"/>
            <a:ext cx="231481" cy="231481"/>
          </a:xfrm>
          <a:prstGeom prst="rect">
            <a:avLst/>
          </a:prstGeom>
        </p:spPr>
      </p:pic>
      <p:pic>
        <p:nvPicPr>
          <p:cNvPr id="1030" name="Picture 6" descr="Du lịch Đà Nẵng đồng loạt “khoác áo mới”, sẵn sàng đón khá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85493">
            <a:off x="6767215" y="3434643"/>
            <a:ext cx="4875528" cy="29211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inh nghiệm khám phá Bán đảo Sơn Trà Đà Nẵng từ A-Z | Huế Smi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8922" y="579055"/>
            <a:ext cx="3787619" cy="247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797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50" presetClass="entr" presetSubtype="0" decel="100000" fill="hold" nodeType="withEffect">
                                  <p:stCondLst>
                                    <p:cond delay="45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3"/>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50" presetClass="entr" presetSubtype="0" decel="100000" fill="hold" nodeType="withEffect">
                                  <p:stCondLst>
                                    <p:cond delay="350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8">
            <a:extLst>
              <a:ext uri="{FF2B5EF4-FFF2-40B4-BE49-F238E27FC236}">
                <a16:creationId xmlns:a16="http://schemas.microsoft.com/office/drawing/2014/main" id="{25B546F6-D709-484E-9F61-12612E5ADE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4"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6"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7"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8"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9"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9145" y="345664"/>
            <a:ext cx="8077335" cy="1714400"/>
          </a:xfrm>
          <a:prstGeom prst="rect">
            <a:avLst/>
          </a:prstGeom>
        </p:spPr>
      </p:pic>
      <p:grpSp>
        <p:nvGrpSpPr>
          <p:cNvPr id="10" name="组合 24">
            <a:extLst>
              <a:ext uri="{FF2B5EF4-FFF2-40B4-BE49-F238E27FC236}">
                <a16:creationId xmlns:a16="http://schemas.microsoft.com/office/drawing/2014/main" id="{7F0DD46E-001A-47DB-873A-2F586BF5CE2A}"/>
              </a:ext>
            </a:extLst>
          </p:cNvPr>
          <p:cNvGrpSpPr/>
          <p:nvPr/>
        </p:nvGrpSpPr>
        <p:grpSpPr>
          <a:xfrm>
            <a:off x="2029971" y="787791"/>
            <a:ext cx="6661799" cy="732062"/>
            <a:chOff x="-372224" y="2413249"/>
            <a:chExt cx="5702856" cy="732230"/>
          </a:xfrm>
        </p:grpSpPr>
        <p:sp>
          <p:nvSpPr>
            <p:cNvPr id="11" name="_14">
              <a:extLst>
                <a:ext uri="{FF2B5EF4-FFF2-40B4-BE49-F238E27FC236}">
                  <a16:creationId xmlns:a16="http://schemas.microsoft.com/office/drawing/2014/main" id="{F8333E21-7DFE-4D5C-8DEB-521839D1A784}"/>
                </a:ext>
              </a:extLst>
            </p:cNvPr>
            <p:cNvSpPr txBox="1">
              <a:spLocks noChangeArrowheads="1"/>
            </p:cNvSpPr>
            <p:nvPr/>
          </p:nvSpPr>
          <p:spPr bwMode="auto">
            <a:xfrm>
              <a:off x="-372224" y="2413249"/>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5400" b="1" spc="600" dirty="0">
                  <a:solidFill>
                    <a:schemeClr val="accent4">
                      <a:lumMod val="60000"/>
                      <a:lumOff val="40000"/>
                    </a:schemeClr>
                  </a:solidFill>
                  <a:latin typeface="Bernard MT Condensed" panose="02050806060905020404" pitchFamily="18" charset="0"/>
                  <a:ea typeface="迷你简卡通" panose="03000509000000000000" pitchFamily="65" charset="-122"/>
                </a:rPr>
                <a:t>01</a:t>
              </a:r>
              <a:endParaRPr lang="zh-CN" altLang="zh-CN" sz="5400" b="1" spc="600" dirty="0">
                <a:solidFill>
                  <a:schemeClr val="accent4">
                    <a:lumMod val="60000"/>
                    <a:lumOff val="40000"/>
                  </a:schemeClr>
                </a:solidFill>
                <a:latin typeface="Bernard MT Condensed" panose="02050806060905020404" pitchFamily="18" charset="0"/>
                <a:ea typeface="迷你简卡通" panose="03000509000000000000" pitchFamily="65" charset="-122"/>
              </a:endParaRPr>
            </a:p>
          </p:txBody>
        </p:sp>
        <p:sp>
          <p:nvSpPr>
            <p:cNvPr id="12" name="矩形 29">
              <a:extLst>
                <a:ext uri="{FF2B5EF4-FFF2-40B4-BE49-F238E27FC236}">
                  <a16:creationId xmlns:a16="http://schemas.microsoft.com/office/drawing/2014/main" id="{2A0D3BD7-9375-4836-A961-E2E2E19018E7}"/>
                </a:ext>
              </a:extLst>
            </p:cNvPr>
            <p:cNvSpPr/>
            <p:nvPr/>
          </p:nvSpPr>
          <p:spPr bwMode="auto">
            <a:xfrm>
              <a:off x="343941" y="2538534"/>
              <a:ext cx="4986691"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spcBef>
                  <a:spcPct val="50000"/>
                </a:spcBef>
              </a:pPr>
              <a:r>
                <a:rPr lang="en-US" altLang="zh-CN" sz="6000" b="1" dirty="0">
                  <a:ln w="28575">
                    <a:solidFill>
                      <a:schemeClr val="bg1"/>
                    </a:solidFill>
                  </a:ln>
                  <a:solidFill>
                    <a:schemeClr val="bg2">
                      <a:lumMod val="25000"/>
                    </a:schemeClr>
                  </a:solidFill>
                  <a:latin typeface="UTM Kabel KT" panose="02040603050506020204" pitchFamily="18" charset="0"/>
                  <a:ea typeface="华文琥珀" panose="02010800040101010101" pitchFamily="2" charset="-122"/>
                </a:rPr>
                <a:t>DU LỊCH QUA MÀN ẢNH NHỎ</a:t>
              </a:r>
              <a:endParaRPr lang="zh-CN" altLang="en-US" sz="6000" b="1" dirty="0">
                <a:ln w="28575">
                  <a:solidFill>
                    <a:schemeClr val="bg1"/>
                  </a:solidFill>
                </a:ln>
                <a:solidFill>
                  <a:schemeClr val="bg2">
                    <a:lumMod val="25000"/>
                  </a:schemeClr>
                </a:solidFill>
                <a:latin typeface="UTM Kabel KT" panose="02040603050506020204" pitchFamily="18" charset="0"/>
                <a:ea typeface="华文琥珀" panose="02010800040101010101" pitchFamily="2" charset="-122"/>
              </a:endParaRPr>
            </a:p>
          </p:txBody>
        </p:sp>
      </p:grpSp>
      <p:pic>
        <p:nvPicPr>
          <p:cNvPr id="15" name="Picture 14" descr="A picture containing toy, doll&#10;&#10;Description automatically generated">
            <a:extLst>
              <a:ext uri="{FF2B5EF4-FFF2-40B4-BE49-F238E27FC236}">
                <a16:creationId xmlns:a16="http://schemas.microsoft.com/office/drawing/2014/main" id="{8EBA80E6-1BE5-4F0D-8910-A8714BD52C0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233039" y="1008433"/>
            <a:ext cx="8191500" cy="6238875"/>
          </a:xfrm>
          <a:prstGeom prst="rect">
            <a:avLst/>
          </a:prstGeom>
        </p:spPr>
      </p:pic>
      <p:pic>
        <p:nvPicPr>
          <p:cNvPr id="16" name="图片 11">
            <a:extLst>
              <a:ext uri="{FF2B5EF4-FFF2-40B4-BE49-F238E27FC236}">
                <a16:creationId xmlns:a16="http://schemas.microsoft.com/office/drawing/2014/main" id="{807DA33C-09E6-4203-B82C-BDB696165B9A}"/>
              </a:ext>
            </a:extLst>
          </p:cNvPr>
          <p:cNvPicPr>
            <a:picLocks noChangeAspect="1"/>
          </p:cNvPicPr>
          <p:nvPr/>
        </p:nvPicPr>
        <p:blipFill rotWithShape="1">
          <a:blip r:embed="rId10">
            <a:extLst>
              <a:ext uri="{28A0092B-C50C-407E-A947-70E740481C1C}">
                <a14:useLocalDpi xmlns:a14="http://schemas.microsoft.com/office/drawing/2010/main" val="0"/>
              </a:ext>
            </a:extLst>
          </a:blip>
          <a:srcRect l="-2" t="37968" r="26979" b="40927"/>
          <a:stretch/>
        </p:blipFill>
        <p:spPr>
          <a:xfrm>
            <a:off x="5399805" y="5605665"/>
            <a:ext cx="4106145" cy="1543049"/>
          </a:xfrm>
          <a:prstGeom prst="rect">
            <a:avLst/>
          </a:prstGeom>
        </p:spPr>
      </p:pic>
      <p:pic>
        <p:nvPicPr>
          <p:cNvPr id="17" name="图片 12">
            <a:extLst>
              <a:ext uri="{FF2B5EF4-FFF2-40B4-BE49-F238E27FC236}">
                <a16:creationId xmlns:a16="http://schemas.microsoft.com/office/drawing/2014/main" id="{99D46E59-40BD-42E6-8890-FEB7816A09B5}"/>
              </a:ext>
            </a:extLst>
          </p:cNvPr>
          <p:cNvPicPr>
            <a:picLocks noChangeAspect="1"/>
          </p:cNvPicPr>
          <p:nvPr/>
        </p:nvPicPr>
        <p:blipFill rotWithShape="1">
          <a:blip r:embed="rId10">
            <a:extLst>
              <a:ext uri="{28A0092B-C50C-407E-A947-70E740481C1C}">
                <a14:useLocalDpi xmlns:a14="http://schemas.microsoft.com/office/drawing/2010/main" val="0"/>
              </a:ext>
            </a:extLst>
          </a:blip>
          <a:srcRect l="-2" t="37968" r="-1479" b="35838"/>
          <a:stretch/>
        </p:blipFill>
        <p:spPr>
          <a:xfrm>
            <a:off x="0" y="5605665"/>
            <a:ext cx="5685633" cy="1915104"/>
          </a:xfrm>
          <a:prstGeom prst="rect">
            <a:avLst/>
          </a:prstGeom>
        </p:spPr>
      </p:pic>
    </p:spTree>
    <p:extLst>
      <p:ext uri="{BB962C8B-B14F-4D97-AF65-F5344CB8AC3E}">
        <p14:creationId xmlns:p14="http://schemas.microsoft.com/office/powerpoint/2010/main" val="40665367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Graphic 18">
            <a:extLst>
              <a:ext uri="{FF2B5EF4-FFF2-40B4-BE49-F238E27FC236}">
                <a16:creationId xmlns:a16="http://schemas.microsoft.com/office/drawing/2014/main" id="{E5CBF11B-AF7C-406B-B8C7-0D6BEB69DC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974" y="0"/>
            <a:ext cx="12344400" cy="6858000"/>
          </a:xfrm>
          <a:prstGeom prst="rect">
            <a:avLst/>
          </a:prstGeom>
        </p:spPr>
      </p:pic>
      <p:pic>
        <p:nvPicPr>
          <p:cNvPr id="6" name="图片 2">
            <a:extLst>
              <a:ext uri="{FF2B5EF4-FFF2-40B4-BE49-F238E27FC236}">
                <a16:creationId xmlns:a16="http://schemas.microsoft.com/office/drawing/2014/main" id="{787209BD-5712-46DE-B489-62E963F18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2027" y="0"/>
            <a:ext cx="12152317" cy="5452659"/>
          </a:xfrm>
          <a:prstGeom prst="rect">
            <a:avLst/>
          </a:prstGeom>
        </p:spPr>
      </p:pic>
      <p:sp>
        <p:nvSpPr>
          <p:cNvPr id="5" name="TextBox 4">
            <a:extLst>
              <a:ext uri="{FF2B5EF4-FFF2-40B4-BE49-F238E27FC236}">
                <a16:creationId xmlns:a16="http://schemas.microsoft.com/office/drawing/2014/main" id="{F500C724-6FE6-41C0-A744-57B0CF4A5CC7}"/>
              </a:ext>
            </a:extLst>
          </p:cNvPr>
          <p:cNvSpPr txBox="1"/>
          <p:nvPr/>
        </p:nvSpPr>
        <p:spPr>
          <a:xfrm>
            <a:off x="176480" y="933328"/>
            <a:ext cx="8095302" cy="4263450"/>
          </a:xfrm>
          <a:prstGeom prst="cloudCallout">
            <a:avLst>
              <a:gd name="adj1" fmla="val 52439"/>
              <a:gd name="adj2" fmla="val 48524"/>
            </a:avLst>
          </a:prstGeom>
          <a:noFill/>
        </p:spPr>
        <p:txBody>
          <a:bodyPr wrap="square" rtlCol="0">
            <a:spAutoFit/>
          </a:bodyPr>
          <a:lstStyle/>
          <a:p>
            <a:pPr algn="ctr"/>
            <a:r>
              <a:rPr lang="en-US" altLang="en-US" sz="4400" b="1" dirty="0">
                <a:solidFill>
                  <a:srgbClr val="002060"/>
                </a:solidFill>
                <a:latin typeface="Cambria" panose="02040503050406030204" pitchFamily="18" charset="0"/>
                <a:ea typeface="Cambria" panose="02040503050406030204" pitchFamily="18" charset="0"/>
              </a:rPr>
              <a:t>TRÒ CHƠI NHÓM 3:</a:t>
            </a:r>
          </a:p>
          <a:p>
            <a:pPr algn="ctr"/>
            <a:r>
              <a:rPr lang="en-US" altLang="en-US" sz="6600" b="1" dirty="0">
                <a:ln>
                  <a:solidFill>
                    <a:schemeClr val="tx1"/>
                  </a:solidFill>
                </a:ln>
                <a:solidFill>
                  <a:schemeClr val="bg1"/>
                </a:solidFill>
                <a:latin typeface="Cambria" panose="02040503050406030204" pitchFamily="18" charset="0"/>
                <a:ea typeface="Cambria" panose="02040503050406030204" pitchFamily="18" charset="0"/>
              </a:rPr>
              <a:t>NHÌN TRANH ĐOÁN LỄ HỘI</a:t>
            </a:r>
          </a:p>
        </p:txBody>
      </p:sp>
      <p:pic>
        <p:nvPicPr>
          <p:cNvPr id="4" name="Picture 3" descr="A picture containing toy, doll&#10;&#10;Description automatically generated">
            <a:extLst>
              <a:ext uri="{FF2B5EF4-FFF2-40B4-BE49-F238E27FC236}">
                <a16:creationId xmlns:a16="http://schemas.microsoft.com/office/drawing/2014/main" id="{5EF4F69C-38B2-4704-8D67-A3279321E19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822665" y="811403"/>
            <a:ext cx="8191500" cy="6238875"/>
          </a:xfrm>
          <a:prstGeom prst="rect">
            <a:avLst/>
          </a:prstGeom>
        </p:spPr>
      </p:pic>
      <p:pic>
        <p:nvPicPr>
          <p:cNvPr id="9" name="图片 11">
            <a:extLst>
              <a:ext uri="{FF2B5EF4-FFF2-40B4-BE49-F238E27FC236}">
                <a16:creationId xmlns:a16="http://schemas.microsoft.com/office/drawing/2014/main" id="{8CD91FAB-503F-4A09-8DEA-380967558336}"/>
              </a:ext>
            </a:extLst>
          </p:cNvPr>
          <p:cNvPicPr>
            <a:picLocks noChangeAspect="1"/>
          </p:cNvPicPr>
          <p:nvPr/>
        </p:nvPicPr>
        <p:blipFill rotWithShape="1">
          <a:blip r:embed="rId8">
            <a:extLst>
              <a:ext uri="{28A0092B-C50C-407E-A947-70E740481C1C}">
                <a14:useLocalDpi xmlns:a14="http://schemas.microsoft.com/office/drawing/2010/main" val="0"/>
              </a:ext>
            </a:extLst>
          </a:blip>
          <a:srcRect l="-2" t="37968" r="26979" b="40927"/>
          <a:stretch/>
        </p:blipFill>
        <p:spPr>
          <a:xfrm>
            <a:off x="8271782" y="5614462"/>
            <a:ext cx="4106145" cy="1543049"/>
          </a:xfrm>
          <a:prstGeom prst="rect">
            <a:avLst/>
          </a:prstGeom>
        </p:spPr>
      </p:pic>
      <p:pic>
        <p:nvPicPr>
          <p:cNvPr id="10" name="图片 12">
            <a:extLst>
              <a:ext uri="{FF2B5EF4-FFF2-40B4-BE49-F238E27FC236}">
                <a16:creationId xmlns:a16="http://schemas.microsoft.com/office/drawing/2014/main" id="{DFC0EE76-64D0-4C79-A95F-E512937E3398}"/>
              </a:ext>
            </a:extLst>
          </p:cNvPr>
          <p:cNvPicPr>
            <a:picLocks noChangeAspect="1"/>
          </p:cNvPicPr>
          <p:nvPr/>
        </p:nvPicPr>
        <p:blipFill rotWithShape="1">
          <a:blip r:embed="rId8">
            <a:extLst>
              <a:ext uri="{28A0092B-C50C-407E-A947-70E740481C1C}">
                <a14:useLocalDpi xmlns:a14="http://schemas.microsoft.com/office/drawing/2010/main" val="0"/>
              </a:ext>
            </a:extLst>
          </a:blip>
          <a:srcRect l="-2" t="37968" r="-1479" b="35838"/>
          <a:stretch/>
        </p:blipFill>
        <p:spPr>
          <a:xfrm>
            <a:off x="0" y="5574584"/>
            <a:ext cx="5685633" cy="1915104"/>
          </a:xfrm>
          <a:prstGeom prst="rect">
            <a:avLst/>
          </a:prstGeom>
        </p:spPr>
      </p:pic>
    </p:spTree>
    <p:extLst>
      <p:ext uri="{BB962C8B-B14F-4D97-AF65-F5344CB8AC3E}">
        <p14:creationId xmlns:p14="http://schemas.microsoft.com/office/powerpoint/2010/main" val="1555731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8">
            <a:extLst>
              <a:ext uri="{FF2B5EF4-FFF2-40B4-BE49-F238E27FC236}">
                <a16:creationId xmlns:a16="http://schemas.microsoft.com/office/drawing/2014/main" id="{BA114941-5546-4FF2-9C98-748E8DF195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pic>
        <p:nvPicPr>
          <p:cNvPr id="2050" name="Picture 2" descr="Lễ hội Đền Hùng: Ngày hội non sông, ngày hội toà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06362"/>
            <a:ext cx="5064125" cy="32347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ỗ Tổ Hùng Vương - Lễ hội Đền Hùng 2021: Gắn bảo tồn di sản với phát triển  du lịch bền vững - BaoHaiDu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89" y="3429000"/>
            <a:ext cx="5064125" cy="334089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656729" y="-156410"/>
            <a:ext cx="6535272" cy="7281110"/>
          </a:xfrm>
          <a:prstGeom prst="roundRect">
            <a:avLst>
              <a:gd name="adj" fmla="val 7172"/>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838265" y="429711"/>
            <a:ext cx="3819525" cy="707886"/>
          </a:xfrm>
          <a:prstGeom prst="rect">
            <a:avLst/>
          </a:prstGeom>
          <a:noFill/>
        </p:spPr>
        <p:txBody>
          <a:bodyPr wrap="square" rtlCol="0">
            <a:spAutoFit/>
          </a:bodyPr>
          <a:lstStyle/>
          <a:p>
            <a:r>
              <a:rPr lang="en-US" sz="4000" b="1" i="1" dirty="0" err="1">
                <a:solidFill>
                  <a:srgbClr val="C00000"/>
                </a:solidFill>
                <a:latin typeface="Cambria" panose="02040503050406030204" pitchFamily="18" charset="0"/>
                <a:ea typeface="Cambria" panose="02040503050406030204" pitchFamily="18" charset="0"/>
              </a:rPr>
              <a:t>Đây</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lễ</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hội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a:t>
            </a:r>
          </a:p>
        </p:txBody>
      </p:sp>
      <p:pic>
        <p:nvPicPr>
          <p:cNvPr id="2054" name="Picture 6" descr="Tìm hiểu lịch sử dựng nước Văn Lang của vua Hùng | Hình ảnh, Vữa, Lịch s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167" y="1370084"/>
            <a:ext cx="5992396" cy="3941977"/>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33632" y="5510494"/>
            <a:ext cx="4566697" cy="707886"/>
          </a:xfrm>
          <a:prstGeom prst="rect">
            <a:avLst/>
          </a:prstGeom>
          <a:solidFill>
            <a:schemeClr val="accent4">
              <a:lumMod val="60000"/>
              <a:lumOff val="40000"/>
            </a:schemeClr>
          </a:solidFill>
          <a:ln w="28575">
            <a:solidFill>
              <a:schemeClr val="tx1"/>
            </a:solidFill>
            <a:prstDash val="dash"/>
          </a:ln>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Lễ</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hội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đền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Hùng</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83883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barn(inVertical)">
                                      <p:cBhvr>
                                        <p:cTn id="29" dur="500"/>
                                        <p:tgtEl>
                                          <p:spTgt spid="2054"/>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8">
            <a:extLst>
              <a:ext uri="{FF2B5EF4-FFF2-40B4-BE49-F238E27FC236}">
                <a16:creationId xmlns:a16="http://schemas.microsoft.com/office/drawing/2014/main" id="{4AE0F218-AC52-41BB-809F-EAE1631024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sp>
        <p:nvSpPr>
          <p:cNvPr id="3" name="Rounded Rectangle 2"/>
          <p:cNvSpPr/>
          <p:nvPr/>
        </p:nvSpPr>
        <p:spPr>
          <a:xfrm>
            <a:off x="5656729" y="-156410"/>
            <a:ext cx="6535272" cy="7281110"/>
          </a:xfrm>
          <a:prstGeom prst="roundRect">
            <a:avLst>
              <a:gd name="adj" fmla="val 7172"/>
            </a:avLst>
          </a:prstGeom>
          <a:solidFill>
            <a:schemeClr val="tx1">
              <a:lumMod val="95000"/>
              <a:lumOff val="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07217" y="421285"/>
            <a:ext cx="3819525" cy="707886"/>
          </a:xfrm>
          <a:prstGeom prst="rect">
            <a:avLst/>
          </a:prstGeom>
          <a:noFill/>
        </p:spPr>
        <p:txBody>
          <a:bodyPr wrap="square" rtlCol="0">
            <a:spAutoFit/>
          </a:bodyPr>
          <a:lstStyle/>
          <a:p>
            <a:r>
              <a:rPr lang="en-US" sz="4000" b="1" i="1" dirty="0" err="1">
                <a:solidFill>
                  <a:schemeClr val="bg1"/>
                </a:solidFill>
                <a:latin typeface="Cambria" panose="02040503050406030204" pitchFamily="18" charset="0"/>
                <a:ea typeface="Cambria" panose="02040503050406030204" pitchFamily="18" charset="0"/>
              </a:rPr>
              <a:t>Đây</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là</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lễ</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hội</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gì</a:t>
            </a:r>
            <a:r>
              <a:rPr lang="en-US" sz="4000" b="1" i="1"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7033632" y="5510494"/>
            <a:ext cx="4566697" cy="1323439"/>
          </a:xfrm>
          <a:prstGeom prst="rect">
            <a:avLst/>
          </a:prstGeom>
          <a:solidFill>
            <a:schemeClr val="accent4">
              <a:lumMod val="60000"/>
              <a:lumOff val="40000"/>
            </a:schemeClr>
          </a:solidFill>
          <a:ln w="28575">
            <a:solidFill>
              <a:schemeClr val="tx1"/>
            </a:solidFill>
            <a:prstDash val="dash"/>
          </a:ln>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Lễ</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hội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cồng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chiêng</a:t>
            </a:r>
            <a:endParaRPr lang="en-US" sz="4000" b="1" dirty="0">
              <a:solidFill>
                <a:srgbClr val="C00000"/>
              </a:solidFill>
              <a:latin typeface="Cambria" panose="02040503050406030204" pitchFamily="18" charset="0"/>
              <a:ea typeface="Cambria" panose="02040503050406030204" pitchFamily="18" charset="0"/>
            </a:endParaRPr>
          </a:p>
          <a:p>
            <a:pPr algn="ctr"/>
            <a:r>
              <a:rPr lang="en-US" sz="4000" b="1" dirty="0" err="1">
                <a:solidFill>
                  <a:srgbClr val="C00000"/>
                </a:solidFill>
                <a:latin typeface="Cambria" panose="02040503050406030204" pitchFamily="18" charset="0"/>
                <a:ea typeface="Cambria" panose="02040503050406030204" pitchFamily="18" charset="0"/>
              </a:rPr>
              <a:t>Tây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Nguyên</a:t>
            </a:r>
            <a:endParaRPr lang="en-US" sz="4000" b="1" dirty="0">
              <a:solidFill>
                <a:srgbClr val="C00000"/>
              </a:solidFill>
              <a:latin typeface="Cambria" panose="02040503050406030204" pitchFamily="18" charset="0"/>
              <a:ea typeface="Cambria" panose="02040503050406030204" pitchFamily="18" charset="0"/>
            </a:endParaRPr>
          </a:p>
        </p:txBody>
      </p:sp>
      <p:pic>
        <p:nvPicPr>
          <p:cNvPr id="3074" name="Picture 2" descr="Trắng đêm với Festival văn hóa cồng chiêng Tây Nguyên - Báo Người lao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100584"/>
            <a:ext cx="5410384" cy="31634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ải nghiệm văn hóa Cồng Chiêng Tây Nguyên qua những tấm hì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341073"/>
            <a:ext cx="5410384" cy="33953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ồng chiêng và lễ hội dân gian Tây Nguyê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343" y="1260492"/>
            <a:ext cx="6070044" cy="4046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4904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1000"/>
                                        <p:tgtEl>
                                          <p:spTgt spid="3078"/>
                                        </p:tgtEl>
                                      </p:cBhvr>
                                    </p:animEffect>
                                    <p:anim calcmode="lin" valueType="num">
                                      <p:cBhvr>
                                        <p:cTn id="18" dur="1000" fill="hold"/>
                                        <p:tgtEl>
                                          <p:spTgt spid="3078"/>
                                        </p:tgtEl>
                                        <p:attrNameLst>
                                          <p:attrName>ppt_x</p:attrName>
                                        </p:attrNameLst>
                                      </p:cBhvr>
                                      <p:tavLst>
                                        <p:tav tm="0">
                                          <p:val>
                                            <p:strVal val="#ppt_x"/>
                                          </p:val>
                                        </p:tav>
                                        <p:tav tm="100000">
                                          <p:val>
                                            <p:strVal val="#ppt_x"/>
                                          </p:val>
                                        </p:tav>
                                      </p:tavLst>
                                    </p:anim>
                                    <p:anim calcmode="lin" valueType="num">
                                      <p:cBhvr>
                                        <p:cTn id="19" dur="1000" fill="hold"/>
                                        <p:tgtEl>
                                          <p:spTgt spid="307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sp>
        <p:nvSpPr>
          <p:cNvPr id="3" name="Rounded Rectangle 2"/>
          <p:cNvSpPr/>
          <p:nvPr/>
        </p:nvSpPr>
        <p:spPr>
          <a:xfrm>
            <a:off x="5656729" y="-156410"/>
            <a:ext cx="6535272" cy="7281110"/>
          </a:xfrm>
          <a:prstGeom prst="roundRect">
            <a:avLst>
              <a:gd name="adj" fmla="val 7172"/>
            </a:avLst>
          </a:prstGeom>
          <a:solidFill>
            <a:schemeClr val="tx1">
              <a:lumMod val="95000"/>
              <a:lumOff val="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07217" y="421285"/>
            <a:ext cx="3819525" cy="707886"/>
          </a:xfrm>
          <a:prstGeom prst="rect">
            <a:avLst/>
          </a:prstGeom>
          <a:noFill/>
        </p:spPr>
        <p:txBody>
          <a:bodyPr wrap="square" rtlCol="0">
            <a:spAutoFit/>
          </a:bodyPr>
          <a:lstStyle/>
          <a:p>
            <a:r>
              <a:rPr lang="en-US" sz="4000" b="1" i="1" dirty="0" err="1">
                <a:solidFill>
                  <a:schemeClr val="bg1"/>
                </a:solidFill>
                <a:latin typeface="Cambria" panose="02040503050406030204" pitchFamily="18" charset="0"/>
                <a:ea typeface="Cambria" panose="02040503050406030204" pitchFamily="18" charset="0"/>
              </a:rPr>
              <a:t>Đây</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là</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lễ</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hội</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gì</a:t>
            </a:r>
            <a:r>
              <a:rPr lang="en-US" sz="4000" b="1" i="1"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7033632" y="5510494"/>
            <a:ext cx="4566697" cy="1323439"/>
          </a:xfrm>
          <a:prstGeom prst="rect">
            <a:avLst/>
          </a:prstGeom>
          <a:solidFill>
            <a:schemeClr val="accent4">
              <a:lumMod val="60000"/>
              <a:lumOff val="40000"/>
            </a:schemeClr>
          </a:solidFill>
          <a:ln w="28575">
            <a:solidFill>
              <a:schemeClr val="tx1"/>
            </a:solidFill>
            <a:prstDash val="dash"/>
          </a:ln>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Lễ</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hội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cồng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chiêng</a:t>
            </a:r>
            <a:endParaRPr lang="en-US" sz="4000" b="1" dirty="0">
              <a:solidFill>
                <a:srgbClr val="C00000"/>
              </a:solidFill>
              <a:latin typeface="Cambria" panose="02040503050406030204" pitchFamily="18" charset="0"/>
              <a:ea typeface="Cambria" panose="02040503050406030204" pitchFamily="18" charset="0"/>
            </a:endParaRPr>
          </a:p>
          <a:p>
            <a:pPr algn="ctr"/>
            <a:r>
              <a:rPr lang="en-US" sz="4000" b="1" dirty="0" err="1">
                <a:solidFill>
                  <a:srgbClr val="C00000"/>
                </a:solidFill>
                <a:latin typeface="Cambria" panose="02040503050406030204" pitchFamily="18" charset="0"/>
                <a:ea typeface="Cambria" panose="02040503050406030204" pitchFamily="18" charset="0"/>
              </a:rPr>
              <a:t>Tây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Nguyên</a:t>
            </a:r>
            <a:endParaRPr lang="en-US" sz="4000" b="1" dirty="0">
              <a:solidFill>
                <a:srgbClr val="C00000"/>
              </a:solidFill>
              <a:latin typeface="Cambria" panose="02040503050406030204" pitchFamily="18" charset="0"/>
              <a:ea typeface="Cambria" panose="02040503050406030204" pitchFamily="18" charset="0"/>
            </a:endParaRPr>
          </a:p>
        </p:txBody>
      </p:sp>
      <p:pic>
        <p:nvPicPr>
          <p:cNvPr id="4098" name="Picture 2" descr="Tạm dừng tổ chức Lễ hội chọi trâu truyền thống Đồ Sơn 2020 do dịch Covi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8647"/>
            <a:ext cx="5410384" cy="31054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ễ Hội Chọi Trâu Đồ Sơn Điểm Thu Hút Của Du Lịch Hải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368233"/>
            <a:ext cx="5410384" cy="32872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Ễ HỘI CHỌI TRÂU ĐỒ SƠN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475" y="1401909"/>
            <a:ext cx="5855544" cy="371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07941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randombar(horizontal)">
                                      <p:cBhvr>
                                        <p:cTn id="25" dur="500"/>
                                        <p:tgtEl>
                                          <p:spTgt spid="410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Graphic 18">
            <a:extLst>
              <a:ext uri="{FF2B5EF4-FFF2-40B4-BE49-F238E27FC236}">
                <a16:creationId xmlns:a16="http://schemas.microsoft.com/office/drawing/2014/main" id="{65908D4B-D25A-409D-8A81-AEACC112D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974" y="0"/>
            <a:ext cx="12344400" cy="6858000"/>
          </a:xfrm>
          <a:prstGeom prst="rect">
            <a:avLst/>
          </a:prstGeom>
        </p:spPr>
      </p:pic>
      <p:sp>
        <p:nvSpPr>
          <p:cNvPr id="5" name="TextBox 4">
            <a:extLst>
              <a:ext uri="{FF2B5EF4-FFF2-40B4-BE49-F238E27FC236}">
                <a16:creationId xmlns:a16="http://schemas.microsoft.com/office/drawing/2014/main" id="{F500C724-6FE6-41C0-A744-57B0CF4A5CC7}"/>
              </a:ext>
            </a:extLst>
          </p:cNvPr>
          <p:cNvSpPr txBox="1"/>
          <p:nvPr/>
        </p:nvSpPr>
        <p:spPr>
          <a:xfrm>
            <a:off x="375317" y="418887"/>
            <a:ext cx="7462397" cy="6231493"/>
          </a:xfrm>
          <a:prstGeom prst="roundRect">
            <a:avLst/>
          </a:prstGeom>
          <a:solidFill>
            <a:schemeClr val="bg1"/>
          </a:solidFill>
        </p:spPr>
        <p:txBody>
          <a:bodyPr wrap="square" rtlCol="0">
            <a:spAutoFit/>
          </a:bodyPr>
          <a:lstStyle/>
          <a:p>
            <a:pPr algn="ctr"/>
            <a:r>
              <a:rPr lang="en-US" altLang="en-US" sz="3600" b="1" dirty="0">
                <a:solidFill>
                  <a:schemeClr val="accent2">
                    <a:lumMod val="75000"/>
                  </a:schemeClr>
                </a:solidFill>
                <a:latin typeface="Cambria" panose="02040503050406030204" pitchFamily="18" charset="0"/>
                <a:ea typeface="Cambria" panose="02040503050406030204" pitchFamily="18" charset="0"/>
              </a:rPr>
              <a:t>GHI NHỚ</a:t>
            </a:r>
          </a:p>
          <a:p>
            <a:pPr algn="just"/>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Đất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nước</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ta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có</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3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miền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cơ</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bản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miền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núi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trung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du;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đồng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bằng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biển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a:t>
            </a:r>
          </a:p>
          <a:p>
            <a:pPr algn="just"/>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thành</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phố</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tiêu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biểu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cho</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3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miền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đất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nước</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Hà</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Nội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Huế</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Đà</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Nẵng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Đà</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Lạt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Cần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Thơ</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Hồ</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Chí</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Minh.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Mỗi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thành</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phố</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có</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nét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nổi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bật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tiêu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biểu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riêng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4" name="Picture 3" descr="A picture containing toy, doll&#10;&#10;Description automatically generated">
            <a:extLst>
              <a:ext uri="{FF2B5EF4-FFF2-40B4-BE49-F238E27FC236}">
                <a16:creationId xmlns:a16="http://schemas.microsoft.com/office/drawing/2014/main" id="{94196A13-2C88-4534-9485-17ED6987FF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5712210" y="1681843"/>
            <a:ext cx="7154999" cy="5449447"/>
          </a:xfrm>
          <a:prstGeom prst="rect">
            <a:avLst/>
          </a:prstGeom>
        </p:spPr>
      </p:pic>
    </p:spTree>
    <p:extLst>
      <p:ext uri="{BB962C8B-B14F-4D97-AF65-F5344CB8AC3E}">
        <p14:creationId xmlns:p14="http://schemas.microsoft.com/office/powerpoint/2010/main" val="1984731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3">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3">
            <a:extLst>
              <a:ext uri="{28A0092B-C50C-407E-A947-70E740481C1C}">
                <a14:useLocalDpi xmlns:a14="http://schemas.microsoft.com/office/drawing/2010/main" val="0"/>
              </a:ext>
            </a:extLst>
          </a:blip>
          <a:srcRect l="26463" t="32714" r="49822" b="46493"/>
          <a:stretch/>
        </p:blipFill>
        <p:spPr>
          <a:xfrm>
            <a:off x="1334145" y="3183282"/>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grpSp>
        <p:nvGrpSpPr>
          <p:cNvPr id="3" name="Group 2">
            <a:extLst>
              <a:ext uri="{FF2B5EF4-FFF2-40B4-BE49-F238E27FC236}">
                <a16:creationId xmlns:a16="http://schemas.microsoft.com/office/drawing/2014/main" id="{3592EDC8-7796-4C30-9E53-ADCED075DBAF}"/>
              </a:ext>
            </a:extLst>
          </p:cNvPr>
          <p:cNvGrpSpPr/>
          <p:nvPr/>
        </p:nvGrpSpPr>
        <p:grpSpPr>
          <a:xfrm>
            <a:off x="3272167" y="932790"/>
            <a:ext cx="5665823" cy="2123658"/>
            <a:chOff x="3188970" y="1333321"/>
            <a:chExt cx="5665823" cy="2123658"/>
          </a:xfrm>
        </p:grpSpPr>
        <p:sp>
          <p:nvSpPr>
            <p:cNvPr id="11" name="文本框 10">
              <a:extLst>
                <a:ext uri="{FF2B5EF4-FFF2-40B4-BE49-F238E27FC236}">
                  <a16:creationId xmlns:a16="http://schemas.microsoft.com/office/drawing/2014/main" id="{AC5F1F1E-0F55-4945-A242-63EB760C006F}"/>
                </a:ext>
              </a:extLst>
            </p:cNvPr>
            <p:cNvSpPr txBox="1"/>
            <p:nvPr/>
          </p:nvSpPr>
          <p:spPr>
            <a:xfrm>
              <a:off x="3188970" y="1333321"/>
              <a:ext cx="54864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UTM Showcard" panose="02040603050506020204" pitchFamily="18" charset="0"/>
                  <a:ea typeface="华文琥珀" panose="02010800040101010101" pitchFamily="2" charset="-122"/>
                </a:rPr>
                <a:t>CHÚC</a:t>
              </a:r>
              <a:r>
                <a:rPr kumimoji="0" lang="en-US" altLang="zh-CN" sz="6600" b="1" i="0" u="none" strike="noStrike" kern="1200" cap="none" spc="0" normalizeH="0" noProof="0">
                  <a:ln>
                    <a:noFill/>
                  </a:ln>
                  <a:solidFill>
                    <a:prstClr val="white"/>
                  </a:solidFill>
                  <a:effectLst/>
                  <a:uLnTx/>
                  <a:uFillTx/>
                  <a:latin typeface="UTM Showcard" panose="02040603050506020204" pitchFamily="18" charset="0"/>
                  <a:ea typeface="华文琥珀" panose="02010800040101010101" pitchFamily="2" charset="-122"/>
                </a:rPr>
                <a:t> CÁC EM HỌC TỐT</a:t>
              </a:r>
              <a:endParaRPr kumimoji="0" lang="zh-CN" altLang="en-US" sz="6600" b="1" i="0" u="none" strike="noStrike" kern="1200" cap="none" spc="0" normalizeH="0" baseline="0" noProof="0" dirty="0">
                <a:ln>
                  <a:noFill/>
                </a:ln>
                <a:solidFill>
                  <a:prstClr val="white"/>
                </a:solidFill>
                <a:effectLst/>
                <a:uLnTx/>
                <a:uFillTx/>
                <a:latin typeface="UTM Showcard" panose="02040603050506020204" pitchFamily="18" charset="0"/>
                <a:ea typeface="华文琥珀" panose="02010800040101010101" pitchFamily="2" charset="-122"/>
              </a:endParaRPr>
            </a:p>
          </p:txBody>
        </p:sp>
        <p:sp>
          <p:nvSpPr>
            <p:cNvPr id="13" name="文本框 10">
              <a:extLst>
                <a:ext uri="{FF2B5EF4-FFF2-40B4-BE49-F238E27FC236}">
                  <a16:creationId xmlns:a16="http://schemas.microsoft.com/office/drawing/2014/main" id="{14AC2DD4-40B7-451A-A7CD-6E4B07096E15}"/>
                </a:ext>
              </a:extLst>
            </p:cNvPr>
            <p:cNvSpPr txBox="1"/>
            <p:nvPr/>
          </p:nvSpPr>
          <p:spPr>
            <a:xfrm>
              <a:off x="3188970" y="1333321"/>
              <a:ext cx="566582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70AD47">
                      <a:lumMod val="75000"/>
                    </a:srgbClr>
                  </a:solidFill>
                  <a:effectLst/>
                  <a:uLnTx/>
                  <a:uFillTx/>
                  <a:latin typeface="UTM Showcard" panose="02040603050506020204" pitchFamily="18" charset="0"/>
                  <a:ea typeface="华文琥珀" panose="02010800040101010101" pitchFamily="2" charset="-122"/>
                </a:rPr>
                <a:t>CHÚC</a:t>
              </a:r>
              <a:r>
                <a:rPr kumimoji="0" lang="en-US" altLang="zh-CN" sz="6600" b="1" i="0" u="none" strike="noStrike" kern="1200" cap="none" spc="0" normalizeH="0" noProof="0">
                  <a:ln>
                    <a:noFill/>
                  </a:ln>
                  <a:solidFill>
                    <a:srgbClr val="70AD47">
                      <a:lumMod val="75000"/>
                    </a:srgbClr>
                  </a:solidFill>
                  <a:effectLst/>
                  <a:uLnTx/>
                  <a:uFillTx/>
                  <a:latin typeface="UTM Showcard" panose="02040603050506020204" pitchFamily="18" charset="0"/>
                  <a:ea typeface="华文琥珀" panose="02010800040101010101" pitchFamily="2" charset="-122"/>
                </a:rPr>
                <a:t> CÁC EM HỌC TỐT</a:t>
              </a:r>
              <a:endParaRPr kumimoji="0" lang="zh-CN" altLang="en-US" sz="6600" b="1" i="0" u="none" strike="noStrike" kern="1200" cap="none" spc="0" normalizeH="0" baseline="0" noProof="0" dirty="0">
                <a:ln>
                  <a:noFill/>
                </a:ln>
                <a:solidFill>
                  <a:srgbClr val="70AD47">
                    <a:lumMod val="75000"/>
                  </a:srgbClr>
                </a:solidFill>
                <a:effectLst/>
                <a:uLnTx/>
                <a:uFillTx/>
                <a:latin typeface="UTM Showcard" panose="02040603050506020204" pitchFamily="18" charset="0"/>
                <a:ea typeface="华文琥珀" panose="02010800040101010101" pitchFamily="2" charset="-122"/>
              </a:endParaRPr>
            </a:p>
          </p:txBody>
        </p:sp>
      </p:grpSp>
      <p:pic>
        <p:nvPicPr>
          <p:cNvPr id="24" name="Picture 23" descr="A picture containing toy, doll&#10;&#10;Description automatically generated">
            <a:extLst>
              <a:ext uri="{FF2B5EF4-FFF2-40B4-BE49-F238E27FC236}">
                <a16:creationId xmlns:a16="http://schemas.microsoft.com/office/drawing/2014/main" id="{BCDFCA97-86DF-4A53-ABF4-03AB1EAD9D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863019" y="950626"/>
            <a:ext cx="8191500" cy="6238875"/>
          </a:xfrm>
          <a:prstGeom prst="rect">
            <a:avLst/>
          </a:prstGeom>
        </p:spPr>
      </p:pic>
    </p:spTree>
    <p:extLst>
      <p:ext uri="{BB962C8B-B14F-4D97-AF65-F5344CB8AC3E}">
        <p14:creationId xmlns:p14="http://schemas.microsoft.com/office/powerpoint/2010/main" val="289216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4368"/>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liệu - Qùa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8453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6279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g.loigiaihay.com/picture/2018/0417/hinh-18-dia-12-ddn_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198060" y="9463"/>
            <a:ext cx="4993940" cy="684853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8">
            <a:extLst>
              <a:ext uri="{FF2B5EF4-FFF2-40B4-BE49-F238E27FC236}">
                <a16:creationId xmlns:a16="http://schemas.microsoft.com/office/drawing/2014/main" id="{73C4CA00-D516-4E9B-A073-0CACD17E7397}"/>
              </a:ext>
            </a:extLst>
          </p:cNvPr>
          <p:cNvSpPr/>
          <p:nvPr/>
        </p:nvSpPr>
        <p:spPr>
          <a:xfrm>
            <a:off x="516439" y="146382"/>
            <a:ext cx="6558129" cy="1505955"/>
          </a:xfrm>
          <a:prstGeom prst="wedgeRoundRectCallout">
            <a:avLst>
              <a:gd name="adj1" fmla="val -33431"/>
              <a:gd name="adj2" fmla="val 12108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a:solidFill>
                  <a:schemeClr val="accent6">
                    <a:lumMod val="50000"/>
                  </a:schemeClr>
                </a:solidFill>
                <a:latin typeface="UTM Alexander" panose="02040603050506020204" pitchFamily="18" charset="0"/>
                <a:cs typeface="Arial" panose="020B0604020202020204" pitchFamily="34" charset="0"/>
              </a:rPr>
              <a:t>Quan sát lược đồ Địa lí tự nhiên Việt Nam và chỉ vị trí của</a:t>
            </a:r>
            <a:r>
              <a:rPr lang="en-US" sz="3200">
                <a:solidFill>
                  <a:schemeClr val="accent6">
                    <a:lumMod val="50000"/>
                  </a:schemeClr>
                </a:solidFill>
                <a:latin typeface="Arial" panose="020B0604020202020204" pitchFamily="34" charset="0"/>
                <a:cs typeface="Arial" panose="020B0604020202020204" pitchFamily="34" charset="0"/>
              </a:rPr>
              <a:t>: </a:t>
            </a:r>
            <a:endParaRPr lang="en-US" sz="3200">
              <a:solidFill>
                <a:schemeClr val="accent6">
                  <a:lumMod val="50000"/>
                </a:schemeClr>
              </a:solidFill>
              <a:latin typeface="UTM Alexander" panose="02040603050506020204" pitchFamily="18" charset="0"/>
              <a:cs typeface="Arial" panose="020B0604020202020204" pitchFamily="34" charset="0"/>
            </a:endParaRPr>
          </a:p>
        </p:txBody>
      </p:sp>
      <p:pic>
        <p:nvPicPr>
          <p:cNvPr id="6" name="Picture 5" descr="A picture containing toy, LEGO, doll&#10;&#10;Description automatically generated">
            <a:extLst>
              <a:ext uri="{FF2B5EF4-FFF2-40B4-BE49-F238E27FC236}">
                <a16:creationId xmlns:a16="http://schemas.microsoft.com/office/drawing/2014/main" id="{C7828A59-E414-4889-917F-EA4C2D069B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88" b="90354" l="6173" r="96296">
                        <a14:foregroundMark x1="46296" y1="5788" x2="46296" y2="5788"/>
                        <a14:foregroundMark x1="46296" y1="5788" x2="46296" y2="5788"/>
                        <a14:foregroundMark x1="24074" y1="76206" x2="24074" y2="76206"/>
                        <a14:foregroundMark x1="24074" y1="76206" x2="24074" y2="76206"/>
                        <a14:foregroundMark x1="24691" y1="85209" x2="24691" y2="85209"/>
                        <a14:foregroundMark x1="7407" y1="90354" x2="7407" y2="90354"/>
                        <a14:foregroundMark x1="6790" y1="90354" x2="6790" y2="90354"/>
                        <a14:foregroundMark x1="36420" y1="88746" x2="36420" y2="88746"/>
                        <a14:foregroundMark x1="36420" y1="88746" x2="36420" y2="88746"/>
                        <a14:foregroundMark x1="68519" y1="89389" x2="68519" y2="89389"/>
                        <a14:foregroundMark x1="68519" y1="89389" x2="68519" y2="89389"/>
                        <a14:foregroundMark x1="94444" y1="33441" x2="92593" y2="33119"/>
                        <a14:foregroundMark x1="90741" y1="33119" x2="90741" y2="33119"/>
                        <a14:foregroundMark x1="20370" y1="55305" x2="20370" y2="55305"/>
                        <a14:foregroundMark x1="20370" y1="55305" x2="20370" y2="55305"/>
                        <a14:foregroundMark x1="22222" y1="62379" x2="22222" y2="62379"/>
                        <a14:foregroundMark x1="22222" y1="62379" x2="22222" y2="62379"/>
                        <a14:foregroundMark x1="66049" y1="88424" x2="66049" y2="88424"/>
                        <a14:foregroundMark x1="66049" y1="88424" x2="66049" y2="88424"/>
                        <a14:foregroundMark x1="63580" y1="84566" x2="63580" y2="84566"/>
                        <a14:foregroundMark x1="63580" y1="84566" x2="63580" y2="84566"/>
                        <a14:foregroundMark x1="74691" y1="90354" x2="74691" y2="90354"/>
                        <a14:foregroundMark x1="75926" y1="90354" x2="75926" y2="90354"/>
                        <a14:foregroundMark x1="43210" y1="82315" x2="43210" y2="82315"/>
                        <a14:foregroundMark x1="38889" y1="84887" x2="38889" y2="84887"/>
                        <a14:foregroundMark x1="38889" y1="84887" x2="38889" y2="84887"/>
                        <a14:foregroundMark x1="37654" y1="82958" x2="37654" y2="82958"/>
                        <a14:foregroundMark x1="37037" y1="83923" x2="37037" y2="83923"/>
                        <a14:foregroundMark x1="42593" y1="83923" x2="42593" y2="83923"/>
                        <a14:foregroundMark x1="42593" y1="83923" x2="42593" y2="83923"/>
                        <a14:foregroundMark x1="44444" y1="83601" x2="44444" y2="83601"/>
                        <a14:foregroundMark x1="63580" y1="83601" x2="63580" y2="83601"/>
                        <a14:foregroundMark x1="62963" y1="83601" x2="62963" y2="83601"/>
                        <a14:foregroundMark x1="64815" y1="82315" x2="64815" y2="82315"/>
                        <a14:foregroundMark x1="65432" y1="82958" x2="67284" y2="83923"/>
                        <a14:foregroundMark x1="61111" y1="84887" x2="61111" y2="84887"/>
                        <a14:foregroundMark x1="61111" y1="84566" x2="61111" y2="84566"/>
                        <a14:foregroundMark x1="96296" y1="28296" x2="96296" y2="28296"/>
                        <a14:foregroundMark x1="96296" y1="28296" x2="96296" y2="28296"/>
                        <a14:foregroundMark x1="93827" y1="30547" x2="93827" y2="30547"/>
                        <a14:foregroundMark x1="93827" y1="30547" x2="93827" y2="30547"/>
                        <a14:foregroundMark x1="58642" y1="45016" x2="58642" y2="45016"/>
                        <a14:foregroundMark x1="58642" y1="45016" x2="58642" y2="45016"/>
                        <a14:foregroundMark x1="47531" y1="46302" x2="47531" y2="46302"/>
                        <a14:foregroundMark x1="47531" y1="46302" x2="47531" y2="46302"/>
                        <a14:foregroundMark x1="47531" y1="43408" x2="47531" y2="43408"/>
                        <a14:foregroundMark x1="47531" y1="43730" x2="47531" y2="4373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9807849" y="3262974"/>
            <a:ext cx="2384151" cy="3871401"/>
          </a:xfrm>
          <a:prstGeom prst="rect">
            <a:avLst/>
          </a:prstGeom>
        </p:spPr>
      </p:pic>
      <p:sp>
        <p:nvSpPr>
          <p:cNvPr id="3" name="Rounded Rectangle 2"/>
          <p:cNvSpPr/>
          <p:nvPr/>
        </p:nvSpPr>
        <p:spPr>
          <a:xfrm>
            <a:off x="1581692" y="1926607"/>
            <a:ext cx="5616368" cy="109458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48590" y="1892971"/>
            <a:ext cx="5401344" cy="1077218"/>
          </a:xfrm>
          <a:prstGeom prst="rect">
            <a:avLst/>
          </a:prstGeom>
          <a:noFill/>
        </p:spPr>
        <p:txBody>
          <a:bodyPr wrap="square" rtlCol="0">
            <a:spAutoFit/>
          </a:bodyPr>
          <a:lstStyle/>
          <a:p>
            <a:pPr algn="just"/>
            <a:r>
              <a:rPr lang="en-US" sz="3200">
                <a:solidFill>
                  <a:srgbClr val="002060"/>
                </a:solidFill>
                <a:latin typeface="UTM Alexander" panose="02040603050506020204" pitchFamily="18" charset="0"/>
              </a:rPr>
              <a:t>Dãy Hoàng Liên Sơn, đỉnh Phan-xi-păng</a:t>
            </a:r>
          </a:p>
        </p:txBody>
      </p:sp>
      <p:sp>
        <p:nvSpPr>
          <p:cNvPr id="9" name="Rounded Rectangle 8"/>
          <p:cNvSpPr/>
          <p:nvPr/>
        </p:nvSpPr>
        <p:spPr>
          <a:xfrm>
            <a:off x="1519946" y="3262974"/>
            <a:ext cx="5616368" cy="1872452"/>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41078" y="3297571"/>
            <a:ext cx="5401344" cy="1569660"/>
          </a:xfrm>
          <a:prstGeom prst="rect">
            <a:avLst/>
          </a:prstGeom>
          <a:noFill/>
        </p:spPr>
        <p:txBody>
          <a:bodyPr wrap="square" rtlCol="0">
            <a:spAutoFit/>
          </a:bodyPr>
          <a:lstStyle/>
          <a:p>
            <a:pPr algn="just"/>
            <a:r>
              <a:rPr lang="en-US" sz="3200">
                <a:solidFill>
                  <a:srgbClr val="002060"/>
                </a:solidFill>
                <a:latin typeface="UTM Alexander" panose="02040603050506020204" pitchFamily="18" charset="0"/>
              </a:rPr>
              <a:t>Đồng bằng Bắc Bộ, đồng bằng Nam bộ và các đồng Duyên hải miền Trung.</a:t>
            </a:r>
          </a:p>
        </p:txBody>
      </p:sp>
      <p:sp>
        <p:nvSpPr>
          <p:cNvPr id="12" name="Rounded Rectangle 11"/>
          <p:cNvSpPr/>
          <p:nvPr/>
        </p:nvSpPr>
        <p:spPr>
          <a:xfrm>
            <a:off x="1550819" y="5566273"/>
            <a:ext cx="5616368" cy="96411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41078" y="5772909"/>
            <a:ext cx="5556982" cy="584775"/>
          </a:xfrm>
          <a:prstGeom prst="rect">
            <a:avLst/>
          </a:prstGeom>
          <a:noFill/>
        </p:spPr>
        <p:txBody>
          <a:bodyPr wrap="square" rtlCol="0">
            <a:spAutoFit/>
          </a:bodyPr>
          <a:lstStyle/>
          <a:p>
            <a:r>
              <a:rPr lang="en-US" sz="3200">
                <a:solidFill>
                  <a:srgbClr val="002060"/>
                </a:solidFill>
                <a:latin typeface="UTM Alexander" panose="02040603050506020204" pitchFamily="18" charset="0"/>
              </a:rPr>
              <a:t>Các cao nguyên ở Tây Nguyên.</a:t>
            </a:r>
          </a:p>
        </p:txBody>
      </p:sp>
    </p:spTree>
    <p:extLst>
      <p:ext uri="{BB962C8B-B14F-4D97-AF65-F5344CB8AC3E}">
        <p14:creationId xmlns:p14="http://schemas.microsoft.com/office/powerpoint/2010/main" val="14231100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p:bldP spid="9" grpId="0" animBg="1"/>
      <p:bldP spid="10" grpId="0"/>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8">
            <a:extLst>
              <a:ext uri="{FF2B5EF4-FFF2-40B4-BE49-F238E27FC236}">
                <a16:creationId xmlns:a16="http://schemas.microsoft.com/office/drawing/2014/main" id="{8662239C-415A-4450-956B-5636186FEA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9947"/>
            <a:ext cx="11174855" cy="6858000"/>
          </a:xfrm>
          <a:prstGeom prst="rect">
            <a:avLst/>
          </a:prstGeom>
        </p:spPr>
      </p:pic>
      <p:pic>
        <p:nvPicPr>
          <p:cNvPr id="6"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7"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8" name="图片 16">
            <a:extLst>
              <a:ext uri="{FF2B5EF4-FFF2-40B4-BE49-F238E27FC236}">
                <a16:creationId xmlns:a16="http://schemas.microsoft.com/office/drawing/2014/main" id="{53345779-2C71-497B-9DDA-27EAF7A14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9"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0"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1" name="Picture 10" descr="Map&#10;&#10;Description automatically generated">
            <a:extLst>
              <a:ext uri="{FF2B5EF4-FFF2-40B4-BE49-F238E27FC236}">
                <a16:creationId xmlns:a16="http://schemas.microsoft.com/office/drawing/2014/main" id="{71D601B1-2574-4713-B009-6525B7501486}"/>
              </a:ext>
            </a:extLst>
          </p:cNvPr>
          <p:cNvPicPr>
            <a:picLocks noChangeAspect="1"/>
          </p:cNvPicPr>
          <p:nvPr/>
        </p:nvPicPr>
        <p:blipFill rotWithShape="1">
          <a:blip r:embed="rId7">
            <a:extLst>
              <a:ext uri="{28A0092B-C50C-407E-A947-70E740481C1C}">
                <a14:useLocalDpi xmlns:a14="http://schemas.microsoft.com/office/drawing/2010/main" val="0"/>
              </a:ext>
            </a:extLst>
          </a:blip>
          <a:srcRect b="16526"/>
          <a:stretch/>
        </p:blipFill>
        <p:spPr>
          <a:xfrm>
            <a:off x="170844" y="198345"/>
            <a:ext cx="7724775" cy="6352851"/>
          </a:xfrm>
          <a:prstGeom prst="rect">
            <a:avLst/>
          </a:prstGeom>
          <a:ln>
            <a:noFill/>
          </a:ln>
          <a:effectLst>
            <a:softEdge rad="112500"/>
          </a:effectLst>
        </p:spPr>
      </p:pic>
      <p:sp>
        <p:nvSpPr>
          <p:cNvPr id="12" name="Oval 11">
            <a:extLst>
              <a:ext uri="{FF2B5EF4-FFF2-40B4-BE49-F238E27FC236}">
                <a16:creationId xmlns:a16="http://schemas.microsoft.com/office/drawing/2014/main" id="{E95A6F08-CCC0-49D1-8EB3-81FDC9FBEBC6}"/>
              </a:ext>
            </a:extLst>
          </p:cNvPr>
          <p:cNvSpPr/>
          <p:nvPr/>
        </p:nvSpPr>
        <p:spPr>
          <a:xfrm>
            <a:off x="1729145" y="1543050"/>
            <a:ext cx="2053114" cy="2192951"/>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ular Callout 3">
            <a:extLst>
              <a:ext uri="{FF2B5EF4-FFF2-40B4-BE49-F238E27FC236}">
                <a16:creationId xmlns:a16="http://schemas.microsoft.com/office/drawing/2014/main" id="{5DC36DD9-1F09-4B5A-9251-58A0C5B75E4B}"/>
              </a:ext>
            </a:extLst>
          </p:cNvPr>
          <p:cNvSpPr/>
          <p:nvPr/>
        </p:nvSpPr>
        <p:spPr>
          <a:xfrm>
            <a:off x="8282403" y="194509"/>
            <a:ext cx="3575165" cy="2303603"/>
          </a:xfrm>
          <a:prstGeom prst="wedgeRoundRectCallout">
            <a:avLst>
              <a:gd name="adj1" fmla="val 8715"/>
              <a:gd name="adj2" fmla="val 8703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descr="A picture containing clipart, toy&#10;&#10;Description automatically generated">
            <a:extLst>
              <a:ext uri="{FF2B5EF4-FFF2-40B4-BE49-F238E27FC236}">
                <a16:creationId xmlns:a16="http://schemas.microsoft.com/office/drawing/2014/main" id="{0A41CE97-E074-4311-92ED-603533CB88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sp>
        <p:nvSpPr>
          <p:cNvPr id="15" name="TextBox 14">
            <a:extLst>
              <a:ext uri="{FF2B5EF4-FFF2-40B4-BE49-F238E27FC236}">
                <a16:creationId xmlns:a16="http://schemas.microsoft.com/office/drawing/2014/main" id="{1A255337-C648-4B7C-ABBE-FD88370054E9}"/>
              </a:ext>
            </a:extLst>
          </p:cNvPr>
          <p:cNvSpPr txBox="1"/>
          <p:nvPr/>
        </p:nvSpPr>
        <p:spPr>
          <a:xfrm>
            <a:off x="8517302" y="237560"/>
            <a:ext cx="3078439" cy="2246769"/>
          </a:xfrm>
          <a:prstGeom prst="rect">
            <a:avLst/>
          </a:prstGeom>
          <a:noFill/>
        </p:spPr>
        <p:txBody>
          <a:bodyPr wrap="square">
            <a:spAutoFit/>
          </a:bodyPr>
          <a:lstStyle/>
          <a:p>
            <a:pPr algn="just"/>
            <a:r>
              <a:rPr lang="en-US" sz="2000" dirty="0" err="1">
                <a:solidFill>
                  <a:schemeClr val="accent6">
                    <a:lumMod val="50000"/>
                  </a:schemeClr>
                </a:solidFill>
                <a:latin typeface="UTM Azuki" panose="02040603050506020204" pitchFamily="18" charset="0"/>
                <a:cs typeface="Arial" panose="020B0604020202020204" pitchFamily="34" charset="0"/>
              </a:rPr>
              <a:t>Dãy</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Hoàng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Liên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Sơn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nằm</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giữa</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sông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Hồng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và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sông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Đây</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dãy</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núi</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cao</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đồ</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sộ</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nhất</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nứớc</a:t>
            </a:r>
            <a:r>
              <a:rPr lang="en-US" sz="2000" dirty="0">
                <a:solidFill>
                  <a:schemeClr val="accent6">
                    <a:lumMod val="50000"/>
                  </a:schemeClr>
                </a:solidFill>
                <a:latin typeface="UTM Azuki" panose="02040603050506020204" pitchFamily="18" charset="0"/>
                <a:cs typeface="Arial" panose="020B0604020202020204" pitchFamily="34" charset="0"/>
              </a:rPr>
              <a:t> ta, </a:t>
            </a:r>
            <a:r>
              <a:rPr lang="en-US" sz="2000" dirty="0" err="1">
                <a:solidFill>
                  <a:schemeClr val="accent6">
                    <a:lumMod val="50000"/>
                  </a:schemeClr>
                </a:solidFill>
                <a:latin typeface="UTM Azuki" panose="02040603050506020204" pitchFamily="18" charset="0"/>
                <a:cs typeface="Arial" panose="020B0604020202020204" pitchFamily="34" charset="0"/>
              </a:rPr>
              <a:t>có</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nhiều</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đỉnh</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nhọn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sườn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dốc</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thung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lũng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hẹp</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và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sâu</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Khí</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hậu</a:t>
            </a:r>
            <a:r>
              <a:rPr lang="en-US" sz="2000" dirty="0">
                <a:solidFill>
                  <a:schemeClr val="accent6">
                    <a:lumMod val="50000"/>
                  </a:schemeClr>
                </a:solidFill>
                <a:latin typeface="UTM Azuki" panose="02040603050506020204" pitchFamily="18" charset="0"/>
                <a:cs typeface="Arial" panose="020B0604020202020204" pitchFamily="34" charset="0"/>
              </a:rPr>
              <a:t> ở </a:t>
            </a:r>
            <a:r>
              <a:rPr lang="en-US" sz="2000" dirty="0" err="1">
                <a:solidFill>
                  <a:schemeClr val="accent6">
                    <a:lumMod val="50000"/>
                  </a:schemeClr>
                </a:solidFill>
                <a:latin typeface="UTM Azuki" panose="02040603050506020204" pitchFamily="18" charset="0"/>
                <a:cs typeface="Arial" panose="020B0604020202020204" pitchFamily="34" charset="0"/>
              </a:rPr>
              <a:t>những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nơi</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cao</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lạnh</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quanh</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năm</a:t>
            </a:r>
            <a:r>
              <a:rPr lang="en-US" sz="2000" dirty="0">
                <a:solidFill>
                  <a:schemeClr val="accent6">
                    <a:lumMod val="50000"/>
                  </a:schemeClr>
                </a:solidFill>
                <a:latin typeface="UTM Azuki" panose="02040603050506020204" pitchFamily="18" charset="0"/>
                <a:cs typeface="Arial" panose="020B0604020202020204" pitchFamily="34" charset="0"/>
              </a:rPr>
              <a:t>.</a:t>
            </a:r>
            <a:endParaRPr lang="zh-CN" altLang="en-US" sz="2000" dirty="0">
              <a:solidFill>
                <a:schemeClr val="accent6">
                  <a:lumMod val="50000"/>
                </a:schemeClr>
              </a:solidFill>
              <a:latin typeface="UTM Azuki" panose="02040603050506020204" pitchFamily="18" charset="0"/>
              <a:ea typeface="华文琥珀" panose="02010800040101010101" pitchFamily="2" charset="-122"/>
            </a:endParaRPr>
          </a:p>
        </p:txBody>
      </p:sp>
      <p:pic>
        <p:nvPicPr>
          <p:cNvPr id="16" name="Picture 15" descr="A picture containing text, mountain, nature, background&#10;&#10;Description automatically generated">
            <a:extLst>
              <a:ext uri="{FF2B5EF4-FFF2-40B4-BE49-F238E27FC236}">
                <a16:creationId xmlns:a16="http://schemas.microsoft.com/office/drawing/2014/main" id="{40B94E22-67B4-4934-B065-D31029F4E0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1409" y="180270"/>
            <a:ext cx="3848861" cy="2894901"/>
          </a:xfrm>
          <a:prstGeom prst="rect">
            <a:avLst/>
          </a:prstGeom>
          <a:ln>
            <a:noFill/>
          </a:ln>
          <a:effectLst>
            <a:softEdge rad="112500"/>
          </a:effectLst>
        </p:spPr>
      </p:pic>
      <p:pic>
        <p:nvPicPr>
          <p:cNvPr id="17" name="Picture 16" descr="A picture containing nature, mountain, clouds, hillside&#10;&#10;Description automatically generated">
            <a:extLst>
              <a:ext uri="{FF2B5EF4-FFF2-40B4-BE49-F238E27FC236}">
                <a16:creationId xmlns:a16="http://schemas.microsoft.com/office/drawing/2014/main" id="{2FFC0679-C815-4B51-930C-781747CAD62A}"/>
              </a:ext>
            </a:extLst>
          </p:cNvPr>
          <p:cNvPicPr>
            <a:picLocks noChangeAspect="1"/>
          </p:cNvPicPr>
          <p:nvPr/>
        </p:nvPicPr>
        <p:blipFill rotWithShape="1">
          <a:blip r:embed="rId11">
            <a:extLst>
              <a:ext uri="{28A0092B-C50C-407E-A947-70E740481C1C}">
                <a14:useLocalDpi xmlns:a14="http://schemas.microsoft.com/office/drawing/2010/main" val="0"/>
              </a:ext>
            </a:extLst>
          </a:blip>
          <a:srcRect r="4854" b="9466"/>
          <a:stretch/>
        </p:blipFill>
        <p:spPr>
          <a:xfrm>
            <a:off x="4484090" y="3616215"/>
            <a:ext cx="3411529" cy="3149353"/>
          </a:xfrm>
          <a:prstGeom prst="rect">
            <a:avLst/>
          </a:prstGeom>
          <a:ln>
            <a:noFill/>
          </a:ln>
          <a:effectLst>
            <a:softEdge rad="112500"/>
          </a:effectLst>
        </p:spPr>
      </p:pic>
      <p:pic>
        <p:nvPicPr>
          <p:cNvPr id="18" name="Picture 17" descr="A picture containing text, sky, outdoor, shore&#10;&#10;Description automatically generated">
            <a:extLst>
              <a:ext uri="{FF2B5EF4-FFF2-40B4-BE49-F238E27FC236}">
                <a16:creationId xmlns:a16="http://schemas.microsoft.com/office/drawing/2014/main" id="{9B3879E7-D7F6-4B59-BA8C-D3148E04AF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475" y="3971122"/>
            <a:ext cx="3948745" cy="2886878"/>
          </a:xfrm>
          <a:prstGeom prst="rect">
            <a:avLst/>
          </a:prstGeom>
          <a:ln>
            <a:noFill/>
          </a:ln>
          <a:effectLst>
            <a:softEdge rad="112500"/>
          </a:effectLst>
        </p:spPr>
      </p:pic>
      <p:sp>
        <p:nvSpPr>
          <p:cNvPr id="19" name="Rounded Rectangular Callout 8">
            <a:extLst>
              <a:ext uri="{FF2B5EF4-FFF2-40B4-BE49-F238E27FC236}">
                <a16:creationId xmlns:a16="http://schemas.microsoft.com/office/drawing/2014/main" id="{73C4CA00-D516-4E9B-A073-0CACD17E7397}"/>
              </a:ext>
            </a:extLst>
          </p:cNvPr>
          <p:cNvSpPr/>
          <p:nvPr/>
        </p:nvSpPr>
        <p:spPr>
          <a:xfrm>
            <a:off x="8200608" y="194508"/>
            <a:ext cx="3738753" cy="2303603"/>
          </a:xfrm>
          <a:prstGeom prst="wedgeRoundRectCallout">
            <a:avLst>
              <a:gd name="adj1" fmla="val 7909"/>
              <a:gd name="adj2" fmla="val 8991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500" dirty="0" err="1">
                <a:solidFill>
                  <a:schemeClr val="accent6">
                    <a:lumMod val="50000"/>
                  </a:schemeClr>
                </a:solidFill>
                <a:latin typeface="UTM Azuki" panose="02040603050506020204" pitchFamily="18" charset="0"/>
                <a:cs typeface="Arial" panose="020B0604020202020204" pitchFamily="34" charset="0"/>
              </a:rPr>
              <a:t>Dãy</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Hoàng</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Liên</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Sơn</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có</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đỉnh</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núi</a:t>
            </a:r>
            <a:r>
              <a:rPr lang="en-US" sz="2500" dirty="0">
                <a:solidFill>
                  <a:schemeClr val="accent6">
                    <a:lumMod val="50000"/>
                  </a:schemeClr>
                </a:solidFill>
                <a:latin typeface="UTM Azuki" panose="02040603050506020204" pitchFamily="18" charset="0"/>
                <a:cs typeface="Arial" panose="020B0604020202020204" pitchFamily="34" charset="0"/>
              </a:rPr>
              <a:t> Phan Xi </a:t>
            </a:r>
            <a:r>
              <a:rPr lang="en-US" sz="2500" dirty="0" err="1">
                <a:solidFill>
                  <a:schemeClr val="accent6">
                    <a:lumMod val="50000"/>
                  </a:schemeClr>
                </a:solidFill>
                <a:latin typeface="UTM Azuki" panose="02040603050506020204" pitchFamily="18" charset="0"/>
                <a:cs typeface="Arial" panose="020B0604020202020204" pitchFamily="34" charset="0"/>
              </a:rPr>
              <a:t>Păng</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cao</a:t>
            </a:r>
            <a:r>
              <a:rPr lang="en-US" sz="2500" dirty="0">
                <a:solidFill>
                  <a:schemeClr val="accent6">
                    <a:lumMod val="50000"/>
                  </a:schemeClr>
                </a:solidFill>
                <a:latin typeface="UTM Azuki" panose="02040603050506020204" pitchFamily="18" charset="0"/>
                <a:cs typeface="Arial" panose="020B0604020202020204" pitchFamily="34" charset="0"/>
              </a:rPr>
              <a:t> 3143m, </a:t>
            </a:r>
            <a:r>
              <a:rPr lang="en-US" sz="2500" dirty="0" err="1">
                <a:solidFill>
                  <a:schemeClr val="accent6">
                    <a:lumMod val="50000"/>
                  </a:schemeClr>
                </a:solidFill>
                <a:latin typeface="UTM Azuki" panose="02040603050506020204" pitchFamily="18" charset="0"/>
                <a:cs typeface="Arial" panose="020B0604020202020204" pitchFamily="34" charset="0"/>
              </a:rPr>
              <a:t>được</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mệnh</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danh</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là</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nóc</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nhà</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của</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Tổ</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quốc</a:t>
            </a:r>
            <a:r>
              <a:rPr lang="en-US" sz="2500" dirty="0">
                <a:solidFill>
                  <a:schemeClr val="accent6">
                    <a:lumMod val="50000"/>
                  </a:schemeClr>
                </a:solidFill>
                <a:latin typeface="UTM Azuki" panose="02040603050506020204" pitchFamily="18" charset="0"/>
                <a:cs typeface="Arial" panose="020B0604020202020204" pitchFamily="34" charset="0"/>
              </a:rPr>
              <a:t>.</a:t>
            </a:r>
            <a:endParaRPr lang="vi-VN" sz="2500" dirty="0">
              <a:solidFill>
                <a:schemeClr val="accent6">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784834" y="311824"/>
            <a:ext cx="3504778" cy="523220"/>
          </a:xfrm>
          <a:prstGeom prst="rect">
            <a:avLst/>
          </a:prstGeom>
          <a:noFill/>
        </p:spPr>
        <p:txBody>
          <a:bodyPr wrap="square" rtlCol="0">
            <a:spAutoFit/>
          </a:bodyPr>
          <a:lstStyle/>
          <a:p>
            <a:r>
              <a:rPr lang="en-US" sz="2800">
                <a:ln w="79375">
                  <a:solidFill>
                    <a:schemeClr val="bg1"/>
                  </a:solidFill>
                </a:ln>
                <a:solidFill>
                  <a:schemeClr val="bg1"/>
                </a:solidFill>
                <a:latin typeface="UTM Guanine" panose="02040603050506020204" pitchFamily="18" charset="0"/>
              </a:rPr>
              <a:t>HOÀNG LIÊN SƠN</a:t>
            </a:r>
          </a:p>
        </p:txBody>
      </p:sp>
      <p:sp>
        <p:nvSpPr>
          <p:cNvPr id="21" name="TextBox 20"/>
          <p:cNvSpPr txBox="1"/>
          <p:nvPr/>
        </p:nvSpPr>
        <p:spPr>
          <a:xfrm>
            <a:off x="770861" y="309929"/>
            <a:ext cx="3586511" cy="523220"/>
          </a:xfrm>
          <a:prstGeom prst="rect">
            <a:avLst/>
          </a:prstGeom>
          <a:noFill/>
        </p:spPr>
        <p:txBody>
          <a:bodyPr wrap="square" rtlCol="0">
            <a:spAutoFit/>
          </a:bodyPr>
          <a:lstStyle/>
          <a:p>
            <a:r>
              <a:rPr lang="en-US" sz="2800">
                <a:solidFill>
                  <a:srgbClr val="0070C0"/>
                </a:solidFill>
                <a:latin typeface="UTM Guanine" panose="02040603050506020204" pitchFamily="18" charset="0"/>
              </a:rPr>
              <a:t>HOÀNG LIÊN SƠN</a:t>
            </a:r>
          </a:p>
        </p:txBody>
      </p:sp>
    </p:spTree>
    <p:extLst>
      <p:ext uri="{BB962C8B-B14F-4D97-AF65-F5344CB8AC3E}">
        <p14:creationId xmlns:p14="http://schemas.microsoft.com/office/powerpoint/2010/main" val="1882655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ãy xác định trên bản đồ Địa lí tự nhiên Việt Nam (hoặc Atlat Địa ií Việt  Nam) hai đồng bằng lớn của nước ta và các đồng bằng nhỏ hẹp ở">
            <a:extLst>
              <a:ext uri="{FF2B5EF4-FFF2-40B4-BE49-F238E27FC236}">
                <a16:creationId xmlns:a16="http://schemas.microsoft.com/office/drawing/2014/main" id="{8D755F29-4FCB-41EF-88BF-1E1966AC0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176" y="0"/>
            <a:ext cx="5457824" cy="700087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6BD1FB69-8C91-423F-8CC4-4ACA2CAA61B6}"/>
              </a:ext>
            </a:extLst>
          </p:cNvPr>
          <p:cNvSpPr>
            <a:spLocks/>
          </p:cNvSpPr>
          <p:nvPr/>
        </p:nvSpPr>
        <p:spPr bwMode="auto">
          <a:xfrm>
            <a:off x="8058150" y="828675"/>
            <a:ext cx="1162050" cy="838199"/>
          </a:xfrm>
          <a:custGeom>
            <a:avLst/>
            <a:gdLst>
              <a:gd name="T0" fmla="*/ 253073 w 685"/>
              <a:gd name="T1" fmla="*/ 40220 h 575"/>
              <a:gd name="T2" fmla="*/ 269945 w 685"/>
              <a:gd name="T3" fmla="*/ 80441 h 575"/>
              <a:gd name="T4" fmla="*/ 236201 w 685"/>
              <a:gd name="T5" fmla="*/ 40220 h 575"/>
              <a:gd name="T6" fmla="*/ 134972 w 685"/>
              <a:gd name="T7" fmla="*/ 0 h 575"/>
              <a:gd name="T8" fmla="*/ 0 w 685"/>
              <a:gd name="T9" fmla="*/ 40220 h 575"/>
              <a:gd name="T10" fmla="*/ 16872 w 685"/>
              <a:gd name="T11" fmla="*/ 80441 h 575"/>
              <a:gd name="T12" fmla="*/ 50615 w 685"/>
              <a:gd name="T13" fmla="*/ 120661 h 575"/>
              <a:gd name="T14" fmla="*/ 67486 w 685"/>
              <a:gd name="T15" fmla="*/ 174288 h 575"/>
              <a:gd name="T16" fmla="*/ 168715 w 685"/>
              <a:gd name="T17" fmla="*/ 227915 h 575"/>
              <a:gd name="T18" fmla="*/ 134972 w 685"/>
              <a:gd name="T19" fmla="*/ 321763 h 575"/>
              <a:gd name="T20" fmla="*/ 236201 w 685"/>
              <a:gd name="T21" fmla="*/ 348576 h 575"/>
              <a:gd name="T22" fmla="*/ 269945 w 685"/>
              <a:gd name="T23" fmla="*/ 388796 h 575"/>
              <a:gd name="T24" fmla="*/ 388045 w 685"/>
              <a:gd name="T25" fmla="*/ 402203 h 575"/>
              <a:gd name="T26" fmla="*/ 455531 w 685"/>
              <a:gd name="T27" fmla="*/ 496051 h 575"/>
              <a:gd name="T28" fmla="*/ 506146 w 685"/>
              <a:gd name="T29" fmla="*/ 522864 h 575"/>
              <a:gd name="T30" fmla="*/ 489274 w 685"/>
              <a:gd name="T31" fmla="*/ 670339 h 575"/>
              <a:gd name="T32" fmla="*/ 455531 w 685"/>
              <a:gd name="T33" fmla="*/ 710559 h 575"/>
              <a:gd name="T34" fmla="*/ 539889 w 685"/>
              <a:gd name="T35" fmla="*/ 723966 h 575"/>
              <a:gd name="T36" fmla="*/ 624247 w 685"/>
              <a:gd name="T37" fmla="*/ 817813 h 575"/>
              <a:gd name="T38" fmla="*/ 708604 w 685"/>
              <a:gd name="T39" fmla="*/ 871440 h 575"/>
              <a:gd name="T40" fmla="*/ 776090 w 685"/>
              <a:gd name="T41" fmla="*/ 938474 h 575"/>
              <a:gd name="T42" fmla="*/ 877320 w 685"/>
              <a:gd name="T43" fmla="*/ 898254 h 575"/>
              <a:gd name="T44" fmla="*/ 894191 w 685"/>
              <a:gd name="T45" fmla="*/ 858034 h 575"/>
              <a:gd name="T46" fmla="*/ 978549 w 685"/>
              <a:gd name="T47" fmla="*/ 791000 h 575"/>
              <a:gd name="T48" fmla="*/ 1029163 w 685"/>
              <a:gd name="T49" fmla="*/ 710559 h 575"/>
              <a:gd name="T50" fmla="*/ 1062906 w 685"/>
              <a:gd name="T51" fmla="*/ 603305 h 575"/>
              <a:gd name="T52" fmla="*/ 1130393 w 685"/>
              <a:gd name="T53" fmla="*/ 589898 h 575"/>
              <a:gd name="T54" fmla="*/ 1147264 w 685"/>
              <a:gd name="T55" fmla="*/ 536271 h 575"/>
              <a:gd name="T56" fmla="*/ 1400337 w 685"/>
              <a:gd name="T57" fmla="*/ 469237 h 575"/>
              <a:gd name="T58" fmla="*/ 1366594 w 685"/>
              <a:gd name="T59" fmla="*/ 375390 h 575"/>
              <a:gd name="T60" fmla="*/ 894191 w 685"/>
              <a:gd name="T61" fmla="*/ 348576 h 575"/>
              <a:gd name="T62" fmla="*/ 1130393 w 685"/>
              <a:gd name="T63" fmla="*/ 294949 h 575"/>
              <a:gd name="T64" fmla="*/ 1113521 w 685"/>
              <a:gd name="T65" fmla="*/ 214508 h 575"/>
              <a:gd name="T66" fmla="*/ 978549 w 685"/>
              <a:gd name="T67" fmla="*/ 187695 h 575"/>
              <a:gd name="T68" fmla="*/ 877320 w 685"/>
              <a:gd name="T69" fmla="*/ 147475 h 575"/>
              <a:gd name="T70" fmla="*/ 860448 w 685"/>
              <a:gd name="T71" fmla="*/ 107254 h 575"/>
              <a:gd name="T72" fmla="*/ 624247 w 685"/>
              <a:gd name="T73" fmla="*/ 80441 h 575"/>
              <a:gd name="T74" fmla="*/ 523017 w 685"/>
              <a:gd name="T75" fmla="*/ 40220 h 575"/>
              <a:gd name="T76" fmla="*/ 573632 w 685"/>
              <a:gd name="T77" fmla="*/ 120661 h 575"/>
              <a:gd name="T78" fmla="*/ 556761 w 685"/>
              <a:gd name="T79" fmla="*/ 214508 h 575"/>
              <a:gd name="T80" fmla="*/ 421788 w 685"/>
              <a:gd name="T81" fmla="*/ 174288 h 575"/>
              <a:gd name="T82" fmla="*/ 253073 w 685"/>
              <a:gd name="T83" fmla="*/ 40220 h 5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5"/>
              <a:gd name="T127" fmla="*/ 0 h 575"/>
              <a:gd name="T128" fmla="*/ 685 w 685"/>
              <a:gd name="T129" fmla="*/ 575 h 5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5" h="575">
                <a:moveTo>
                  <a:pt x="120" y="24"/>
                </a:moveTo>
                <a:cubicBezTo>
                  <a:pt x="123" y="32"/>
                  <a:pt x="136" y="48"/>
                  <a:pt x="128" y="48"/>
                </a:cubicBezTo>
                <a:cubicBezTo>
                  <a:pt x="118" y="48"/>
                  <a:pt x="119" y="31"/>
                  <a:pt x="112" y="24"/>
                </a:cubicBezTo>
                <a:cubicBezTo>
                  <a:pt x="96" y="8"/>
                  <a:pt x="84" y="7"/>
                  <a:pt x="64" y="0"/>
                </a:cubicBezTo>
                <a:cubicBezTo>
                  <a:pt x="44" y="31"/>
                  <a:pt x="35" y="36"/>
                  <a:pt x="0" y="24"/>
                </a:cubicBezTo>
                <a:cubicBezTo>
                  <a:pt x="3" y="32"/>
                  <a:pt x="4" y="40"/>
                  <a:pt x="8" y="48"/>
                </a:cubicBezTo>
                <a:cubicBezTo>
                  <a:pt x="12" y="57"/>
                  <a:pt x="20" y="63"/>
                  <a:pt x="24" y="72"/>
                </a:cubicBezTo>
                <a:cubicBezTo>
                  <a:pt x="28" y="82"/>
                  <a:pt x="25" y="96"/>
                  <a:pt x="32" y="104"/>
                </a:cubicBezTo>
                <a:cubicBezTo>
                  <a:pt x="45" y="118"/>
                  <a:pt x="80" y="136"/>
                  <a:pt x="80" y="136"/>
                </a:cubicBezTo>
                <a:cubicBezTo>
                  <a:pt x="101" y="167"/>
                  <a:pt x="101" y="180"/>
                  <a:pt x="64" y="192"/>
                </a:cubicBezTo>
                <a:cubicBezTo>
                  <a:pt x="80" y="197"/>
                  <a:pt x="103" y="194"/>
                  <a:pt x="112" y="208"/>
                </a:cubicBezTo>
                <a:cubicBezTo>
                  <a:pt x="117" y="216"/>
                  <a:pt x="119" y="228"/>
                  <a:pt x="128" y="232"/>
                </a:cubicBezTo>
                <a:cubicBezTo>
                  <a:pt x="145" y="240"/>
                  <a:pt x="165" y="237"/>
                  <a:pt x="184" y="240"/>
                </a:cubicBezTo>
                <a:cubicBezTo>
                  <a:pt x="235" y="257"/>
                  <a:pt x="184" y="232"/>
                  <a:pt x="216" y="296"/>
                </a:cubicBezTo>
                <a:cubicBezTo>
                  <a:pt x="220" y="305"/>
                  <a:pt x="232" y="307"/>
                  <a:pt x="240" y="312"/>
                </a:cubicBezTo>
                <a:cubicBezTo>
                  <a:pt x="237" y="341"/>
                  <a:pt x="238" y="371"/>
                  <a:pt x="232" y="400"/>
                </a:cubicBezTo>
                <a:cubicBezTo>
                  <a:pt x="230" y="409"/>
                  <a:pt x="210" y="416"/>
                  <a:pt x="216" y="424"/>
                </a:cubicBezTo>
                <a:cubicBezTo>
                  <a:pt x="224" y="435"/>
                  <a:pt x="243" y="429"/>
                  <a:pt x="256" y="432"/>
                </a:cubicBezTo>
                <a:cubicBezTo>
                  <a:pt x="275" y="488"/>
                  <a:pt x="256" y="475"/>
                  <a:pt x="296" y="488"/>
                </a:cubicBezTo>
                <a:cubicBezTo>
                  <a:pt x="319" y="557"/>
                  <a:pt x="281" y="465"/>
                  <a:pt x="336" y="520"/>
                </a:cubicBezTo>
                <a:cubicBezTo>
                  <a:pt x="391" y="575"/>
                  <a:pt x="299" y="537"/>
                  <a:pt x="368" y="560"/>
                </a:cubicBezTo>
                <a:cubicBezTo>
                  <a:pt x="384" y="555"/>
                  <a:pt x="405" y="550"/>
                  <a:pt x="416" y="536"/>
                </a:cubicBezTo>
                <a:cubicBezTo>
                  <a:pt x="421" y="529"/>
                  <a:pt x="420" y="520"/>
                  <a:pt x="424" y="512"/>
                </a:cubicBezTo>
                <a:cubicBezTo>
                  <a:pt x="437" y="485"/>
                  <a:pt x="440" y="488"/>
                  <a:pt x="464" y="472"/>
                </a:cubicBezTo>
                <a:cubicBezTo>
                  <a:pt x="480" y="449"/>
                  <a:pt x="481" y="450"/>
                  <a:pt x="488" y="424"/>
                </a:cubicBezTo>
                <a:cubicBezTo>
                  <a:pt x="493" y="403"/>
                  <a:pt x="487" y="374"/>
                  <a:pt x="504" y="360"/>
                </a:cubicBezTo>
                <a:cubicBezTo>
                  <a:pt x="513" y="353"/>
                  <a:pt x="525" y="355"/>
                  <a:pt x="536" y="352"/>
                </a:cubicBezTo>
                <a:cubicBezTo>
                  <a:pt x="539" y="341"/>
                  <a:pt x="538" y="329"/>
                  <a:pt x="544" y="320"/>
                </a:cubicBezTo>
                <a:cubicBezTo>
                  <a:pt x="562" y="293"/>
                  <a:pt x="635" y="286"/>
                  <a:pt x="664" y="280"/>
                </a:cubicBezTo>
                <a:cubicBezTo>
                  <a:pt x="685" y="249"/>
                  <a:pt x="685" y="236"/>
                  <a:pt x="648" y="224"/>
                </a:cubicBezTo>
                <a:cubicBezTo>
                  <a:pt x="578" y="229"/>
                  <a:pt x="487" y="250"/>
                  <a:pt x="424" y="208"/>
                </a:cubicBezTo>
                <a:cubicBezTo>
                  <a:pt x="479" y="200"/>
                  <a:pt x="488" y="188"/>
                  <a:pt x="536" y="176"/>
                </a:cubicBezTo>
                <a:cubicBezTo>
                  <a:pt x="533" y="160"/>
                  <a:pt x="540" y="139"/>
                  <a:pt x="528" y="128"/>
                </a:cubicBezTo>
                <a:cubicBezTo>
                  <a:pt x="512" y="113"/>
                  <a:pt x="464" y="112"/>
                  <a:pt x="464" y="112"/>
                </a:cubicBezTo>
                <a:cubicBezTo>
                  <a:pt x="449" y="102"/>
                  <a:pt x="429" y="101"/>
                  <a:pt x="416" y="88"/>
                </a:cubicBezTo>
                <a:cubicBezTo>
                  <a:pt x="410" y="82"/>
                  <a:pt x="416" y="67"/>
                  <a:pt x="408" y="64"/>
                </a:cubicBezTo>
                <a:cubicBezTo>
                  <a:pt x="374" y="49"/>
                  <a:pt x="333" y="54"/>
                  <a:pt x="296" y="48"/>
                </a:cubicBezTo>
                <a:cubicBezTo>
                  <a:pt x="295" y="47"/>
                  <a:pt x="255" y="17"/>
                  <a:pt x="248" y="24"/>
                </a:cubicBezTo>
                <a:cubicBezTo>
                  <a:pt x="241" y="31"/>
                  <a:pt x="271" y="71"/>
                  <a:pt x="272" y="72"/>
                </a:cubicBezTo>
                <a:cubicBezTo>
                  <a:pt x="269" y="91"/>
                  <a:pt x="277" y="115"/>
                  <a:pt x="264" y="128"/>
                </a:cubicBezTo>
                <a:cubicBezTo>
                  <a:pt x="250" y="142"/>
                  <a:pt x="210" y="111"/>
                  <a:pt x="200" y="104"/>
                </a:cubicBezTo>
                <a:cubicBezTo>
                  <a:pt x="186" y="63"/>
                  <a:pt x="160" y="37"/>
                  <a:pt x="120" y="24"/>
                </a:cubicBezTo>
                <a:close/>
              </a:path>
            </a:pathLst>
          </a:custGeom>
          <a:solidFill>
            <a:srgbClr val="99CC00"/>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 name="Rounded Rectangular Callout 8">
            <a:extLst>
              <a:ext uri="{FF2B5EF4-FFF2-40B4-BE49-F238E27FC236}">
                <a16:creationId xmlns:a16="http://schemas.microsoft.com/office/drawing/2014/main" id="{73C4CA00-D516-4E9B-A073-0CACD17E7397}"/>
              </a:ext>
            </a:extLst>
          </p:cNvPr>
          <p:cNvSpPr/>
          <p:nvPr/>
        </p:nvSpPr>
        <p:spPr>
          <a:xfrm>
            <a:off x="516439" y="146382"/>
            <a:ext cx="5547477" cy="1505955"/>
          </a:xfrm>
          <a:prstGeom prst="wedgeRoundRectCallout">
            <a:avLst>
              <a:gd name="adj1" fmla="val 82411"/>
              <a:gd name="adj2" fmla="val 1349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a:solidFill>
                  <a:schemeClr val="accent6">
                    <a:lumMod val="50000"/>
                  </a:schemeClr>
                </a:solidFill>
                <a:latin typeface="UTM Alexander" panose="02040603050506020204" pitchFamily="18" charset="0"/>
                <a:cs typeface="Arial" panose="020B0604020202020204" pitchFamily="34" charset="0"/>
              </a:rPr>
              <a:t>Đồng bằng Bắc Bộ</a:t>
            </a:r>
          </a:p>
        </p:txBody>
      </p:sp>
      <p:sp>
        <p:nvSpPr>
          <p:cNvPr id="6" name="Oval 5">
            <a:extLst>
              <a:ext uri="{FF2B5EF4-FFF2-40B4-BE49-F238E27FC236}">
                <a16:creationId xmlns:a16="http://schemas.microsoft.com/office/drawing/2014/main" id="{AD7AE1B0-DBE1-45AB-93BD-A57636229DE9}"/>
              </a:ext>
            </a:extLst>
          </p:cNvPr>
          <p:cNvSpPr/>
          <p:nvPr/>
        </p:nvSpPr>
        <p:spPr>
          <a:xfrm>
            <a:off x="7735656" y="5019869"/>
            <a:ext cx="1688262" cy="1450890"/>
          </a:xfrm>
          <a:prstGeom prst="ellipse">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8">
            <a:extLst>
              <a:ext uri="{FF2B5EF4-FFF2-40B4-BE49-F238E27FC236}">
                <a16:creationId xmlns:a16="http://schemas.microsoft.com/office/drawing/2014/main" id="{73C4CA00-D516-4E9B-A073-0CACD17E7397}"/>
              </a:ext>
            </a:extLst>
          </p:cNvPr>
          <p:cNvSpPr/>
          <p:nvPr/>
        </p:nvSpPr>
        <p:spPr>
          <a:xfrm>
            <a:off x="331955" y="5277853"/>
            <a:ext cx="5547477" cy="1066800"/>
          </a:xfrm>
          <a:prstGeom prst="wedgeRoundRectCallout">
            <a:avLst>
              <a:gd name="adj1" fmla="val 82411"/>
              <a:gd name="adj2" fmla="val 1349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a:solidFill>
                  <a:schemeClr val="accent6">
                    <a:lumMod val="50000"/>
                  </a:schemeClr>
                </a:solidFill>
                <a:latin typeface="UTM Alexander" panose="02040603050506020204" pitchFamily="18" charset="0"/>
                <a:cs typeface="Arial" panose="020B0604020202020204" pitchFamily="34" charset="0"/>
              </a:rPr>
              <a:t>Đồng bằng Nam Bộ</a:t>
            </a:r>
          </a:p>
        </p:txBody>
      </p:sp>
      <p:sp>
        <p:nvSpPr>
          <p:cNvPr id="8" name="Freeform 3">
            <a:extLst>
              <a:ext uri="{FF2B5EF4-FFF2-40B4-BE49-F238E27FC236}">
                <a16:creationId xmlns:a16="http://schemas.microsoft.com/office/drawing/2014/main" id="{9C7491C8-44E4-49EB-8F8E-5856FF834758}"/>
              </a:ext>
            </a:extLst>
          </p:cNvPr>
          <p:cNvSpPr>
            <a:spLocks/>
          </p:cNvSpPr>
          <p:nvPr/>
        </p:nvSpPr>
        <p:spPr bwMode="auto">
          <a:xfrm>
            <a:off x="8470232" y="1666875"/>
            <a:ext cx="1882619" cy="4092242"/>
          </a:xfrm>
          <a:custGeom>
            <a:avLst/>
            <a:gdLst>
              <a:gd name="T0" fmla="*/ 258 w 2552"/>
              <a:gd name="T1" fmla="*/ 27 h 3264"/>
              <a:gd name="T2" fmla="*/ 148 w 2552"/>
              <a:gd name="T3" fmla="*/ 256 h 3264"/>
              <a:gd name="T4" fmla="*/ 194 w 2552"/>
              <a:gd name="T5" fmla="*/ 366 h 3264"/>
              <a:gd name="T6" fmla="*/ 312 w 2552"/>
              <a:gd name="T7" fmla="*/ 466 h 3264"/>
              <a:gd name="T8" fmla="*/ 486 w 2552"/>
              <a:gd name="T9" fmla="*/ 521 h 3264"/>
              <a:gd name="T10" fmla="*/ 669 w 2552"/>
              <a:gd name="T11" fmla="*/ 686 h 3264"/>
              <a:gd name="T12" fmla="*/ 770 w 2552"/>
              <a:gd name="T13" fmla="*/ 777 h 3264"/>
              <a:gd name="T14" fmla="*/ 1035 w 2552"/>
              <a:gd name="T15" fmla="*/ 914 h 3264"/>
              <a:gd name="T16" fmla="*/ 1272 w 2552"/>
              <a:gd name="T17" fmla="*/ 1051 h 3264"/>
              <a:gd name="T18" fmla="*/ 1538 w 2552"/>
              <a:gd name="T19" fmla="*/ 1179 h 3264"/>
              <a:gd name="T20" fmla="*/ 1702 w 2552"/>
              <a:gd name="T21" fmla="*/ 1234 h 3264"/>
              <a:gd name="T22" fmla="*/ 1739 w 2552"/>
              <a:gd name="T23" fmla="*/ 1280 h 3264"/>
              <a:gd name="T24" fmla="*/ 1848 w 2552"/>
              <a:gd name="T25" fmla="*/ 1344 h 3264"/>
              <a:gd name="T26" fmla="*/ 1949 w 2552"/>
              <a:gd name="T27" fmla="*/ 1408 h 3264"/>
              <a:gd name="T28" fmla="*/ 2077 w 2552"/>
              <a:gd name="T29" fmla="*/ 1518 h 3264"/>
              <a:gd name="T30" fmla="*/ 2214 w 2552"/>
              <a:gd name="T31" fmla="*/ 1673 h 3264"/>
              <a:gd name="T32" fmla="*/ 2434 w 2552"/>
              <a:gd name="T33" fmla="*/ 2020 h 3264"/>
              <a:gd name="T34" fmla="*/ 2452 w 2552"/>
              <a:gd name="T35" fmla="*/ 2176 h 3264"/>
              <a:gd name="T36" fmla="*/ 2507 w 2552"/>
              <a:gd name="T37" fmla="*/ 2340 h 3264"/>
              <a:gd name="T38" fmla="*/ 2397 w 2552"/>
              <a:gd name="T39" fmla="*/ 2478 h 3264"/>
              <a:gd name="T40" fmla="*/ 2443 w 2552"/>
              <a:gd name="T41" fmla="*/ 2542 h 3264"/>
              <a:gd name="T42" fmla="*/ 2388 w 2552"/>
              <a:gd name="T43" fmla="*/ 2642 h 3264"/>
              <a:gd name="T44" fmla="*/ 2287 w 2552"/>
              <a:gd name="T45" fmla="*/ 2825 h 3264"/>
              <a:gd name="T46" fmla="*/ 1958 w 2552"/>
              <a:gd name="T47" fmla="*/ 2962 h 3264"/>
              <a:gd name="T48" fmla="*/ 1693 w 2552"/>
              <a:gd name="T49" fmla="*/ 3063 h 3264"/>
              <a:gd name="T50" fmla="*/ 1611 w 2552"/>
              <a:gd name="T51" fmla="*/ 3118 h 3264"/>
              <a:gd name="T52" fmla="*/ 1355 w 2552"/>
              <a:gd name="T53" fmla="*/ 3154 h 3264"/>
              <a:gd name="T54" fmla="*/ 1410 w 2552"/>
              <a:gd name="T55" fmla="*/ 3127 h 3264"/>
              <a:gd name="T56" fmla="*/ 1190 w 2552"/>
              <a:gd name="T57" fmla="*/ 3200 h 3264"/>
              <a:gd name="T58" fmla="*/ 1099 w 2552"/>
              <a:gd name="T59" fmla="*/ 3236 h 3264"/>
              <a:gd name="T60" fmla="*/ 1245 w 2552"/>
              <a:gd name="T61" fmla="*/ 3099 h 3264"/>
              <a:gd name="T62" fmla="*/ 1739 w 2552"/>
              <a:gd name="T63" fmla="*/ 2971 h 3264"/>
              <a:gd name="T64" fmla="*/ 2114 w 2552"/>
              <a:gd name="T65" fmla="*/ 2862 h 3264"/>
              <a:gd name="T66" fmla="*/ 2278 w 2552"/>
              <a:gd name="T67" fmla="*/ 2734 h 3264"/>
              <a:gd name="T68" fmla="*/ 2205 w 2552"/>
              <a:gd name="T69" fmla="*/ 2596 h 3264"/>
              <a:gd name="T70" fmla="*/ 2315 w 2552"/>
              <a:gd name="T71" fmla="*/ 2450 h 3264"/>
              <a:gd name="T72" fmla="*/ 2415 w 2552"/>
              <a:gd name="T73" fmla="*/ 2359 h 3264"/>
              <a:gd name="T74" fmla="*/ 2351 w 2552"/>
              <a:gd name="T75" fmla="*/ 2112 h 3264"/>
              <a:gd name="T76" fmla="*/ 2251 w 2552"/>
              <a:gd name="T77" fmla="*/ 2020 h 3264"/>
              <a:gd name="T78" fmla="*/ 2278 w 2552"/>
              <a:gd name="T79" fmla="*/ 1947 h 3264"/>
              <a:gd name="T80" fmla="*/ 2223 w 2552"/>
              <a:gd name="T81" fmla="*/ 1874 h 3264"/>
              <a:gd name="T82" fmla="*/ 2059 w 2552"/>
              <a:gd name="T83" fmla="*/ 1646 h 3264"/>
              <a:gd name="T84" fmla="*/ 1940 w 2552"/>
              <a:gd name="T85" fmla="*/ 1518 h 3264"/>
              <a:gd name="T86" fmla="*/ 1775 w 2552"/>
              <a:gd name="T87" fmla="*/ 1444 h 3264"/>
              <a:gd name="T88" fmla="*/ 1647 w 2552"/>
              <a:gd name="T89" fmla="*/ 1289 h 3264"/>
              <a:gd name="T90" fmla="*/ 1254 w 2552"/>
              <a:gd name="T91" fmla="*/ 1161 h 3264"/>
              <a:gd name="T92" fmla="*/ 971 w 2552"/>
              <a:gd name="T93" fmla="*/ 978 h 3264"/>
              <a:gd name="T94" fmla="*/ 861 w 2552"/>
              <a:gd name="T95" fmla="*/ 923 h 3264"/>
              <a:gd name="T96" fmla="*/ 706 w 2552"/>
              <a:gd name="T97" fmla="*/ 832 h 3264"/>
              <a:gd name="T98" fmla="*/ 578 w 2552"/>
              <a:gd name="T99" fmla="*/ 731 h 3264"/>
              <a:gd name="T100" fmla="*/ 495 w 2552"/>
              <a:gd name="T101" fmla="*/ 594 h 3264"/>
              <a:gd name="T102" fmla="*/ 349 w 2552"/>
              <a:gd name="T103" fmla="*/ 576 h 3264"/>
              <a:gd name="T104" fmla="*/ 194 w 2552"/>
              <a:gd name="T105" fmla="*/ 494 h 3264"/>
              <a:gd name="T106" fmla="*/ 120 w 2552"/>
              <a:gd name="T107" fmla="*/ 439 h 3264"/>
              <a:gd name="T108" fmla="*/ 20 w 2552"/>
              <a:gd name="T109" fmla="*/ 356 h 3264"/>
              <a:gd name="T110" fmla="*/ 66 w 2552"/>
              <a:gd name="T111" fmla="*/ 228 h 3264"/>
              <a:gd name="T112" fmla="*/ 148 w 2552"/>
              <a:gd name="T113" fmla="*/ 100 h 3264"/>
              <a:gd name="T114" fmla="*/ 184 w 2552"/>
              <a:gd name="T115" fmla="*/ 64 h 3264"/>
              <a:gd name="T116" fmla="*/ 312 w 2552"/>
              <a:gd name="T11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2" h="3264">
                <a:moveTo>
                  <a:pt x="312" y="0"/>
                </a:moveTo>
                <a:cubicBezTo>
                  <a:pt x="302" y="3"/>
                  <a:pt x="261" y="14"/>
                  <a:pt x="258" y="27"/>
                </a:cubicBezTo>
                <a:cubicBezTo>
                  <a:pt x="249" y="59"/>
                  <a:pt x="260" y="132"/>
                  <a:pt x="239" y="174"/>
                </a:cubicBezTo>
                <a:cubicBezTo>
                  <a:pt x="222" y="208"/>
                  <a:pt x="179" y="235"/>
                  <a:pt x="148" y="256"/>
                </a:cubicBezTo>
                <a:cubicBezTo>
                  <a:pt x="133" y="300"/>
                  <a:pt x="148" y="296"/>
                  <a:pt x="184" y="320"/>
                </a:cubicBezTo>
                <a:cubicBezTo>
                  <a:pt x="187" y="335"/>
                  <a:pt x="187" y="352"/>
                  <a:pt x="194" y="366"/>
                </a:cubicBezTo>
                <a:cubicBezTo>
                  <a:pt x="213" y="404"/>
                  <a:pt x="259" y="399"/>
                  <a:pt x="294" y="411"/>
                </a:cubicBezTo>
                <a:cubicBezTo>
                  <a:pt x="300" y="429"/>
                  <a:pt x="306" y="448"/>
                  <a:pt x="312" y="466"/>
                </a:cubicBezTo>
                <a:cubicBezTo>
                  <a:pt x="317" y="483"/>
                  <a:pt x="345" y="490"/>
                  <a:pt x="358" y="494"/>
                </a:cubicBezTo>
                <a:cubicBezTo>
                  <a:pt x="431" y="519"/>
                  <a:pt x="400" y="510"/>
                  <a:pt x="486" y="521"/>
                </a:cubicBezTo>
                <a:cubicBezTo>
                  <a:pt x="532" y="566"/>
                  <a:pt x="590" y="575"/>
                  <a:pt x="651" y="585"/>
                </a:cubicBezTo>
                <a:cubicBezTo>
                  <a:pt x="709" y="604"/>
                  <a:pt x="684" y="640"/>
                  <a:pt x="669" y="686"/>
                </a:cubicBezTo>
                <a:cubicBezTo>
                  <a:pt x="680" y="703"/>
                  <a:pt x="696" y="759"/>
                  <a:pt x="715" y="768"/>
                </a:cubicBezTo>
                <a:cubicBezTo>
                  <a:pt x="732" y="776"/>
                  <a:pt x="752" y="774"/>
                  <a:pt x="770" y="777"/>
                </a:cubicBezTo>
                <a:cubicBezTo>
                  <a:pt x="808" y="790"/>
                  <a:pt x="846" y="810"/>
                  <a:pt x="879" y="832"/>
                </a:cubicBezTo>
                <a:cubicBezTo>
                  <a:pt x="932" y="907"/>
                  <a:pt x="959" y="890"/>
                  <a:pt x="1035" y="914"/>
                </a:cubicBezTo>
                <a:cubicBezTo>
                  <a:pt x="1080" y="960"/>
                  <a:pt x="1149" y="968"/>
                  <a:pt x="1199" y="1015"/>
                </a:cubicBezTo>
                <a:cubicBezTo>
                  <a:pt x="1219" y="1034"/>
                  <a:pt x="1272" y="1051"/>
                  <a:pt x="1272" y="1051"/>
                </a:cubicBezTo>
                <a:cubicBezTo>
                  <a:pt x="1318" y="1097"/>
                  <a:pt x="1384" y="1106"/>
                  <a:pt x="1446" y="1115"/>
                </a:cubicBezTo>
                <a:cubicBezTo>
                  <a:pt x="1485" y="1127"/>
                  <a:pt x="1504" y="1159"/>
                  <a:pt x="1538" y="1179"/>
                </a:cubicBezTo>
                <a:cubicBezTo>
                  <a:pt x="1562" y="1193"/>
                  <a:pt x="1640" y="1197"/>
                  <a:pt x="1647" y="1198"/>
                </a:cubicBezTo>
                <a:cubicBezTo>
                  <a:pt x="1665" y="1210"/>
                  <a:pt x="1684" y="1222"/>
                  <a:pt x="1702" y="1234"/>
                </a:cubicBezTo>
                <a:cubicBezTo>
                  <a:pt x="1710" y="1239"/>
                  <a:pt x="1705" y="1254"/>
                  <a:pt x="1711" y="1262"/>
                </a:cubicBezTo>
                <a:cubicBezTo>
                  <a:pt x="1718" y="1271"/>
                  <a:pt x="1729" y="1276"/>
                  <a:pt x="1739" y="1280"/>
                </a:cubicBezTo>
                <a:cubicBezTo>
                  <a:pt x="1757" y="1288"/>
                  <a:pt x="1794" y="1298"/>
                  <a:pt x="1794" y="1298"/>
                </a:cubicBezTo>
                <a:cubicBezTo>
                  <a:pt x="1810" y="1315"/>
                  <a:pt x="1832" y="1326"/>
                  <a:pt x="1848" y="1344"/>
                </a:cubicBezTo>
                <a:cubicBezTo>
                  <a:pt x="1863" y="1361"/>
                  <a:pt x="1863" y="1396"/>
                  <a:pt x="1885" y="1399"/>
                </a:cubicBezTo>
                <a:cubicBezTo>
                  <a:pt x="1906" y="1402"/>
                  <a:pt x="1928" y="1405"/>
                  <a:pt x="1949" y="1408"/>
                </a:cubicBezTo>
                <a:cubicBezTo>
                  <a:pt x="1992" y="1422"/>
                  <a:pt x="2007" y="1448"/>
                  <a:pt x="2040" y="1481"/>
                </a:cubicBezTo>
                <a:cubicBezTo>
                  <a:pt x="2052" y="1493"/>
                  <a:pt x="2061" y="1512"/>
                  <a:pt x="2077" y="1518"/>
                </a:cubicBezTo>
                <a:cubicBezTo>
                  <a:pt x="2094" y="1525"/>
                  <a:pt x="2114" y="1524"/>
                  <a:pt x="2132" y="1527"/>
                </a:cubicBezTo>
                <a:cubicBezTo>
                  <a:pt x="2213" y="1554"/>
                  <a:pt x="2182" y="1615"/>
                  <a:pt x="2214" y="1673"/>
                </a:cubicBezTo>
                <a:cubicBezTo>
                  <a:pt x="2253" y="1742"/>
                  <a:pt x="2307" y="1757"/>
                  <a:pt x="2360" y="1810"/>
                </a:cubicBezTo>
                <a:cubicBezTo>
                  <a:pt x="2391" y="1897"/>
                  <a:pt x="2362" y="1950"/>
                  <a:pt x="2434" y="2020"/>
                </a:cubicBezTo>
                <a:cubicBezTo>
                  <a:pt x="2454" y="2083"/>
                  <a:pt x="2434" y="2005"/>
                  <a:pt x="2434" y="2103"/>
                </a:cubicBezTo>
                <a:cubicBezTo>
                  <a:pt x="2434" y="2124"/>
                  <a:pt x="2445" y="2155"/>
                  <a:pt x="2452" y="2176"/>
                </a:cubicBezTo>
                <a:cubicBezTo>
                  <a:pt x="2468" y="2323"/>
                  <a:pt x="2439" y="2213"/>
                  <a:pt x="2488" y="2286"/>
                </a:cubicBezTo>
                <a:cubicBezTo>
                  <a:pt x="2499" y="2302"/>
                  <a:pt x="2496" y="2325"/>
                  <a:pt x="2507" y="2340"/>
                </a:cubicBezTo>
                <a:cubicBezTo>
                  <a:pt x="2520" y="2357"/>
                  <a:pt x="2552" y="2386"/>
                  <a:pt x="2552" y="2386"/>
                </a:cubicBezTo>
                <a:cubicBezTo>
                  <a:pt x="2486" y="2403"/>
                  <a:pt x="2435" y="2418"/>
                  <a:pt x="2397" y="2478"/>
                </a:cubicBezTo>
                <a:cubicBezTo>
                  <a:pt x="2424" y="2560"/>
                  <a:pt x="2374" y="2436"/>
                  <a:pt x="2452" y="2514"/>
                </a:cubicBezTo>
                <a:cubicBezTo>
                  <a:pt x="2459" y="2521"/>
                  <a:pt x="2451" y="2536"/>
                  <a:pt x="2443" y="2542"/>
                </a:cubicBezTo>
                <a:cubicBezTo>
                  <a:pt x="2427" y="2553"/>
                  <a:pt x="2388" y="2560"/>
                  <a:pt x="2388" y="2560"/>
                </a:cubicBezTo>
                <a:cubicBezTo>
                  <a:pt x="2409" y="2625"/>
                  <a:pt x="2417" y="2599"/>
                  <a:pt x="2388" y="2642"/>
                </a:cubicBezTo>
                <a:cubicBezTo>
                  <a:pt x="2391" y="2660"/>
                  <a:pt x="2397" y="2678"/>
                  <a:pt x="2397" y="2697"/>
                </a:cubicBezTo>
                <a:cubicBezTo>
                  <a:pt x="2397" y="2825"/>
                  <a:pt x="2381" y="2795"/>
                  <a:pt x="2287" y="2825"/>
                </a:cubicBezTo>
                <a:cubicBezTo>
                  <a:pt x="2265" y="2890"/>
                  <a:pt x="2247" y="2872"/>
                  <a:pt x="2168" y="2880"/>
                </a:cubicBezTo>
                <a:cubicBezTo>
                  <a:pt x="2118" y="2955"/>
                  <a:pt x="2043" y="2953"/>
                  <a:pt x="1958" y="2962"/>
                </a:cubicBezTo>
                <a:cubicBezTo>
                  <a:pt x="1908" y="2995"/>
                  <a:pt x="1926" y="2997"/>
                  <a:pt x="1858" y="3008"/>
                </a:cubicBezTo>
                <a:cubicBezTo>
                  <a:pt x="1787" y="3075"/>
                  <a:pt x="1859" y="3051"/>
                  <a:pt x="1693" y="3063"/>
                </a:cubicBezTo>
                <a:cubicBezTo>
                  <a:pt x="1667" y="3072"/>
                  <a:pt x="1660" y="3071"/>
                  <a:pt x="1638" y="3090"/>
                </a:cubicBezTo>
                <a:cubicBezTo>
                  <a:pt x="1628" y="3098"/>
                  <a:pt x="1624" y="3116"/>
                  <a:pt x="1611" y="3118"/>
                </a:cubicBezTo>
                <a:cubicBezTo>
                  <a:pt x="1548" y="3129"/>
                  <a:pt x="1483" y="3124"/>
                  <a:pt x="1419" y="3127"/>
                </a:cubicBezTo>
                <a:cubicBezTo>
                  <a:pt x="1391" y="3136"/>
                  <a:pt x="1280" y="3130"/>
                  <a:pt x="1355" y="3154"/>
                </a:cubicBezTo>
                <a:cubicBezTo>
                  <a:pt x="1382" y="3151"/>
                  <a:pt x="1412" y="3157"/>
                  <a:pt x="1437" y="3145"/>
                </a:cubicBezTo>
                <a:cubicBezTo>
                  <a:pt x="1447" y="3140"/>
                  <a:pt x="1420" y="3123"/>
                  <a:pt x="1410" y="3127"/>
                </a:cubicBezTo>
                <a:cubicBezTo>
                  <a:pt x="1390" y="3134"/>
                  <a:pt x="1379" y="3157"/>
                  <a:pt x="1364" y="3172"/>
                </a:cubicBezTo>
                <a:cubicBezTo>
                  <a:pt x="1307" y="3229"/>
                  <a:pt x="1374" y="3189"/>
                  <a:pt x="1190" y="3200"/>
                </a:cubicBezTo>
                <a:cubicBezTo>
                  <a:pt x="1136" y="3254"/>
                  <a:pt x="1162" y="3234"/>
                  <a:pt x="1117" y="3264"/>
                </a:cubicBezTo>
                <a:cubicBezTo>
                  <a:pt x="1111" y="3255"/>
                  <a:pt x="1104" y="3246"/>
                  <a:pt x="1099" y="3236"/>
                </a:cubicBezTo>
                <a:cubicBezTo>
                  <a:pt x="1068" y="3174"/>
                  <a:pt x="1137" y="3168"/>
                  <a:pt x="1181" y="3154"/>
                </a:cubicBezTo>
                <a:cubicBezTo>
                  <a:pt x="1210" y="3144"/>
                  <a:pt x="1221" y="3114"/>
                  <a:pt x="1245" y="3099"/>
                </a:cubicBezTo>
                <a:cubicBezTo>
                  <a:pt x="1287" y="3073"/>
                  <a:pt x="1384" y="3075"/>
                  <a:pt x="1419" y="3072"/>
                </a:cubicBezTo>
                <a:cubicBezTo>
                  <a:pt x="1525" y="3037"/>
                  <a:pt x="1633" y="3005"/>
                  <a:pt x="1739" y="2971"/>
                </a:cubicBezTo>
                <a:cubicBezTo>
                  <a:pt x="1826" y="2913"/>
                  <a:pt x="1873" y="2923"/>
                  <a:pt x="1995" y="2916"/>
                </a:cubicBezTo>
                <a:cubicBezTo>
                  <a:pt x="2062" y="2908"/>
                  <a:pt x="2078" y="2913"/>
                  <a:pt x="2114" y="2862"/>
                </a:cubicBezTo>
                <a:cubicBezTo>
                  <a:pt x="2121" y="2841"/>
                  <a:pt x="2122" y="2818"/>
                  <a:pt x="2132" y="2798"/>
                </a:cubicBezTo>
                <a:cubicBezTo>
                  <a:pt x="2155" y="2750"/>
                  <a:pt x="2232" y="2743"/>
                  <a:pt x="2278" y="2734"/>
                </a:cubicBezTo>
                <a:cubicBezTo>
                  <a:pt x="2296" y="2678"/>
                  <a:pt x="2273" y="2666"/>
                  <a:pt x="2232" y="2624"/>
                </a:cubicBezTo>
                <a:cubicBezTo>
                  <a:pt x="2223" y="2615"/>
                  <a:pt x="2205" y="2596"/>
                  <a:pt x="2205" y="2596"/>
                </a:cubicBezTo>
                <a:cubicBezTo>
                  <a:pt x="2187" y="2542"/>
                  <a:pt x="2220" y="2512"/>
                  <a:pt x="2269" y="2496"/>
                </a:cubicBezTo>
                <a:cubicBezTo>
                  <a:pt x="2284" y="2481"/>
                  <a:pt x="2297" y="2462"/>
                  <a:pt x="2315" y="2450"/>
                </a:cubicBezTo>
                <a:cubicBezTo>
                  <a:pt x="2324" y="2444"/>
                  <a:pt x="2334" y="2439"/>
                  <a:pt x="2342" y="2432"/>
                </a:cubicBezTo>
                <a:cubicBezTo>
                  <a:pt x="2371" y="2408"/>
                  <a:pt x="2383" y="2380"/>
                  <a:pt x="2415" y="2359"/>
                </a:cubicBezTo>
                <a:cubicBezTo>
                  <a:pt x="2394" y="2293"/>
                  <a:pt x="2377" y="2225"/>
                  <a:pt x="2360" y="2158"/>
                </a:cubicBezTo>
                <a:cubicBezTo>
                  <a:pt x="2356" y="2143"/>
                  <a:pt x="2360" y="2125"/>
                  <a:pt x="2351" y="2112"/>
                </a:cubicBezTo>
                <a:cubicBezTo>
                  <a:pt x="2339" y="2093"/>
                  <a:pt x="2309" y="2099"/>
                  <a:pt x="2287" y="2094"/>
                </a:cubicBezTo>
                <a:cubicBezTo>
                  <a:pt x="2250" y="2068"/>
                  <a:pt x="2236" y="2066"/>
                  <a:pt x="2251" y="2020"/>
                </a:cubicBezTo>
                <a:cubicBezTo>
                  <a:pt x="2263" y="2023"/>
                  <a:pt x="2275" y="2030"/>
                  <a:pt x="2287" y="2030"/>
                </a:cubicBezTo>
                <a:cubicBezTo>
                  <a:pt x="2362" y="2030"/>
                  <a:pt x="2301" y="1971"/>
                  <a:pt x="2278" y="1947"/>
                </a:cubicBezTo>
                <a:cubicBezTo>
                  <a:pt x="2275" y="1938"/>
                  <a:pt x="2275" y="1928"/>
                  <a:pt x="2269" y="1920"/>
                </a:cubicBezTo>
                <a:cubicBezTo>
                  <a:pt x="2256" y="1903"/>
                  <a:pt x="2223" y="1874"/>
                  <a:pt x="2223" y="1874"/>
                </a:cubicBezTo>
                <a:cubicBezTo>
                  <a:pt x="2211" y="1839"/>
                  <a:pt x="2186" y="1809"/>
                  <a:pt x="2159" y="1783"/>
                </a:cubicBezTo>
                <a:cubicBezTo>
                  <a:pt x="2142" y="1730"/>
                  <a:pt x="2098" y="1685"/>
                  <a:pt x="2059" y="1646"/>
                </a:cubicBezTo>
                <a:cubicBezTo>
                  <a:pt x="2047" y="1608"/>
                  <a:pt x="2034" y="1607"/>
                  <a:pt x="2004" y="1582"/>
                </a:cubicBezTo>
                <a:cubicBezTo>
                  <a:pt x="1964" y="1549"/>
                  <a:pt x="2011" y="1566"/>
                  <a:pt x="1940" y="1518"/>
                </a:cubicBezTo>
                <a:cubicBezTo>
                  <a:pt x="1876" y="1475"/>
                  <a:pt x="1903" y="1493"/>
                  <a:pt x="1858" y="1463"/>
                </a:cubicBezTo>
                <a:cubicBezTo>
                  <a:pt x="1845" y="1454"/>
                  <a:pt x="1778" y="1444"/>
                  <a:pt x="1775" y="1444"/>
                </a:cubicBezTo>
                <a:cubicBezTo>
                  <a:pt x="1724" y="1410"/>
                  <a:pt x="1680" y="1406"/>
                  <a:pt x="1620" y="1399"/>
                </a:cubicBezTo>
                <a:cubicBezTo>
                  <a:pt x="1606" y="1355"/>
                  <a:pt x="1623" y="1325"/>
                  <a:pt x="1647" y="1289"/>
                </a:cubicBezTo>
                <a:cubicBezTo>
                  <a:pt x="1607" y="1276"/>
                  <a:pt x="1568" y="1263"/>
                  <a:pt x="1528" y="1252"/>
                </a:cubicBezTo>
                <a:cubicBezTo>
                  <a:pt x="1464" y="1209"/>
                  <a:pt x="1332" y="1174"/>
                  <a:pt x="1254" y="1161"/>
                </a:cubicBezTo>
                <a:cubicBezTo>
                  <a:pt x="1188" y="1117"/>
                  <a:pt x="1140" y="1070"/>
                  <a:pt x="1062" y="1051"/>
                </a:cubicBezTo>
                <a:cubicBezTo>
                  <a:pt x="1031" y="1030"/>
                  <a:pt x="1005" y="992"/>
                  <a:pt x="971" y="978"/>
                </a:cubicBezTo>
                <a:cubicBezTo>
                  <a:pt x="924" y="958"/>
                  <a:pt x="946" y="979"/>
                  <a:pt x="907" y="960"/>
                </a:cubicBezTo>
                <a:cubicBezTo>
                  <a:pt x="805" y="910"/>
                  <a:pt x="939" y="972"/>
                  <a:pt x="861" y="923"/>
                </a:cubicBezTo>
                <a:cubicBezTo>
                  <a:pt x="853" y="918"/>
                  <a:pt x="842" y="919"/>
                  <a:pt x="834" y="914"/>
                </a:cubicBezTo>
                <a:cubicBezTo>
                  <a:pt x="788" y="889"/>
                  <a:pt x="756" y="849"/>
                  <a:pt x="706" y="832"/>
                </a:cubicBezTo>
                <a:cubicBezTo>
                  <a:pt x="681" y="808"/>
                  <a:pt x="649" y="800"/>
                  <a:pt x="623" y="777"/>
                </a:cubicBezTo>
                <a:cubicBezTo>
                  <a:pt x="607" y="763"/>
                  <a:pt x="578" y="731"/>
                  <a:pt x="578" y="731"/>
                </a:cubicBezTo>
                <a:cubicBezTo>
                  <a:pt x="588" y="702"/>
                  <a:pt x="604" y="678"/>
                  <a:pt x="614" y="649"/>
                </a:cubicBezTo>
                <a:cubicBezTo>
                  <a:pt x="571" y="606"/>
                  <a:pt x="560" y="603"/>
                  <a:pt x="495" y="594"/>
                </a:cubicBezTo>
                <a:cubicBezTo>
                  <a:pt x="486" y="591"/>
                  <a:pt x="477" y="586"/>
                  <a:pt x="468" y="585"/>
                </a:cubicBezTo>
                <a:cubicBezTo>
                  <a:pt x="429" y="580"/>
                  <a:pt x="388" y="583"/>
                  <a:pt x="349" y="576"/>
                </a:cubicBezTo>
                <a:cubicBezTo>
                  <a:pt x="321" y="571"/>
                  <a:pt x="302" y="532"/>
                  <a:pt x="276" y="521"/>
                </a:cubicBezTo>
                <a:cubicBezTo>
                  <a:pt x="250" y="509"/>
                  <a:pt x="221" y="503"/>
                  <a:pt x="194" y="494"/>
                </a:cubicBezTo>
                <a:cubicBezTo>
                  <a:pt x="185" y="491"/>
                  <a:pt x="166" y="484"/>
                  <a:pt x="166" y="484"/>
                </a:cubicBezTo>
                <a:cubicBezTo>
                  <a:pt x="151" y="469"/>
                  <a:pt x="138" y="451"/>
                  <a:pt x="120" y="439"/>
                </a:cubicBezTo>
                <a:cubicBezTo>
                  <a:pt x="102" y="427"/>
                  <a:pt x="81" y="417"/>
                  <a:pt x="66" y="402"/>
                </a:cubicBezTo>
                <a:cubicBezTo>
                  <a:pt x="51" y="387"/>
                  <a:pt x="20" y="356"/>
                  <a:pt x="20" y="356"/>
                </a:cubicBezTo>
                <a:cubicBezTo>
                  <a:pt x="10" y="326"/>
                  <a:pt x="0" y="310"/>
                  <a:pt x="20" y="274"/>
                </a:cubicBezTo>
                <a:cubicBezTo>
                  <a:pt x="30" y="255"/>
                  <a:pt x="51" y="243"/>
                  <a:pt x="66" y="228"/>
                </a:cubicBezTo>
                <a:cubicBezTo>
                  <a:pt x="75" y="219"/>
                  <a:pt x="93" y="201"/>
                  <a:pt x="93" y="201"/>
                </a:cubicBezTo>
                <a:cubicBezTo>
                  <a:pt x="105" y="166"/>
                  <a:pt x="123" y="127"/>
                  <a:pt x="148" y="100"/>
                </a:cubicBezTo>
                <a:cubicBezTo>
                  <a:pt x="151" y="91"/>
                  <a:pt x="150" y="80"/>
                  <a:pt x="157" y="73"/>
                </a:cubicBezTo>
                <a:cubicBezTo>
                  <a:pt x="164" y="66"/>
                  <a:pt x="176" y="69"/>
                  <a:pt x="184" y="64"/>
                </a:cubicBezTo>
                <a:cubicBezTo>
                  <a:pt x="214" y="47"/>
                  <a:pt x="220" y="36"/>
                  <a:pt x="258" y="27"/>
                </a:cubicBezTo>
                <a:cubicBezTo>
                  <a:pt x="311" y="14"/>
                  <a:pt x="296" y="33"/>
                  <a:pt x="312" y="0"/>
                </a:cubicBezTo>
                <a:close/>
              </a:path>
            </a:pathLst>
          </a:custGeom>
          <a:solidFill>
            <a:srgbClr val="002060"/>
          </a:solidFill>
          <a:ln w="9525">
            <a:solidFill>
              <a:schemeClr val="tx1"/>
            </a:solidFill>
            <a:round/>
            <a:headEnd/>
            <a:tailEnd/>
          </a:ln>
          <a:effectLst/>
        </p:spPr>
        <p:txBody>
          <a:bodyPr/>
          <a:lstStyle/>
          <a:p>
            <a:endParaRPr lang="en-US"/>
          </a:p>
        </p:txBody>
      </p:sp>
      <p:sp>
        <p:nvSpPr>
          <p:cNvPr id="9" name="Rounded Rectangular Callout 8">
            <a:extLst>
              <a:ext uri="{FF2B5EF4-FFF2-40B4-BE49-F238E27FC236}">
                <a16:creationId xmlns:a16="http://schemas.microsoft.com/office/drawing/2014/main" id="{73C4CA00-D516-4E9B-A073-0CACD17E7397}"/>
              </a:ext>
            </a:extLst>
          </p:cNvPr>
          <p:cNvSpPr/>
          <p:nvPr/>
        </p:nvSpPr>
        <p:spPr>
          <a:xfrm>
            <a:off x="404145" y="2014537"/>
            <a:ext cx="5547477" cy="1505955"/>
          </a:xfrm>
          <a:prstGeom prst="wedgeRoundRectCallout">
            <a:avLst>
              <a:gd name="adj1" fmla="val 110750"/>
              <a:gd name="adj2" fmla="val 2841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a:solidFill>
                  <a:schemeClr val="accent6">
                    <a:lumMod val="50000"/>
                  </a:schemeClr>
                </a:solidFill>
                <a:latin typeface="UTM Alexander" panose="02040603050506020204" pitchFamily="18" charset="0"/>
                <a:cs typeface="Arial" panose="020B0604020202020204" pitchFamily="34" charset="0"/>
              </a:rPr>
              <a:t>Dải đồng bằng duyên hải miền Trung</a:t>
            </a:r>
          </a:p>
        </p:txBody>
      </p:sp>
      <p:sp>
        <p:nvSpPr>
          <p:cNvPr id="10" name="Oval 10"/>
          <p:cNvSpPr>
            <a:spLocks noChangeArrowheads="1"/>
          </p:cNvSpPr>
          <p:nvPr/>
        </p:nvSpPr>
        <p:spPr bwMode="auto">
          <a:xfrm rot="21320136">
            <a:off x="9221198" y="3482198"/>
            <a:ext cx="795469" cy="1786658"/>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1" name="Rounded Rectangular Callout 8">
            <a:extLst>
              <a:ext uri="{FF2B5EF4-FFF2-40B4-BE49-F238E27FC236}">
                <a16:creationId xmlns:a16="http://schemas.microsoft.com/office/drawing/2014/main" id="{73C4CA00-D516-4E9B-A073-0CACD17E7397}"/>
              </a:ext>
            </a:extLst>
          </p:cNvPr>
          <p:cNvSpPr/>
          <p:nvPr/>
        </p:nvSpPr>
        <p:spPr>
          <a:xfrm>
            <a:off x="404145" y="3882692"/>
            <a:ext cx="5547477" cy="1066800"/>
          </a:xfrm>
          <a:prstGeom prst="wedgeRoundRectCallout">
            <a:avLst>
              <a:gd name="adj1" fmla="val 102943"/>
              <a:gd name="adj2" fmla="val -3612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a:solidFill>
                  <a:schemeClr val="accent6">
                    <a:lumMod val="50000"/>
                  </a:schemeClr>
                </a:solidFill>
                <a:latin typeface="UTM Alexander" panose="02040603050506020204" pitchFamily="18" charset="0"/>
                <a:cs typeface="Arial" panose="020B0604020202020204" pitchFamily="34" charset="0"/>
              </a:rPr>
              <a:t>Tây Nguyên</a:t>
            </a:r>
          </a:p>
        </p:txBody>
      </p:sp>
    </p:spTree>
    <p:extLst>
      <p:ext uri="{BB962C8B-B14F-4D97-AF65-F5344CB8AC3E}">
        <p14:creationId xmlns:p14="http://schemas.microsoft.com/office/powerpoint/2010/main" val="2924252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9" presetClass="emph" presetSubtype="0" grpId="2" nodeType="afterEffect">
                                  <p:stCondLst>
                                    <p:cond delay="0"/>
                                  </p:stCondLst>
                                  <p:endCondLst>
                                    <p:cond evt="onNext" delay="0">
                                      <p:tgtEl>
                                        <p:sldTgt/>
                                      </p:tgtEl>
                                    </p:cond>
                                  </p:endCondLst>
                                  <p:childTnLst>
                                    <p:set>
                                      <p:cBhvr>
                                        <p:cTn id="21" dur="indefinite"/>
                                        <p:tgtEl>
                                          <p:spTgt spid="4"/>
                                        </p:tgtEl>
                                        <p:attrNameLst>
                                          <p:attrName>style.opacity</p:attrName>
                                        </p:attrNameLst>
                                      </p:cBhvr>
                                      <p:to>
                                        <p:strVal val="0.5"/>
                                      </p:to>
                                    </p:set>
                                    <p:animEffect filter="image" prLst="opacity: 0.5">
                                      <p:cBhvr rctx="IE">
                                        <p:cTn id="22" dur="indefinite"/>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ox(in)">
                                      <p:cBhvr>
                                        <p:cTn id="60" dur="20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p:bldP spid="4" grpId="2" animBg="1"/>
      <p:bldP spid="5"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âu 1 trang 53 Vở bài tập Địa lí 4: Quan sát hình trang 135 trong SGK, hãy  sắp xếp các đồng bằng duyên hải miền Trung vào các ô trống sau theo">
            <a:extLst>
              <a:ext uri="{FF2B5EF4-FFF2-40B4-BE49-F238E27FC236}">
                <a16:creationId xmlns:a16="http://schemas.microsoft.com/office/drawing/2014/main" id="{7241D3E1-0D78-43C4-B926-0E4086EDFDD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5336"/>
          <a:stretch/>
        </p:blipFill>
        <p:spPr bwMode="auto">
          <a:xfrm>
            <a:off x="593558" y="770417"/>
            <a:ext cx="4342850" cy="544979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9C7491C8-44E4-49EB-8F8E-5856FF834758}"/>
              </a:ext>
            </a:extLst>
          </p:cNvPr>
          <p:cNvSpPr>
            <a:spLocks/>
          </p:cNvSpPr>
          <p:nvPr/>
        </p:nvSpPr>
        <p:spPr bwMode="auto">
          <a:xfrm>
            <a:off x="1620853" y="1178169"/>
            <a:ext cx="2240427" cy="5044552"/>
          </a:xfrm>
          <a:custGeom>
            <a:avLst/>
            <a:gdLst>
              <a:gd name="T0" fmla="*/ 258 w 2552"/>
              <a:gd name="T1" fmla="*/ 27 h 3264"/>
              <a:gd name="T2" fmla="*/ 148 w 2552"/>
              <a:gd name="T3" fmla="*/ 256 h 3264"/>
              <a:gd name="T4" fmla="*/ 194 w 2552"/>
              <a:gd name="T5" fmla="*/ 366 h 3264"/>
              <a:gd name="T6" fmla="*/ 312 w 2552"/>
              <a:gd name="T7" fmla="*/ 466 h 3264"/>
              <a:gd name="T8" fmla="*/ 486 w 2552"/>
              <a:gd name="T9" fmla="*/ 521 h 3264"/>
              <a:gd name="T10" fmla="*/ 669 w 2552"/>
              <a:gd name="T11" fmla="*/ 686 h 3264"/>
              <a:gd name="T12" fmla="*/ 770 w 2552"/>
              <a:gd name="T13" fmla="*/ 777 h 3264"/>
              <a:gd name="T14" fmla="*/ 1035 w 2552"/>
              <a:gd name="T15" fmla="*/ 914 h 3264"/>
              <a:gd name="T16" fmla="*/ 1272 w 2552"/>
              <a:gd name="T17" fmla="*/ 1051 h 3264"/>
              <a:gd name="T18" fmla="*/ 1538 w 2552"/>
              <a:gd name="T19" fmla="*/ 1179 h 3264"/>
              <a:gd name="T20" fmla="*/ 1702 w 2552"/>
              <a:gd name="T21" fmla="*/ 1234 h 3264"/>
              <a:gd name="T22" fmla="*/ 1739 w 2552"/>
              <a:gd name="T23" fmla="*/ 1280 h 3264"/>
              <a:gd name="T24" fmla="*/ 1848 w 2552"/>
              <a:gd name="T25" fmla="*/ 1344 h 3264"/>
              <a:gd name="T26" fmla="*/ 1949 w 2552"/>
              <a:gd name="T27" fmla="*/ 1408 h 3264"/>
              <a:gd name="T28" fmla="*/ 2077 w 2552"/>
              <a:gd name="T29" fmla="*/ 1518 h 3264"/>
              <a:gd name="T30" fmla="*/ 2214 w 2552"/>
              <a:gd name="T31" fmla="*/ 1673 h 3264"/>
              <a:gd name="T32" fmla="*/ 2434 w 2552"/>
              <a:gd name="T33" fmla="*/ 2020 h 3264"/>
              <a:gd name="T34" fmla="*/ 2452 w 2552"/>
              <a:gd name="T35" fmla="*/ 2176 h 3264"/>
              <a:gd name="T36" fmla="*/ 2507 w 2552"/>
              <a:gd name="T37" fmla="*/ 2340 h 3264"/>
              <a:gd name="T38" fmla="*/ 2397 w 2552"/>
              <a:gd name="T39" fmla="*/ 2478 h 3264"/>
              <a:gd name="T40" fmla="*/ 2443 w 2552"/>
              <a:gd name="T41" fmla="*/ 2542 h 3264"/>
              <a:gd name="T42" fmla="*/ 2388 w 2552"/>
              <a:gd name="T43" fmla="*/ 2642 h 3264"/>
              <a:gd name="T44" fmla="*/ 2287 w 2552"/>
              <a:gd name="T45" fmla="*/ 2825 h 3264"/>
              <a:gd name="T46" fmla="*/ 1958 w 2552"/>
              <a:gd name="T47" fmla="*/ 2962 h 3264"/>
              <a:gd name="T48" fmla="*/ 1693 w 2552"/>
              <a:gd name="T49" fmla="*/ 3063 h 3264"/>
              <a:gd name="T50" fmla="*/ 1611 w 2552"/>
              <a:gd name="T51" fmla="*/ 3118 h 3264"/>
              <a:gd name="T52" fmla="*/ 1355 w 2552"/>
              <a:gd name="T53" fmla="*/ 3154 h 3264"/>
              <a:gd name="T54" fmla="*/ 1410 w 2552"/>
              <a:gd name="T55" fmla="*/ 3127 h 3264"/>
              <a:gd name="T56" fmla="*/ 1190 w 2552"/>
              <a:gd name="T57" fmla="*/ 3200 h 3264"/>
              <a:gd name="T58" fmla="*/ 1099 w 2552"/>
              <a:gd name="T59" fmla="*/ 3236 h 3264"/>
              <a:gd name="T60" fmla="*/ 1245 w 2552"/>
              <a:gd name="T61" fmla="*/ 3099 h 3264"/>
              <a:gd name="T62" fmla="*/ 1739 w 2552"/>
              <a:gd name="T63" fmla="*/ 2971 h 3264"/>
              <a:gd name="T64" fmla="*/ 2114 w 2552"/>
              <a:gd name="T65" fmla="*/ 2862 h 3264"/>
              <a:gd name="T66" fmla="*/ 2278 w 2552"/>
              <a:gd name="T67" fmla="*/ 2734 h 3264"/>
              <a:gd name="T68" fmla="*/ 2205 w 2552"/>
              <a:gd name="T69" fmla="*/ 2596 h 3264"/>
              <a:gd name="T70" fmla="*/ 2315 w 2552"/>
              <a:gd name="T71" fmla="*/ 2450 h 3264"/>
              <a:gd name="T72" fmla="*/ 2415 w 2552"/>
              <a:gd name="T73" fmla="*/ 2359 h 3264"/>
              <a:gd name="T74" fmla="*/ 2351 w 2552"/>
              <a:gd name="T75" fmla="*/ 2112 h 3264"/>
              <a:gd name="T76" fmla="*/ 2251 w 2552"/>
              <a:gd name="T77" fmla="*/ 2020 h 3264"/>
              <a:gd name="T78" fmla="*/ 2278 w 2552"/>
              <a:gd name="T79" fmla="*/ 1947 h 3264"/>
              <a:gd name="T80" fmla="*/ 2223 w 2552"/>
              <a:gd name="T81" fmla="*/ 1874 h 3264"/>
              <a:gd name="T82" fmla="*/ 2059 w 2552"/>
              <a:gd name="T83" fmla="*/ 1646 h 3264"/>
              <a:gd name="T84" fmla="*/ 1940 w 2552"/>
              <a:gd name="T85" fmla="*/ 1518 h 3264"/>
              <a:gd name="T86" fmla="*/ 1775 w 2552"/>
              <a:gd name="T87" fmla="*/ 1444 h 3264"/>
              <a:gd name="T88" fmla="*/ 1647 w 2552"/>
              <a:gd name="T89" fmla="*/ 1289 h 3264"/>
              <a:gd name="T90" fmla="*/ 1254 w 2552"/>
              <a:gd name="T91" fmla="*/ 1161 h 3264"/>
              <a:gd name="T92" fmla="*/ 971 w 2552"/>
              <a:gd name="T93" fmla="*/ 978 h 3264"/>
              <a:gd name="T94" fmla="*/ 861 w 2552"/>
              <a:gd name="T95" fmla="*/ 923 h 3264"/>
              <a:gd name="T96" fmla="*/ 706 w 2552"/>
              <a:gd name="T97" fmla="*/ 832 h 3264"/>
              <a:gd name="T98" fmla="*/ 578 w 2552"/>
              <a:gd name="T99" fmla="*/ 731 h 3264"/>
              <a:gd name="T100" fmla="*/ 495 w 2552"/>
              <a:gd name="T101" fmla="*/ 594 h 3264"/>
              <a:gd name="T102" fmla="*/ 349 w 2552"/>
              <a:gd name="T103" fmla="*/ 576 h 3264"/>
              <a:gd name="T104" fmla="*/ 194 w 2552"/>
              <a:gd name="T105" fmla="*/ 494 h 3264"/>
              <a:gd name="T106" fmla="*/ 120 w 2552"/>
              <a:gd name="T107" fmla="*/ 439 h 3264"/>
              <a:gd name="T108" fmla="*/ 20 w 2552"/>
              <a:gd name="T109" fmla="*/ 356 h 3264"/>
              <a:gd name="T110" fmla="*/ 66 w 2552"/>
              <a:gd name="T111" fmla="*/ 228 h 3264"/>
              <a:gd name="T112" fmla="*/ 148 w 2552"/>
              <a:gd name="T113" fmla="*/ 100 h 3264"/>
              <a:gd name="T114" fmla="*/ 184 w 2552"/>
              <a:gd name="T115" fmla="*/ 64 h 3264"/>
              <a:gd name="T116" fmla="*/ 312 w 2552"/>
              <a:gd name="T11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2" h="3264">
                <a:moveTo>
                  <a:pt x="312" y="0"/>
                </a:moveTo>
                <a:cubicBezTo>
                  <a:pt x="302" y="3"/>
                  <a:pt x="261" y="14"/>
                  <a:pt x="258" y="27"/>
                </a:cubicBezTo>
                <a:cubicBezTo>
                  <a:pt x="249" y="59"/>
                  <a:pt x="260" y="132"/>
                  <a:pt x="239" y="174"/>
                </a:cubicBezTo>
                <a:cubicBezTo>
                  <a:pt x="222" y="208"/>
                  <a:pt x="179" y="235"/>
                  <a:pt x="148" y="256"/>
                </a:cubicBezTo>
                <a:cubicBezTo>
                  <a:pt x="133" y="300"/>
                  <a:pt x="148" y="296"/>
                  <a:pt x="184" y="320"/>
                </a:cubicBezTo>
                <a:cubicBezTo>
                  <a:pt x="187" y="335"/>
                  <a:pt x="187" y="352"/>
                  <a:pt x="194" y="366"/>
                </a:cubicBezTo>
                <a:cubicBezTo>
                  <a:pt x="213" y="404"/>
                  <a:pt x="259" y="399"/>
                  <a:pt x="294" y="411"/>
                </a:cubicBezTo>
                <a:cubicBezTo>
                  <a:pt x="300" y="429"/>
                  <a:pt x="306" y="448"/>
                  <a:pt x="312" y="466"/>
                </a:cubicBezTo>
                <a:cubicBezTo>
                  <a:pt x="317" y="483"/>
                  <a:pt x="345" y="490"/>
                  <a:pt x="358" y="494"/>
                </a:cubicBezTo>
                <a:cubicBezTo>
                  <a:pt x="431" y="519"/>
                  <a:pt x="400" y="510"/>
                  <a:pt x="486" y="521"/>
                </a:cubicBezTo>
                <a:cubicBezTo>
                  <a:pt x="532" y="566"/>
                  <a:pt x="590" y="575"/>
                  <a:pt x="651" y="585"/>
                </a:cubicBezTo>
                <a:cubicBezTo>
                  <a:pt x="709" y="604"/>
                  <a:pt x="684" y="640"/>
                  <a:pt x="669" y="686"/>
                </a:cubicBezTo>
                <a:cubicBezTo>
                  <a:pt x="680" y="703"/>
                  <a:pt x="696" y="759"/>
                  <a:pt x="715" y="768"/>
                </a:cubicBezTo>
                <a:cubicBezTo>
                  <a:pt x="732" y="776"/>
                  <a:pt x="752" y="774"/>
                  <a:pt x="770" y="777"/>
                </a:cubicBezTo>
                <a:cubicBezTo>
                  <a:pt x="808" y="790"/>
                  <a:pt x="846" y="810"/>
                  <a:pt x="879" y="832"/>
                </a:cubicBezTo>
                <a:cubicBezTo>
                  <a:pt x="932" y="907"/>
                  <a:pt x="959" y="890"/>
                  <a:pt x="1035" y="914"/>
                </a:cubicBezTo>
                <a:cubicBezTo>
                  <a:pt x="1080" y="960"/>
                  <a:pt x="1149" y="968"/>
                  <a:pt x="1199" y="1015"/>
                </a:cubicBezTo>
                <a:cubicBezTo>
                  <a:pt x="1219" y="1034"/>
                  <a:pt x="1272" y="1051"/>
                  <a:pt x="1272" y="1051"/>
                </a:cubicBezTo>
                <a:cubicBezTo>
                  <a:pt x="1318" y="1097"/>
                  <a:pt x="1384" y="1106"/>
                  <a:pt x="1446" y="1115"/>
                </a:cubicBezTo>
                <a:cubicBezTo>
                  <a:pt x="1485" y="1127"/>
                  <a:pt x="1504" y="1159"/>
                  <a:pt x="1538" y="1179"/>
                </a:cubicBezTo>
                <a:cubicBezTo>
                  <a:pt x="1562" y="1193"/>
                  <a:pt x="1640" y="1197"/>
                  <a:pt x="1647" y="1198"/>
                </a:cubicBezTo>
                <a:cubicBezTo>
                  <a:pt x="1665" y="1210"/>
                  <a:pt x="1684" y="1222"/>
                  <a:pt x="1702" y="1234"/>
                </a:cubicBezTo>
                <a:cubicBezTo>
                  <a:pt x="1710" y="1239"/>
                  <a:pt x="1705" y="1254"/>
                  <a:pt x="1711" y="1262"/>
                </a:cubicBezTo>
                <a:cubicBezTo>
                  <a:pt x="1718" y="1271"/>
                  <a:pt x="1729" y="1276"/>
                  <a:pt x="1739" y="1280"/>
                </a:cubicBezTo>
                <a:cubicBezTo>
                  <a:pt x="1757" y="1288"/>
                  <a:pt x="1794" y="1298"/>
                  <a:pt x="1794" y="1298"/>
                </a:cubicBezTo>
                <a:cubicBezTo>
                  <a:pt x="1810" y="1315"/>
                  <a:pt x="1832" y="1326"/>
                  <a:pt x="1848" y="1344"/>
                </a:cubicBezTo>
                <a:cubicBezTo>
                  <a:pt x="1863" y="1361"/>
                  <a:pt x="1863" y="1396"/>
                  <a:pt x="1885" y="1399"/>
                </a:cubicBezTo>
                <a:cubicBezTo>
                  <a:pt x="1906" y="1402"/>
                  <a:pt x="1928" y="1405"/>
                  <a:pt x="1949" y="1408"/>
                </a:cubicBezTo>
                <a:cubicBezTo>
                  <a:pt x="1992" y="1422"/>
                  <a:pt x="2007" y="1448"/>
                  <a:pt x="2040" y="1481"/>
                </a:cubicBezTo>
                <a:cubicBezTo>
                  <a:pt x="2052" y="1493"/>
                  <a:pt x="2061" y="1512"/>
                  <a:pt x="2077" y="1518"/>
                </a:cubicBezTo>
                <a:cubicBezTo>
                  <a:pt x="2094" y="1525"/>
                  <a:pt x="2114" y="1524"/>
                  <a:pt x="2132" y="1527"/>
                </a:cubicBezTo>
                <a:cubicBezTo>
                  <a:pt x="2213" y="1554"/>
                  <a:pt x="2182" y="1615"/>
                  <a:pt x="2214" y="1673"/>
                </a:cubicBezTo>
                <a:cubicBezTo>
                  <a:pt x="2253" y="1742"/>
                  <a:pt x="2307" y="1757"/>
                  <a:pt x="2360" y="1810"/>
                </a:cubicBezTo>
                <a:cubicBezTo>
                  <a:pt x="2391" y="1897"/>
                  <a:pt x="2362" y="1950"/>
                  <a:pt x="2434" y="2020"/>
                </a:cubicBezTo>
                <a:cubicBezTo>
                  <a:pt x="2454" y="2083"/>
                  <a:pt x="2434" y="2005"/>
                  <a:pt x="2434" y="2103"/>
                </a:cubicBezTo>
                <a:cubicBezTo>
                  <a:pt x="2434" y="2124"/>
                  <a:pt x="2445" y="2155"/>
                  <a:pt x="2452" y="2176"/>
                </a:cubicBezTo>
                <a:cubicBezTo>
                  <a:pt x="2468" y="2323"/>
                  <a:pt x="2439" y="2213"/>
                  <a:pt x="2488" y="2286"/>
                </a:cubicBezTo>
                <a:cubicBezTo>
                  <a:pt x="2499" y="2302"/>
                  <a:pt x="2496" y="2325"/>
                  <a:pt x="2507" y="2340"/>
                </a:cubicBezTo>
                <a:cubicBezTo>
                  <a:pt x="2520" y="2357"/>
                  <a:pt x="2552" y="2386"/>
                  <a:pt x="2552" y="2386"/>
                </a:cubicBezTo>
                <a:cubicBezTo>
                  <a:pt x="2486" y="2403"/>
                  <a:pt x="2435" y="2418"/>
                  <a:pt x="2397" y="2478"/>
                </a:cubicBezTo>
                <a:cubicBezTo>
                  <a:pt x="2424" y="2560"/>
                  <a:pt x="2374" y="2436"/>
                  <a:pt x="2452" y="2514"/>
                </a:cubicBezTo>
                <a:cubicBezTo>
                  <a:pt x="2459" y="2521"/>
                  <a:pt x="2451" y="2536"/>
                  <a:pt x="2443" y="2542"/>
                </a:cubicBezTo>
                <a:cubicBezTo>
                  <a:pt x="2427" y="2553"/>
                  <a:pt x="2388" y="2560"/>
                  <a:pt x="2388" y="2560"/>
                </a:cubicBezTo>
                <a:cubicBezTo>
                  <a:pt x="2409" y="2625"/>
                  <a:pt x="2417" y="2599"/>
                  <a:pt x="2388" y="2642"/>
                </a:cubicBezTo>
                <a:cubicBezTo>
                  <a:pt x="2391" y="2660"/>
                  <a:pt x="2397" y="2678"/>
                  <a:pt x="2397" y="2697"/>
                </a:cubicBezTo>
                <a:cubicBezTo>
                  <a:pt x="2397" y="2825"/>
                  <a:pt x="2381" y="2795"/>
                  <a:pt x="2287" y="2825"/>
                </a:cubicBezTo>
                <a:cubicBezTo>
                  <a:pt x="2265" y="2890"/>
                  <a:pt x="2247" y="2872"/>
                  <a:pt x="2168" y="2880"/>
                </a:cubicBezTo>
                <a:cubicBezTo>
                  <a:pt x="2118" y="2955"/>
                  <a:pt x="2043" y="2953"/>
                  <a:pt x="1958" y="2962"/>
                </a:cubicBezTo>
                <a:cubicBezTo>
                  <a:pt x="1908" y="2995"/>
                  <a:pt x="1926" y="2997"/>
                  <a:pt x="1858" y="3008"/>
                </a:cubicBezTo>
                <a:cubicBezTo>
                  <a:pt x="1787" y="3075"/>
                  <a:pt x="1859" y="3051"/>
                  <a:pt x="1693" y="3063"/>
                </a:cubicBezTo>
                <a:cubicBezTo>
                  <a:pt x="1667" y="3072"/>
                  <a:pt x="1660" y="3071"/>
                  <a:pt x="1638" y="3090"/>
                </a:cubicBezTo>
                <a:cubicBezTo>
                  <a:pt x="1628" y="3098"/>
                  <a:pt x="1624" y="3116"/>
                  <a:pt x="1611" y="3118"/>
                </a:cubicBezTo>
                <a:cubicBezTo>
                  <a:pt x="1548" y="3129"/>
                  <a:pt x="1483" y="3124"/>
                  <a:pt x="1419" y="3127"/>
                </a:cubicBezTo>
                <a:cubicBezTo>
                  <a:pt x="1391" y="3136"/>
                  <a:pt x="1280" y="3130"/>
                  <a:pt x="1355" y="3154"/>
                </a:cubicBezTo>
                <a:cubicBezTo>
                  <a:pt x="1382" y="3151"/>
                  <a:pt x="1412" y="3157"/>
                  <a:pt x="1437" y="3145"/>
                </a:cubicBezTo>
                <a:cubicBezTo>
                  <a:pt x="1447" y="3140"/>
                  <a:pt x="1420" y="3123"/>
                  <a:pt x="1410" y="3127"/>
                </a:cubicBezTo>
                <a:cubicBezTo>
                  <a:pt x="1390" y="3134"/>
                  <a:pt x="1379" y="3157"/>
                  <a:pt x="1364" y="3172"/>
                </a:cubicBezTo>
                <a:cubicBezTo>
                  <a:pt x="1307" y="3229"/>
                  <a:pt x="1374" y="3189"/>
                  <a:pt x="1190" y="3200"/>
                </a:cubicBezTo>
                <a:cubicBezTo>
                  <a:pt x="1136" y="3254"/>
                  <a:pt x="1162" y="3234"/>
                  <a:pt x="1117" y="3264"/>
                </a:cubicBezTo>
                <a:cubicBezTo>
                  <a:pt x="1111" y="3255"/>
                  <a:pt x="1104" y="3246"/>
                  <a:pt x="1099" y="3236"/>
                </a:cubicBezTo>
                <a:cubicBezTo>
                  <a:pt x="1068" y="3174"/>
                  <a:pt x="1137" y="3168"/>
                  <a:pt x="1181" y="3154"/>
                </a:cubicBezTo>
                <a:cubicBezTo>
                  <a:pt x="1210" y="3144"/>
                  <a:pt x="1221" y="3114"/>
                  <a:pt x="1245" y="3099"/>
                </a:cubicBezTo>
                <a:cubicBezTo>
                  <a:pt x="1287" y="3073"/>
                  <a:pt x="1384" y="3075"/>
                  <a:pt x="1419" y="3072"/>
                </a:cubicBezTo>
                <a:cubicBezTo>
                  <a:pt x="1525" y="3037"/>
                  <a:pt x="1633" y="3005"/>
                  <a:pt x="1739" y="2971"/>
                </a:cubicBezTo>
                <a:cubicBezTo>
                  <a:pt x="1826" y="2913"/>
                  <a:pt x="1873" y="2923"/>
                  <a:pt x="1995" y="2916"/>
                </a:cubicBezTo>
                <a:cubicBezTo>
                  <a:pt x="2062" y="2908"/>
                  <a:pt x="2078" y="2913"/>
                  <a:pt x="2114" y="2862"/>
                </a:cubicBezTo>
                <a:cubicBezTo>
                  <a:pt x="2121" y="2841"/>
                  <a:pt x="2122" y="2818"/>
                  <a:pt x="2132" y="2798"/>
                </a:cubicBezTo>
                <a:cubicBezTo>
                  <a:pt x="2155" y="2750"/>
                  <a:pt x="2232" y="2743"/>
                  <a:pt x="2278" y="2734"/>
                </a:cubicBezTo>
                <a:cubicBezTo>
                  <a:pt x="2296" y="2678"/>
                  <a:pt x="2273" y="2666"/>
                  <a:pt x="2232" y="2624"/>
                </a:cubicBezTo>
                <a:cubicBezTo>
                  <a:pt x="2223" y="2615"/>
                  <a:pt x="2205" y="2596"/>
                  <a:pt x="2205" y="2596"/>
                </a:cubicBezTo>
                <a:cubicBezTo>
                  <a:pt x="2187" y="2542"/>
                  <a:pt x="2220" y="2512"/>
                  <a:pt x="2269" y="2496"/>
                </a:cubicBezTo>
                <a:cubicBezTo>
                  <a:pt x="2284" y="2481"/>
                  <a:pt x="2297" y="2462"/>
                  <a:pt x="2315" y="2450"/>
                </a:cubicBezTo>
                <a:cubicBezTo>
                  <a:pt x="2324" y="2444"/>
                  <a:pt x="2334" y="2439"/>
                  <a:pt x="2342" y="2432"/>
                </a:cubicBezTo>
                <a:cubicBezTo>
                  <a:pt x="2371" y="2408"/>
                  <a:pt x="2383" y="2380"/>
                  <a:pt x="2415" y="2359"/>
                </a:cubicBezTo>
                <a:cubicBezTo>
                  <a:pt x="2394" y="2293"/>
                  <a:pt x="2377" y="2225"/>
                  <a:pt x="2360" y="2158"/>
                </a:cubicBezTo>
                <a:cubicBezTo>
                  <a:pt x="2356" y="2143"/>
                  <a:pt x="2360" y="2125"/>
                  <a:pt x="2351" y="2112"/>
                </a:cubicBezTo>
                <a:cubicBezTo>
                  <a:pt x="2339" y="2093"/>
                  <a:pt x="2309" y="2099"/>
                  <a:pt x="2287" y="2094"/>
                </a:cubicBezTo>
                <a:cubicBezTo>
                  <a:pt x="2250" y="2068"/>
                  <a:pt x="2236" y="2066"/>
                  <a:pt x="2251" y="2020"/>
                </a:cubicBezTo>
                <a:cubicBezTo>
                  <a:pt x="2263" y="2023"/>
                  <a:pt x="2275" y="2030"/>
                  <a:pt x="2287" y="2030"/>
                </a:cubicBezTo>
                <a:cubicBezTo>
                  <a:pt x="2362" y="2030"/>
                  <a:pt x="2301" y="1971"/>
                  <a:pt x="2278" y="1947"/>
                </a:cubicBezTo>
                <a:cubicBezTo>
                  <a:pt x="2275" y="1938"/>
                  <a:pt x="2275" y="1928"/>
                  <a:pt x="2269" y="1920"/>
                </a:cubicBezTo>
                <a:cubicBezTo>
                  <a:pt x="2256" y="1903"/>
                  <a:pt x="2223" y="1874"/>
                  <a:pt x="2223" y="1874"/>
                </a:cubicBezTo>
                <a:cubicBezTo>
                  <a:pt x="2211" y="1839"/>
                  <a:pt x="2186" y="1809"/>
                  <a:pt x="2159" y="1783"/>
                </a:cubicBezTo>
                <a:cubicBezTo>
                  <a:pt x="2142" y="1730"/>
                  <a:pt x="2098" y="1685"/>
                  <a:pt x="2059" y="1646"/>
                </a:cubicBezTo>
                <a:cubicBezTo>
                  <a:pt x="2047" y="1608"/>
                  <a:pt x="2034" y="1607"/>
                  <a:pt x="2004" y="1582"/>
                </a:cubicBezTo>
                <a:cubicBezTo>
                  <a:pt x="1964" y="1549"/>
                  <a:pt x="2011" y="1566"/>
                  <a:pt x="1940" y="1518"/>
                </a:cubicBezTo>
                <a:cubicBezTo>
                  <a:pt x="1876" y="1475"/>
                  <a:pt x="1903" y="1493"/>
                  <a:pt x="1858" y="1463"/>
                </a:cubicBezTo>
                <a:cubicBezTo>
                  <a:pt x="1845" y="1454"/>
                  <a:pt x="1778" y="1444"/>
                  <a:pt x="1775" y="1444"/>
                </a:cubicBezTo>
                <a:cubicBezTo>
                  <a:pt x="1724" y="1410"/>
                  <a:pt x="1680" y="1406"/>
                  <a:pt x="1620" y="1399"/>
                </a:cubicBezTo>
                <a:cubicBezTo>
                  <a:pt x="1606" y="1355"/>
                  <a:pt x="1623" y="1325"/>
                  <a:pt x="1647" y="1289"/>
                </a:cubicBezTo>
                <a:cubicBezTo>
                  <a:pt x="1607" y="1276"/>
                  <a:pt x="1568" y="1263"/>
                  <a:pt x="1528" y="1252"/>
                </a:cubicBezTo>
                <a:cubicBezTo>
                  <a:pt x="1464" y="1209"/>
                  <a:pt x="1332" y="1174"/>
                  <a:pt x="1254" y="1161"/>
                </a:cubicBezTo>
                <a:cubicBezTo>
                  <a:pt x="1188" y="1117"/>
                  <a:pt x="1140" y="1070"/>
                  <a:pt x="1062" y="1051"/>
                </a:cubicBezTo>
                <a:cubicBezTo>
                  <a:pt x="1031" y="1030"/>
                  <a:pt x="1005" y="992"/>
                  <a:pt x="971" y="978"/>
                </a:cubicBezTo>
                <a:cubicBezTo>
                  <a:pt x="924" y="958"/>
                  <a:pt x="946" y="979"/>
                  <a:pt x="907" y="960"/>
                </a:cubicBezTo>
                <a:cubicBezTo>
                  <a:pt x="805" y="910"/>
                  <a:pt x="939" y="972"/>
                  <a:pt x="861" y="923"/>
                </a:cubicBezTo>
                <a:cubicBezTo>
                  <a:pt x="853" y="918"/>
                  <a:pt x="842" y="919"/>
                  <a:pt x="834" y="914"/>
                </a:cubicBezTo>
                <a:cubicBezTo>
                  <a:pt x="788" y="889"/>
                  <a:pt x="756" y="849"/>
                  <a:pt x="706" y="832"/>
                </a:cubicBezTo>
                <a:cubicBezTo>
                  <a:pt x="681" y="808"/>
                  <a:pt x="649" y="800"/>
                  <a:pt x="623" y="777"/>
                </a:cubicBezTo>
                <a:cubicBezTo>
                  <a:pt x="607" y="763"/>
                  <a:pt x="578" y="731"/>
                  <a:pt x="578" y="731"/>
                </a:cubicBezTo>
                <a:cubicBezTo>
                  <a:pt x="588" y="702"/>
                  <a:pt x="604" y="678"/>
                  <a:pt x="614" y="649"/>
                </a:cubicBezTo>
                <a:cubicBezTo>
                  <a:pt x="571" y="606"/>
                  <a:pt x="560" y="603"/>
                  <a:pt x="495" y="594"/>
                </a:cubicBezTo>
                <a:cubicBezTo>
                  <a:pt x="486" y="591"/>
                  <a:pt x="477" y="586"/>
                  <a:pt x="468" y="585"/>
                </a:cubicBezTo>
                <a:cubicBezTo>
                  <a:pt x="429" y="580"/>
                  <a:pt x="388" y="583"/>
                  <a:pt x="349" y="576"/>
                </a:cubicBezTo>
                <a:cubicBezTo>
                  <a:pt x="321" y="571"/>
                  <a:pt x="302" y="532"/>
                  <a:pt x="276" y="521"/>
                </a:cubicBezTo>
                <a:cubicBezTo>
                  <a:pt x="250" y="509"/>
                  <a:pt x="221" y="503"/>
                  <a:pt x="194" y="494"/>
                </a:cubicBezTo>
                <a:cubicBezTo>
                  <a:pt x="185" y="491"/>
                  <a:pt x="166" y="484"/>
                  <a:pt x="166" y="484"/>
                </a:cubicBezTo>
                <a:cubicBezTo>
                  <a:pt x="151" y="469"/>
                  <a:pt x="138" y="451"/>
                  <a:pt x="120" y="439"/>
                </a:cubicBezTo>
                <a:cubicBezTo>
                  <a:pt x="102" y="427"/>
                  <a:pt x="81" y="417"/>
                  <a:pt x="66" y="402"/>
                </a:cubicBezTo>
                <a:cubicBezTo>
                  <a:pt x="51" y="387"/>
                  <a:pt x="20" y="356"/>
                  <a:pt x="20" y="356"/>
                </a:cubicBezTo>
                <a:cubicBezTo>
                  <a:pt x="10" y="326"/>
                  <a:pt x="0" y="310"/>
                  <a:pt x="20" y="274"/>
                </a:cubicBezTo>
                <a:cubicBezTo>
                  <a:pt x="30" y="255"/>
                  <a:pt x="51" y="243"/>
                  <a:pt x="66" y="228"/>
                </a:cubicBezTo>
                <a:cubicBezTo>
                  <a:pt x="75" y="219"/>
                  <a:pt x="93" y="201"/>
                  <a:pt x="93" y="201"/>
                </a:cubicBezTo>
                <a:cubicBezTo>
                  <a:pt x="105" y="166"/>
                  <a:pt x="123" y="127"/>
                  <a:pt x="148" y="100"/>
                </a:cubicBezTo>
                <a:cubicBezTo>
                  <a:pt x="151" y="91"/>
                  <a:pt x="150" y="80"/>
                  <a:pt x="157" y="73"/>
                </a:cubicBezTo>
                <a:cubicBezTo>
                  <a:pt x="164" y="66"/>
                  <a:pt x="176" y="69"/>
                  <a:pt x="184" y="64"/>
                </a:cubicBezTo>
                <a:cubicBezTo>
                  <a:pt x="214" y="47"/>
                  <a:pt x="220" y="36"/>
                  <a:pt x="258" y="27"/>
                </a:cubicBezTo>
                <a:cubicBezTo>
                  <a:pt x="311" y="14"/>
                  <a:pt x="296" y="33"/>
                  <a:pt x="312" y="0"/>
                </a:cubicBezTo>
                <a:close/>
              </a:path>
            </a:pathLst>
          </a:custGeom>
          <a:solidFill>
            <a:srgbClr val="002060"/>
          </a:solidFill>
          <a:ln w="9525">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6A32C3-70C8-4FC5-86F0-DFE612013EFD}"/>
              </a:ext>
            </a:extLst>
          </p:cNvPr>
          <p:cNvSpPr txBox="1"/>
          <p:nvPr/>
        </p:nvSpPr>
        <p:spPr>
          <a:xfrm>
            <a:off x="5301950" y="2740628"/>
            <a:ext cx="6197930" cy="2554545"/>
          </a:xfrm>
          <a:custGeom>
            <a:avLst/>
            <a:gdLst>
              <a:gd name="connsiteX0" fmla="*/ 0 w 6197930"/>
              <a:gd name="connsiteY0" fmla="*/ 0 h 2554545"/>
              <a:gd name="connsiteX1" fmla="*/ 563448 w 6197930"/>
              <a:gd name="connsiteY1" fmla="*/ 0 h 2554545"/>
              <a:gd name="connsiteX2" fmla="*/ 1002938 w 6197930"/>
              <a:gd name="connsiteY2" fmla="*/ 0 h 2554545"/>
              <a:gd name="connsiteX3" fmla="*/ 1442427 w 6197930"/>
              <a:gd name="connsiteY3" fmla="*/ 0 h 2554545"/>
              <a:gd name="connsiteX4" fmla="*/ 2129834 w 6197930"/>
              <a:gd name="connsiteY4" fmla="*/ 0 h 2554545"/>
              <a:gd name="connsiteX5" fmla="*/ 2569324 w 6197930"/>
              <a:gd name="connsiteY5" fmla="*/ 0 h 2554545"/>
              <a:gd name="connsiteX6" fmla="*/ 3070793 w 6197930"/>
              <a:gd name="connsiteY6" fmla="*/ 0 h 2554545"/>
              <a:gd name="connsiteX7" fmla="*/ 3634241 w 6197930"/>
              <a:gd name="connsiteY7" fmla="*/ 0 h 2554545"/>
              <a:gd name="connsiteX8" fmla="*/ 4197689 w 6197930"/>
              <a:gd name="connsiteY8" fmla="*/ 0 h 2554545"/>
              <a:gd name="connsiteX9" fmla="*/ 4761137 w 6197930"/>
              <a:gd name="connsiteY9" fmla="*/ 0 h 2554545"/>
              <a:gd name="connsiteX10" fmla="*/ 5448544 w 6197930"/>
              <a:gd name="connsiteY10" fmla="*/ 0 h 2554545"/>
              <a:gd name="connsiteX11" fmla="*/ 6197930 w 6197930"/>
              <a:gd name="connsiteY11" fmla="*/ 0 h 2554545"/>
              <a:gd name="connsiteX12" fmla="*/ 6197930 w 6197930"/>
              <a:gd name="connsiteY12" fmla="*/ 510909 h 2554545"/>
              <a:gd name="connsiteX13" fmla="*/ 6197930 w 6197930"/>
              <a:gd name="connsiteY13" fmla="*/ 1072909 h 2554545"/>
              <a:gd name="connsiteX14" fmla="*/ 6197930 w 6197930"/>
              <a:gd name="connsiteY14" fmla="*/ 1507182 h 2554545"/>
              <a:gd name="connsiteX15" fmla="*/ 6197930 w 6197930"/>
              <a:gd name="connsiteY15" fmla="*/ 2069181 h 2554545"/>
              <a:gd name="connsiteX16" fmla="*/ 6197930 w 6197930"/>
              <a:gd name="connsiteY16" fmla="*/ 2554545 h 2554545"/>
              <a:gd name="connsiteX17" fmla="*/ 5758440 w 6197930"/>
              <a:gd name="connsiteY17" fmla="*/ 2554545 h 2554545"/>
              <a:gd name="connsiteX18" fmla="*/ 5194992 w 6197930"/>
              <a:gd name="connsiteY18" fmla="*/ 2554545 h 2554545"/>
              <a:gd name="connsiteX19" fmla="*/ 4817482 w 6197930"/>
              <a:gd name="connsiteY19" fmla="*/ 2554545 h 2554545"/>
              <a:gd name="connsiteX20" fmla="*/ 4130075 w 6197930"/>
              <a:gd name="connsiteY20" fmla="*/ 2554545 h 2554545"/>
              <a:gd name="connsiteX21" fmla="*/ 3566627 w 6197930"/>
              <a:gd name="connsiteY21" fmla="*/ 2554545 h 2554545"/>
              <a:gd name="connsiteX22" fmla="*/ 3127137 w 6197930"/>
              <a:gd name="connsiteY22" fmla="*/ 2554545 h 2554545"/>
              <a:gd name="connsiteX23" fmla="*/ 2439731 w 6197930"/>
              <a:gd name="connsiteY23" fmla="*/ 2554545 h 2554545"/>
              <a:gd name="connsiteX24" fmla="*/ 1876282 w 6197930"/>
              <a:gd name="connsiteY24" fmla="*/ 2554545 h 2554545"/>
              <a:gd name="connsiteX25" fmla="*/ 1436793 w 6197930"/>
              <a:gd name="connsiteY25" fmla="*/ 2554545 h 2554545"/>
              <a:gd name="connsiteX26" fmla="*/ 935324 w 6197930"/>
              <a:gd name="connsiteY26" fmla="*/ 2554545 h 2554545"/>
              <a:gd name="connsiteX27" fmla="*/ 0 w 6197930"/>
              <a:gd name="connsiteY27" fmla="*/ 2554545 h 2554545"/>
              <a:gd name="connsiteX28" fmla="*/ 0 w 6197930"/>
              <a:gd name="connsiteY28" fmla="*/ 2018091 h 2554545"/>
              <a:gd name="connsiteX29" fmla="*/ 0 w 6197930"/>
              <a:gd name="connsiteY29" fmla="*/ 1507182 h 2554545"/>
              <a:gd name="connsiteX30" fmla="*/ 0 w 6197930"/>
              <a:gd name="connsiteY30" fmla="*/ 945182 h 2554545"/>
              <a:gd name="connsiteX31" fmla="*/ 0 w 6197930"/>
              <a:gd name="connsiteY31"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97930" h="2554545" fill="none" extrusionOk="0">
                <a:moveTo>
                  <a:pt x="0" y="0"/>
                </a:moveTo>
                <a:cubicBezTo>
                  <a:pt x="185705" y="-66617"/>
                  <a:pt x="392006" y="12848"/>
                  <a:pt x="563448" y="0"/>
                </a:cubicBezTo>
                <a:cubicBezTo>
                  <a:pt x="734890" y="-12848"/>
                  <a:pt x="844617" y="28213"/>
                  <a:pt x="1002938" y="0"/>
                </a:cubicBezTo>
                <a:cubicBezTo>
                  <a:pt x="1161259" y="-28213"/>
                  <a:pt x="1280829" y="20971"/>
                  <a:pt x="1442427" y="0"/>
                </a:cubicBezTo>
                <a:cubicBezTo>
                  <a:pt x="1604025" y="-20971"/>
                  <a:pt x="1915812" y="13125"/>
                  <a:pt x="2129834" y="0"/>
                </a:cubicBezTo>
                <a:cubicBezTo>
                  <a:pt x="2343856" y="-13125"/>
                  <a:pt x="2473794" y="13803"/>
                  <a:pt x="2569324" y="0"/>
                </a:cubicBezTo>
                <a:cubicBezTo>
                  <a:pt x="2664854" y="-13803"/>
                  <a:pt x="2873404" y="50329"/>
                  <a:pt x="3070793" y="0"/>
                </a:cubicBezTo>
                <a:cubicBezTo>
                  <a:pt x="3268182" y="-50329"/>
                  <a:pt x="3487997" y="60078"/>
                  <a:pt x="3634241" y="0"/>
                </a:cubicBezTo>
                <a:cubicBezTo>
                  <a:pt x="3780485" y="-60078"/>
                  <a:pt x="4027763" y="44038"/>
                  <a:pt x="4197689" y="0"/>
                </a:cubicBezTo>
                <a:cubicBezTo>
                  <a:pt x="4367615" y="-44038"/>
                  <a:pt x="4556578" y="6712"/>
                  <a:pt x="4761137" y="0"/>
                </a:cubicBezTo>
                <a:cubicBezTo>
                  <a:pt x="4965696" y="-6712"/>
                  <a:pt x="5173728" y="64235"/>
                  <a:pt x="5448544" y="0"/>
                </a:cubicBezTo>
                <a:cubicBezTo>
                  <a:pt x="5723360" y="-64235"/>
                  <a:pt x="5992849" y="7911"/>
                  <a:pt x="6197930" y="0"/>
                </a:cubicBezTo>
                <a:cubicBezTo>
                  <a:pt x="6246012" y="138894"/>
                  <a:pt x="6157934" y="334996"/>
                  <a:pt x="6197930" y="510909"/>
                </a:cubicBezTo>
                <a:cubicBezTo>
                  <a:pt x="6237926" y="686822"/>
                  <a:pt x="6143184" y="938693"/>
                  <a:pt x="6197930" y="1072909"/>
                </a:cubicBezTo>
                <a:cubicBezTo>
                  <a:pt x="6252676" y="1207125"/>
                  <a:pt x="6177101" y="1303157"/>
                  <a:pt x="6197930" y="1507182"/>
                </a:cubicBezTo>
                <a:cubicBezTo>
                  <a:pt x="6218759" y="1711207"/>
                  <a:pt x="6151301" y="1813118"/>
                  <a:pt x="6197930" y="2069181"/>
                </a:cubicBezTo>
                <a:cubicBezTo>
                  <a:pt x="6244559" y="2325244"/>
                  <a:pt x="6174921" y="2356026"/>
                  <a:pt x="6197930" y="2554545"/>
                </a:cubicBezTo>
                <a:cubicBezTo>
                  <a:pt x="6033848" y="2593402"/>
                  <a:pt x="5873074" y="2540752"/>
                  <a:pt x="5758440" y="2554545"/>
                </a:cubicBezTo>
                <a:cubicBezTo>
                  <a:pt x="5643806" y="2568338"/>
                  <a:pt x="5452268" y="2552264"/>
                  <a:pt x="5194992" y="2554545"/>
                </a:cubicBezTo>
                <a:cubicBezTo>
                  <a:pt x="4937716" y="2556826"/>
                  <a:pt x="4909778" y="2549342"/>
                  <a:pt x="4817482" y="2554545"/>
                </a:cubicBezTo>
                <a:cubicBezTo>
                  <a:pt x="4725186" y="2559748"/>
                  <a:pt x="4422407" y="2549322"/>
                  <a:pt x="4130075" y="2554545"/>
                </a:cubicBezTo>
                <a:cubicBezTo>
                  <a:pt x="3837743" y="2559768"/>
                  <a:pt x="3839554" y="2552739"/>
                  <a:pt x="3566627" y="2554545"/>
                </a:cubicBezTo>
                <a:cubicBezTo>
                  <a:pt x="3293700" y="2556351"/>
                  <a:pt x="3300670" y="2520444"/>
                  <a:pt x="3127137" y="2554545"/>
                </a:cubicBezTo>
                <a:cubicBezTo>
                  <a:pt x="2953604" y="2588646"/>
                  <a:pt x="2713094" y="2549339"/>
                  <a:pt x="2439731" y="2554545"/>
                </a:cubicBezTo>
                <a:cubicBezTo>
                  <a:pt x="2166368" y="2559751"/>
                  <a:pt x="2136735" y="2519361"/>
                  <a:pt x="1876282" y="2554545"/>
                </a:cubicBezTo>
                <a:cubicBezTo>
                  <a:pt x="1615829" y="2589729"/>
                  <a:pt x="1590495" y="2533025"/>
                  <a:pt x="1436793" y="2554545"/>
                </a:cubicBezTo>
                <a:cubicBezTo>
                  <a:pt x="1283091" y="2576065"/>
                  <a:pt x="1118380" y="2508574"/>
                  <a:pt x="935324" y="2554545"/>
                </a:cubicBezTo>
                <a:cubicBezTo>
                  <a:pt x="752268" y="2600516"/>
                  <a:pt x="341529" y="2516505"/>
                  <a:pt x="0" y="2554545"/>
                </a:cubicBezTo>
                <a:cubicBezTo>
                  <a:pt x="-45804" y="2302737"/>
                  <a:pt x="56356" y="2142486"/>
                  <a:pt x="0" y="2018091"/>
                </a:cubicBezTo>
                <a:cubicBezTo>
                  <a:pt x="-56356" y="1893696"/>
                  <a:pt x="9507" y="1696832"/>
                  <a:pt x="0" y="1507182"/>
                </a:cubicBezTo>
                <a:cubicBezTo>
                  <a:pt x="-9507" y="1317532"/>
                  <a:pt x="35120" y="1177052"/>
                  <a:pt x="0" y="945182"/>
                </a:cubicBezTo>
                <a:cubicBezTo>
                  <a:pt x="-35120" y="713312"/>
                  <a:pt x="105722" y="413956"/>
                  <a:pt x="0" y="0"/>
                </a:cubicBezTo>
                <a:close/>
              </a:path>
              <a:path w="6197930" h="2554545" stroke="0" extrusionOk="0">
                <a:moveTo>
                  <a:pt x="0" y="0"/>
                </a:moveTo>
                <a:cubicBezTo>
                  <a:pt x="106920" y="-51708"/>
                  <a:pt x="222353" y="4982"/>
                  <a:pt x="439490" y="0"/>
                </a:cubicBezTo>
                <a:cubicBezTo>
                  <a:pt x="656627" y="-4982"/>
                  <a:pt x="915762" y="49813"/>
                  <a:pt x="1126896" y="0"/>
                </a:cubicBezTo>
                <a:cubicBezTo>
                  <a:pt x="1338030" y="-49813"/>
                  <a:pt x="1567097" y="29106"/>
                  <a:pt x="1690345" y="0"/>
                </a:cubicBezTo>
                <a:cubicBezTo>
                  <a:pt x="1813593" y="-29106"/>
                  <a:pt x="2026830" y="41760"/>
                  <a:pt x="2191813" y="0"/>
                </a:cubicBezTo>
                <a:cubicBezTo>
                  <a:pt x="2356796" y="-41760"/>
                  <a:pt x="2692188" y="70213"/>
                  <a:pt x="2879220" y="0"/>
                </a:cubicBezTo>
                <a:cubicBezTo>
                  <a:pt x="3066252" y="-70213"/>
                  <a:pt x="3265981" y="61985"/>
                  <a:pt x="3504648" y="0"/>
                </a:cubicBezTo>
                <a:cubicBezTo>
                  <a:pt x="3743315" y="-61985"/>
                  <a:pt x="3961811" y="38398"/>
                  <a:pt x="4192054" y="0"/>
                </a:cubicBezTo>
                <a:cubicBezTo>
                  <a:pt x="4422297" y="-38398"/>
                  <a:pt x="4487776" y="26617"/>
                  <a:pt x="4569565" y="0"/>
                </a:cubicBezTo>
                <a:cubicBezTo>
                  <a:pt x="4651354" y="-26617"/>
                  <a:pt x="4804673" y="1651"/>
                  <a:pt x="5009054" y="0"/>
                </a:cubicBezTo>
                <a:cubicBezTo>
                  <a:pt x="5213435" y="-1651"/>
                  <a:pt x="5234053" y="32651"/>
                  <a:pt x="5448544" y="0"/>
                </a:cubicBezTo>
                <a:cubicBezTo>
                  <a:pt x="5663035" y="-32651"/>
                  <a:pt x="5828312" y="82988"/>
                  <a:pt x="6197930" y="0"/>
                </a:cubicBezTo>
                <a:cubicBezTo>
                  <a:pt x="6200256" y="113556"/>
                  <a:pt x="6173324" y="285085"/>
                  <a:pt x="6197930" y="562000"/>
                </a:cubicBezTo>
                <a:cubicBezTo>
                  <a:pt x="6222536" y="838915"/>
                  <a:pt x="6193608" y="804491"/>
                  <a:pt x="6197930" y="996273"/>
                </a:cubicBezTo>
                <a:cubicBezTo>
                  <a:pt x="6202252" y="1188055"/>
                  <a:pt x="6196285" y="1334968"/>
                  <a:pt x="6197930" y="1532727"/>
                </a:cubicBezTo>
                <a:cubicBezTo>
                  <a:pt x="6199575" y="1730486"/>
                  <a:pt x="6161206" y="1924557"/>
                  <a:pt x="6197930" y="2043636"/>
                </a:cubicBezTo>
                <a:cubicBezTo>
                  <a:pt x="6234654" y="2162715"/>
                  <a:pt x="6193895" y="2429838"/>
                  <a:pt x="6197930" y="2554545"/>
                </a:cubicBezTo>
                <a:cubicBezTo>
                  <a:pt x="6075283" y="2577884"/>
                  <a:pt x="5865242" y="2493035"/>
                  <a:pt x="5634482" y="2554545"/>
                </a:cubicBezTo>
                <a:cubicBezTo>
                  <a:pt x="5403722" y="2616055"/>
                  <a:pt x="5157092" y="2520543"/>
                  <a:pt x="5009054" y="2554545"/>
                </a:cubicBezTo>
                <a:cubicBezTo>
                  <a:pt x="4861016" y="2588547"/>
                  <a:pt x="4820173" y="2542314"/>
                  <a:pt x="4631544" y="2554545"/>
                </a:cubicBezTo>
                <a:cubicBezTo>
                  <a:pt x="4442915" y="2566776"/>
                  <a:pt x="4404082" y="2520748"/>
                  <a:pt x="4192054" y="2554545"/>
                </a:cubicBezTo>
                <a:cubicBezTo>
                  <a:pt x="3980026" y="2588342"/>
                  <a:pt x="3937085" y="2516023"/>
                  <a:pt x="3814544" y="2554545"/>
                </a:cubicBezTo>
                <a:cubicBezTo>
                  <a:pt x="3692003" y="2593067"/>
                  <a:pt x="3317579" y="2549462"/>
                  <a:pt x="3189117" y="2554545"/>
                </a:cubicBezTo>
                <a:cubicBezTo>
                  <a:pt x="3060655" y="2559628"/>
                  <a:pt x="2886508" y="2512895"/>
                  <a:pt x="2687648" y="2554545"/>
                </a:cubicBezTo>
                <a:cubicBezTo>
                  <a:pt x="2488788" y="2596195"/>
                  <a:pt x="2370224" y="2539848"/>
                  <a:pt x="2124200" y="2554545"/>
                </a:cubicBezTo>
                <a:cubicBezTo>
                  <a:pt x="1878176" y="2569242"/>
                  <a:pt x="1684097" y="2492097"/>
                  <a:pt x="1498772" y="2554545"/>
                </a:cubicBezTo>
                <a:cubicBezTo>
                  <a:pt x="1313447" y="2616993"/>
                  <a:pt x="1143626" y="2497535"/>
                  <a:pt x="935324" y="2554545"/>
                </a:cubicBezTo>
                <a:cubicBezTo>
                  <a:pt x="727022" y="2611555"/>
                  <a:pt x="666677" y="2531038"/>
                  <a:pt x="557814" y="2554545"/>
                </a:cubicBezTo>
                <a:cubicBezTo>
                  <a:pt x="448951" y="2578052"/>
                  <a:pt x="157579" y="2490352"/>
                  <a:pt x="0" y="2554545"/>
                </a:cubicBezTo>
                <a:cubicBezTo>
                  <a:pt x="-15995" y="2404901"/>
                  <a:pt x="9719" y="2272862"/>
                  <a:pt x="0" y="1992545"/>
                </a:cubicBezTo>
                <a:cubicBezTo>
                  <a:pt x="-9719" y="1712228"/>
                  <a:pt x="1368" y="1593362"/>
                  <a:pt x="0" y="1481636"/>
                </a:cubicBezTo>
                <a:cubicBezTo>
                  <a:pt x="-1368" y="1369910"/>
                  <a:pt x="39287" y="1184285"/>
                  <a:pt x="0" y="996273"/>
                </a:cubicBezTo>
                <a:cubicBezTo>
                  <a:pt x="-39287" y="808261"/>
                  <a:pt x="14142" y="653070"/>
                  <a:pt x="0" y="536454"/>
                </a:cubicBezTo>
                <a:cubicBezTo>
                  <a:pt x="-14142" y="419838"/>
                  <a:pt x="29522" y="168203"/>
                  <a:pt x="0" y="0"/>
                </a:cubicBezTo>
                <a:close/>
              </a:path>
            </a:pathLst>
          </a:custGeom>
          <a:solidFill>
            <a:schemeClr val="accent2">
              <a:lumMod val="20000"/>
              <a:lumOff val="8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320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Dải đồng bằng Duyên hải miền Trung nằm</a:t>
            </a:r>
            <a:r>
              <a:rPr kumimoji="0" lang="en-US" altLang="en-US" sz="3200" i="0" u="none" strike="noStrike" kern="1200" cap="none" spc="0" normalizeH="0" noProof="0">
                <a:ln>
                  <a:noFill/>
                </a:ln>
                <a:solidFill>
                  <a:srgbClr val="002060"/>
                </a:solidFill>
                <a:effectLst/>
                <a:uLnTx/>
                <a:uFillTx/>
                <a:latin typeface="Arial" panose="020B0604020202020204" pitchFamily="34" charset="0"/>
                <a:cs typeface="Arial" panose="020B0604020202020204" pitchFamily="34" charset="0"/>
              </a:rPr>
              <a:t> giữa đồng bằng Bắc Bộ và đồng bằng Nam Bộ,</a:t>
            </a:r>
            <a:r>
              <a:rPr kumimoji="0" lang="en-US" altLang="en-US" sz="320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kéo dài từ Thanh Hóa đến Bình Thuận.</a:t>
            </a:r>
            <a:endParaRPr lang="en-US" sz="320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44697DF9-22CA-4918-9295-C5DC5DA95C23}"/>
              </a:ext>
            </a:extLst>
          </p:cNvPr>
          <p:cNvCxnSpPr>
            <a:cxnSpLocks/>
          </p:cNvCxnSpPr>
          <p:nvPr/>
        </p:nvCxnSpPr>
        <p:spPr>
          <a:xfrm flipV="1">
            <a:off x="1699726" y="1178169"/>
            <a:ext cx="4326138" cy="746215"/>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7" name="Rectangle: Rounded Corners 53">
            <a:extLst>
              <a:ext uri="{FF2B5EF4-FFF2-40B4-BE49-F238E27FC236}">
                <a16:creationId xmlns:a16="http://schemas.microsoft.com/office/drawing/2014/main" id="{CD1D859A-26A2-4A4F-A613-156CBD417D53}"/>
              </a:ext>
            </a:extLst>
          </p:cNvPr>
          <p:cNvSpPr/>
          <p:nvPr/>
        </p:nvSpPr>
        <p:spPr>
          <a:xfrm>
            <a:off x="6025864" y="484095"/>
            <a:ext cx="5377242" cy="897470"/>
          </a:xfrm>
          <a:custGeom>
            <a:avLst/>
            <a:gdLst>
              <a:gd name="connsiteX0" fmla="*/ 0 w 5377242"/>
              <a:gd name="connsiteY0" fmla="*/ 149581 h 897470"/>
              <a:gd name="connsiteX1" fmla="*/ 149581 w 5377242"/>
              <a:gd name="connsiteY1" fmla="*/ 0 h 897470"/>
              <a:gd name="connsiteX2" fmla="*/ 663031 w 5377242"/>
              <a:gd name="connsiteY2" fmla="*/ 0 h 897470"/>
              <a:gd name="connsiteX3" fmla="*/ 1328824 w 5377242"/>
              <a:gd name="connsiteY3" fmla="*/ 0 h 897470"/>
              <a:gd name="connsiteX4" fmla="*/ 1893055 w 5377242"/>
              <a:gd name="connsiteY4" fmla="*/ 0 h 897470"/>
              <a:gd name="connsiteX5" fmla="*/ 2508067 w 5377242"/>
              <a:gd name="connsiteY5" fmla="*/ 0 h 897470"/>
              <a:gd name="connsiteX6" fmla="*/ 2970737 w 5377242"/>
              <a:gd name="connsiteY6" fmla="*/ 0 h 897470"/>
              <a:gd name="connsiteX7" fmla="*/ 3585748 w 5377242"/>
              <a:gd name="connsiteY7" fmla="*/ 0 h 897470"/>
              <a:gd name="connsiteX8" fmla="*/ 4099199 w 5377242"/>
              <a:gd name="connsiteY8" fmla="*/ 0 h 897470"/>
              <a:gd name="connsiteX9" fmla="*/ 5227661 w 5377242"/>
              <a:gd name="connsiteY9" fmla="*/ 0 h 897470"/>
              <a:gd name="connsiteX10" fmla="*/ 5377242 w 5377242"/>
              <a:gd name="connsiteY10" fmla="*/ 149581 h 897470"/>
              <a:gd name="connsiteX11" fmla="*/ 5377242 w 5377242"/>
              <a:gd name="connsiteY11" fmla="*/ 747889 h 897470"/>
              <a:gd name="connsiteX12" fmla="*/ 5227661 w 5377242"/>
              <a:gd name="connsiteY12" fmla="*/ 897470 h 897470"/>
              <a:gd name="connsiteX13" fmla="*/ 4663430 w 5377242"/>
              <a:gd name="connsiteY13" fmla="*/ 897470 h 897470"/>
              <a:gd name="connsiteX14" fmla="*/ 3997637 w 5377242"/>
              <a:gd name="connsiteY14" fmla="*/ 897470 h 897470"/>
              <a:gd name="connsiteX15" fmla="*/ 3382625 w 5377242"/>
              <a:gd name="connsiteY15" fmla="*/ 897470 h 897470"/>
              <a:gd name="connsiteX16" fmla="*/ 2767613 w 5377242"/>
              <a:gd name="connsiteY16" fmla="*/ 897470 h 897470"/>
              <a:gd name="connsiteX17" fmla="*/ 2355725 w 5377242"/>
              <a:gd name="connsiteY17" fmla="*/ 897470 h 897470"/>
              <a:gd name="connsiteX18" fmla="*/ 1842274 w 5377242"/>
              <a:gd name="connsiteY18" fmla="*/ 897470 h 897470"/>
              <a:gd name="connsiteX19" fmla="*/ 1430386 w 5377242"/>
              <a:gd name="connsiteY19" fmla="*/ 897470 h 897470"/>
              <a:gd name="connsiteX20" fmla="*/ 764593 w 5377242"/>
              <a:gd name="connsiteY20" fmla="*/ 897470 h 897470"/>
              <a:gd name="connsiteX21" fmla="*/ 149581 w 5377242"/>
              <a:gd name="connsiteY21" fmla="*/ 897470 h 897470"/>
              <a:gd name="connsiteX22" fmla="*/ 0 w 5377242"/>
              <a:gd name="connsiteY22" fmla="*/ 747889 h 897470"/>
              <a:gd name="connsiteX23" fmla="*/ 0 w 5377242"/>
              <a:gd name="connsiteY23" fmla="*/ 149581 h 89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7242" h="897470" fill="none" extrusionOk="0">
                <a:moveTo>
                  <a:pt x="0" y="149581"/>
                </a:moveTo>
                <a:cubicBezTo>
                  <a:pt x="17444" y="80867"/>
                  <a:pt x="51285" y="-1837"/>
                  <a:pt x="149581" y="0"/>
                </a:cubicBezTo>
                <a:cubicBezTo>
                  <a:pt x="350032" y="-26323"/>
                  <a:pt x="438067" y="13800"/>
                  <a:pt x="663031" y="0"/>
                </a:cubicBezTo>
                <a:cubicBezTo>
                  <a:pt x="887995" y="-13800"/>
                  <a:pt x="1011045" y="27725"/>
                  <a:pt x="1328824" y="0"/>
                </a:cubicBezTo>
                <a:cubicBezTo>
                  <a:pt x="1646603" y="-27725"/>
                  <a:pt x="1683762" y="6467"/>
                  <a:pt x="1893055" y="0"/>
                </a:cubicBezTo>
                <a:cubicBezTo>
                  <a:pt x="2102348" y="-6467"/>
                  <a:pt x="2293862" y="35480"/>
                  <a:pt x="2508067" y="0"/>
                </a:cubicBezTo>
                <a:cubicBezTo>
                  <a:pt x="2722272" y="-35480"/>
                  <a:pt x="2852783" y="14836"/>
                  <a:pt x="2970737" y="0"/>
                </a:cubicBezTo>
                <a:cubicBezTo>
                  <a:pt x="3088691" y="-14836"/>
                  <a:pt x="3358197" y="7045"/>
                  <a:pt x="3585748" y="0"/>
                </a:cubicBezTo>
                <a:cubicBezTo>
                  <a:pt x="3813299" y="-7045"/>
                  <a:pt x="3944948" y="50457"/>
                  <a:pt x="4099199" y="0"/>
                </a:cubicBezTo>
                <a:cubicBezTo>
                  <a:pt x="4253450" y="-50457"/>
                  <a:pt x="4684533" y="106676"/>
                  <a:pt x="5227661" y="0"/>
                </a:cubicBezTo>
                <a:cubicBezTo>
                  <a:pt x="5308162" y="756"/>
                  <a:pt x="5374003" y="90810"/>
                  <a:pt x="5377242" y="149581"/>
                </a:cubicBezTo>
                <a:cubicBezTo>
                  <a:pt x="5389184" y="367892"/>
                  <a:pt x="5342402" y="598581"/>
                  <a:pt x="5377242" y="747889"/>
                </a:cubicBezTo>
                <a:cubicBezTo>
                  <a:pt x="5377155" y="811033"/>
                  <a:pt x="5321557" y="901929"/>
                  <a:pt x="5227661" y="897470"/>
                </a:cubicBezTo>
                <a:cubicBezTo>
                  <a:pt x="5035847" y="900415"/>
                  <a:pt x="4819973" y="841530"/>
                  <a:pt x="4663430" y="897470"/>
                </a:cubicBezTo>
                <a:cubicBezTo>
                  <a:pt x="4506887" y="953410"/>
                  <a:pt x="4159131" y="851984"/>
                  <a:pt x="3997637" y="897470"/>
                </a:cubicBezTo>
                <a:cubicBezTo>
                  <a:pt x="3836143" y="942956"/>
                  <a:pt x="3597991" y="883095"/>
                  <a:pt x="3382625" y="897470"/>
                </a:cubicBezTo>
                <a:cubicBezTo>
                  <a:pt x="3167259" y="911845"/>
                  <a:pt x="2998822" y="839278"/>
                  <a:pt x="2767613" y="897470"/>
                </a:cubicBezTo>
                <a:cubicBezTo>
                  <a:pt x="2536404" y="955662"/>
                  <a:pt x="2456773" y="862915"/>
                  <a:pt x="2355725" y="897470"/>
                </a:cubicBezTo>
                <a:cubicBezTo>
                  <a:pt x="2254677" y="932025"/>
                  <a:pt x="2065741" y="851473"/>
                  <a:pt x="1842274" y="897470"/>
                </a:cubicBezTo>
                <a:cubicBezTo>
                  <a:pt x="1618807" y="943467"/>
                  <a:pt x="1573988" y="875232"/>
                  <a:pt x="1430386" y="897470"/>
                </a:cubicBezTo>
                <a:cubicBezTo>
                  <a:pt x="1286784" y="919708"/>
                  <a:pt x="991005" y="842368"/>
                  <a:pt x="764593" y="897470"/>
                </a:cubicBezTo>
                <a:cubicBezTo>
                  <a:pt x="538181" y="952572"/>
                  <a:pt x="335071" y="855051"/>
                  <a:pt x="149581" y="897470"/>
                </a:cubicBezTo>
                <a:cubicBezTo>
                  <a:pt x="69665" y="899448"/>
                  <a:pt x="-6702" y="808190"/>
                  <a:pt x="0" y="747889"/>
                </a:cubicBezTo>
                <a:cubicBezTo>
                  <a:pt x="-4283" y="557627"/>
                  <a:pt x="36124" y="436332"/>
                  <a:pt x="0" y="149581"/>
                </a:cubicBezTo>
                <a:close/>
              </a:path>
              <a:path w="5377242" h="897470" stroke="0" extrusionOk="0">
                <a:moveTo>
                  <a:pt x="0" y="149581"/>
                </a:moveTo>
                <a:cubicBezTo>
                  <a:pt x="-1641" y="49930"/>
                  <a:pt x="57975" y="2036"/>
                  <a:pt x="149581" y="0"/>
                </a:cubicBezTo>
                <a:cubicBezTo>
                  <a:pt x="383629" y="-38192"/>
                  <a:pt x="604845" y="52871"/>
                  <a:pt x="764593" y="0"/>
                </a:cubicBezTo>
                <a:cubicBezTo>
                  <a:pt x="924341" y="-52871"/>
                  <a:pt x="1171041" y="65354"/>
                  <a:pt x="1430386" y="0"/>
                </a:cubicBezTo>
                <a:cubicBezTo>
                  <a:pt x="1689731" y="-65354"/>
                  <a:pt x="1699384" y="27722"/>
                  <a:pt x="1893055" y="0"/>
                </a:cubicBezTo>
                <a:cubicBezTo>
                  <a:pt x="2086726" y="-27722"/>
                  <a:pt x="2347323" y="36790"/>
                  <a:pt x="2508067" y="0"/>
                </a:cubicBezTo>
                <a:cubicBezTo>
                  <a:pt x="2668811" y="-36790"/>
                  <a:pt x="2872184" y="60961"/>
                  <a:pt x="3072298" y="0"/>
                </a:cubicBezTo>
                <a:cubicBezTo>
                  <a:pt x="3272412" y="-60961"/>
                  <a:pt x="3485533" y="38441"/>
                  <a:pt x="3738091" y="0"/>
                </a:cubicBezTo>
                <a:cubicBezTo>
                  <a:pt x="3990649" y="-38441"/>
                  <a:pt x="4118517" y="40557"/>
                  <a:pt x="4302322" y="0"/>
                </a:cubicBezTo>
                <a:cubicBezTo>
                  <a:pt x="4486127" y="-40557"/>
                  <a:pt x="4970709" y="81781"/>
                  <a:pt x="5227661" y="0"/>
                </a:cubicBezTo>
                <a:cubicBezTo>
                  <a:pt x="5317241" y="5787"/>
                  <a:pt x="5367621" y="82075"/>
                  <a:pt x="5377242" y="149581"/>
                </a:cubicBezTo>
                <a:cubicBezTo>
                  <a:pt x="5413682" y="387372"/>
                  <a:pt x="5333323" y="509744"/>
                  <a:pt x="5377242" y="747889"/>
                </a:cubicBezTo>
                <a:cubicBezTo>
                  <a:pt x="5390362" y="840194"/>
                  <a:pt x="5312128" y="900716"/>
                  <a:pt x="5227661" y="897470"/>
                </a:cubicBezTo>
                <a:cubicBezTo>
                  <a:pt x="5090964" y="955175"/>
                  <a:pt x="4904643" y="870480"/>
                  <a:pt x="4663430" y="897470"/>
                </a:cubicBezTo>
                <a:cubicBezTo>
                  <a:pt x="4422217" y="924460"/>
                  <a:pt x="4172635" y="893728"/>
                  <a:pt x="3997637" y="897470"/>
                </a:cubicBezTo>
                <a:cubicBezTo>
                  <a:pt x="3822639" y="901212"/>
                  <a:pt x="3618427" y="855103"/>
                  <a:pt x="3484187" y="897470"/>
                </a:cubicBezTo>
                <a:cubicBezTo>
                  <a:pt x="3349947" y="939837"/>
                  <a:pt x="3213270" y="887477"/>
                  <a:pt x="3021517" y="897470"/>
                </a:cubicBezTo>
                <a:cubicBezTo>
                  <a:pt x="2829764" y="907463"/>
                  <a:pt x="2618849" y="867627"/>
                  <a:pt x="2406505" y="897470"/>
                </a:cubicBezTo>
                <a:cubicBezTo>
                  <a:pt x="2194161" y="927313"/>
                  <a:pt x="2157876" y="867685"/>
                  <a:pt x="1994617" y="897470"/>
                </a:cubicBezTo>
                <a:cubicBezTo>
                  <a:pt x="1831358" y="927255"/>
                  <a:pt x="1685374" y="862067"/>
                  <a:pt x="1430386" y="897470"/>
                </a:cubicBezTo>
                <a:cubicBezTo>
                  <a:pt x="1175398" y="932873"/>
                  <a:pt x="1166871" y="895530"/>
                  <a:pt x="967716" y="897470"/>
                </a:cubicBezTo>
                <a:cubicBezTo>
                  <a:pt x="768561" y="899410"/>
                  <a:pt x="456054" y="860422"/>
                  <a:pt x="149581" y="897470"/>
                </a:cubicBezTo>
                <a:cubicBezTo>
                  <a:pt x="60578" y="917321"/>
                  <a:pt x="-12547" y="828087"/>
                  <a:pt x="0" y="747889"/>
                </a:cubicBezTo>
                <a:cubicBezTo>
                  <a:pt x="-18352" y="511892"/>
                  <a:pt x="4026" y="304044"/>
                  <a:pt x="0" y="149581"/>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Đồng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bằng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Thanh</a:t>
            </a:r>
            <a:r>
              <a:rPr lang="en-US" sz="2800" dirty="0">
                <a:solidFill>
                  <a:schemeClr val="tx1"/>
                </a:solidFill>
                <a:latin typeface="Arial" panose="020B0604020202020204" pitchFamily="34" charset="0"/>
                <a:cs typeface="Arial" panose="020B0604020202020204" pitchFamily="34" charset="0"/>
              </a:rPr>
              <a:t> –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 </a:t>
            </a:r>
            <a:r>
              <a:rPr lang="en-US" sz="2800" dirty="0" err="1">
                <a:solidFill>
                  <a:schemeClr val="tx1"/>
                </a:solidFill>
                <a:latin typeface="Arial" panose="020B0604020202020204" pitchFamily="34" charset="0"/>
                <a:cs typeface="Arial" panose="020B0604020202020204" pitchFamily="34" charset="0"/>
              </a:rPr>
              <a:t>Tĩnh</a:t>
            </a:r>
            <a:endParaRPr lang="en-US" sz="2800" dirty="0">
              <a:solidFill>
                <a:schemeClr val="tx1"/>
              </a:solidFill>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8FBE6775-5664-499C-9F34-BC830A1F547B}"/>
              </a:ext>
            </a:extLst>
          </p:cNvPr>
          <p:cNvCxnSpPr>
            <a:cxnSpLocks/>
          </p:cNvCxnSpPr>
          <p:nvPr/>
        </p:nvCxnSpPr>
        <p:spPr>
          <a:xfrm flipV="1">
            <a:off x="2783122" y="2620676"/>
            <a:ext cx="3353686" cy="284776"/>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9" name="Rectangle: Rounded Corners 55">
            <a:extLst>
              <a:ext uri="{FF2B5EF4-FFF2-40B4-BE49-F238E27FC236}">
                <a16:creationId xmlns:a16="http://schemas.microsoft.com/office/drawing/2014/main" id="{29D86770-C861-44E4-8C50-7634A2F2FF95}"/>
              </a:ext>
            </a:extLst>
          </p:cNvPr>
          <p:cNvSpPr/>
          <p:nvPr/>
        </p:nvSpPr>
        <p:spPr>
          <a:xfrm>
            <a:off x="6118481" y="1879166"/>
            <a:ext cx="5284625" cy="973304"/>
          </a:xfrm>
          <a:custGeom>
            <a:avLst/>
            <a:gdLst>
              <a:gd name="connsiteX0" fmla="*/ 0 w 5284625"/>
              <a:gd name="connsiteY0" fmla="*/ 162221 h 973304"/>
              <a:gd name="connsiteX1" fmla="*/ 162221 w 5284625"/>
              <a:gd name="connsiteY1" fmla="*/ 0 h 973304"/>
              <a:gd name="connsiteX2" fmla="*/ 713352 w 5284625"/>
              <a:gd name="connsiteY2" fmla="*/ 0 h 973304"/>
              <a:gd name="connsiteX3" fmla="*/ 1165280 w 5284625"/>
              <a:gd name="connsiteY3" fmla="*/ 0 h 973304"/>
              <a:gd name="connsiteX4" fmla="*/ 1766014 w 5284625"/>
              <a:gd name="connsiteY4" fmla="*/ 0 h 973304"/>
              <a:gd name="connsiteX5" fmla="*/ 2267543 w 5284625"/>
              <a:gd name="connsiteY5" fmla="*/ 0 h 973304"/>
              <a:gd name="connsiteX6" fmla="*/ 2917878 w 5284625"/>
              <a:gd name="connsiteY6" fmla="*/ 0 h 973304"/>
              <a:gd name="connsiteX7" fmla="*/ 3320204 w 5284625"/>
              <a:gd name="connsiteY7" fmla="*/ 0 h 973304"/>
              <a:gd name="connsiteX8" fmla="*/ 3722530 w 5284625"/>
              <a:gd name="connsiteY8" fmla="*/ 0 h 973304"/>
              <a:gd name="connsiteX9" fmla="*/ 4372865 w 5284625"/>
              <a:gd name="connsiteY9" fmla="*/ 0 h 973304"/>
              <a:gd name="connsiteX10" fmla="*/ 5122404 w 5284625"/>
              <a:gd name="connsiteY10" fmla="*/ 0 h 973304"/>
              <a:gd name="connsiteX11" fmla="*/ 5284625 w 5284625"/>
              <a:gd name="connsiteY11" fmla="*/ 162221 h 973304"/>
              <a:gd name="connsiteX12" fmla="*/ 5284625 w 5284625"/>
              <a:gd name="connsiteY12" fmla="*/ 480163 h 973304"/>
              <a:gd name="connsiteX13" fmla="*/ 5284625 w 5284625"/>
              <a:gd name="connsiteY13" fmla="*/ 811083 h 973304"/>
              <a:gd name="connsiteX14" fmla="*/ 5122404 w 5284625"/>
              <a:gd name="connsiteY14" fmla="*/ 973304 h 973304"/>
              <a:gd name="connsiteX15" fmla="*/ 4571273 w 5284625"/>
              <a:gd name="connsiteY15" fmla="*/ 973304 h 973304"/>
              <a:gd name="connsiteX16" fmla="*/ 4168947 w 5284625"/>
              <a:gd name="connsiteY16" fmla="*/ 973304 h 973304"/>
              <a:gd name="connsiteX17" fmla="*/ 3518611 w 5284625"/>
              <a:gd name="connsiteY17" fmla="*/ 973304 h 973304"/>
              <a:gd name="connsiteX18" fmla="*/ 2967480 w 5284625"/>
              <a:gd name="connsiteY18" fmla="*/ 973304 h 973304"/>
              <a:gd name="connsiteX19" fmla="*/ 2465950 w 5284625"/>
              <a:gd name="connsiteY19" fmla="*/ 973304 h 973304"/>
              <a:gd name="connsiteX20" fmla="*/ 1914819 w 5284625"/>
              <a:gd name="connsiteY20" fmla="*/ 973304 h 973304"/>
              <a:gd name="connsiteX21" fmla="*/ 1363688 w 5284625"/>
              <a:gd name="connsiteY21" fmla="*/ 973304 h 973304"/>
              <a:gd name="connsiteX22" fmla="*/ 961362 w 5284625"/>
              <a:gd name="connsiteY22" fmla="*/ 973304 h 973304"/>
              <a:gd name="connsiteX23" fmla="*/ 162221 w 5284625"/>
              <a:gd name="connsiteY23" fmla="*/ 973304 h 973304"/>
              <a:gd name="connsiteX24" fmla="*/ 0 w 5284625"/>
              <a:gd name="connsiteY24" fmla="*/ 811083 h 973304"/>
              <a:gd name="connsiteX25" fmla="*/ 0 w 5284625"/>
              <a:gd name="connsiteY25" fmla="*/ 473675 h 973304"/>
              <a:gd name="connsiteX26" fmla="*/ 0 w 5284625"/>
              <a:gd name="connsiteY26" fmla="*/ 162221 h 9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4625" h="973304" fill="none" extrusionOk="0">
                <a:moveTo>
                  <a:pt x="0" y="162221"/>
                </a:moveTo>
                <a:cubicBezTo>
                  <a:pt x="-18772" y="60088"/>
                  <a:pt x="79757" y="-23010"/>
                  <a:pt x="162221" y="0"/>
                </a:cubicBezTo>
                <a:cubicBezTo>
                  <a:pt x="320470" y="-12142"/>
                  <a:pt x="457925" y="65401"/>
                  <a:pt x="713352" y="0"/>
                </a:cubicBezTo>
                <a:cubicBezTo>
                  <a:pt x="968779" y="-65401"/>
                  <a:pt x="1044862" y="29259"/>
                  <a:pt x="1165280" y="0"/>
                </a:cubicBezTo>
                <a:cubicBezTo>
                  <a:pt x="1285698" y="-29259"/>
                  <a:pt x="1490735" y="59466"/>
                  <a:pt x="1766014" y="0"/>
                </a:cubicBezTo>
                <a:cubicBezTo>
                  <a:pt x="2041293" y="-59466"/>
                  <a:pt x="2164891" y="38272"/>
                  <a:pt x="2267543" y="0"/>
                </a:cubicBezTo>
                <a:cubicBezTo>
                  <a:pt x="2370195" y="-38272"/>
                  <a:pt x="2732431" y="68839"/>
                  <a:pt x="2917878" y="0"/>
                </a:cubicBezTo>
                <a:cubicBezTo>
                  <a:pt x="3103325" y="-68839"/>
                  <a:pt x="3130802" y="38568"/>
                  <a:pt x="3320204" y="0"/>
                </a:cubicBezTo>
                <a:cubicBezTo>
                  <a:pt x="3509606" y="-38568"/>
                  <a:pt x="3602833" y="24433"/>
                  <a:pt x="3722530" y="0"/>
                </a:cubicBezTo>
                <a:cubicBezTo>
                  <a:pt x="3842227" y="-24433"/>
                  <a:pt x="4088468" y="21230"/>
                  <a:pt x="4372865" y="0"/>
                </a:cubicBezTo>
                <a:cubicBezTo>
                  <a:pt x="4657263" y="-21230"/>
                  <a:pt x="4938717" y="13574"/>
                  <a:pt x="5122404" y="0"/>
                </a:cubicBezTo>
                <a:cubicBezTo>
                  <a:pt x="5220276" y="-20615"/>
                  <a:pt x="5296086" y="54742"/>
                  <a:pt x="5284625" y="162221"/>
                </a:cubicBezTo>
                <a:cubicBezTo>
                  <a:pt x="5290708" y="295937"/>
                  <a:pt x="5252262" y="408384"/>
                  <a:pt x="5284625" y="480163"/>
                </a:cubicBezTo>
                <a:cubicBezTo>
                  <a:pt x="5316988" y="551942"/>
                  <a:pt x="5246443" y="703305"/>
                  <a:pt x="5284625" y="811083"/>
                </a:cubicBezTo>
                <a:cubicBezTo>
                  <a:pt x="5303818" y="890872"/>
                  <a:pt x="5194161" y="982121"/>
                  <a:pt x="5122404" y="973304"/>
                </a:cubicBezTo>
                <a:cubicBezTo>
                  <a:pt x="4976165" y="1000540"/>
                  <a:pt x="4841381" y="950073"/>
                  <a:pt x="4571273" y="973304"/>
                </a:cubicBezTo>
                <a:cubicBezTo>
                  <a:pt x="4301165" y="996535"/>
                  <a:pt x="4347847" y="941769"/>
                  <a:pt x="4168947" y="973304"/>
                </a:cubicBezTo>
                <a:cubicBezTo>
                  <a:pt x="3990047" y="1004839"/>
                  <a:pt x="3726484" y="901045"/>
                  <a:pt x="3518611" y="973304"/>
                </a:cubicBezTo>
                <a:cubicBezTo>
                  <a:pt x="3310738" y="1045563"/>
                  <a:pt x="3117281" y="932354"/>
                  <a:pt x="2967480" y="973304"/>
                </a:cubicBezTo>
                <a:cubicBezTo>
                  <a:pt x="2817679" y="1014254"/>
                  <a:pt x="2668683" y="952467"/>
                  <a:pt x="2465950" y="973304"/>
                </a:cubicBezTo>
                <a:cubicBezTo>
                  <a:pt x="2263217" y="994141"/>
                  <a:pt x="2116645" y="959527"/>
                  <a:pt x="1914819" y="973304"/>
                </a:cubicBezTo>
                <a:cubicBezTo>
                  <a:pt x="1712993" y="987081"/>
                  <a:pt x="1541081" y="953857"/>
                  <a:pt x="1363688" y="973304"/>
                </a:cubicBezTo>
                <a:cubicBezTo>
                  <a:pt x="1186295" y="992751"/>
                  <a:pt x="1091437" y="950263"/>
                  <a:pt x="961362" y="973304"/>
                </a:cubicBezTo>
                <a:cubicBezTo>
                  <a:pt x="831287" y="996345"/>
                  <a:pt x="452729" y="911396"/>
                  <a:pt x="162221" y="973304"/>
                </a:cubicBezTo>
                <a:cubicBezTo>
                  <a:pt x="93469" y="973895"/>
                  <a:pt x="3516" y="913398"/>
                  <a:pt x="0" y="811083"/>
                </a:cubicBezTo>
                <a:cubicBezTo>
                  <a:pt x="-31498" y="664328"/>
                  <a:pt x="22167" y="619494"/>
                  <a:pt x="0" y="473675"/>
                </a:cubicBezTo>
                <a:cubicBezTo>
                  <a:pt x="-22167" y="327856"/>
                  <a:pt x="33215" y="275938"/>
                  <a:pt x="0" y="162221"/>
                </a:cubicBezTo>
                <a:close/>
              </a:path>
              <a:path w="5284625" h="973304" stroke="0" extrusionOk="0">
                <a:moveTo>
                  <a:pt x="0" y="162221"/>
                </a:moveTo>
                <a:cubicBezTo>
                  <a:pt x="-547" y="66953"/>
                  <a:pt x="64513" y="1837"/>
                  <a:pt x="162221" y="0"/>
                </a:cubicBezTo>
                <a:cubicBezTo>
                  <a:pt x="391946" y="-26828"/>
                  <a:pt x="574404" y="16768"/>
                  <a:pt x="762954" y="0"/>
                </a:cubicBezTo>
                <a:cubicBezTo>
                  <a:pt x="951504" y="-16768"/>
                  <a:pt x="1241444" y="70105"/>
                  <a:pt x="1413289" y="0"/>
                </a:cubicBezTo>
                <a:cubicBezTo>
                  <a:pt x="1585134" y="-70105"/>
                  <a:pt x="1666868" y="5453"/>
                  <a:pt x="1865217" y="0"/>
                </a:cubicBezTo>
                <a:cubicBezTo>
                  <a:pt x="2063566" y="-5453"/>
                  <a:pt x="2206364" y="4075"/>
                  <a:pt x="2465950" y="0"/>
                </a:cubicBezTo>
                <a:cubicBezTo>
                  <a:pt x="2725536" y="-4075"/>
                  <a:pt x="2793985" y="31074"/>
                  <a:pt x="3017082" y="0"/>
                </a:cubicBezTo>
                <a:cubicBezTo>
                  <a:pt x="3240179" y="-31074"/>
                  <a:pt x="3407160" y="7074"/>
                  <a:pt x="3667417" y="0"/>
                </a:cubicBezTo>
                <a:cubicBezTo>
                  <a:pt x="3927675" y="-7074"/>
                  <a:pt x="4059505" y="64594"/>
                  <a:pt x="4218548" y="0"/>
                </a:cubicBezTo>
                <a:cubicBezTo>
                  <a:pt x="4377591" y="-64594"/>
                  <a:pt x="4707175" y="108440"/>
                  <a:pt x="5122404" y="0"/>
                </a:cubicBezTo>
                <a:cubicBezTo>
                  <a:pt x="5218357" y="5283"/>
                  <a:pt x="5270717" y="94464"/>
                  <a:pt x="5284625" y="162221"/>
                </a:cubicBezTo>
                <a:cubicBezTo>
                  <a:pt x="5311724" y="237873"/>
                  <a:pt x="5259204" y="322163"/>
                  <a:pt x="5284625" y="473675"/>
                </a:cubicBezTo>
                <a:cubicBezTo>
                  <a:pt x="5310046" y="625187"/>
                  <a:pt x="5269965" y="714424"/>
                  <a:pt x="5284625" y="811083"/>
                </a:cubicBezTo>
                <a:cubicBezTo>
                  <a:pt x="5300209" y="906048"/>
                  <a:pt x="5202139" y="975389"/>
                  <a:pt x="5122404" y="973304"/>
                </a:cubicBezTo>
                <a:cubicBezTo>
                  <a:pt x="4895220" y="1002205"/>
                  <a:pt x="4840737" y="907998"/>
                  <a:pt x="4571273" y="973304"/>
                </a:cubicBezTo>
                <a:cubicBezTo>
                  <a:pt x="4301809" y="1038610"/>
                  <a:pt x="4181259" y="968191"/>
                  <a:pt x="4069743" y="973304"/>
                </a:cubicBezTo>
                <a:cubicBezTo>
                  <a:pt x="3958227" y="978417"/>
                  <a:pt x="3785100" y="963846"/>
                  <a:pt x="3617815" y="973304"/>
                </a:cubicBezTo>
                <a:cubicBezTo>
                  <a:pt x="3450530" y="982762"/>
                  <a:pt x="3155658" y="927930"/>
                  <a:pt x="3017082" y="973304"/>
                </a:cubicBezTo>
                <a:cubicBezTo>
                  <a:pt x="2878506" y="1018678"/>
                  <a:pt x="2783316" y="956585"/>
                  <a:pt x="2614756" y="973304"/>
                </a:cubicBezTo>
                <a:cubicBezTo>
                  <a:pt x="2446196" y="990023"/>
                  <a:pt x="2272460" y="940249"/>
                  <a:pt x="2063624" y="973304"/>
                </a:cubicBezTo>
                <a:cubicBezTo>
                  <a:pt x="1854788" y="1006359"/>
                  <a:pt x="1828670" y="971900"/>
                  <a:pt x="1611697" y="973304"/>
                </a:cubicBezTo>
                <a:cubicBezTo>
                  <a:pt x="1394724" y="974708"/>
                  <a:pt x="1321378" y="955508"/>
                  <a:pt x="1209371" y="973304"/>
                </a:cubicBezTo>
                <a:cubicBezTo>
                  <a:pt x="1097364" y="991100"/>
                  <a:pt x="899576" y="933126"/>
                  <a:pt x="807045" y="973304"/>
                </a:cubicBezTo>
                <a:cubicBezTo>
                  <a:pt x="714514" y="1013482"/>
                  <a:pt x="450245" y="949897"/>
                  <a:pt x="162221" y="973304"/>
                </a:cubicBezTo>
                <a:cubicBezTo>
                  <a:pt x="95126" y="972596"/>
                  <a:pt x="7868" y="915728"/>
                  <a:pt x="0" y="811083"/>
                </a:cubicBezTo>
                <a:cubicBezTo>
                  <a:pt x="-13895" y="663698"/>
                  <a:pt x="13708" y="648613"/>
                  <a:pt x="0" y="486652"/>
                </a:cubicBezTo>
                <a:cubicBezTo>
                  <a:pt x="-13708" y="324691"/>
                  <a:pt x="1138" y="314523"/>
                  <a:pt x="0" y="162221"/>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Bình – Trị - Thiên</a:t>
            </a:r>
          </a:p>
        </p:txBody>
      </p:sp>
      <p:cxnSp>
        <p:nvCxnSpPr>
          <p:cNvPr id="10" name="Straight Arrow Connector 9">
            <a:extLst>
              <a:ext uri="{FF2B5EF4-FFF2-40B4-BE49-F238E27FC236}">
                <a16:creationId xmlns:a16="http://schemas.microsoft.com/office/drawing/2014/main" id="{FF4970A2-D79D-42F9-A159-B8D4AA7A82F6}"/>
              </a:ext>
            </a:extLst>
          </p:cNvPr>
          <p:cNvCxnSpPr>
            <a:cxnSpLocks/>
          </p:cNvCxnSpPr>
          <p:nvPr/>
        </p:nvCxnSpPr>
        <p:spPr>
          <a:xfrm>
            <a:off x="3719621" y="4314334"/>
            <a:ext cx="2417187" cy="380801"/>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11" name="Rectangle: Rounded Corners 57">
            <a:extLst>
              <a:ext uri="{FF2B5EF4-FFF2-40B4-BE49-F238E27FC236}">
                <a16:creationId xmlns:a16="http://schemas.microsoft.com/office/drawing/2014/main" id="{2A7459FB-469B-4D19-975B-5171C56C0A7F}"/>
              </a:ext>
            </a:extLst>
          </p:cNvPr>
          <p:cNvSpPr/>
          <p:nvPr/>
        </p:nvSpPr>
        <p:spPr>
          <a:xfrm>
            <a:off x="6202526" y="4314285"/>
            <a:ext cx="5200580" cy="970409"/>
          </a:xfrm>
          <a:custGeom>
            <a:avLst/>
            <a:gdLst>
              <a:gd name="connsiteX0" fmla="*/ 0 w 5200580"/>
              <a:gd name="connsiteY0" fmla="*/ 161738 h 970409"/>
              <a:gd name="connsiteX1" fmla="*/ 161738 w 5200580"/>
              <a:gd name="connsiteY1" fmla="*/ 0 h 970409"/>
              <a:gd name="connsiteX2" fmla="*/ 703638 w 5200580"/>
              <a:gd name="connsiteY2" fmla="*/ 0 h 970409"/>
              <a:gd name="connsiteX3" fmla="*/ 1147997 w 5200580"/>
              <a:gd name="connsiteY3" fmla="*/ 0 h 970409"/>
              <a:gd name="connsiteX4" fmla="*/ 1738668 w 5200580"/>
              <a:gd name="connsiteY4" fmla="*/ 0 h 970409"/>
              <a:gd name="connsiteX5" fmla="*/ 2231798 w 5200580"/>
              <a:gd name="connsiteY5" fmla="*/ 0 h 970409"/>
              <a:gd name="connsiteX6" fmla="*/ 2871240 w 5200580"/>
              <a:gd name="connsiteY6" fmla="*/ 0 h 970409"/>
              <a:gd name="connsiteX7" fmla="*/ 3266828 w 5200580"/>
              <a:gd name="connsiteY7" fmla="*/ 0 h 970409"/>
              <a:gd name="connsiteX8" fmla="*/ 3662415 w 5200580"/>
              <a:gd name="connsiteY8" fmla="*/ 0 h 970409"/>
              <a:gd name="connsiteX9" fmla="*/ 4301857 w 5200580"/>
              <a:gd name="connsiteY9" fmla="*/ 0 h 970409"/>
              <a:gd name="connsiteX10" fmla="*/ 5038842 w 5200580"/>
              <a:gd name="connsiteY10" fmla="*/ 0 h 970409"/>
              <a:gd name="connsiteX11" fmla="*/ 5200580 w 5200580"/>
              <a:gd name="connsiteY11" fmla="*/ 161738 h 970409"/>
              <a:gd name="connsiteX12" fmla="*/ 5200580 w 5200580"/>
              <a:gd name="connsiteY12" fmla="*/ 478735 h 970409"/>
              <a:gd name="connsiteX13" fmla="*/ 5200580 w 5200580"/>
              <a:gd name="connsiteY13" fmla="*/ 808671 h 970409"/>
              <a:gd name="connsiteX14" fmla="*/ 5038842 w 5200580"/>
              <a:gd name="connsiteY14" fmla="*/ 970409 h 970409"/>
              <a:gd name="connsiteX15" fmla="*/ 4496942 w 5200580"/>
              <a:gd name="connsiteY15" fmla="*/ 970409 h 970409"/>
              <a:gd name="connsiteX16" fmla="*/ 4101354 w 5200580"/>
              <a:gd name="connsiteY16" fmla="*/ 970409 h 970409"/>
              <a:gd name="connsiteX17" fmla="*/ 3461912 w 5200580"/>
              <a:gd name="connsiteY17" fmla="*/ 970409 h 970409"/>
              <a:gd name="connsiteX18" fmla="*/ 2920011 w 5200580"/>
              <a:gd name="connsiteY18" fmla="*/ 970409 h 970409"/>
              <a:gd name="connsiteX19" fmla="*/ 2426882 w 5200580"/>
              <a:gd name="connsiteY19" fmla="*/ 970409 h 970409"/>
              <a:gd name="connsiteX20" fmla="*/ 1884981 w 5200580"/>
              <a:gd name="connsiteY20" fmla="*/ 970409 h 970409"/>
              <a:gd name="connsiteX21" fmla="*/ 1343081 w 5200580"/>
              <a:gd name="connsiteY21" fmla="*/ 970409 h 970409"/>
              <a:gd name="connsiteX22" fmla="*/ 947494 w 5200580"/>
              <a:gd name="connsiteY22" fmla="*/ 970409 h 970409"/>
              <a:gd name="connsiteX23" fmla="*/ 161738 w 5200580"/>
              <a:gd name="connsiteY23" fmla="*/ 970409 h 970409"/>
              <a:gd name="connsiteX24" fmla="*/ 0 w 5200580"/>
              <a:gd name="connsiteY24" fmla="*/ 808671 h 970409"/>
              <a:gd name="connsiteX25" fmla="*/ 0 w 5200580"/>
              <a:gd name="connsiteY25" fmla="*/ 472266 h 970409"/>
              <a:gd name="connsiteX26" fmla="*/ 0 w 5200580"/>
              <a:gd name="connsiteY26" fmla="*/ 161738 h 97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580" h="970409" fill="none" extrusionOk="0">
                <a:moveTo>
                  <a:pt x="0" y="161738"/>
                </a:moveTo>
                <a:cubicBezTo>
                  <a:pt x="-13446" y="63430"/>
                  <a:pt x="79822" y="-23914"/>
                  <a:pt x="161738" y="0"/>
                </a:cubicBezTo>
                <a:cubicBezTo>
                  <a:pt x="399833" y="-43484"/>
                  <a:pt x="552618" y="3821"/>
                  <a:pt x="703638" y="0"/>
                </a:cubicBezTo>
                <a:cubicBezTo>
                  <a:pt x="854658" y="-3821"/>
                  <a:pt x="972944" y="35702"/>
                  <a:pt x="1147997" y="0"/>
                </a:cubicBezTo>
                <a:cubicBezTo>
                  <a:pt x="1323050" y="-35702"/>
                  <a:pt x="1547202" y="60590"/>
                  <a:pt x="1738668" y="0"/>
                </a:cubicBezTo>
                <a:cubicBezTo>
                  <a:pt x="1930134" y="-60590"/>
                  <a:pt x="2081317" y="12425"/>
                  <a:pt x="2231798" y="0"/>
                </a:cubicBezTo>
                <a:cubicBezTo>
                  <a:pt x="2382279" y="-12425"/>
                  <a:pt x="2733885" y="18086"/>
                  <a:pt x="2871240" y="0"/>
                </a:cubicBezTo>
                <a:cubicBezTo>
                  <a:pt x="3008595" y="-18086"/>
                  <a:pt x="3137206" y="35900"/>
                  <a:pt x="3266828" y="0"/>
                </a:cubicBezTo>
                <a:cubicBezTo>
                  <a:pt x="3396450" y="-35900"/>
                  <a:pt x="3561050" y="38352"/>
                  <a:pt x="3662415" y="0"/>
                </a:cubicBezTo>
                <a:cubicBezTo>
                  <a:pt x="3763780" y="-38352"/>
                  <a:pt x="4130617" y="12938"/>
                  <a:pt x="4301857" y="0"/>
                </a:cubicBezTo>
                <a:cubicBezTo>
                  <a:pt x="4473097" y="-12938"/>
                  <a:pt x="4695769" y="66472"/>
                  <a:pt x="5038842" y="0"/>
                </a:cubicBezTo>
                <a:cubicBezTo>
                  <a:pt x="5136341" y="-20350"/>
                  <a:pt x="5202217" y="69859"/>
                  <a:pt x="5200580" y="161738"/>
                </a:cubicBezTo>
                <a:cubicBezTo>
                  <a:pt x="5233131" y="283698"/>
                  <a:pt x="5189700" y="334157"/>
                  <a:pt x="5200580" y="478735"/>
                </a:cubicBezTo>
                <a:cubicBezTo>
                  <a:pt x="5211460" y="623313"/>
                  <a:pt x="5170252" y="644927"/>
                  <a:pt x="5200580" y="808671"/>
                </a:cubicBezTo>
                <a:cubicBezTo>
                  <a:pt x="5216317" y="889958"/>
                  <a:pt x="5108226" y="980267"/>
                  <a:pt x="5038842" y="970409"/>
                </a:cubicBezTo>
                <a:cubicBezTo>
                  <a:pt x="4811110" y="1015167"/>
                  <a:pt x="4690795" y="963029"/>
                  <a:pt x="4496942" y="970409"/>
                </a:cubicBezTo>
                <a:cubicBezTo>
                  <a:pt x="4303089" y="977789"/>
                  <a:pt x="4250227" y="933768"/>
                  <a:pt x="4101354" y="970409"/>
                </a:cubicBezTo>
                <a:cubicBezTo>
                  <a:pt x="3952481" y="1007050"/>
                  <a:pt x="3648008" y="898662"/>
                  <a:pt x="3461912" y="970409"/>
                </a:cubicBezTo>
                <a:cubicBezTo>
                  <a:pt x="3275816" y="1042156"/>
                  <a:pt x="3031081" y="946869"/>
                  <a:pt x="2920011" y="970409"/>
                </a:cubicBezTo>
                <a:cubicBezTo>
                  <a:pt x="2808941" y="993949"/>
                  <a:pt x="2595717" y="957973"/>
                  <a:pt x="2426882" y="970409"/>
                </a:cubicBezTo>
                <a:cubicBezTo>
                  <a:pt x="2258047" y="982845"/>
                  <a:pt x="2054013" y="949630"/>
                  <a:pt x="1884981" y="970409"/>
                </a:cubicBezTo>
                <a:cubicBezTo>
                  <a:pt x="1715949" y="991188"/>
                  <a:pt x="1580666" y="936044"/>
                  <a:pt x="1343081" y="970409"/>
                </a:cubicBezTo>
                <a:cubicBezTo>
                  <a:pt x="1105496" y="1004774"/>
                  <a:pt x="1133882" y="952242"/>
                  <a:pt x="947494" y="970409"/>
                </a:cubicBezTo>
                <a:cubicBezTo>
                  <a:pt x="761106" y="988576"/>
                  <a:pt x="366307" y="961184"/>
                  <a:pt x="161738" y="970409"/>
                </a:cubicBezTo>
                <a:cubicBezTo>
                  <a:pt x="80793" y="970647"/>
                  <a:pt x="1035" y="901741"/>
                  <a:pt x="0" y="808671"/>
                </a:cubicBezTo>
                <a:cubicBezTo>
                  <a:pt x="-4286" y="672795"/>
                  <a:pt x="8775" y="601517"/>
                  <a:pt x="0" y="472266"/>
                </a:cubicBezTo>
                <a:cubicBezTo>
                  <a:pt x="-8775" y="343016"/>
                  <a:pt x="34658" y="238368"/>
                  <a:pt x="0" y="161738"/>
                </a:cubicBezTo>
                <a:close/>
              </a:path>
              <a:path w="5200580" h="970409" stroke="0" extrusionOk="0">
                <a:moveTo>
                  <a:pt x="0" y="161738"/>
                </a:moveTo>
                <a:cubicBezTo>
                  <a:pt x="-952" y="62529"/>
                  <a:pt x="62210" y="2310"/>
                  <a:pt x="161738" y="0"/>
                </a:cubicBezTo>
                <a:cubicBezTo>
                  <a:pt x="408971" y="-43991"/>
                  <a:pt x="530942" y="41867"/>
                  <a:pt x="752409" y="0"/>
                </a:cubicBezTo>
                <a:cubicBezTo>
                  <a:pt x="973876" y="-41867"/>
                  <a:pt x="1146340" y="68668"/>
                  <a:pt x="1391852" y="0"/>
                </a:cubicBezTo>
                <a:cubicBezTo>
                  <a:pt x="1637364" y="-68668"/>
                  <a:pt x="1625157" y="33891"/>
                  <a:pt x="1836210" y="0"/>
                </a:cubicBezTo>
                <a:cubicBezTo>
                  <a:pt x="2047263" y="-33891"/>
                  <a:pt x="2213753" y="58572"/>
                  <a:pt x="2426882" y="0"/>
                </a:cubicBezTo>
                <a:cubicBezTo>
                  <a:pt x="2640011" y="-58572"/>
                  <a:pt x="2778744" y="10933"/>
                  <a:pt x="2968782" y="0"/>
                </a:cubicBezTo>
                <a:cubicBezTo>
                  <a:pt x="3158820" y="-10933"/>
                  <a:pt x="3447902" y="11905"/>
                  <a:pt x="3608225" y="0"/>
                </a:cubicBezTo>
                <a:cubicBezTo>
                  <a:pt x="3768548" y="-11905"/>
                  <a:pt x="3978359" y="40782"/>
                  <a:pt x="4150125" y="0"/>
                </a:cubicBezTo>
                <a:cubicBezTo>
                  <a:pt x="4321891" y="-40782"/>
                  <a:pt x="4610064" y="60562"/>
                  <a:pt x="5038842" y="0"/>
                </a:cubicBezTo>
                <a:cubicBezTo>
                  <a:pt x="5139677" y="9558"/>
                  <a:pt x="5188821" y="90874"/>
                  <a:pt x="5200580" y="161738"/>
                </a:cubicBezTo>
                <a:cubicBezTo>
                  <a:pt x="5216315" y="264456"/>
                  <a:pt x="5185464" y="406450"/>
                  <a:pt x="5200580" y="472266"/>
                </a:cubicBezTo>
                <a:cubicBezTo>
                  <a:pt x="5215696" y="538082"/>
                  <a:pt x="5162247" y="674369"/>
                  <a:pt x="5200580" y="808671"/>
                </a:cubicBezTo>
                <a:cubicBezTo>
                  <a:pt x="5215031" y="902978"/>
                  <a:pt x="5111977" y="973834"/>
                  <a:pt x="5038842" y="970409"/>
                </a:cubicBezTo>
                <a:cubicBezTo>
                  <a:pt x="4820603" y="1027392"/>
                  <a:pt x="4765651" y="905806"/>
                  <a:pt x="4496942" y="970409"/>
                </a:cubicBezTo>
                <a:cubicBezTo>
                  <a:pt x="4228233" y="1035012"/>
                  <a:pt x="4174328" y="930216"/>
                  <a:pt x="4003812" y="970409"/>
                </a:cubicBezTo>
                <a:cubicBezTo>
                  <a:pt x="3833296" y="1010602"/>
                  <a:pt x="3649229" y="962983"/>
                  <a:pt x="3559454" y="970409"/>
                </a:cubicBezTo>
                <a:cubicBezTo>
                  <a:pt x="3469679" y="977835"/>
                  <a:pt x="3171262" y="962368"/>
                  <a:pt x="2968782" y="970409"/>
                </a:cubicBezTo>
                <a:cubicBezTo>
                  <a:pt x="2766302" y="978450"/>
                  <a:pt x="2759303" y="956784"/>
                  <a:pt x="2573195" y="970409"/>
                </a:cubicBezTo>
                <a:cubicBezTo>
                  <a:pt x="2387087" y="984034"/>
                  <a:pt x="2245652" y="959578"/>
                  <a:pt x="2031295" y="970409"/>
                </a:cubicBezTo>
                <a:cubicBezTo>
                  <a:pt x="1816938" y="981240"/>
                  <a:pt x="1699079" y="930827"/>
                  <a:pt x="1586936" y="970409"/>
                </a:cubicBezTo>
                <a:cubicBezTo>
                  <a:pt x="1474793" y="1009991"/>
                  <a:pt x="1362314" y="940740"/>
                  <a:pt x="1191349" y="970409"/>
                </a:cubicBezTo>
                <a:cubicBezTo>
                  <a:pt x="1020384" y="1000078"/>
                  <a:pt x="909826" y="940069"/>
                  <a:pt x="795762" y="970409"/>
                </a:cubicBezTo>
                <a:cubicBezTo>
                  <a:pt x="681698" y="1000749"/>
                  <a:pt x="374239" y="939049"/>
                  <a:pt x="161738" y="970409"/>
                </a:cubicBezTo>
                <a:cubicBezTo>
                  <a:pt x="75173" y="970322"/>
                  <a:pt x="12294" y="921516"/>
                  <a:pt x="0" y="808671"/>
                </a:cubicBezTo>
                <a:cubicBezTo>
                  <a:pt x="-12477" y="728128"/>
                  <a:pt x="4083" y="598956"/>
                  <a:pt x="0" y="485205"/>
                </a:cubicBezTo>
                <a:cubicBezTo>
                  <a:pt x="-4083" y="371454"/>
                  <a:pt x="10" y="228813"/>
                  <a:pt x="0" y="161738"/>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Bình Phú – </a:t>
            </a:r>
          </a:p>
          <a:p>
            <a:pPr algn="ctr"/>
            <a:r>
              <a:rPr lang="en-US" sz="2800">
                <a:solidFill>
                  <a:schemeClr val="tx1"/>
                </a:solidFill>
                <a:latin typeface="Arial" panose="020B0604020202020204" pitchFamily="34" charset="0"/>
                <a:cs typeface="Arial" panose="020B0604020202020204" pitchFamily="34" charset="0"/>
              </a:rPr>
              <a:t>Khánh Hòa</a:t>
            </a:r>
          </a:p>
        </p:txBody>
      </p:sp>
      <p:cxnSp>
        <p:nvCxnSpPr>
          <p:cNvPr id="12" name="Straight Arrow Connector 11">
            <a:extLst>
              <a:ext uri="{FF2B5EF4-FFF2-40B4-BE49-F238E27FC236}">
                <a16:creationId xmlns:a16="http://schemas.microsoft.com/office/drawing/2014/main" id="{D08ADB8C-76A8-416E-8322-CD9AA0C109F5}"/>
              </a:ext>
            </a:extLst>
          </p:cNvPr>
          <p:cNvCxnSpPr>
            <a:cxnSpLocks/>
            <a:stCxn id="4" idx="22"/>
          </p:cNvCxnSpPr>
          <p:nvPr/>
        </p:nvCxnSpPr>
        <p:spPr>
          <a:xfrm>
            <a:off x="3628634" y="5544241"/>
            <a:ext cx="2508174" cy="345571"/>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13" name="Rectangle: Rounded Corners 59">
            <a:extLst>
              <a:ext uri="{FF2B5EF4-FFF2-40B4-BE49-F238E27FC236}">
                <a16:creationId xmlns:a16="http://schemas.microsoft.com/office/drawing/2014/main" id="{6671ADD1-B469-453D-9C82-944E1400DBFC}"/>
              </a:ext>
            </a:extLst>
          </p:cNvPr>
          <p:cNvSpPr/>
          <p:nvPr/>
        </p:nvSpPr>
        <p:spPr>
          <a:xfrm>
            <a:off x="6202526" y="5455722"/>
            <a:ext cx="5200580" cy="948663"/>
          </a:xfrm>
          <a:custGeom>
            <a:avLst/>
            <a:gdLst>
              <a:gd name="connsiteX0" fmla="*/ 0 w 5200580"/>
              <a:gd name="connsiteY0" fmla="*/ 158114 h 948663"/>
              <a:gd name="connsiteX1" fmla="*/ 158114 w 5200580"/>
              <a:gd name="connsiteY1" fmla="*/ 0 h 948663"/>
              <a:gd name="connsiteX2" fmla="*/ 700820 w 5200580"/>
              <a:gd name="connsiteY2" fmla="*/ 0 h 948663"/>
              <a:gd name="connsiteX3" fmla="*/ 1145839 w 5200580"/>
              <a:gd name="connsiteY3" fmla="*/ 0 h 948663"/>
              <a:gd name="connsiteX4" fmla="*/ 1737388 w 5200580"/>
              <a:gd name="connsiteY4" fmla="*/ 0 h 948663"/>
              <a:gd name="connsiteX5" fmla="*/ 2231250 w 5200580"/>
              <a:gd name="connsiteY5" fmla="*/ 0 h 948663"/>
              <a:gd name="connsiteX6" fmla="*/ 2871643 w 5200580"/>
              <a:gd name="connsiteY6" fmla="*/ 0 h 948663"/>
              <a:gd name="connsiteX7" fmla="*/ 3267818 w 5200580"/>
              <a:gd name="connsiteY7" fmla="*/ 0 h 948663"/>
              <a:gd name="connsiteX8" fmla="*/ 3663993 w 5200580"/>
              <a:gd name="connsiteY8" fmla="*/ 0 h 948663"/>
              <a:gd name="connsiteX9" fmla="*/ 4304386 w 5200580"/>
              <a:gd name="connsiteY9" fmla="*/ 0 h 948663"/>
              <a:gd name="connsiteX10" fmla="*/ 5042466 w 5200580"/>
              <a:gd name="connsiteY10" fmla="*/ 0 h 948663"/>
              <a:gd name="connsiteX11" fmla="*/ 5200580 w 5200580"/>
              <a:gd name="connsiteY11" fmla="*/ 158114 h 948663"/>
              <a:gd name="connsiteX12" fmla="*/ 5200580 w 5200580"/>
              <a:gd name="connsiteY12" fmla="*/ 468007 h 948663"/>
              <a:gd name="connsiteX13" fmla="*/ 5200580 w 5200580"/>
              <a:gd name="connsiteY13" fmla="*/ 790549 h 948663"/>
              <a:gd name="connsiteX14" fmla="*/ 5042466 w 5200580"/>
              <a:gd name="connsiteY14" fmla="*/ 948663 h 948663"/>
              <a:gd name="connsiteX15" fmla="*/ 4499760 w 5200580"/>
              <a:gd name="connsiteY15" fmla="*/ 948663 h 948663"/>
              <a:gd name="connsiteX16" fmla="*/ 4103585 w 5200580"/>
              <a:gd name="connsiteY16" fmla="*/ 948663 h 948663"/>
              <a:gd name="connsiteX17" fmla="*/ 3463192 w 5200580"/>
              <a:gd name="connsiteY17" fmla="*/ 948663 h 948663"/>
              <a:gd name="connsiteX18" fmla="*/ 2920486 w 5200580"/>
              <a:gd name="connsiteY18" fmla="*/ 948663 h 948663"/>
              <a:gd name="connsiteX19" fmla="*/ 2426624 w 5200580"/>
              <a:gd name="connsiteY19" fmla="*/ 948663 h 948663"/>
              <a:gd name="connsiteX20" fmla="*/ 1883918 w 5200580"/>
              <a:gd name="connsiteY20" fmla="*/ 948663 h 948663"/>
              <a:gd name="connsiteX21" fmla="*/ 1341213 w 5200580"/>
              <a:gd name="connsiteY21" fmla="*/ 948663 h 948663"/>
              <a:gd name="connsiteX22" fmla="*/ 945037 w 5200580"/>
              <a:gd name="connsiteY22" fmla="*/ 948663 h 948663"/>
              <a:gd name="connsiteX23" fmla="*/ 158114 w 5200580"/>
              <a:gd name="connsiteY23" fmla="*/ 948663 h 948663"/>
              <a:gd name="connsiteX24" fmla="*/ 0 w 5200580"/>
              <a:gd name="connsiteY24" fmla="*/ 790549 h 948663"/>
              <a:gd name="connsiteX25" fmla="*/ 0 w 5200580"/>
              <a:gd name="connsiteY25" fmla="*/ 461683 h 948663"/>
              <a:gd name="connsiteX26" fmla="*/ 0 w 5200580"/>
              <a:gd name="connsiteY26" fmla="*/ 158114 h 94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580" h="948663" fill="none" extrusionOk="0">
                <a:moveTo>
                  <a:pt x="0" y="158114"/>
                </a:moveTo>
                <a:cubicBezTo>
                  <a:pt x="-8093" y="65383"/>
                  <a:pt x="77616" y="-22034"/>
                  <a:pt x="158114" y="0"/>
                </a:cubicBezTo>
                <a:cubicBezTo>
                  <a:pt x="424527" y="-1929"/>
                  <a:pt x="503790" y="61169"/>
                  <a:pt x="700820" y="0"/>
                </a:cubicBezTo>
                <a:cubicBezTo>
                  <a:pt x="897850" y="-61169"/>
                  <a:pt x="928347" y="33790"/>
                  <a:pt x="1145839" y="0"/>
                </a:cubicBezTo>
                <a:cubicBezTo>
                  <a:pt x="1363331" y="-33790"/>
                  <a:pt x="1475748" y="471"/>
                  <a:pt x="1737388" y="0"/>
                </a:cubicBezTo>
                <a:cubicBezTo>
                  <a:pt x="1999028" y="-471"/>
                  <a:pt x="2109263" y="15626"/>
                  <a:pt x="2231250" y="0"/>
                </a:cubicBezTo>
                <a:cubicBezTo>
                  <a:pt x="2353237" y="-15626"/>
                  <a:pt x="2673092" y="55162"/>
                  <a:pt x="2871643" y="0"/>
                </a:cubicBezTo>
                <a:cubicBezTo>
                  <a:pt x="3070194" y="-55162"/>
                  <a:pt x="3148994" y="5035"/>
                  <a:pt x="3267818" y="0"/>
                </a:cubicBezTo>
                <a:cubicBezTo>
                  <a:pt x="3386643" y="-5035"/>
                  <a:pt x="3580567" y="10643"/>
                  <a:pt x="3663993" y="0"/>
                </a:cubicBezTo>
                <a:cubicBezTo>
                  <a:pt x="3747420" y="-10643"/>
                  <a:pt x="4027027" y="7836"/>
                  <a:pt x="4304386" y="0"/>
                </a:cubicBezTo>
                <a:cubicBezTo>
                  <a:pt x="4581745" y="-7836"/>
                  <a:pt x="4852703" y="36078"/>
                  <a:pt x="5042466" y="0"/>
                </a:cubicBezTo>
                <a:cubicBezTo>
                  <a:pt x="5139542" y="-24280"/>
                  <a:pt x="5209219" y="57306"/>
                  <a:pt x="5200580" y="158114"/>
                </a:cubicBezTo>
                <a:cubicBezTo>
                  <a:pt x="5235253" y="270802"/>
                  <a:pt x="5197897" y="354545"/>
                  <a:pt x="5200580" y="468007"/>
                </a:cubicBezTo>
                <a:cubicBezTo>
                  <a:pt x="5203263" y="581469"/>
                  <a:pt x="5184533" y="647937"/>
                  <a:pt x="5200580" y="790549"/>
                </a:cubicBezTo>
                <a:cubicBezTo>
                  <a:pt x="5213694" y="871175"/>
                  <a:pt x="5113262" y="956834"/>
                  <a:pt x="5042466" y="948663"/>
                </a:cubicBezTo>
                <a:cubicBezTo>
                  <a:pt x="4780946" y="994779"/>
                  <a:pt x="4633702" y="913913"/>
                  <a:pt x="4499760" y="948663"/>
                </a:cubicBezTo>
                <a:cubicBezTo>
                  <a:pt x="4365818" y="983413"/>
                  <a:pt x="4262063" y="939392"/>
                  <a:pt x="4103585" y="948663"/>
                </a:cubicBezTo>
                <a:cubicBezTo>
                  <a:pt x="3945108" y="957934"/>
                  <a:pt x="3622559" y="938978"/>
                  <a:pt x="3463192" y="948663"/>
                </a:cubicBezTo>
                <a:cubicBezTo>
                  <a:pt x="3303825" y="958348"/>
                  <a:pt x="3081406" y="937318"/>
                  <a:pt x="2920486" y="948663"/>
                </a:cubicBezTo>
                <a:cubicBezTo>
                  <a:pt x="2759566" y="960008"/>
                  <a:pt x="2664008" y="923459"/>
                  <a:pt x="2426624" y="948663"/>
                </a:cubicBezTo>
                <a:cubicBezTo>
                  <a:pt x="2189240" y="973867"/>
                  <a:pt x="2051620" y="923533"/>
                  <a:pt x="1883918" y="948663"/>
                </a:cubicBezTo>
                <a:cubicBezTo>
                  <a:pt x="1716216" y="973793"/>
                  <a:pt x="1536874" y="915544"/>
                  <a:pt x="1341213" y="948663"/>
                </a:cubicBezTo>
                <a:cubicBezTo>
                  <a:pt x="1145552" y="981782"/>
                  <a:pt x="1054793" y="945596"/>
                  <a:pt x="945037" y="948663"/>
                </a:cubicBezTo>
                <a:cubicBezTo>
                  <a:pt x="835281" y="951730"/>
                  <a:pt x="419338" y="891516"/>
                  <a:pt x="158114" y="948663"/>
                </a:cubicBezTo>
                <a:cubicBezTo>
                  <a:pt x="76786" y="948833"/>
                  <a:pt x="794" y="880745"/>
                  <a:pt x="0" y="790549"/>
                </a:cubicBezTo>
                <a:cubicBezTo>
                  <a:pt x="-21511" y="718786"/>
                  <a:pt x="8962" y="533345"/>
                  <a:pt x="0" y="461683"/>
                </a:cubicBezTo>
                <a:cubicBezTo>
                  <a:pt x="-8962" y="390021"/>
                  <a:pt x="15728" y="272614"/>
                  <a:pt x="0" y="158114"/>
                </a:cubicBezTo>
                <a:close/>
              </a:path>
              <a:path w="5200580" h="948663" stroke="0" extrusionOk="0">
                <a:moveTo>
                  <a:pt x="0" y="158114"/>
                </a:moveTo>
                <a:cubicBezTo>
                  <a:pt x="-454" y="66074"/>
                  <a:pt x="56144" y="3316"/>
                  <a:pt x="158114" y="0"/>
                </a:cubicBezTo>
                <a:cubicBezTo>
                  <a:pt x="313859" y="-64379"/>
                  <a:pt x="488114" y="42108"/>
                  <a:pt x="749663" y="0"/>
                </a:cubicBezTo>
                <a:cubicBezTo>
                  <a:pt x="1011212" y="-42108"/>
                  <a:pt x="1211713" y="10862"/>
                  <a:pt x="1390056" y="0"/>
                </a:cubicBezTo>
                <a:cubicBezTo>
                  <a:pt x="1568399" y="-10862"/>
                  <a:pt x="1707892" y="50866"/>
                  <a:pt x="1835075" y="0"/>
                </a:cubicBezTo>
                <a:cubicBezTo>
                  <a:pt x="1962258" y="-50866"/>
                  <a:pt x="2189238" y="51878"/>
                  <a:pt x="2426624" y="0"/>
                </a:cubicBezTo>
                <a:cubicBezTo>
                  <a:pt x="2664010" y="-51878"/>
                  <a:pt x="2785765" y="60868"/>
                  <a:pt x="2969330" y="0"/>
                </a:cubicBezTo>
                <a:cubicBezTo>
                  <a:pt x="3152895" y="-60868"/>
                  <a:pt x="3315437" y="46606"/>
                  <a:pt x="3609723" y="0"/>
                </a:cubicBezTo>
                <a:cubicBezTo>
                  <a:pt x="3904009" y="-46606"/>
                  <a:pt x="4037114" y="21366"/>
                  <a:pt x="4152429" y="0"/>
                </a:cubicBezTo>
                <a:cubicBezTo>
                  <a:pt x="4267744" y="-21366"/>
                  <a:pt x="4751088" y="7910"/>
                  <a:pt x="5042466" y="0"/>
                </a:cubicBezTo>
                <a:cubicBezTo>
                  <a:pt x="5147533" y="14734"/>
                  <a:pt x="5193450" y="81983"/>
                  <a:pt x="5200580" y="158114"/>
                </a:cubicBezTo>
                <a:cubicBezTo>
                  <a:pt x="5201733" y="271248"/>
                  <a:pt x="5166474" y="310582"/>
                  <a:pt x="5200580" y="461683"/>
                </a:cubicBezTo>
                <a:cubicBezTo>
                  <a:pt x="5234686" y="612784"/>
                  <a:pt x="5177981" y="691275"/>
                  <a:pt x="5200580" y="790549"/>
                </a:cubicBezTo>
                <a:cubicBezTo>
                  <a:pt x="5206797" y="880017"/>
                  <a:pt x="5113119" y="952190"/>
                  <a:pt x="5042466" y="948663"/>
                </a:cubicBezTo>
                <a:cubicBezTo>
                  <a:pt x="4815426" y="956997"/>
                  <a:pt x="4751692" y="930195"/>
                  <a:pt x="4499760" y="948663"/>
                </a:cubicBezTo>
                <a:cubicBezTo>
                  <a:pt x="4247828" y="967131"/>
                  <a:pt x="4177836" y="945114"/>
                  <a:pt x="4005898" y="948663"/>
                </a:cubicBezTo>
                <a:cubicBezTo>
                  <a:pt x="3833960" y="952212"/>
                  <a:pt x="3683309" y="900814"/>
                  <a:pt x="3560879" y="948663"/>
                </a:cubicBezTo>
                <a:cubicBezTo>
                  <a:pt x="3438449" y="996512"/>
                  <a:pt x="3241692" y="907748"/>
                  <a:pt x="2969330" y="948663"/>
                </a:cubicBezTo>
                <a:cubicBezTo>
                  <a:pt x="2696968" y="989578"/>
                  <a:pt x="2709605" y="913108"/>
                  <a:pt x="2573155" y="948663"/>
                </a:cubicBezTo>
                <a:cubicBezTo>
                  <a:pt x="2436706" y="984218"/>
                  <a:pt x="2249712" y="900726"/>
                  <a:pt x="2030449" y="948663"/>
                </a:cubicBezTo>
                <a:cubicBezTo>
                  <a:pt x="1811186" y="996600"/>
                  <a:pt x="1684163" y="896750"/>
                  <a:pt x="1585430" y="948663"/>
                </a:cubicBezTo>
                <a:cubicBezTo>
                  <a:pt x="1486697" y="1000576"/>
                  <a:pt x="1380664" y="917031"/>
                  <a:pt x="1189255" y="948663"/>
                </a:cubicBezTo>
                <a:cubicBezTo>
                  <a:pt x="997847" y="980295"/>
                  <a:pt x="879696" y="921698"/>
                  <a:pt x="793080" y="948663"/>
                </a:cubicBezTo>
                <a:cubicBezTo>
                  <a:pt x="706465" y="975628"/>
                  <a:pt x="310039" y="892655"/>
                  <a:pt x="158114" y="948663"/>
                </a:cubicBezTo>
                <a:cubicBezTo>
                  <a:pt x="96690" y="947848"/>
                  <a:pt x="11389" y="899662"/>
                  <a:pt x="0" y="790549"/>
                </a:cubicBezTo>
                <a:cubicBezTo>
                  <a:pt x="-12379" y="708125"/>
                  <a:pt x="2560" y="538580"/>
                  <a:pt x="0" y="474332"/>
                </a:cubicBezTo>
                <a:cubicBezTo>
                  <a:pt x="-2560" y="410084"/>
                  <a:pt x="27388" y="225910"/>
                  <a:pt x="0" y="158114"/>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Ninh Thuận – </a:t>
            </a:r>
          </a:p>
          <a:p>
            <a:pPr algn="ctr"/>
            <a:r>
              <a:rPr lang="en-US" sz="2800">
                <a:solidFill>
                  <a:schemeClr val="tx1"/>
                </a:solidFill>
                <a:latin typeface="Arial" panose="020B0604020202020204" pitchFamily="34" charset="0"/>
                <a:cs typeface="Arial" panose="020B0604020202020204" pitchFamily="34" charset="0"/>
              </a:rPr>
              <a:t>Bình Thuận</a:t>
            </a:r>
          </a:p>
        </p:txBody>
      </p:sp>
      <p:cxnSp>
        <p:nvCxnSpPr>
          <p:cNvPr id="14" name="Straight Arrow Connector 13">
            <a:extLst>
              <a:ext uri="{FF2B5EF4-FFF2-40B4-BE49-F238E27FC236}">
                <a16:creationId xmlns:a16="http://schemas.microsoft.com/office/drawing/2014/main" id="{FF4970A2-D79D-42F9-A159-B8D4AA7A82F6}"/>
              </a:ext>
            </a:extLst>
          </p:cNvPr>
          <p:cNvCxnSpPr>
            <a:cxnSpLocks/>
          </p:cNvCxnSpPr>
          <p:nvPr/>
        </p:nvCxnSpPr>
        <p:spPr>
          <a:xfrm>
            <a:off x="3552092" y="3541437"/>
            <a:ext cx="2566389" cy="12310"/>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18" name="Rectangle: Rounded Corners 59">
            <a:extLst>
              <a:ext uri="{FF2B5EF4-FFF2-40B4-BE49-F238E27FC236}">
                <a16:creationId xmlns:a16="http://schemas.microsoft.com/office/drawing/2014/main" id="{6671ADD1-B469-453D-9C82-944E1400DBFC}"/>
              </a:ext>
            </a:extLst>
          </p:cNvPr>
          <p:cNvSpPr/>
          <p:nvPr/>
        </p:nvSpPr>
        <p:spPr>
          <a:xfrm>
            <a:off x="6202526" y="3133165"/>
            <a:ext cx="5200580" cy="904427"/>
          </a:xfrm>
          <a:custGeom>
            <a:avLst/>
            <a:gdLst>
              <a:gd name="connsiteX0" fmla="*/ 0 w 5200580"/>
              <a:gd name="connsiteY0" fmla="*/ 150741 h 904427"/>
              <a:gd name="connsiteX1" fmla="*/ 150741 w 5200580"/>
              <a:gd name="connsiteY1" fmla="*/ 0 h 904427"/>
              <a:gd name="connsiteX2" fmla="*/ 695085 w 5200580"/>
              <a:gd name="connsiteY2" fmla="*/ 0 h 904427"/>
              <a:gd name="connsiteX3" fmla="*/ 1141447 w 5200580"/>
              <a:gd name="connsiteY3" fmla="*/ 0 h 904427"/>
              <a:gd name="connsiteX4" fmla="*/ 1734783 w 5200580"/>
              <a:gd name="connsiteY4" fmla="*/ 0 h 904427"/>
              <a:gd name="connsiteX5" fmla="*/ 2230136 w 5200580"/>
              <a:gd name="connsiteY5" fmla="*/ 0 h 904427"/>
              <a:gd name="connsiteX6" fmla="*/ 2872462 w 5200580"/>
              <a:gd name="connsiteY6" fmla="*/ 0 h 904427"/>
              <a:gd name="connsiteX7" fmla="*/ 3269833 w 5200580"/>
              <a:gd name="connsiteY7" fmla="*/ 0 h 904427"/>
              <a:gd name="connsiteX8" fmla="*/ 3667205 w 5200580"/>
              <a:gd name="connsiteY8" fmla="*/ 0 h 904427"/>
              <a:gd name="connsiteX9" fmla="*/ 4309531 w 5200580"/>
              <a:gd name="connsiteY9" fmla="*/ 0 h 904427"/>
              <a:gd name="connsiteX10" fmla="*/ 5049839 w 5200580"/>
              <a:gd name="connsiteY10" fmla="*/ 0 h 904427"/>
              <a:gd name="connsiteX11" fmla="*/ 5200580 w 5200580"/>
              <a:gd name="connsiteY11" fmla="*/ 150741 h 904427"/>
              <a:gd name="connsiteX12" fmla="*/ 5200580 w 5200580"/>
              <a:gd name="connsiteY12" fmla="*/ 446184 h 904427"/>
              <a:gd name="connsiteX13" fmla="*/ 5200580 w 5200580"/>
              <a:gd name="connsiteY13" fmla="*/ 753686 h 904427"/>
              <a:gd name="connsiteX14" fmla="*/ 5049839 w 5200580"/>
              <a:gd name="connsiteY14" fmla="*/ 904427 h 904427"/>
              <a:gd name="connsiteX15" fmla="*/ 4505495 w 5200580"/>
              <a:gd name="connsiteY15" fmla="*/ 904427 h 904427"/>
              <a:gd name="connsiteX16" fmla="*/ 4108123 w 5200580"/>
              <a:gd name="connsiteY16" fmla="*/ 904427 h 904427"/>
              <a:gd name="connsiteX17" fmla="*/ 3465797 w 5200580"/>
              <a:gd name="connsiteY17" fmla="*/ 904427 h 904427"/>
              <a:gd name="connsiteX18" fmla="*/ 2921453 w 5200580"/>
              <a:gd name="connsiteY18" fmla="*/ 904427 h 904427"/>
              <a:gd name="connsiteX19" fmla="*/ 2426100 w 5200580"/>
              <a:gd name="connsiteY19" fmla="*/ 904427 h 904427"/>
              <a:gd name="connsiteX20" fmla="*/ 1881756 w 5200580"/>
              <a:gd name="connsiteY20" fmla="*/ 904427 h 904427"/>
              <a:gd name="connsiteX21" fmla="*/ 1337411 w 5200580"/>
              <a:gd name="connsiteY21" fmla="*/ 904427 h 904427"/>
              <a:gd name="connsiteX22" fmla="*/ 940040 w 5200580"/>
              <a:gd name="connsiteY22" fmla="*/ 904427 h 904427"/>
              <a:gd name="connsiteX23" fmla="*/ 150741 w 5200580"/>
              <a:gd name="connsiteY23" fmla="*/ 904427 h 904427"/>
              <a:gd name="connsiteX24" fmla="*/ 0 w 5200580"/>
              <a:gd name="connsiteY24" fmla="*/ 753686 h 904427"/>
              <a:gd name="connsiteX25" fmla="*/ 0 w 5200580"/>
              <a:gd name="connsiteY25" fmla="*/ 440155 h 904427"/>
              <a:gd name="connsiteX26" fmla="*/ 0 w 5200580"/>
              <a:gd name="connsiteY26" fmla="*/ 150741 h 9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580" h="904427" fill="none" extrusionOk="0">
                <a:moveTo>
                  <a:pt x="0" y="150741"/>
                </a:moveTo>
                <a:cubicBezTo>
                  <a:pt x="-12453" y="59170"/>
                  <a:pt x="71156" y="-11838"/>
                  <a:pt x="150741" y="0"/>
                </a:cubicBezTo>
                <a:cubicBezTo>
                  <a:pt x="346257" y="-35690"/>
                  <a:pt x="507410" y="41714"/>
                  <a:pt x="695085" y="0"/>
                </a:cubicBezTo>
                <a:cubicBezTo>
                  <a:pt x="882760" y="-41714"/>
                  <a:pt x="964220" y="28360"/>
                  <a:pt x="1141447" y="0"/>
                </a:cubicBezTo>
                <a:cubicBezTo>
                  <a:pt x="1318674" y="-28360"/>
                  <a:pt x="1475715" y="68304"/>
                  <a:pt x="1734783" y="0"/>
                </a:cubicBezTo>
                <a:cubicBezTo>
                  <a:pt x="1993851" y="-68304"/>
                  <a:pt x="2030129" y="58501"/>
                  <a:pt x="2230136" y="0"/>
                </a:cubicBezTo>
                <a:cubicBezTo>
                  <a:pt x="2430143" y="-58501"/>
                  <a:pt x="2602015" y="35353"/>
                  <a:pt x="2872462" y="0"/>
                </a:cubicBezTo>
                <a:cubicBezTo>
                  <a:pt x="3142909" y="-35353"/>
                  <a:pt x="3163853" y="34815"/>
                  <a:pt x="3269833" y="0"/>
                </a:cubicBezTo>
                <a:cubicBezTo>
                  <a:pt x="3375813" y="-34815"/>
                  <a:pt x="3499933" y="998"/>
                  <a:pt x="3667205" y="0"/>
                </a:cubicBezTo>
                <a:cubicBezTo>
                  <a:pt x="3834477" y="-998"/>
                  <a:pt x="4147599" y="34030"/>
                  <a:pt x="4309531" y="0"/>
                </a:cubicBezTo>
                <a:cubicBezTo>
                  <a:pt x="4471463" y="-34030"/>
                  <a:pt x="4790912" y="67860"/>
                  <a:pt x="5049839" y="0"/>
                </a:cubicBezTo>
                <a:cubicBezTo>
                  <a:pt x="5134860" y="-4403"/>
                  <a:pt x="5202629" y="64291"/>
                  <a:pt x="5200580" y="150741"/>
                </a:cubicBezTo>
                <a:cubicBezTo>
                  <a:pt x="5202032" y="286561"/>
                  <a:pt x="5193182" y="357207"/>
                  <a:pt x="5200580" y="446184"/>
                </a:cubicBezTo>
                <a:cubicBezTo>
                  <a:pt x="5207978" y="535161"/>
                  <a:pt x="5177935" y="614834"/>
                  <a:pt x="5200580" y="753686"/>
                </a:cubicBezTo>
                <a:cubicBezTo>
                  <a:pt x="5218693" y="827687"/>
                  <a:pt x="5117581" y="912095"/>
                  <a:pt x="5049839" y="904427"/>
                </a:cubicBezTo>
                <a:cubicBezTo>
                  <a:pt x="4798987" y="955981"/>
                  <a:pt x="4634796" y="854855"/>
                  <a:pt x="4505495" y="904427"/>
                </a:cubicBezTo>
                <a:cubicBezTo>
                  <a:pt x="4376194" y="953999"/>
                  <a:pt x="4206350" y="890095"/>
                  <a:pt x="4108123" y="904427"/>
                </a:cubicBezTo>
                <a:cubicBezTo>
                  <a:pt x="4009896" y="918759"/>
                  <a:pt x="3597971" y="827643"/>
                  <a:pt x="3465797" y="904427"/>
                </a:cubicBezTo>
                <a:cubicBezTo>
                  <a:pt x="3333623" y="981211"/>
                  <a:pt x="3074957" y="854275"/>
                  <a:pt x="2921453" y="904427"/>
                </a:cubicBezTo>
                <a:cubicBezTo>
                  <a:pt x="2767949" y="954579"/>
                  <a:pt x="2583643" y="847250"/>
                  <a:pt x="2426100" y="904427"/>
                </a:cubicBezTo>
                <a:cubicBezTo>
                  <a:pt x="2268557" y="961604"/>
                  <a:pt x="2050941" y="888924"/>
                  <a:pt x="1881756" y="904427"/>
                </a:cubicBezTo>
                <a:cubicBezTo>
                  <a:pt x="1712571" y="919930"/>
                  <a:pt x="1534901" y="854197"/>
                  <a:pt x="1337411" y="904427"/>
                </a:cubicBezTo>
                <a:cubicBezTo>
                  <a:pt x="1139921" y="954657"/>
                  <a:pt x="1055922" y="878429"/>
                  <a:pt x="940040" y="904427"/>
                </a:cubicBezTo>
                <a:cubicBezTo>
                  <a:pt x="824158" y="930425"/>
                  <a:pt x="347746" y="889586"/>
                  <a:pt x="150741" y="904427"/>
                </a:cubicBezTo>
                <a:cubicBezTo>
                  <a:pt x="79039" y="904755"/>
                  <a:pt x="2847" y="847240"/>
                  <a:pt x="0" y="753686"/>
                </a:cubicBezTo>
                <a:cubicBezTo>
                  <a:pt x="-20368" y="655640"/>
                  <a:pt x="1060" y="561831"/>
                  <a:pt x="0" y="440155"/>
                </a:cubicBezTo>
                <a:cubicBezTo>
                  <a:pt x="-1060" y="318479"/>
                  <a:pt x="34636" y="210729"/>
                  <a:pt x="0" y="150741"/>
                </a:cubicBezTo>
                <a:close/>
              </a:path>
              <a:path w="5200580" h="904427" stroke="0" extrusionOk="0">
                <a:moveTo>
                  <a:pt x="0" y="150741"/>
                </a:moveTo>
                <a:cubicBezTo>
                  <a:pt x="-749" y="59717"/>
                  <a:pt x="58358" y="2067"/>
                  <a:pt x="150741" y="0"/>
                </a:cubicBezTo>
                <a:cubicBezTo>
                  <a:pt x="440736" y="-8116"/>
                  <a:pt x="480956" y="17542"/>
                  <a:pt x="744076" y="0"/>
                </a:cubicBezTo>
                <a:cubicBezTo>
                  <a:pt x="1007197" y="-17542"/>
                  <a:pt x="1181911" y="41701"/>
                  <a:pt x="1386402" y="0"/>
                </a:cubicBezTo>
                <a:cubicBezTo>
                  <a:pt x="1590893" y="-41701"/>
                  <a:pt x="1683994" y="26643"/>
                  <a:pt x="1832765" y="0"/>
                </a:cubicBezTo>
                <a:cubicBezTo>
                  <a:pt x="1981536" y="-26643"/>
                  <a:pt x="2190749" y="57976"/>
                  <a:pt x="2426100" y="0"/>
                </a:cubicBezTo>
                <a:cubicBezTo>
                  <a:pt x="2661451" y="-57976"/>
                  <a:pt x="2846225" y="13917"/>
                  <a:pt x="2970444" y="0"/>
                </a:cubicBezTo>
                <a:cubicBezTo>
                  <a:pt x="3094663" y="-13917"/>
                  <a:pt x="3352361" y="32239"/>
                  <a:pt x="3612770" y="0"/>
                </a:cubicBezTo>
                <a:cubicBezTo>
                  <a:pt x="3873179" y="-32239"/>
                  <a:pt x="4009187" y="40361"/>
                  <a:pt x="4157114" y="0"/>
                </a:cubicBezTo>
                <a:cubicBezTo>
                  <a:pt x="4305041" y="-40361"/>
                  <a:pt x="4726699" y="65370"/>
                  <a:pt x="5049839" y="0"/>
                </a:cubicBezTo>
                <a:cubicBezTo>
                  <a:pt x="5140395" y="6065"/>
                  <a:pt x="5195333" y="75726"/>
                  <a:pt x="5200580" y="150741"/>
                </a:cubicBezTo>
                <a:cubicBezTo>
                  <a:pt x="5201234" y="218293"/>
                  <a:pt x="5177351" y="368839"/>
                  <a:pt x="5200580" y="440155"/>
                </a:cubicBezTo>
                <a:cubicBezTo>
                  <a:pt x="5223809" y="511471"/>
                  <a:pt x="5163372" y="686830"/>
                  <a:pt x="5200580" y="753686"/>
                </a:cubicBezTo>
                <a:cubicBezTo>
                  <a:pt x="5216938" y="842578"/>
                  <a:pt x="5115793" y="908086"/>
                  <a:pt x="5049839" y="904427"/>
                </a:cubicBezTo>
                <a:cubicBezTo>
                  <a:pt x="4880468" y="906416"/>
                  <a:pt x="4616696" y="849076"/>
                  <a:pt x="4505495" y="904427"/>
                </a:cubicBezTo>
                <a:cubicBezTo>
                  <a:pt x="4394294" y="959778"/>
                  <a:pt x="4246821" y="846522"/>
                  <a:pt x="4010142" y="904427"/>
                </a:cubicBezTo>
                <a:cubicBezTo>
                  <a:pt x="3773463" y="962332"/>
                  <a:pt x="3744818" y="863112"/>
                  <a:pt x="3563779" y="904427"/>
                </a:cubicBezTo>
                <a:cubicBezTo>
                  <a:pt x="3382740" y="945742"/>
                  <a:pt x="3180022" y="847191"/>
                  <a:pt x="2970444" y="904427"/>
                </a:cubicBezTo>
                <a:cubicBezTo>
                  <a:pt x="2760866" y="961663"/>
                  <a:pt x="2697502" y="893306"/>
                  <a:pt x="2573073" y="904427"/>
                </a:cubicBezTo>
                <a:cubicBezTo>
                  <a:pt x="2448644" y="915548"/>
                  <a:pt x="2143770" y="890225"/>
                  <a:pt x="2028729" y="904427"/>
                </a:cubicBezTo>
                <a:cubicBezTo>
                  <a:pt x="1913688" y="918629"/>
                  <a:pt x="1777728" y="890484"/>
                  <a:pt x="1582366" y="904427"/>
                </a:cubicBezTo>
                <a:cubicBezTo>
                  <a:pt x="1387004" y="918370"/>
                  <a:pt x="1366998" y="878069"/>
                  <a:pt x="1184995" y="904427"/>
                </a:cubicBezTo>
                <a:cubicBezTo>
                  <a:pt x="1002992" y="930785"/>
                  <a:pt x="973215" y="857549"/>
                  <a:pt x="787624" y="904427"/>
                </a:cubicBezTo>
                <a:cubicBezTo>
                  <a:pt x="602033" y="951305"/>
                  <a:pt x="332779" y="884125"/>
                  <a:pt x="150741" y="904427"/>
                </a:cubicBezTo>
                <a:cubicBezTo>
                  <a:pt x="77262" y="904119"/>
                  <a:pt x="6854" y="850051"/>
                  <a:pt x="0" y="753686"/>
                </a:cubicBezTo>
                <a:cubicBezTo>
                  <a:pt x="-18946" y="619385"/>
                  <a:pt x="11170" y="575790"/>
                  <a:pt x="0" y="452214"/>
                </a:cubicBezTo>
                <a:cubicBezTo>
                  <a:pt x="-11170" y="328638"/>
                  <a:pt x="35279" y="235102"/>
                  <a:pt x="0" y="150741"/>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Nam - Ngãi</a:t>
            </a:r>
          </a:p>
        </p:txBody>
      </p:sp>
      <p:sp>
        <p:nvSpPr>
          <p:cNvPr id="19" name="TextBox 18"/>
          <p:cNvSpPr txBox="1"/>
          <p:nvPr/>
        </p:nvSpPr>
        <p:spPr>
          <a:xfrm>
            <a:off x="368963" y="135947"/>
            <a:ext cx="5864930" cy="523220"/>
          </a:xfrm>
          <a:prstGeom prst="rect">
            <a:avLst/>
          </a:prstGeom>
          <a:noFill/>
        </p:spPr>
        <p:txBody>
          <a:bodyPr wrap="square" rtlCol="0">
            <a:spAutoFit/>
          </a:bodyPr>
          <a:lstStyle/>
          <a:p>
            <a:r>
              <a:rPr lang="en-US" sz="2800">
                <a:ln w="79375">
                  <a:solidFill>
                    <a:schemeClr val="bg1"/>
                  </a:solidFill>
                </a:ln>
                <a:solidFill>
                  <a:schemeClr val="bg1"/>
                </a:solidFill>
                <a:latin typeface="Arial" panose="020B0604020202020204" pitchFamily="34" charset="0"/>
                <a:cs typeface="Arial" panose="020B0604020202020204" pitchFamily="34" charset="0"/>
              </a:rPr>
              <a:t>ĐB DUYÊN HẢI MIỀN TRUNG</a:t>
            </a:r>
          </a:p>
        </p:txBody>
      </p:sp>
      <p:sp>
        <p:nvSpPr>
          <p:cNvPr id="20" name="TextBox 19"/>
          <p:cNvSpPr txBox="1"/>
          <p:nvPr/>
        </p:nvSpPr>
        <p:spPr>
          <a:xfrm>
            <a:off x="395857" y="145896"/>
            <a:ext cx="6110980"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ĐB DUYÊN HẢI MIỀN TRUNG</a:t>
            </a:r>
          </a:p>
        </p:txBody>
      </p:sp>
    </p:spTree>
    <p:extLst>
      <p:ext uri="{BB962C8B-B14F-4D97-AF65-F5344CB8AC3E}">
        <p14:creationId xmlns:p14="http://schemas.microsoft.com/office/powerpoint/2010/main" val="37406980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nodeType="clickEffect">
                                  <p:stCondLst>
                                    <p:cond delay="0"/>
                                  </p:stCondLst>
                                  <p:childTnLst>
                                    <p:animEffect transition="out" filter="wipe(up)">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9" grpId="0" animBg="1"/>
      <p:bldP spid="11"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2">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4"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2">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5" name="图片 16">
            <a:extLst>
              <a:ext uri="{FF2B5EF4-FFF2-40B4-BE49-F238E27FC236}">
                <a16:creationId xmlns:a16="http://schemas.microsoft.com/office/drawing/2014/main" id="{53345779-2C71-497B-9DDA-27EAF7A14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6"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4">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7"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2">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8" name="Graphic 17">
            <a:extLst>
              <a:ext uri="{FF2B5EF4-FFF2-40B4-BE49-F238E27FC236}">
                <a16:creationId xmlns:a16="http://schemas.microsoft.com/office/drawing/2014/main" id="{A2F55809-D601-4024-905B-4FC1BEE0B3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49" y="-376184"/>
            <a:ext cx="10724827" cy="7234184"/>
          </a:xfrm>
          <a:prstGeom prst="rect">
            <a:avLst/>
          </a:prstGeom>
        </p:spPr>
      </p:pic>
      <p:pic>
        <p:nvPicPr>
          <p:cNvPr id="11" name="Picture 3">
            <a:extLst>
              <a:ext uri="{FF2B5EF4-FFF2-40B4-BE49-F238E27FC236}">
                <a16:creationId xmlns:a16="http://schemas.microsoft.com/office/drawing/2014/main" id="{177FF450-E172-41DD-BE89-07414036C443}"/>
              </a:ext>
            </a:extLst>
          </p:cNvPr>
          <p:cNvPicPr preferRelativeResize="0">
            <a:picLocks noChangeAspect="1" noChangeArrowheads="1"/>
          </p:cNvPicPr>
          <p:nvPr/>
        </p:nvPicPr>
        <p:blipFill>
          <a:blip r:embed="rId7">
            <a:extLst>
              <a:ext uri="{BEBA8EAE-BF5A-486C-A8C5-ECC9F3942E4B}">
                <a14:imgProps xmlns:a14="http://schemas.microsoft.com/office/drawing/2010/main">
                  <a14:imgLayer r:embed="rId8">
                    <a14:imgEffect>
                      <a14:backgroundRemoval t="9951" b="92496" l="9882" r="89882">
                        <a14:foregroundMark x1="23529" y1="92496" x2="23529" y2="92496"/>
                        <a14:foregroundMark x1="23529" y1="92496" x2="23529" y2="92496"/>
                        <a14:foregroundMark x1="23529" y1="92496" x2="23529" y2="92496"/>
                        <a14:backgroundMark x1="42353" y1="8646" x2="64706" y2="43556"/>
                        <a14:backgroundMark x1="64706" y1="43556" x2="66588" y2="65579"/>
                        <a14:backgroundMark x1="66588" y1="65579" x2="53647" y2="89560"/>
                        <a14:backgroundMark x1="53647" y1="89560" x2="48000" y2="95106"/>
                      </a14:backgroundRemoval>
                    </a14:imgEffect>
                  </a14:imgLayer>
                </a14:imgProps>
              </a:ext>
              <a:ext uri="{28A0092B-C50C-407E-A947-70E740481C1C}">
                <a14:useLocalDpi xmlns:a14="http://schemas.microsoft.com/office/drawing/2010/main" val="0"/>
              </a:ext>
            </a:extLst>
          </a:blip>
          <a:stretch>
            <a:fillRect/>
          </a:stretch>
        </p:blipFill>
        <p:spPr bwMode="auto">
          <a:xfrm>
            <a:off x="-605104" y="-571343"/>
            <a:ext cx="9513922" cy="8164824"/>
          </a:xfrm>
          <a:prstGeom prst="ellipse">
            <a:avLst/>
          </a:prstGeom>
          <a:ln>
            <a:noFill/>
          </a:ln>
          <a:effectLst>
            <a:softEdge rad="112500"/>
          </a:effectLst>
        </p:spPr>
      </p:pic>
      <p:pic>
        <p:nvPicPr>
          <p:cNvPr id="12" name="Picture 11" descr="A picture containing toy, LEGO, doll&#10;&#10;Description automatically generated">
            <a:extLst>
              <a:ext uri="{FF2B5EF4-FFF2-40B4-BE49-F238E27FC236}">
                <a16:creationId xmlns:a16="http://schemas.microsoft.com/office/drawing/2014/main" id="{C7828A59-E414-4889-917F-EA4C2D069B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788" b="90354" l="6173" r="96296">
                        <a14:foregroundMark x1="46296" y1="5788" x2="46296" y2="5788"/>
                        <a14:foregroundMark x1="46296" y1="5788" x2="46296" y2="5788"/>
                        <a14:foregroundMark x1="24074" y1="76206" x2="24074" y2="76206"/>
                        <a14:foregroundMark x1="24074" y1="76206" x2="24074" y2="76206"/>
                        <a14:foregroundMark x1="24691" y1="85209" x2="24691" y2="85209"/>
                        <a14:foregroundMark x1="7407" y1="90354" x2="7407" y2="90354"/>
                        <a14:foregroundMark x1="6790" y1="90354" x2="6790" y2="90354"/>
                        <a14:foregroundMark x1="36420" y1="88746" x2="36420" y2="88746"/>
                        <a14:foregroundMark x1="36420" y1="88746" x2="36420" y2="88746"/>
                        <a14:foregroundMark x1="68519" y1="89389" x2="68519" y2="89389"/>
                        <a14:foregroundMark x1="68519" y1="89389" x2="68519" y2="89389"/>
                        <a14:foregroundMark x1="94444" y1="33441" x2="92593" y2="33119"/>
                        <a14:foregroundMark x1="90741" y1="33119" x2="90741" y2="33119"/>
                        <a14:foregroundMark x1="20370" y1="55305" x2="20370" y2="55305"/>
                        <a14:foregroundMark x1="20370" y1="55305" x2="20370" y2="55305"/>
                        <a14:foregroundMark x1="22222" y1="62379" x2="22222" y2="62379"/>
                        <a14:foregroundMark x1="22222" y1="62379" x2="22222" y2="62379"/>
                        <a14:foregroundMark x1="66049" y1="88424" x2="66049" y2="88424"/>
                        <a14:foregroundMark x1="66049" y1="88424" x2="66049" y2="88424"/>
                        <a14:foregroundMark x1="63580" y1="84566" x2="63580" y2="84566"/>
                        <a14:foregroundMark x1="63580" y1="84566" x2="63580" y2="84566"/>
                        <a14:foregroundMark x1="74691" y1="90354" x2="74691" y2="90354"/>
                        <a14:foregroundMark x1="75926" y1="90354" x2="75926" y2="90354"/>
                        <a14:foregroundMark x1="43210" y1="82315" x2="43210" y2="82315"/>
                        <a14:foregroundMark x1="38889" y1="84887" x2="38889" y2="84887"/>
                        <a14:foregroundMark x1="38889" y1="84887" x2="38889" y2="84887"/>
                        <a14:foregroundMark x1="37654" y1="82958" x2="37654" y2="82958"/>
                        <a14:foregroundMark x1="37037" y1="83923" x2="37037" y2="83923"/>
                        <a14:foregroundMark x1="42593" y1="83923" x2="42593" y2="83923"/>
                        <a14:foregroundMark x1="42593" y1="83923" x2="42593" y2="83923"/>
                        <a14:foregroundMark x1="44444" y1="83601" x2="44444" y2="83601"/>
                        <a14:foregroundMark x1="63580" y1="83601" x2="63580" y2="83601"/>
                        <a14:foregroundMark x1="62963" y1="83601" x2="62963" y2="83601"/>
                        <a14:foregroundMark x1="64815" y1="82315" x2="64815" y2="82315"/>
                        <a14:foregroundMark x1="65432" y1="82958" x2="67284" y2="83923"/>
                        <a14:foregroundMark x1="61111" y1="84887" x2="61111" y2="84887"/>
                        <a14:foregroundMark x1="61111" y1="84566" x2="61111" y2="84566"/>
                        <a14:foregroundMark x1="96296" y1="28296" x2="96296" y2="28296"/>
                        <a14:foregroundMark x1="96296" y1="28296" x2="96296" y2="28296"/>
                        <a14:foregroundMark x1="93827" y1="30547" x2="93827" y2="30547"/>
                        <a14:foregroundMark x1="93827" y1="30547" x2="93827" y2="30547"/>
                        <a14:foregroundMark x1="58642" y1="45016" x2="58642" y2="45016"/>
                        <a14:foregroundMark x1="58642" y1="45016" x2="58642" y2="45016"/>
                        <a14:foregroundMark x1="47531" y1="46302" x2="47531" y2="46302"/>
                        <a14:foregroundMark x1="47531" y1="46302" x2="47531" y2="46302"/>
                        <a14:foregroundMark x1="47531" y1="43408" x2="47531" y2="43408"/>
                        <a14:foregroundMark x1="47531" y1="43730" x2="47531" y2="43730"/>
                      </a14:backgroundRemoval>
                    </a14:imgEffect>
                  </a14:imgLayer>
                </a14:imgProps>
              </a:ext>
              <a:ext uri="{28A0092B-C50C-407E-A947-70E740481C1C}">
                <a14:useLocalDpi xmlns:a14="http://schemas.microsoft.com/office/drawing/2010/main" val="0"/>
              </a:ext>
            </a:extLst>
          </a:blip>
          <a:stretch>
            <a:fillRect/>
          </a:stretch>
        </p:blipFill>
        <p:spPr>
          <a:xfrm>
            <a:off x="10016397" y="3234100"/>
            <a:ext cx="2016614" cy="3871401"/>
          </a:xfrm>
          <a:prstGeom prst="rect">
            <a:avLst/>
          </a:prstGeom>
        </p:spPr>
      </p:pic>
      <p:sp>
        <p:nvSpPr>
          <p:cNvPr id="14" name="Rounded Rectangular Callout 3">
            <a:extLst>
              <a:ext uri="{FF2B5EF4-FFF2-40B4-BE49-F238E27FC236}">
                <a16:creationId xmlns:a16="http://schemas.microsoft.com/office/drawing/2014/main" id="{5DC36DD9-1F09-4B5A-9251-58A0C5B75E4B}"/>
              </a:ext>
            </a:extLst>
          </p:cNvPr>
          <p:cNvSpPr/>
          <p:nvPr/>
        </p:nvSpPr>
        <p:spPr>
          <a:xfrm>
            <a:off x="3920140" y="166765"/>
            <a:ext cx="5425771" cy="1052388"/>
          </a:xfrm>
          <a:prstGeom prst="wedgeRoundRectCallout">
            <a:avLst>
              <a:gd name="adj1" fmla="val -76333"/>
              <a:gd name="adj2" fmla="val 13455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1A255337-C648-4B7C-ABBE-FD88370054E9}"/>
              </a:ext>
            </a:extLst>
          </p:cNvPr>
          <p:cNvSpPr txBox="1"/>
          <p:nvPr/>
        </p:nvSpPr>
        <p:spPr>
          <a:xfrm>
            <a:off x="4048988" y="359380"/>
            <a:ext cx="5168073"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Kon Tum</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16" name="Rounded Rectangular Callout 3">
            <a:extLst>
              <a:ext uri="{FF2B5EF4-FFF2-40B4-BE49-F238E27FC236}">
                <a16:creationId xmlns:a16="http://schemas.microsoft.com/office/drawing/2014/main" id="{5DC36DD9-1F09-4B5A-9251-58A0C5B75E4B}"/>
              </a:ext>
            </a:extLst>
          </p:cNvPr>
          <p:cNvSpPr/>
          <p:nvPr/>
        </p:nvSpPr>
        <p:spPr>
          <a:xfrm>
            <a:off x="5578695" y="1278380"/>
            <a:ext cx="5117284" cy="1052388"/>
          </a:xfrm>
          <a:prstGeom prst="wedgeRoundRectCallout">
            <a:avLst>
              <a:gd name="adj1" fmla="val -100435"/>
              <a:gd name="adj2" fmla="val 8424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1A255337-C648-4B7C-ABBE-FD88370054E9}"/>
              </a:ext>
            </a:extLst>
          </p:cNvPr>
          <p:cNvSpPr txBox="1"/>
          <p:nvPr/>
        </p:nvSpPr>
        <p:spPr>
          <a:xfrm>
            <a:off x="5707543" y="1470995"/>
            <a:ext cx="4874238"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Plây ku</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18" name="Rounded Rectangular Callout 3">
            <a:extLst>
              <a:ext uri="{FF2B5EF4-FFF2-40B4-BE49-F238E27FC236}">
                <a16:creationId xmlns:a16="http://schemas.microsoft.com/office/drawing/2014/main" id="{5DC36DD9-1F09-4B5A-9251-58A0C5B75E4B}"/>
              </a:ext>
            </a:extLst>
          </p:cNvPr>
          <p:cNvSpPr/>
          <p:nvPr/>
        </p:nvSpPr>
        <p:spPr>
          <a:xfrm>
            <a:off x="5578695" y="2429212"/>
            <a:ext cx="5168071" cy="1052388"/>
          </a:xfrm>
          <a:prstGeom prst="wedgeRoundRectCallout">
            <a:avLst>
              <a:gd name="adj1" fmla="val -93602"/>
              <a:gd name="adj2" fmla="val 11625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1A255337-C648-4B7C-ABBE-FD88370054E9}"/>
              </a:ext>
            </a:extLst>
          </p:cNvPr>
          <p:cNvSpPr txBox="1"/>
          <p:nvPr/>
        </p:nvSpPr>
        <p:spPr>
          <a:xfrm>
            <a:off x="5707543" y="2621827"/>
            <a:ext cx="5168073"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Đăk lăk </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20" name="Rounded Rectangular Callout 3">
            <a:extLst>
              <a:ext uri="{FF2B5EF4-FFF2-40B4-BE49-F238E27FC236}">
                <a16:creationId xmlns:a16="http://schemas.microsoft.com/office/drawing/2014/main" id="{5DC36DD9-1F09-4B5A-9251-58A0C5B75E4B}"/>
              </a:ext>
            </a:extLst>
          </p:cNvPr>
          <p:cNvSpPr/>
          <p:nvPr/>
        </p:nvSpPr>
        <p:spPr>
          <a:xfrm>
            <a:off x="4076600" y="3722343"/>
            <a:ext cx="5425771" cy="1052388"/>
          </a:xfrm>
          <a:prstGeom prst="wedgeRoundRectCallout">
            <a:avLst>
              <a:gd name="adj1" fmla="val -53271"/>
              <a:gd name="adj2" fmla="val 11016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1A255337-C648-4B7C-ABBE-FD88370054E9}"/>
              </a:ext>
            </a:extLst>
          </p:cNvPr>
          <p:cNvSpPr txBox="1"/>
          <p:nvPr/>
        </p:nvSpPr>
        <p:spPr>
          <a:xfrm>
            <a:off x="4205448" y="3914958"/>
            <a:ext cx="5168073" cy="707886"/>
          </a:xfrm>
          <a:prstGeom prst="rect">
            <a:avLst/>
          </a:prstGeom>
          <a:noFill/>
        </p:spPr>
        <p:txBody>
          <a:bodyPr wrap="square">
            <a:spAutoFit/>
          </a:bodyPr>
          <a:lstStyle/>
          <a:p>
            <a:pPr algn="just"/>
            <a:r>
              <a:rPr lang="en-US" altLang="zh-CN" sz="4000" dirty="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a:t>
            </a:r>
            <a:r>
              <a:rPr lang="en-US" altLang="zh-CN" sz="4000" dirty="0" err="1">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nguyên</a:t>
            </a:r>
            <a:r>
              <a:rPr lang="en-US" altLang="zh-CN" sz="4000" dirty="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 </a:t>
            </a:r>
            <a:r>
              <a:rPr lang="en-US" altLang="zh-CN" sz="4000" dirty="0" err="1">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Lâm</a:t>
            </a:r>
            <a:r>
              <a:rPr lang="en-US" altLang="zh-CN" sz="4000" dirty="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 </a:t>
            </a:r>
            <a:r>
              <a:rPr lang="en-US" altLang="zh-CN" sz="4000" dirty="0" err="1">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Viên</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22" name="Rounded Rectangular Callout 3">
            <a:extLst>
              <a:ext uri="{FF2B5EF4-FFF2-40B4-BE49-F238E27FC236}">
                <a16:creationId xmlns:a16="http://schemas.microsoft.com/office/drawing/2014/main" id="{5DC36DD9-1F09-4B5A-9251-58A0C5B75E4B}"/>
              </a:ext>
            </a:extLst>
          </p:cNvPr>
          <p:cNvSpPr/>
          <p:nvPr/>
        </p:nvSpPr>
        <p:spPr>
          <a:xfrm>
            <a:off x="3920140" y="5399112"/>
            <a:ext cx="4863622" cy="1052388"/>
          </a:xfrm>
          <a:prstGeom prst="wedgeRoundRectCallout">
            <a:avLst>
              <a:gd name="adj1" fmla="val -79727"/>
              <a:gd name="adj2" fmla="val 2632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1A255337-C648-4B7C-ABBE-FD88370054E9}"/>
              </a:ext>
            </a:extLst>
          </p:cNvPr>
          <p:cNvSpPr txBox="1"/>
          <p:nvPr/>
        </p:nvSpPr>
        <p:spPr>
          <a:xfrm>
            <a:off x="4048987" y="5591727"/>
            <a:ext cx="4632623"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Di Linh</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2" name="TextBox 1"/>
          <p:cNvSpPr txBox="1"/>
          <p:nvPr/>
        </p:nvSpPr>
        <p:spPr>
          <a:xfrm>
            <a:off x="784834" y="311824"/>
            <a:ext cx="2670601" cy="523220"/>
          </a:xfrm>
          <a:prstGeom prst="rect">
            <a:avLst/>
          </a:prstGeom>
          <a:noFill/>
        </p:spPr>
        <p:txBody>
          <a:bodyPr wrap="square" rtlCol="0">
            <a:spAutoFit/>
          </a:bodyPr>
          <a:lstStyle/>
          <a:p>
            <a:r>
              <a:rPr lang="en-US" sz="2800">
                <a:ln w="79375">
                  <a:solidFill>
                    <a:schemeClr val="bg1"/>
                  </a:solidFill>
                </a:ln>
                <a:solidFill>
                  <a:schemeClr val="bg1"/>
                </a:solidFill>
                <a:latin typeface="UTM Guanine" panose="02040603050506020204" pitchFamily="18" charset="0"/>
              </a:rPr>
              <a:t>TÂY NGUYÊN</a:t>
            </a:r>
          </a:p>
        </p:txBody>
      </p:sp>
      <p:sp>
        <p:nvSpPr>
          <p:cNvPr id="24" name="TextBox 23"/>
          <p:cNvSpPr txBox="1"/>
          <p:nvPr/>
        </p:nvSpPr>
        <p:spPr>
          <a:xfrm>
            <a:off x="826717" y="327115"/>
            <a:ext cx="2670601" cy="523220"/>
          </a:xfrm>
          <a:prstGeom prst="rect">
            <a:avLst/>
          </a:prstGeom>
          <a:noFill/>
        </p:spPr>
        <p:txBody>
          <a:bodyPr wrap="square" rtlCol="0">
            <a:spAutoFit/>
          </a:bodyPr>
          <a:lstStyle/>
          <a:p>
            <a:r>
              <a:rPr lang="en-US" sz="2800">
                <a:solidFill>
                  <a:srgbClr val="0070C0"/>
                </a:solidFill>
                <a:latin typeface="UTM Guanine" panose="02040603050506020204" pitchFamily="18" charset="0"/>
              </a:rPr>
              <a:t>TÂY NGUYÊN</a:t>
            </a:r>
          </a:p>
        </p:txBody>
      </p:sp>
    </p:spTree>
    <p:extLst>
      <p:ext uri="{BB962C8B-B14F-4D97-AF65-F5344CB8AC3E}">
        <p14:creationId xmlns:p14="http://schemas.microsoft.com/office/powerpoint/2010/main" val="857763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P spid="20" grpId="0" animBg="1"/>
      <p:bldP spid="21" grpId="0"/>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8">
            <a:extLst>
              <a:ext uri="{FF2B5EF4-FFF2-40B4-BE49-F238E27FC236}">
                <a16:creationId xmlns:a16="http://schemas.microsoft.com/office/drawing/2014/main" id="{0E2B3D95-B275-4E30-BE80-9889F92ECA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2050" name="Picture 2" descr="ban do 63 tinh thanh Vie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3131"/>
            <a:ext cx="4953000" cy="689113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97038" y="439746"/>
            <a:ext cx="6351462" cy="1884354"/>
            <a:chOff x="373611" y="609060"/>
            <a:chExt cx="4511424" cy="3600092"/>
          </a:xfrm>
        </p:grpSpPr>
        <p:grpSp>
          <p:nvGrpSpPr>
            <p:cNvPr id="6" name="Group 5"/>
            <p:cNvGrpSpPr/>
            <p:nvPr/>
          </p:nvGrpSpPr>
          <p:grpSpPr>
            <a:xfrm>
              <a:off x="373611" y="609060"/>
              <a:ext cx="4511424" cy="3600092"/>
              <a:chOff x="-3810" y="0"/>
              <a:chExt cx="5088738" cy="3609492"/>
            </a:xfrm>
            <a:solidFill>
              <a:schemeClr val="bg1"/>
            </a:solidFill>
          </p:grpSpPr>
          <p:sp>
            <p:nvSpPr>
              <p:cNvPr id="8" name="Freeform 7"/>
              <p:cNvSpPr/>
              <p:nvPr/>
            </p:nvSpPr>
            <p:spPr>
              <a:xfrm>
                <a:off x="10160" y="0"/>
                <a:ext cx="5059527" cy="3599331"/>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grpFill/>
              <a:ln w="38100">
                <a:solidFill>
                  <a:schemeClr val="tx1"/>
                </a:solidFill>
                <a:prstDash val="dash"/>
              </a:ln>
            </p:spPr>
            <p:txBody>
              <a:bodyPr/>
              <a:lstStyle/>
              <a:p>
                <a:endParaRPr lang="en-US"/>
              </a:p>
            </p:txBody>
          </p:sp>
          <p:sp>
            <p:nvSpPr>
              <p:cNvPr id="9" name="Freeform 8"/>
              <p:cNvSpPr/>
              <p:nvPr/>
            </p:nvSpPr>
            <p:spPr>
              <a:xfrm>
                <a:off x="-3810" y="0"/>
                <a:ext cx="5088738" cy="3609492"/>
              </a:xfrm>
              <a:custGeom>
                <a:avLst/>
                <a:gdLst/>
                <a:ahLst/>
                <a:cxnLst/>
                <a:rect l="l" t="t" r="r" b="b"/>
                <a:pathLst>
                  <a:path w="5088738" h="3609492">
                    <a:moveTo>
                      <a:pt x="5054448" y="21590"/>
                    </a:moveTo>
                    <a:cubicBezTo>
                      <a:pt x="5055718" y="34290"/>
                      <a:pt x="5055718" y="44450"/>
                      <a:pt x="5056988" y="54610"/>
                    </a:cubicBezTo>
                    <a:cubicBezTo>
                      <a:pt x="5059528" y="118241"/>
                      <a:pt x="5060798" y="196297"/>
                      <a:pt x="5063338" y="271565"/>
                    </a:cubicBezTo>
                    <a:cubicBezTo>
                      <a:pt x="5063338" y="380286"/>
                      <a:pt x="5076038" y="2524036"/>
                      <a:pt x="5082388" y="2632756"/>
                    </a:cubicBezTo>
                    <a:cubicBezTo>
                      <a:pt x="5088738" y="2797231"/>
                      <a:pt x="5084928" y="2964494"/>
                      <a:pt x="5084928" y="3128969"/>
                    </a:cubicBezTo>
                    <a:cubicBezTo>
                      <a:pt x="5084928" y="3273930"/>
                      <a:pt x="5086198" y="3407740"/>
                      <a:pt x="5087468" y="3548532"/>
                    </a:cubicBezTo>
                    <a:cubicBezTo>
                      <a:pt x="5087468" y="3570122"/>
                      <a:pt x="5087468" y="3584092"/>
                      <a:pt x="5087468" y="3608222"/>
                    </a:cubicBezTo>
                    <a:cubicBezTo>
                      <a:pt x="5064608" y="3608222"/>
                      <a:pt x="5044288" y="3609492"/>
                      <a:pt x="5013023" y="3608222"/>
                    </a:cubicBezTo>
                    <a:cubicBezTo>
                      <a:pt x="4756535" y="3603142"/>
                      <a:pt x="4496101" y="3609492"/>
                      <a:pt x="4239612" y="3604412"/>
                    </a:cubicBezTo>
                    <a:cubicBezTo>
                      <a:pt x="4085719" y="3600602"/>
                      <a:pt x="3935772" y="3603142"/>
                      <a:pt x="3781879" y="3600602"/>
                    </a:cubicBezTo>
                    <a:cubicBezTo>
                      <a:pt x="3710852" y="3599332"/>
                      <a:pt x="3639824" y="3598062"/>
                      <a:pt x="3568796" y="3596792"/>
                    </a:cubicBezTo>
                    <a:cubicBezTo>
                      <a:pt x="3525391" y="3596792"/>
                      <a:pt x="3485931" y="3598062"/>
                      <a:pt x="3442525" y="3598062"/>
                    </a:cubicBezTo>
                    <a:cubicBezTo>
                      <a:pt x="3332038" y="3596792"/>
                      <a:pt x="3028198" y="3598062"/>
                      <a:pt x="2917710" y="3596792"/>
                    </a:cubicBezTo>
                    <a:cubicBezTo>
                      <a:pt x="2838791" y="3595522"/>
                      <a:pt x="1260401" y="3604412"/>
                      <a:pt x="1181481" y="3603142"/>
                    </a:cubicBezTo>
                    <a:cubicBezTo>
                      <a:pt x="1161751" y="3603142"/>
                      <a:pt x="1138075" y="3604412"/>
                      <a:pt x="1118346" y="3604412"/>
                    </a:cubicBezTo>
                    <a:cubicBezTo>
                      <a:pt x="1070994" y="3604412"/>
                      <a:pt x="1027588" y="3605682"/>
                      <a:pt x="980236" y="3605682"/>
                    </a:cubicBezTo>
                    <a:cubicBezTo>
                      <a:pt x="861857" y="3605682"/>
                      <a:pt x="747424" y="3604412"/>
                      <a:pt x="629045" y="3603142"/>
                    </a:cubicBezTo>
                    <a:cubicBezTo>
                      <a:pt x="558017" y="3601872"/>
                      <a:pt x="486989" y="3600602"/>
                      <a:pt x="419908" y="3599332"/>
                    </a:cubicBezTo>
                    <a:cubicBezTo>
                      <a:pt x="293637" y="3598062"/>
                      <a:pt x="167365" y="3596792"/>
                      <a:pt x="48260" y="3596792"/>
                    </a:cubicBezTo>
                    <a:cubicBezTo>
                      <a:pt x="38100" y="3596792"/>
                      <a:pt x="29210" y="3596792"/>
                      <a:pt x="19050" y="3595522"/>
                    </a:cubicBezTo>
                    <a:cubicBezTo>
                      <a:pt x="10160" y="3594252"/>
                      <a:pt x="5080" y="3587902"/>
                      <a:pt x="7620" y="3579012"/>
                    </a:cubicBezTo>
                    <a:cubicBezTo>
                      <a:pt x="16510" y="3547125"/>
                      <a:pt x="12700" y="3477433"/>
                      <a:pt x="11430" y="3404952"/>
                    </a:cubicBezTo>
                    <a:cubicBezTo>
                      <a:pt x="10160" y="3257204"/>
                      <a:pt x="6350" y="3112243"/>
                      <a:pt x="7620" y="2964494"/>
                    </a:cubicBezTo>
                    <a:cubicBezTo>
                      <a:pt x="5080" y="2780505"/>
                      <a:pt x="0" y="502945"/>
                      <a:pt x="7620" y="316168"/>
                    </a:cubicBezTo>
                    <a:cubicBezTo>
                      <a:pt x="8890" y="279928"/>
                      <a:pt x="7620" y="240900"/>
                      <a:pt x="8890" y="204660"/>
                    </a:cubicBezTo>
                    <a:cubicBezTo>
                      <a:pt x="10160" y="146118"/>
                      <a:pt x="12700" y="82000"/>
                      <a:pt x="13970" y="44450"/>
                    </a:cubicBezTo>
                    <a:cubicBezTo>
                      <a:pt x="13970" y="41910"/>
                      <a:pt x="15240" y="39370"/>
                      <a:pt x="16510" y="38100"/>
                    </a:cubicBezTo>
                    <a:cubicBezTo>
                      <a:pt x="38100" y="35560"/>
                      <a:pt x="68716" y="30480"/>
                      <a:pt x="131852" y="29210"/>
                    </a:cubicBezTo>
                    <a:cubicBezTo>
                      <a:pt x="238393" y="25400"/>
                      <a:pt x="344934" y="22860"/>
                      <a:pt x="455422" y="20320"/>
                    </a:cubicBezTo>
                    <a:cubicBezTo>
                      <a:pt x="530395" y="17780"/>
                      <a:pt x="605369" y="16510"/>
                      <a:pt x="676396" y="13970"/>
                    </a:cubicBezTo>
                    <a:cubicBezTo>
                      <a:pt x="747424" y="11430"/>
                      <a:pt x="822397" y="8890"/>
                      <a:pt x="893425" y="8890"/>
                    </a:cubicBezTo>
                    <a:cubicBezTo>
                      <a:pt x="972344" y="7620"/>
                      <a:pt x="1051264" y="10160"/>
                      <a:pt x="1130183" y="8890"/>
                    </a:cubicBezTo>
                    <a:cubicBezTo>
                      <a:pt x="1228833" y="8890"/>
                      <a:pt x="3016360" y="6350"/>
                      <a:pt x="3115009" y="5080"/>
                    </a:cubicBezTo>
                    <a:cubicBezTo>
                      <a:pt x="3209713" y="3810"/>
                      <a:pt x="3304416" y="2540"/>
                      <a:pt x="3403065" y="2540"/>
                    </a:cubicBezTo>
                    <a:cubicBezTo>
                      <a:pt x="3564850" y="1270"/>
                      <a:pt x="3722690" y="0"/>
                      <a:pt x="3884474" y="0"/>
                    </a:cubicBezTo>
                    <a:cubicBezTo>
                      <a:pt x="3951556" y="0"/>
                      <a:pt x="4022584" y="2540"/>
                      <a:pt x="4089665" y="2540"/>
                    </a:cubicBezTo>
                    <a:cubicBezTo>
                      <a:pt x="4275126" y="3810"/>
                      <a:pt x="4464533" y="5080"/>
                      <a:pt x="4649993" y="7620"/>
                    </a:cubicBezTo>
                    <a:cubicBezTo>
                      <a:pt x="4748643" y="8890"/>
                      <a:pt x="4847292" y="12700"/>
                      <a:pt x="4945942" y="16510"/>
                    </a:cubicBezTo>
                    <a:cubicBezTo>
                      <a:pt x="4969618" y="16510"/>
                      <a:pt x="4993293" y="16510"/>
                      <a:pt x="5013023" y="16510"/>
                    </a:cubicBezTo>
                    <a:cubicBezTo>
                      <a:pt x="5035398" y="17780"/>
                      <a:pt x="5044288" y="20320"/>
                      <a:pt x="5054448" y="21590"/>
                    </a:cubicBezTo>
                    <a:close/>
                    <a:moveTo>
                      <a:pt x="5064608" y="3591712"/>
                    </a:moveTo>
                    <a:cubicBezTo>
                      <a:pt x="5065878" y="3575202"/>
                      <a:pt x="5067148" y="3562502"/>
                      <a:pt x="5067148" y="3549802"/>
                    </a:cubicBezTo>
                    <a:cubicBezTo>
                      <a:pt x="5065878" y="3393801"/>
                      <a:pt x="5064608" y="3246053"/>
                      <a:pt x="5064608" y="3087153"/>
                    </a:cubicBezTo>
                    <a:cubicBezTo>
                      <a:pt x="5064608" y="3014673"/>
                      <a:pt x="5067148" y="2942192"/>
                      <a:pt x="5065878" y="2869712"/>
                    </a:cubicBezTo>
                    <a:cubicBezTo>
                      <a:pt x="5065878" y="2802807"/>
                      <a:pt x="5064608" y="2733114"/>
                      <a:pt x="5063338" y="2666209"/>
                    </a:cubicBezTo>
                    <a:cubicBezTo>
                      <a:pt x="5058258" y="2563064"/>
                      <a:pt x="5046828" y="427677"/>
                      <a:pt x="5046828" y="324531"/>
                    </a:cubicBezTo>
                    <a:cubicBezTo>
                      <a:pt x="5044288" y="238112"/>
                      <a:pt x="5041748" y="148905"/>
                      <a:pt x="5039208" y="63500"/>
                    </a:cubicBezTo>
                    <a:cubicBezTo>
                      <a:pt x="5037938" y="44450"/>
                      <a:pt x="5036668" y="43180"/>
                      <a:pt x="5001186" y="41910"/>
                    </a:cubicBezTo>
                    <a:cubicBezTo>
                      <a:pt x="4989348" y="41910"/>
                      <a:pt x="4981456" y="41910"/>
                      <a:pt x="4969618" y="40640"/>
                    </a:cubicBezTo>
                    <a:cubicBezTo>
                      <a:pt x="4870968" y="36830"/>
                      <a:pt x="4768373" y="31750"/>
                      <a:pt x="4669724" y="30480"/>
                    </a:cubicBezTo>
                    <a:cubicBezTo>
                      <a:pt x="4429019" y="26670"/>
                      <a:pt x="4184369" y="25400"/>
                      <a:pt x="3943664" y="22860"/>
                    </a:cubicBezTo>
                    <a:cubicBezTo>
                      <a:pt x="3908150" y="22860"/>
                      <a:pt x="3868691" y="22860"/>
                      <a:pt x="3833177" y="22860"/>
                    </a:cubicBezTo>
                    <a:cubicBezTo>
                      <a:pt x="3773987" y="22860"/>
                      <a:pt x="3714797" y="22860"/>
                      <a:pt x="3659554" y="22860"/>
                    </a:cubicBezTo>
                    <a:cubicBezTo>
                      <a:pt x="3533283" y="22860"/>
                      <a:pt x="3407012" y="22860"/>
                      <a:pt x="3284686" y="24130"/>
                    </a:cubicBezTo>
                    <a:cubicBezTo>
                      <a:pt x="3178145" y="25400"/>
                      <a:pt x="1382726" y="29210"/>
                      <a:pt x="1276185" y="29210"/>
                    </a:cubicBezTo>
                    <a:cubicBezTo>
                      <a:pt x="1102562" y="29210"/>
                      <a:pt x="928939" y="26670"/>
                      <a:pt x="755316" y="33020"/>
                    </a:cubicBezTo>
                    <a:cubicBezTo>
                      <a:pt x="664558" y="36830"/>
                      <a:pt x="577747" y="36830"/>
                      <a:pt x="490935" y="38100"/>
                    </a:cubicBezTo>
                    <a:cubicBezTo>
                      <a:pt x="340988" y="41910"/>
                      <a:pt x="191041" y="45720"/>
                      <a:pt x="49530" y="50800"/>
                    </a:cubicBezTo>
                    <a:cubicBezTo>
                      <a:pt x="36830" y="50800"/>
                      <a:pt x="34290" y="53340"/>
                      <a:pt x="33020" y="73637"/>
                    </a:cubicBezTo>
                    <a:cubicBezTo>
                      <a:pt x="31750" y="123816"/>
                      <a:pt x="31750" y="173995"/>
                      <a:pt x="30480" y="224174"/>
                    </a:cubicBezTo>
                    <a:cubicBezTo>
                      <a:pt x="29210" y="307805"/>
                      <a:pt x="26670" y="388649"/>
                      <a:pt x="25400" y="472280"/>
                    </a:cubicBezTo>
                    <a:cubicBezTo>
                      <a:pt x="20320" y="561487"/>
                      <a:pt x="26670" y="2741477"/>
                      <a:pt x="29210" y="2830684"/>
                    </a:cubicBezTo>
                    <a:cubicBezTo>
                      <a:pt x="29210" y="2925466"/>
                      <a:pt x="29210" y="3023036"/>
                      <a:pt x="30480" y="3117818"/>
                    </a:cubicBezTo>
                    <a:cubicBezTo>
                      <a:pt x="30480" y="3187511"/>
                      <a:pt x="33020" y="3257204"/>
                      <a:pt x="33020" y="3326897"/>
                    </a:cubicBezTo>
                    <a:cubicBezTo>
                      <a:pt x="33020" y="3402164"/>
                      <a:pt x="33020" y="3477433"/>
                      <a:pt x="31750" y="3549802"/>
                    </a:cubicBezTo>
                    <a:cubicBezTo>
                      <a:pt x="31750" y="3553612"/>
                      <a:pt x="31750" y="3556152"/>
                      <a:pt x="31750" y="3559962"/>
                    </a:cubicBezTo>
                    <a:cubicBezTo>
                      <a:pt x="31750" y="3570122"/>
                      <a:pt x="35560" y="3573932"/>
                      <a:pt x="44450" y="3573932"/>
                    </a:cubicBezTo>
                    <a:cubicBezTo>
                      <a:pt x="76608" y="3573932"/>
                      <a:pt x="131852" y="3575202"/>
                      <a:pt x="183149" y="3575202"/>
                    </a:cubicBezTo>
                    <a:cubicBezTo>
                      <a:pt x="258123" y="3575202"/>
                      <a:pt x="337042" y="3572662"/>
                      <a:pt x="412016" y="3575202"/>
                    </a:cubicBezTo>
                    <a:cubicBezTo>
                      <a:pt x="534341" y="3579012"/>
                      <a:pt x="656666" y="3581552"/>
                      <a:pt x="778992" y="3580282"/>
                    </a:cubicBezTo>
                    <a:cubicBezTo>
                      <a:pt x="857911" y="3579012"/>
                      <a:pt x="932885" y="3581552"/>
                      <a:pt x="1011804" y="3581552"/>
                    </a:cubicBezTo>
                    <a:cubicBezTo>
                      <a:pt x="1126238" y="3581552"/>
                      <a:pt x="1240671" y="3580282"/>
                      <a:pt x="1355104" y="3581552"/>
                    </a:cubicBezTo>
                    <a:cubicBezTo>
                      <a:pt x="1524781" y="3582822"/>
                      <a:pt x="3387281" y="3572662"/>
                      <a:pt x="3560905" y="3575202"/>
                    </a:cubicBezTo>
                    <a:cubicBezTo>
                      <a:pt x="3635878" y="3576472"/>
                      <a:pt x="3710852" y="3577742"/>
                      <a:pt x="3781879" y="3577742"/>
                    </a:cubicBezTo>
                    <a:cubicBezTo>
                      <a:pt x="3912096" y="3580282"/>
                      <a:pt x="4038368" y="3576472"/>
                      <a:pt x="4168585" y="3580282"/>
                    </a:cubicBezTo>
                    <a:cubicBezTo>
                      <a:pt x="4275126" y="3582822"/>
                      <a:pt x="4381668" y="3582822"/>
                      <a:pt x="4488209" y="3585362"/>
                    </a:cubicBezTo>
                    <a:cubicBezTo>
                      <a:pt x="4646048" y="3589172"/>
                      <a:pt x="4803887" y="3591712"/>
                      <a:pt x="4961726" y="3592982"/>
                    </a:cubicBezTo>
                    <a:cubicBezTo>
                      <a:pt x="5020915" y="3592982"/>
                      <a:pt x="5044288" y="3591712"/>
                      <a:pt x="5064608" y="3591712"/>
                    </a:cubicBezTo>
                    <a:close/>
                  </a:path>
                </a:pathLst>
              </a:custGeom>
              <a:grpFill/>
              <a:ln w="38100">
                <a:solidFill>
                  <a:schemeClr val="tx1"/>
                </a:solidFill>
                <a:prstDash val="dash"/>
              </a:ln>
            </p:spPr>
            <p:txBody>
              <a:bodyPr/>
              <a:lstStyle/>
              <a:p>
                <a:endParaRPr lang="en-US"/>
              </a:p>
            </p:txBody>
          </p:sp>
        </p:grpSp>
        <p:sp>
          <p:nvSpPr>
            <p:cNvPr id="7" name="Rectangle 6">
              <a:extLst>
                <a:ext uri="{FF2B5EF4-FFF2-40B4-BE49-F238E27FC236}">
                  <a16:creationId xmlns:a16="http://schemas.microsoft.com/office/drawing/2014/main" id="{922F22A9-AE1F-4669-B48D-424668D54C6C}"/>
                </a:ext>
              </a:extLst>
            </p:cNvPr>
            <p:cNvSpPr/>
            <p:nvPr/>
          </p:nvSpPr>
          <p:spPr>
            <a:xfrm>
              <a:off x="689114" y="808354"/>
              <a:ext cx="3879289" cy="299886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a:solidFill>
                    <a:schemeClr val="accent6">
                      <a:lumMod val="50000"/>
                    </a:schemeClr>
                  </a:solidFill>
                  <a:latin typeface="UTM Alexander" panose="02040603050506020204" pitchFamily="18" charset="0"/>
                  <a:cs typeface="Arial" panose="020B0604020202020204" pitchFamily="34" charset="0"/>
                </a:rPr>
                <a:t>Quan sát lược đồ và chỉ vị trí của</a:t>
              </a:r>
              <a:r>
                <a:rPr lang="en-US" sz="4800">
                  <a:solidFill>
                    <a:schemeClr val="accent6">
                      <a:lumMod val="50000"/>
                    </a:schemeClr>
                  </a:solidFill>
                  <a:latin typeface="Arial" panose="020B0604020202020204" pitchFamily="34" charset="0"/>
                  <a:cs typeface="Arial" panose="020B0604020202020204" pitchFamily="34" charset="0"/>
                </a:rPr>
                <a:t>: </a:t>
              </a:r>
              <a:endParaRPr lang="en-US" sz="4800">
                <a:solidFill>
                  <a:schemeClr val="accent6">
                    <a:lumMod val="50000"/>
                  </a:schemeClr>
                </a:solidFill>
                <a:latin typeface="UTM Alexander" panose="02040603050506020204" pitchFamily="18" charset="0"/>
                <a:cs typeface="Arial" panose="020B0604020202020204" pitchFamily="34" charset="0"/>
              </a:endParaRPr>
            </a:p>
          </p:txBody>
        </p:sp>
      </p:grpSp>
      <p:sp>
        <p:nvSpPr>
          <p:cNvPr id="10" name="Rounded Rectangle 9"/>
          <p:cNvSpPr/>
          <p:nvPr/>
        </p:nvSpPr>
        <p:spPr>
          <a:xfrm>
            <a:off x="697038" y="2634324"/>
            <a:ext cx="6180012" cy="3875658"/>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00269" y="2802438"/>
            <a:ext cx="5943409" cy="3539430"/>
          </a:xfrm>
          <a:prstGeom prst="rect">
            <a:avLst/>
          </a:prstGeom>
          <a:noFill/>
        </p:spPr>
        <p:txBody>
          <a:bodyPr wrap="square" rtlCol="0">
            <a:spAutoFit/>
          </a:bodyPr>
          <a:lstStyle/>
          <a:p>
            <a:pPr marL="457200" indent="-457200" algn="just">
              <a:buFontTx/>
              <a:buChar char="-"/>
            </a:pPr>
            <a:r>
              <a:rPr lang="en-US" sz="3200">
                <a:solidFill>
                  <a:srgbClr val="002060"/>
                </a:solidFill>
                <a:latin typeface="UTM Alexander" panose="02040603050506020204" pitchFamily="18" charset="0"/>
              </a:rPr>
              <a:t>Thành phố Hà Nội</a:t>
            </a:r>
          </a:p>
          <a:p>
            <a:pPr marL="457200" indent="-457200" algn="just">
              <a:buFontTx/>
              <a:buChar char="-"/>
            </a:pPr>
            <a:r>
              <a:rPr lang="en-US" sz="3200">
                <a:solidFill>
                  <a:srgbClr val="002060"/>
                </a:solidFill>
                <a:latin typeface="UTM Alexander" panose="02040603050506020204" pitchFamily="18" charset="0"/>
              </a:rPr>
              <a:t>Thành phố Hải Phòng</a:t>
            </a:r>
          </a:p>
          <a:p>
            <a:pPr marL="457200" indent="-457200" algn="just">
              <a:buFontTx/>
              <a:buChar char="-"/>
            </a:pPr>
            <a:r>
              <a:rPr lang="en-US" sz="3200">
                <a:solidFill>
                  <a:srgbClr val="002060"/>
                </a:solidFill>
                <a:latin typeface="UTM Alexander" panose="02040603050506020204" pitchFamily="18" charset="0"/>
              </a:rPr>
              <a:t>Thành phố Huế </a:t>
            </a:r>
          </a:p>
          <a:p>
            <a:pPr marL="457200" indent="-457200" algn="just">
              <a:buFontTx/>
              <a:buChar char="-"/>
            </a:pPr>
            <a:r>
              <a:rPr lang="en-US" sz="3200">
                <a:solidFill>
                  <a:srgbClr val="002060"/>
                </a:solidFill>
                <a:latin typeface="UTM Alexander" panose="02040603050506020204" pitchFamily="18" charset="0"/>
              </a:rPr>
              <a:t>Thành phố Đà Nẵng</a:t>
            </a:r>
          </a:p>
          <a:p>
            <a:pPr marL="457200" indent="-457200" algn="just">
              <a:buFontTx/>
              <a:buChar char="-"/>
            </a:pPr>
            <a:r>
              <a:rPr lang="en-US" sz="3200">
                <a:solidFill>
                  <a:srgbClr val="002060"/>
                </a:solidFill>
                <a:latin typeface="UTM Alexander" panose="02040603050506020204" pitchFamily="18" charset="0"/>
              </a:rPr>
              <a:t>Thành phố Đà Lạt</a:t>
            </a:r>
          </a:p>
          <a:p>
            <a:pPr marL="457200" indent="-457200" algn="just">
              <a:buFontTx/>
              <a:buChar char="-"/>
            </a:pPr>
            <a:r>
              <a:rPr lang="en-US" sz="3200">
                <a:solidFill>
                  <a:srgbClr val="002060"/>
                </a:solidFill>
                <a:latin typeface="UTM Alexander" panose="02040603050506020204" pitchFamily="18" charset="0"/>
              </a:rPr>
              <a:t>Thành phố Hồ Chí Minh</a:t>
            </a:r>
          </a:p>
          <a:p>
            <a:pPr marL="457200" indent="-457200" algn="just">
              <a:buFontTx/>
              <a:buChar char="-"/>
            </a:pPr>
            <a:r>
              <a:rPr lang="en-US" sz="3200">
                <a:solidFill>
                  <a:srgbClr val="002060"/>
                </a:solidFill>
                <a:latin typeface="UTM Alexander" panose="02040603050506020204" pitchFamily="18" charset="0"/>
              </a:rPr>
              <a:t>Thành phố Cần Thơ</a:t>
            </a:r>
          </a:p>
        </p:txBody>
      </p:sp>
    </p:spTree>
    <p:extLst>
      <p:ext uri="{BB962C8B-B14F-4D97-AF65-F5344CB8AC3E}">
        <p14:creationId xmlns:p14="http://schemas.microsoft.com/office/powerpoint/2010/main" val="1409973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18">
            <a:extLst>
              <a:ext uri="{FF2B5EF4-FFF2-40B4-BE49-F238E27FC236}">
                <a16:creationId xmlns:a16="http://schemas.microsoft.com/office/drawing/2014/main" id="{F3AD2A0D-F61E-4D0B-8200-B88FEC96B7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2050" name="Picture 2" descr="ban do 63 tinh thanh Vie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3131"/>
            <a:ext cx="4953000" cy="689113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0"/>
          <p:cNvSpPr>
            <a:spLocks noChangeArrowheads="1"/>
          </p:cNvSpPr>
          <p:nvPr/>
        </p:nvSpPr>
        <p:spPr bwMode="auto">
          <a:xfrm rot="21320136">
            <a:off x="8574937" y="746506"/>
            <a:ext cx="593250" cy="570708"/>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3" name="Rounded Rectangular Callout 8">
            <a:extLst>
              <a:ext uri="{FF2B5EF4-FFF2-40B4-BE49-F238E27FC236}">
                <a16:creationId xmlns:a16="http://schemas.microsoft.com/office/drawing/2014/main" id="{73C4CA00-D516-4E9B-A073-0CACD17E7397}"/>
              </a:ext>
            </a:extLst>
          </p:cNvPr>
          <p:cNvSpPr/>
          <p:nvPr/>
        </p:nvSpPr>
        <p:spPr>
          <a:xfrm>
            <a:off x="905458" y="114550"/>
            <a:ext cx="3722324" cy="917310"/>
          </a:xfrm>
          <a:prstGeom prst="wedgeRoundRectCallout">
            <a:avLst>
              <a:gd name="adj1" fmla="val 157752"/>
              <a:gd name="adj2" fmla="val 3775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Thủ đô Hà Nội</a:t>
            </a:r>
          </a:p>
        </p:txBody>
      </p:sp>
      <p:sp>
        <p:nvSpPr>
          <p:cNvPr id="14" name="Oval 10"/>
          <p:cNvSpPr>
            <a:spLocks noChangeArrowheads="1"/>
          </p:cNvSpPr>
          <p:nvPr/>
        </p:nvSpPr>
        <p:spPr bwMode="auto">
          <a:xfrm rot="21320136">
            <a:off x="9101013" y="920844"/>
            <a:ext cx="516564" cy="54957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5" name="Rounded Rectangular Callout 8">
            <a:extLst>
              <a:ext uri="{FF2B5EF4-FFF2-40B4-BE49-F238E27FC236}">
                <a16:creationId xmlns:a16="http://schemas.microsoft.com/office/drawing/2014/main" id="{73C4CA00-D516-4E9B-A073-0CACD17E7397}"/>
              </a:ext>
            </a:extLst>
          </p:cNvPr>
          <p:cNvSpPr/>
          <p:nvPr/>
        </p:nvSpPr>
        <p:spPr>
          <a:xfrm>
            <a:off x="2116875" y="1031860"/>
            <a:ext cx="3722324" cy="917310"/>
          </a:xfrm>
          <a:prstGeom prst="wedgeRoundRectCallout">
            <a:avLst>
              <a:gd name="adj1" fmla="val 141619"/>
              <a:gd name="adj2" fmla="val -1134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Hải Phòng</a:t>
            </a:r>
          </a:p>
        </p:txBody>
      </p:sp>
      <p:sp>
        <p:nvSpPr>
          <p:cNvPr id="16" name="Oval 10"/>
          <p:cNvSpPr>
            <a:spLocks noChangeArrowheads="1"/>
          </p:cNvSpPr>
          <p:nvPr/>
        </p:nvSpPr>
        <p:spPr bwMode="auto">
          <a:xfrm rot="21320136">
            <a:off x="9384646" y="2938055"/>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7" name="Rounded Rectangular Callout 8">
            <a:extLst>
              <a:ext uri="{FF2B5EF4-FFF2-40B4-BE49-F238E27FC236}">
                <a16:creationId xmlns:a16="http://schemas.microsoft.com/office/drawing/2014/main" id="{73C4CA00-D516-4E9B-A073-0CACD17E7397}"/>
              </a:ext>
            </a:extLst>
          </p:cNvPr>
          <p:cNvSpPr/>
          <p:nvPr/>
        </p:nvSpPr>
        <p:spPr>
          <a:xfrm>
            <a:off x="4296375" y="2014273"/>
            <a:ext cx="2595534" cy="751569"/>
          </a:xfrm>
          <a:prstGeom prst="wedgeRoundRectCallout">
            <a:avLst>
              <a:gd name="adj1" fmla="val 154690"/>
              <a:gd name="adj2" fmla="val 8796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Huế</a:t>
            </a:r>
          </a:p>
        </p:txBody>
      </p:sp>
      <p:sp>
        <p:nvSpPr>
          <p:cNvPr id="18" name="Oval 10"/>
          <p:cNvSpPr>
            <a:spLocks noChangeArrowheads="1"/>
          </p:cNvSpPr>
          <p:nvPr/>
        </p:nvSpPr>
        <p:spPr bwMode="auto">
          <a:xfrm rot="21320136">
            <a:off x="9733358" y="3125593"/>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9" name="Rounded Rectangular Callout 8">
            <a:extLst>
              <a:ext uri="{FF2B5EF4-FFF2-40B4-BE49-F238E27FC236}">
                <a16:creationId xmlns:a16="http://schemas.microsoft.com/office/drawing/2014/main" id="{73C4CA00-D516-4E9B-A073-0CACD17E7397}"/>
              </a:ext>
            </a:extLst>
          </p:cNvPr>
          <p:cNvSpPr/>
          <p:nvPr/>
        </p:nvSpPr>
        <p:spPr>
          <a:xfrm>
            <a:off x="3532768" y="2866480"/>
            <a:ext cx="3180084" cy="917310"/>
          </a:xfrm>
          <a:prstGeom prst="wedgeRoundRectCallout">
            <a:avLst>
              <a:gd name="adj1" fmla="val 147444"/>
              <a:gd name="adj2" fmla="val 15437"/>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Đà Nẵng</a:t>
            </a:r>
          </a:p>
        </p:txBody>
      </p:sp>
      <p:sp>
        <p:nvSpPr>
          <p:cNvPr id="20" name="Oval 10"/>
          <p:cNvSpPr>
            <a:spLocks noChangeArrowheads="1"/>
          </p:cNvSpPr>
          <p:nvPr/>
        </p:nvSpPr>
        <p:spPr bwMode="auto">
          <a:xfrm rot="21320136">
            <a:off x="9818819" y="4945764"/>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1" name="Rounded Rectangular Callout 8">
            <a:extLst>
              <a:ext uri="{FF2B5EF4-FFF2-40B4-BE49-F238E27FC236}">
                <a16:creationId xmlns:a16="http://schemas.microsoft.com/office/drawing/2014/main" id="{73C4CA00-D516-4E9B-A073-0CACD17E7397}"/>
              </a:ext>
            </a:extLst>
          </p:cNvPr>
          <p:cNvSpPr/>
          <p:nvPr/>
        </p:nvSpPr>
        <p:spPr>
          <a:xfrm>
            <a:off x="4267140" y="3847115"/>
            <a:ext cx="2624769" cy="917310"/>
          </a:xfrm>
          <a:prstGeom prst="wedgeRoundRectCallout">
            <a:avLst>
              <a:gd name="adj1" fmla="val 164644"/>
              <a:gd name="adj2" fmla="val 77926"/>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Đà Lạt</a:t>
            </a:r>
          </a:p>
        </p:txBody>
      </p:sp>
      <p:sp>
        <p:nvSpPr>
          <p:cNvPr id="24" name="Oval 10"/>
          <p:cNvSpPr>
            <a:spLocks noChangeArrowheads="1"/>
          </p:cNvSpPr>
          <p:nvPr/>
        </p:nvSpPr>
        <p:spPr bwMode="auto">
          <a:xfrm rot="21320136">
            <a:off x="9001625" y="5441998"/>
            <a:ext cx="546606" cy="52111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5" name="Rounded Rectangular Callout 8">
            <a:extLst>
              <a:ext uri="{FF2B5EF4-FFF2-40B4-BE49-F238E27FC236}">
                <a16:creationId xmlns:a16="http://schemas.microsoft.com/office/drawing/2014/main" id="{73C4CA00-D516-4E9B-A073-0CACD17E7397}"/>
              </a:ext>
            </a:extLst>
          </p:cNvPr>
          <p:cNvSpPr/>
          <p:nvPr/>
        </p:nvSpPr>
        <p:spPr>
          <a:xfrm>
            <a:off x="1608788" y="4798293"/>
            <a:ext cx="3722324" cy="917310"/>
          </a:xfrm>
          <a:prstGeom prst="wedgeRoundRectCallout">
            <a:avLst>
              <a:gd name="adj1" fmla="val 150417"/>
              <a:gd name="adj2" fmla="val 2436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Hồ Chí Minh</a:t>
            </a:r>
          </a:p>
        </p:txBody>
      </p:sp>
      <p:sp>
        <p:nvSpPr>
          <p:cNvPr id="26" name="Oval 10"/>
          <p:cNvSpPr>
            <a:spLocks noChangeArrowheads="1"/>
          </p:cNvSpPr>
          <p:nvPr/>
        </p:nvSpPr>
        <p:spPr bwMode="auto">
          <a:xfrm rot="21320136">
            <a:off x="8524553" y="5807852"/>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7" name="Rounded Rectangular Callout 8">
            <a:extLst>
              <a:ext uri="{FF2B5EF4-FFF2-40B4-BE49-F238E27FC236}">
                <a16:creationId xmlns:a16="http://schemas.microsoft.com/office/drawing/2014/main" id="{73C4CA00-D516-4E9B-A073-0CACD17E7397}"/>
              </a:ext>
            </a:extLst>
          </p:cNvPr>
          <p:cNvSpPr/>
          <p:nvPr/>
        </p:nvSpPr>
        <p:spPr>
          <a:xfrm>
            <a:off x="2699538" y="5783843"/>
            <a:ext cx="3135203" cy="917310"/>
          </a:xfrm>
          <a:prstGeom prst="wedgeRoundRectCallout">
            <a:avLst>
              <a:gd name="adj1" fmla="val 137653"/>
              <a:gd name="adj2" fmla="val -985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Cần Thơ</a:t>
            </a:r>
          </a:p>
        </p:txBody>
      </p:sp>
    </p:spTree>
    <p:extLst>
      <p:ext uri="{BB962C8B-B14F-4D97-AF65-F5344CB8AC3E}">
        <p14:creationId xmlns:p14="http://schemas.microsoft.com/office/powerpoint/2010/main" val="2839429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ox(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ox(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ox(in)">
                                      <p:cBhvr>
                                        <p:cTn id="55" dur="20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ox(in)">
                                      <p:cBhvr>
                                        <p:cTn id="67" dur="2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ox(in)">
                                      <p:cBhvr>
                                        <p:cTn id="79" dur="2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animBg="1"/>
      <p:bldP spid="25" grpId="0" animBg="1"/>
      <p:bldP spid="26" grpId="0" animBg="1"/>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553</TotalTime>
  <Words>692</Words>
  <Application>Microsoft Office PowerPoint</Application>
  <PresentationFormat>Widescreen</PresentationFormat>
  <Paragraphs>103</Paragraphs>
  <Slides>27</Slides>
  <Notes>2</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27</vt:i4>
      </vt:variant>
    </vt:vector>
  </HeadingPairs>
  <TitlesOfParts>
    <vt:vector size="50" baseType="lpstr">
      <vt:lpstr>UTM Alexander</vt:lpstr>
      <vt:lpstr>UTM Ericsson Capital</vt:lpstr>
      <vt:lpstr>Calibri Light</vt:lpstr>
      <vt:lpstr>#9Slide03 SFU Futura_05</vt:lpstr>
      <vt:lpstr>UTM Showcard</vt:lpstr>
      <vt:lpstr>#9Slide03 Bebas Neue Bold</vt:lpstr>
      <vt:lpstr>UTM Azuki</vt:lpstr>
      <vt:lpstr>Arial</vt:lpstr>
      <vt:lpstr>UVN Hai Long</vt:lpstr>
      <vt:lpstr>SVN-Newton</vt:lpstr>
      <vt:lpstr>等线</vt:lpstr>
      <vt:lpstr>Bernard MT Condensed</vt:lpstr>
      <vt:lpstr>迷你简卡通</vt:lpstr>
      <vt:lpstr>UTM Thanh Nhac TL</vt:lpstr>
      <vt:lpstr>#9Slide07 HoneyCream</vt:lpstr>
      <vt:lpstr>Times New Roman</vt:lpstr>
      <vt:lpstr>UTM Guanine</vt:lpstr>
      <vt:lpstr>Cambria</vt:lpstr>
      <vt:lpstr>inpin heiti</vt:lpstr>
      <vt:lpstr>UTM Kabel KT</vt:lpstr>
      <vt:lpstr>Calibri</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Diệu Hiền MNT</dc:creator>
  <cp:keywords>MĂNG NON TEAM</cp:keywords>
  <cp:lastModifiedBy>Nguyễn Thị Diệu Hiền_GV</cp:lastModifiedBy>
  <cp:revision>39</cp:revision>
  <dcterms:created xsi:type="dcterms:W3CDTF">2022-04-15T14:33:18Z</dcterms:created>
  <dcterms:modified xsi:type="dcterms:W3CDTF">2022-04-17T10:11:02Z</dcterms:modified>
</cp:coreProperties>
</file>