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heme/theme2.xml" ContentType="application/vnd.openxmlformats-officedocument.theme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notesSlides/notesSlide1.xml" ContentType="application/vnd.openxmlformats-officedocument.presentationml.notesSlide+xml"/>
  <Override PartName="/ppt/tags/tag131.xml" ContentType="application/vnd.openxmlformats-officedocument.presentationml.tags+xml"/>
  <Override PartName="/ppt/notesSlides/notesSlide2.xml" ContentType="application/vnd.openxmlformats-officedocument.presentationml.notesSlide+xml"/>
  <Override PartName="/ppt/tags/tag132.xml" ContentType="application/vnd.openxmlformats-officedocument.presentationml.tags+xml"/>
  <Override PartName="/ppt/notesSlides/notesSlide3.xml" ContentType="application/vnd.openxmlformats-officedocument.presentationml.notesSlide+xml"/>
  <Override PartName="/ppt/tags/tag133.xml" ContentType="application/vnd.openxmlformats-officedocument.presentationml.tags+xml"/>
  <Override PartName="/ppt/notesSlides/notesSlide4.xml" ContentType="application/vnd.openxmlformats-officedocument.presentationml.notesSlide+xml"/>
  <Override PartName="/ppt/tags/tag134.xml" ContentType="application/vnd.openxmlformats-officedocument.presentationml.tags+xml"/>
  <Override PartName="/ppt/notesSlides/notesSlide5.xml" ContentType="application/vnd.openxmlformats-officedocument.presentationml.notesSlide+xml"/>
  <Override PartName="/ppt/tags/tag135.xml" ContentType="application/vnd.openxmlformats-officedocument.presentationml.tags+xml"/>
  <Override PartName="/ppt/notesSlides/notesSlide6.xml" ContentType="application/vnd.openxmlformats-officedocument.presentationml.notesSlide+xml"/>
  <Override PartName="/ppt/tags/tag136.xml" ContentType="application/vnd.openxmlformats-officedocument.presentationml.tags+xml"/>
  <Override PartName="/ppt/notesSlides/notesSlide7.xml" ContentType="application/vnd.openxmlformats-officedocument.presentationml.notesSlide+xml"/>
  <Override PartName="/ppt/tags/tag137.xml" ContentType="application/vnd.openxmlformats-officedocument.presentationml.tags+xml"/>
  <Override PartName="/ppt/notesSlides/notesSlide8.xml" ContentType="application/vnd.openxmlformats-officedocument.presentationml.notesSlide+xml"/>
  <Override PartName="/ppt/tags/tag138.xml" ContentType="application/vnd.openxmlformats-officedocument.presentationml.tags+xml"/>
  <Override PartName="/ppt/notesSlides/notesSlide9.xml" ContentType="application/vnd.openxmlformats-officedocument.presentationml.notesSlide+xml"/>
  <Override PartName="/ppt/tags/tag139.xml" ContentType="application/vnd.openxmlformats-officedocument.presentationml.tags+xml"/>
  <Override PartName="/ppt/notesSlides/notesSlide10.xml" ContentType="application/vnd.openxmlformats-officedocument.presentationml.notesSlide+xml"/>
  <Override PartName="/ppt/tags/tag140.xml" ContentType="application/vnd.openxmlformats-officedocument.presentationml.tags+xml"/>
  <Override PartName="/ppt/notesSlides/notesSlide11.xml" ContentType="application/vnd.openxmlformats-officedocument.presentationml.notesSlide+xml"/>
  <Override PartName="/ppt/tags/tag141.xml" ContentType="application/vnd.openxmlformats-officedocument.presentationml.tags+xml"/>
  <Override PartName="/ppt/notesSlides/notesSlide12.xml" ContentType="application/vnd.openxmlformats-officedocument.presentationml.notesSlide+xml"/>
  <Override PartName="/ppt/tags/tag142.xml" ContentType="application/vnd.openxmlformats-officedocument.presentationml.tags+xml"/>
  <Override PartName="/ppt/notesSlides/notesSlide13.xml" ContentType="application/vnd.openxmlformats-officedocument.presentationml.notesSlide+xml"/>
  <Override PartName="/ppt/tags/tag143.xml" ContentType="application/vnd.openxmlformats-officedocument.presentationml.tags+xml"/>
  <Override PartName="/ppt/notesSlides/notesSlide14.xml" ContentType="application/vnd.openxmlformats-officedocument.presentationml.notesSlide+xml"/>
  <Override PartName="/ppt/tags/tag144.xml" ContentType="application/vnd.openxmlformats-officedocument.presentationml.tags+xml"/>
  <Override PartName="/ppt/notesSlides/notesSlide15.xml" ContentType="application/vnd.openxmlformats-officedocument.presentationml.notesSlide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sldIdLst>
    <p:sldId id="410" r:id="rId2"/>
    <p:sldId id="414" r:id="rId3"/>
    <p:sldId id="411" r:id="rId4"/>
    <p:sldId id="433" r:id="rId5"/>
    <p:sldId id="430" r:id="rId6"/>
    <p:sldId id="413" r:id="rId7"/>
    <p:sldId id="435" r:id="rId8"/>
    <p:sldId id="436" r:id="rId9"/>
    <p:sldId id="412" r:id="rId10"/>
    <p:sldId id="427" r:id="rId11"/>
    <p:sldId id="420" r:id="rId12"/>
    <p:sldId id="431" r:id="rId13"/>
    <p:sldId id="409" r:id="rId14"/>
    <p:sldId id="432" r:id="rId15"/>
    <p:sldId id="434" r:id="rId16"/>
    <p:sldId id="428" r:id="rId17"/>
    <p:sldId id="278" r:id="rId18"/>
  </p:sldIdLst>
  <p:sldSz cx="12192000" cy="6858000"/>
  <p:notesSz cx="6858000" cy="9144000"/>
  <p:embeddedFontLst>
    <p:embeddedFont>
      <p:font typeface="宋体" panose="02010600030101010101" pitchFamily="2" charset="-122"/>
      <p:regular r:id="rId20"/>
    </p:embeddedFont>
    <p:embeddedFont>
      <p:font typeface="SVN-Newton" panose="02040603050506020204" pitchFamily="18" charset="0"/>
      <p:regular r:id="rId21"/>
    </p:embeddedFont>
    <p:embeddedFont>
      <p:font typeface="SVN-Billo" panose="00000400000000000000" pitchFamily="2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微软雅黑" panose="020B0503020204020204" pitchFamily="34" charset="-122"/>
      <p:regular r:id="rId27"/>
      <p:bold r:id="rId28"/>
    </p:embeddedFont>
    <p:embeddedFont>
      <p:font typeface="Cambria Math" panose="02040503050406030204" pitchFamily="18" charset="0"/>
      <p:regular r:id="rId29"/>
    </p:embeddedFont>
  </p:embeddedFontLst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9">
          <p15:clr>
            <a:srgbClr val="A4A3A4"/>
          </p15:clr>
        </p15:guide>
        <p15:guide id="2" pos="382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 Microsoft Office" initials="Offic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5E5F"/>
    <a:srgbClr val="14570C"/>
    <a:srgbClr val="FADADA"/>
    <a:srgbClr val="438790"/>
    <a:srgbClr val="E13F43"/>
    <a:srgbClr val="3DD693"/>
    <a:srgbClr val="3F9D41"/>
    <a:srgbClr val="2A2626"/>
    <a:srgbClr val="D7353F"/>
    <a:srgbClr val="60D4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76" autoAdjust="0"/>
    <p:restoredTop sz="94660"/>
  </p:normalViewPr>
  <p:slideViewPr>
    <p:cSldViewPr snapToGrid="0">
      <p:cViewPr varScale="1">
        <p:scale>
          <a:sx n="85" d="100"/>
          <a:sy n="85" d="100"/>
        </p:scale>
        <p:origin x="758" y="-226"/>
      </p:cViewPr>
      <p:guideLst>
        <p:guide orient="horz" pos="2199"/>
        <p:guide pos="382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ags" Target="tags/tag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2022/4/8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5508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54451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31171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448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8540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06125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3895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654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6342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A095D-FA42-461F-A809-F96013F0B9B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831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0630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6537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119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408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70606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867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0689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317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7.xml"/><Relationship Id="rId4" Type="http://schemas.openxmlformats.org/officeDocument/2006/relationships/tags" Target="../tags/tag56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7.xml"/><Relationship Id="rId4" Type="http://schemas.openxmlformats.org/officeDocument/2006/relationships/tags" Target="../tags/tag66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72.xml"/><Relationship Id="rId4" Type="http://schemas.openxmlformats.org/officeDocument/2006/relationships/tags" Target="../tags/tag7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77.xml"/><Relationship Id="rId4" Type="http://schemas.openxmlformats.org/officeDocument/2006/relationships/tags" Target="../tags/tag7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82.xml"/><Relationship Id="rId4" Type="http://schemas.openxmlformats.org/officeDocument/2006/relationships/tags" Target="../tags/tag8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87.xml"/><Relationship Id="rId4" Type="http://schemas.openxmlformats.org/officeDocument/2006/relationships/tags" Target="../tags/tag86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tags" Target="../tags/tag101.xml"/><Relationship Id="rId3" Type="http://schemas.openxmlformats.org/officeDocument/2006/relationships/tags" Target="../tags/tag96.xml"/><Relationship Id="rId7" Type="http://schemas.openxmlformats.org/officeDocument/2006/relationships/tags" Target="../tags/tag100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tags" Target="../tags/tag99.xml"/><Relationship Id="rId5" Type="http://schemas.openxmlformats.org/officeDocument/2006/relationships/tags" Target="../tags/tag98.xml"/><Relationship Id="rId4" Type="http://schemas.openxmlformats.org/officeDocument/2006/relationships/tags" Target="../tags/tag97.xml"/><Relationship Id="rId9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0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4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11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tags" Target="../tags/tag114.xml"/><Relationship Id="rId5" Type="http://schemas.openxmlformats.org/officeDocument/2006/relationships/tags" Target="../tags/tag113.xml"/><Relationship Id="rId4" Type="http://schemas.openxmlformats.org/officeDocument/2006/relationships/tags" Target="../tags/tag11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9.xml"/><Relationship Id="rId4" Type="http://schemas.openxmlformats.org/officeDocument/2006/relationships/tags" Target="../tags/tag118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2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8.xml"/><Relationship Id="rId4" Type="http://schemas.openxmlformats.org/officeDocument/2006/relationships/tags" Target="../tags/tag127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2.xml"/><Relationship Id="rId4" Type="http://schemas.openxmlformats.org/officeDocument/2006/relationships/tags" Target="../tags/tag3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7.xml"/><Relationship Id="rId4" Type="http://schemas.openxmlformats.org/officeDocument/2006/relationships/tags" Target="../tags/tag3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2.xml"/><Relationship Id="rId4" Type="http://schemas.openxmlformats.org/officeDocument/2006/relationships/tags" Target="../tags/tag4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2022/4/8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149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60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7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500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51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2022/4/8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2022/4/8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2022/4/8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5911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2022/4/8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buFont typeface="Arial" panose="020B0604020202020204" pitchFamily="34" charset="0"/>
              <a:buChar char="●"/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2022/4/8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2022/4/8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2022/4/8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3555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2022/4/8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4272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2022/4/8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4118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2022/4/8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2101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2022/4/8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9484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2022/4/8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9819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2022/4/8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0179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2022/4/8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934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ags" Target="../tags/tag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2.xml"/><Relationship Id="rId30" Type="http://schemas.openxmlformats.org/officeDocument/2006/relationships/tags" Target="../tags/tag5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A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8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9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30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2022/4/8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1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2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5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i="0" u="none" strike="noStrike" kern="100" cap="none" spc="0" normalizeH="0" baseline="0" noProof="0" dirty="0" err="1">
                <a:ln>
                  <a:noFill/>
                </a:ln>
                <a:solidFill>
                  <a:srgbClr val="F55E5F"/>
                </a:solidFill>
                <a:effectLst/>
                <a:uLnTx/>
                <a:uFillTx/>
                <a:latin typeface="Arial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i="0" u="none" strike="noStrike" kern="100" cap="none" spc="0" normalizeH="0" baseline="0" noProof="0" dirty="0">
                <a:ln>
                  <a:noFill/>
                </a:ln>
                <a:solidFill>
                  <a:srgbClr val="F55E5F"/>
                </a:solidFill>
                <a:effectLst/>
                <a:uLnTx/>
                <a:uFillTx/>
                <a:latin typeface="Arial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custDataLst>
      <p:tags r:id="rId2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72" r:id="rId3"/>
    <p:sldLayoutId id="2147483671" r:id="rId4"/>
    <p:sldLayoutId id="2147483670" r:id="rId5"/>
    <p:sldLayoutId id="2147483669" r:id="rId6"/>
    <p:sldLayoutId id="2147483668" r:id="rId7"/>
    <p:sldLayoutId id="2147483667" r:id="rId8"/>
    <p:sldLayoutId id="2147483666" r:id="rId9"/>
    <p:sldLayoutId id="2147483650" r:id="rId10"/>
    <p:sldLayoutId id="2147483665" r:id="rId11"/>
    <p:sldLayoutId id="2147483664" r:id="rId12"/>
    <p:sldLayoutId id="2147483663" r:id="rId13"/>
    <p:sldLayoutId id="2147483662" r:id="rId14"/>
    <p:sldLayoutId id="2147483661" r:id="rId15"/>
    <p:sldLayoutId id="2147483651" r:id="rId16"/>
    <p:sldLayoutId id="2147483652" r:id="rId17"/>
    <p:sldLayoutId id="2147483653" r:id="rId18"/>
    <p:sldLayoutId id="2147483654" r:id="rId19"/>
    <p:sldLayoutId id="2147483655" r:id="rId20"/>
    <p:sldLayoutId id="2147483656" r:id="rId21"/>
    <p:sldLayoutId id="2147483657" r:id="rId22"/>
    <p:sldLayoutId id="2147483658" r:id="rId23"/>
    <p:sldLayoutId id="2147483659" r:id="rId24"/>
    <p:sldLayoutId id="2147483660" r:id="rId25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9.xml"/><Relationship Id="rId6" Type="http://schemas.openxmlformats.org/officeDocument/2006/relationships/image" Target="../media/image30.png"/><Relationship Id="rId5" Type="http://schemas.openxmlformats.org/officeDocument/2006/relationships/image" Target="../media/image29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44.png"/><Relationship Id="rId1" Type="http://schemas.openxmlformats.org/officeDocument/2006/relationships/tags" Target="../tags/tag140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29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29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33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73.png"/><Relationship Id="rId1" Type="http://schemas.openxmlformats.org/officeDocument/2006/relationships/tags" Target="../tags/tag143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4" Type="http://schemas.openxmlformats.org/officeDocument/2006/relationships/image" Target="../media/image56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79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9.png"/><Relationship Id="rId12" Type="http://schemas.openxmlformats.org/officeDocument/2006/relationships/image" Target="../media/image7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4.xml"/><Relationship Id="rId6" Type="http://schemas.openxmlformats.org/officeDocument/2006/relationships/image" Target="../media/image58.png"/><Relationship Id="rId11" Type="http://schemas.openxmlformats.org/officeDocument/2006/relationships/image" Target="../media/image77.png"/><Relationship Id="rId5" Type="http://schemas.openxmlformats.org/officeDocument/2006/relationships/image" Target="../media/image57.png"/><Relationship Id="rId10" Type="http://schemas.openxmlformats.org/officeDocument/2006/relationships/image" Target="../media/image76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tags" Target="../tags/tag146.xml"/><Relationship Id="rId1" Type="http://schemas.openxmlformats.org/officeDocument/2006/relationships/tags" Target="../tags/tag145.xml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3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32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33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34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5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90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6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90.png"/><Relationship Id="rId10" Type="http://schemas.openxmlformats.org/officeDocument/2006/relationships/image" Target="../media/image19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7.xml"/><Relationship Id="rId6" Type="http://schemas.openxmlformats.org/officeDocument/2006/relationships/image" Target="../media/image90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0.png"/><Relationship Id="rId18" Type="http://schemas.openxmlformats.org/officeDocument/2006/relationships/image" Target="../media/image28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3.png"/><Relationship Id="rId12" Type="http://schemas.openxmlformats.org/officeDocument/2006/relationships/image" Target="../media/image220.png"/><Relationship Id="rId1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6.png"/><Relationship Id="rId1" Type="http://schemas.openxmlformats.org/officeDocument/2006/relationships/tags" Target="../tags/tag138.xml"/><Relationship Id="rId6" Type="http://schemas.openxmlformats.org/officeDocument/2006/relationships/image" Target="../media/image170.png"/><Relationship Id="rId11" Type="http://schemas.openxmlformats.org/officeDocument/2006/relationships/image" Target="../media/image210.png"/><Relationship Id="rId5" Type="http://schemas.openxmlformats.org/officeDocument/2006/relationships/image" Target="../media/image160.png"/><Relationship Id="rId15" Type="http://schemas.openxmlformats.org/officeDocument/2006/relationships/image" Target="../media/image25.png"/><Relationship Id="rId10" Type="http://schemas.openxmlformats.org/officeDocument/2006/relationships/image" Target="../media/image200.png"/><Relationship Id="rId4" Type="http://schemas.openxmlformats.org/officeDocument/2006/relationships/image" Target="../media/image150.png"/><Relationship Id="rId9" Type="http://schemas.openxmlformats.org/officeDocument/2006/relationships/image" Target="../media/image190.pn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91a778c8ac2a56e439c5661e556c5ea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-1630" y="-41593"/>
            <a:ext cx="12192000" cy="68586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16E46B-8159-4F28-BFB2-F4F0A6106C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8757" y="1102333"/>
            <a:ext cx="9339881" cy="4066384"/>
          </a:xfrm>
          <a:prstGeom prst="rect">
            <a:avLst/>
          </a:prstGeom>
        </p:spPr>
      </p:pic>
      <p:sp>
        <p:nvSpPr>
          <p:cNvPr id="5" name="矩形 17">
            <a:extLst>
              <a:ext uri="{FF2B5EF4-FFF2-40B4-BE49-F238E27FC236}">
                <a16:creationId xmlns:a16="http://schemas.microsoft.com/office/drawing/2014/main" id="{1EB8CAC0-F2ED-4051-806E-39E5BBB8E265}"/>
              </a:ext>
            </a:extLst>
          </p:cNvPr>
          <p:cNvSpPr/>
          <p:nvPr/>
        </p:nvSpPr>
        <p:spPr>
          <a:xfrm>
            <a:off x="-15698" y="-11557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i="0" u="none" strike="noStrike" kern="100" cap="none" spc="0" normalizeH="0" baseline="0" noProof="0" dirty="0" err="1">
                <a:ln>
                  <a:noFill/>
                </a:ln>
                <a:solidFill>
                  <a:srgbClr val="F55E5F"/>
                </a:solidFill>
                <a:effectLst/>
                <a:uLnTx/>
                <a:uFillTx/>
                <a:latin typeface="Arial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i="0" u="none" strike="noStrike" kern="100" cap="none" spc="0" normalizeH="0" baseline="0" noProof="0" dirty="0">
                <a:ln>
                  <a:noFill/>
                </a:ln>
                <a:solidFill>
                  <a:srgbClr val="F55E5F"/>
                </a:solidFill>
                <a:effectLst/>
                <a:uLnTx/>
                <a:uFillTx/>
                <a:latin typeface="Arial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剪去对角的矩形 5"/>
          <p:cNvSpPr/>
          <p:nvPr/>
        </p:nvSpPr>
        <p:spPr>
          <a:xfrm>
            <a:off x="344826" y="351790"/>
            <a:ext cx="11525885" cy="6154420"/>
          </a:xfrm>
          <a:prstGeom prst="snip2DiagRect">
            <a:avLst>
              <a:gd name="adj1" fmla="val 0"/>
              <a:gd name="adj2" fmla="val 6778"/>
            </a:avLst>
          </a:prstGeom>
          <a:solidFill>
            <a:schemeClr val="bg1"/>
          </a:solidFill>
          <a:ln w="76200" cmpd="thinThick">
            <a:solidFill>
              <a:srgbClr val="F55E5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9807C4-2BC5-422B-9A05-6CB6DD3F44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826" y="391546"/>
            <a:ext cx="1960392" cy="1809954"/>
          </a:xfrm>
          <a:prstGeom prst="rect">
            <a:avLst/>
          </a:prstGeom>
        </p:spPr>
      </p:pic>
      <p:sp>
        <p:nvSpPr>
          <p:cNvPr id="7" name="文本框 28">
            <a:extLst>
              <a:ext uri="{FF2B5EF4-FFF2-40B4-BE49-F238E27FC236}">
                <a16:creationId xmlns:a16="http://schemas.microsoft.com/office/drawing/2014/main" id="{C89AF5C8-9533-41EB-9DBE-B1D429855F1C}"/>
              </a:ext>
            </a:extLst>
          </p:cNvPr>
          <p:cNvSpPr txBox="1"/>
          <p:nvPr/>
        </p:nvSpPr>
        <p:spPr>
          <a:xfrm>
            <a:off x="1763644" y="657806"/>
            <a:ext cx="9747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5400" dirty="0" err="1">
                <a:solidFill>
                  <a:srgbClr val="438790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Quy</a:t>
            </a:r>
            <a:r>
              <a:rPr lang="en-US" altLang="zh-CN" sz="5400" dirty="0">
                <a:solidFill>
                  <a:srgbClr val="438790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 </a:t>
            </a:r>
            <a:r>
              <a:rPr lang="en-US" altLang="zh-CN" sz="5400" dirty="0" err="1">
                <a:solidFill>
                  <a:srgbClr val="438790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đồng</a:t>
            </a:r>
            <a:r>
              <a:rPr lang="en-US" altLang="zh-CN" sz="5400" dirty="0">
                <a:solidFill>
                  <a:srgbClr val="438790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 </a:t>
            </a:r>
            <a:r>
              <a:rPr lang="en-US" altLang="zh-CN" sz="5400" dirty="0" err="1">
                <a:solidFill>
                  <a:srgbClr val="438790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mẫu</a:t>
            </a:r>
            <a:r>
              <a:rPr lang="en-US" altLang="zh-CN" sz="5400" dirty="0">
                <a:solidFill>
                  <a:srgbClr val="438790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 </a:t>
            </a:r>
            <a:r>
              <a:rPr lang="en-US" altLang="zh-CN" sz="5400" dirty="0" err="1">
                <a:solidFill>
                  <a:srgbClr val="438790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số</a:t>
            </a:r>
            <a:r>
              <a:rPr lang="en-US" altLang="zh-CN" sz="5400" dirty="0">
                <a:solidFill>
                  <a:srgbClr val="438790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 </a:t>
            </a:r>
            <a:r>
              <a:rPr lang="en-US" altLang="zh-CN" sz="5400" dirty="0" err="1">
                <a:solidFill>
                  <a:srgbClr val="438790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các</a:t>
            </a:r>
            <a:r>
              <a:rPr lang="en-US" altLang="zh-CN" sz="5400" dirty="0">
                <a:solidFill>
                  <a:srgbClr val="438790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 </a:t>
            </a:r>
            <a:r>
              <a:rPr lang="en-US" altLang="zh-CN" sz="5400" dirty="0" err="1">
                <a:solidFill>
                  <a:srgbClr val="438790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phân</a:t>
            </a:r>
            <a:r>
              <a:rPr lang="en-US" altLang="zh-CN" sz="5400" dirty="0">
                <a:solidFill>
                  <a:srgbClr val="438790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 </a:t>
            </a:r>
            <a:r>
              <a:rPr lang="en-US" altLang="zh-CN" sz="5400" dirty="0" err="1">
                <a:solidFill>
                  <a:srgbClr val="438790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số</a:t>
            </a:r>
            <a:r>
              <a:rPr lang="en-US" altLang="zh-CN" sz="5400" dirty="0">
                <a:solidFill>
                  <a:srgbClr val="438790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: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AD5651-5EF9-4D85-B8E4-48E4C4C67505}"/>
              </a:ext>
            </a:extLst>
          </p:cNvPr>
          <p:cNvGrpSpPr/>
          <p:nvPr/>
        </p:nvGrpSpPr>
        <p:grpSpPr>
          <a:xfrm>
            <a:off x="2351237" y="2056714"/>
            <a:ext cx="2438380" cy="2036353"/>
            <a:chOff x="1445741" y="2201500"/>
            <a:chExt cx="2438380" cy="203635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D5CC64E-7832-47C9-B88D-CF922BBF5E11}"/>
                </a:ext>
              </a:extLst>
            </p:cNvPr>
            <p:cNvGrpSpPr/>
            <p:nvPr/>
          </p:nvGrpSpPr>
          <p:grpSpPr>
            <a:xfrm>
              <a:off x="1445741" y="2201500"/>
              <a:ext cx="2438380" cy="2036353"/>
              <a:chOff x="3693160" y="2165350"/>
              <a:chExt cx="5158105" cy="1772920"/>
            </a:xfrm>
          </p:grpSpPr>
          <p:sp>
            <p:nvSpPr>
              <p:cNvPr id="10" name="矩形 10">
                <a:extLst>
                  <a:ext uri="{FF2B5EF4-FFF2-40B4-BE49-F238E27FC236}">
                    <a16:creationId xmlns:a16="http://schemas.microsoft.com/office/drawing/2014/main" id="{2ED1FB76-B57A-422C-B2A1-3CB06AD2F257}"/>
                  </a:ext>
                </a:extLst>
              </p:cNvPr>
              <p:cNvSpPr/>
              <p:nvPr/>
            </p:nvSpPr>
            <p:spPr>
              <a:xfrm>
                <a:off x="3693160" y="2238375"/>
                <a:ext cx="5158105" cy="1699895"/>
              </a:xfrm>
              <a:prstGeom prst="rect">
                <a:avLst/>
              </a:prstGeom>
              <a:noFill/>
              <a:ln w="28575">
                <a:solidFill>
                  <a:srgbClr val="F55E5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2">
                <a:extLst>
                  <a:ext uri="{FF2B5EF4-FFF2-40B4-BE49-F238E27FC236}">
                    <a16:creationId xmlns:a16="http://schemas.microsoft.com/office/drawing/2014/main" id="{8594218D-D38C-4700-A061-F8CF0033E9EB}"/>
                  </a:ext>
                </a:extLst>
              </p:cNvPr>
              <p:cNvSpPr/>
              <p:nvPr/>
            </p:nvSpPr>
            <p:spPr>
              <a:xfrm>
                <a:off x="5481320" y="2165350"/>
                <a:ext cx="1494790" cy="160655"/>
              </a:xfrm>
              <a:prstGeom prst="rect">
                <a:avLst/>
              </a:prstGeom>
              <a:solidFill>
                <a:srgbClr val="F55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矩形 17">
                  <a:extLst>
                    <a:ext uri="{FF2B5EF4-FFF2-40B4-BE49-F238E27FC236}">
                      <a16:creationId xmlns:a16="http://schemas.microsoft.com/office/drawing/2014/main" id="{5E5CBEB5-3F43-46C1-8740-A0619F3B7031}"/>
                    </a:ext>
                  </a:extLst>
                </p:cNvPr>
                <p:cNvSpPr/>
                <p:nvPr/>
              </p:nvSpPr>
              <p:spPr>
                <a:xfrm>
                  <a:off x="1570784" y="2571768"/>
                  <a:ext cx="779941" cy="148034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l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zh-CN" sz="4800" b="1" i="1" kern="100" smtClean="0">
                                <a:solidFill>
                                  <a:srgbClr val="438790"/>
                                </a:solidFill>
                                <a:latin typeface="Cambria Math" panose="02040503050406030204" pitchFamily="18" charset="0"/>
                                <a:ea typeface="字魂131号-酷乐潮玩体" panose="00000500000000000000" pitchFamily="2" charset="-122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4800" b="1" i="1" kern="100" smtClean="0">
                                <a:solidFill>
                                  <a:srgbClr val="438790"/>
                                </a:solidFill>
                                <a:latin typeface="Cambria Math" panose="02040503050406030204" pitchFamily="18" charset="0"/>
                                <a:ea typeface="字魂131号-酷乐潮玩体" panose="00000500000000000000" pitchFamily="2" charset="-122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altLang="zh-CN" sz="4800" b="1" i="1" kern="100" smtClean="0">
                                <a:solidFill>
                                  <a:srgbClr val="438790"/>
                                </a:solidFill>
                                <a:latin typeface="Cambria Math" panose="02040503050406030204" pitchFamily="18" charset="0"/>
                                <a:ea typeface="字魂131号-酷乐潮玩体" panose="00000500000000000000" pitchFamily="2" charset="-122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en-US" altLang="zh-CN" sz="4800" b="1" kern="100" dirty="0">
                    <a:solidFill>
                      <a:srgbClr val="438790"/>
                    </a:solidFill>
                    <a:latin typeface="+mj-lt"/>
                    <a:ea typeface="字魂131号-酷乐潮玩体" panose="00000500000000000000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" name="矩形 17">
                  <a:extLst>
                    <a:ext uri="{FF2B5EF4-FFF2-40B4-BE49-F238E27FC236}">
                      <a16:creationId xmlns:a16="http://schemas.microsoft.com/office/drawing/2014/main" id="{5E5CBEB5-3F43-46C1-8740-A0619F3B703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70784" y="2571768"/>
                  <a:ext cx="779941" cy="148034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矩形 17">
                  <a:extLst>
                    <a:ext uri="{FF2B5EF4-FFF2-40B4-BE49-F238E27FC236}">
                      <a16:creationId xmlns:a16="http://schemas.microsoft.com/office/drawing/2014/main" id="{27C03FD1-FA79-433C-B522-2F80BAE8F2C8}"/>
                    </a:ext>
                  </a:extLst>
                </p:cNvPr>
                <p:cNvSpPr/>
                <p:nvPr/>
              </p:nvSpPr>
              <p:spPr>
                <a:xfrm>
                  <a:off x="3052600" y="2575738"/>
                  <a:ext cx="779941" cy="148034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l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zh-CN" sz="4800" b="1" i="1" kern="100" smtClean="0">
                                <a:solidFill>
                                  <a:srgbClr val="438790"/>
                                </a:solidFill>
                                <a:latin typeface="Cambria Math" panose="02040503050406030204" pitchFamily="18" charset="0"/>
                                <a:ea typeface="字魂131号-酷乐潮玩体" panose="00000500000000000000" pitchFamily="2" charset="-122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4800" b="1" i="1" kern="100" smtClean="0">
                                <a:solidFill>
                                  <a:srgbClr val="438790"/>
                                </a:solidFill>
                                <a:latin typeface="Cambria Math" panose="02040503050406030204" pitchFamily="18" charset="0"/>
                                <a:ea typeface="字魂131号-酷乐潮玩体" panose="00000500000000000000" pitchFamily="2" charset="-122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altLang="zh-CN" sz="4800" b="1" i="1" kern="100" smtClean="0">
                                <a:solidFill>
                                  <a:srgbClr val="438790"/>
                                </a:solidFill>
                                <a:latin typeface="Cambria Math" panose="02040503050406030204" pitchFamily="18" charset="0"/>
                                <a:ea typeface="字魂131号-酷乐潮玩体" panose="00000500000000000000" pitchFamily="2" charset="-122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en-US" altLang="zh-CN" sz="4800" b="1" kern="100" dirty="0">
                    <a:solidFill>
                      <a:srgbClr val="438790"/>
                    </a:solidFill>
                    <a:latin typeface="+mj-lt"/>
                    <a:ea typeface="字魂131号-酷乐潮玩体" panose="00000500000000000000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" name="矩形 17">
                  <a:extLst>
                    <a:ext uri="{FF2B5EF4-FFF2-40B4-BE49-F238E27FC236}">
                      <a16:creationId xmlns:a16="http://schemas.microsoft.com/office/drawing/2014/main" id="{27C03FD1-FA79-433C-B522-2F80BAE8F2C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2600" y="2575738"/>
                  <a:ext cx="779941" cy="148034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85FDBF5-4EA5-4806-9514-351A7A777BC0}"/>
                </a:ext>
              </a:extLst>
            </p:cNvPr>
            <p:cNvSpPr txBox="1"/>
            <p:nvPr/>
          </p:nvSpPr>
          <p:spPr>
            <a:xfrm>
              <a:off x="2350725" y="2961966"/>
              <a:ext cx="8155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rgbClr val="438790"/>
                  </a:solidFill>
                </a:rPr>
                <a:t>và</a:t>
              </a:r>
              <a:endParaRPr lang="vi-VN" sz="4000" b="1" dirty="0">
                <a:solidFill>
                  <a:srgbClr val="43879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114D257-0706-42F2-BBE3-D9C4DF5AF62C}"/>
              </a:ext>
            </a:extLst>
          </p:cNvPr>
          <p:cNvGrpSpPr/>
          <p:nvPr/>
        </p:nvGrpSpPr>
        <p:grpSpPr>
          <a:xfrm>
            <a:off x="7771412" y="1987441"/>
            <a:ext cx="2645334" cy="2036353"/>
            <a:chOff x="1445741" y="2201500"/>
            <a:chExt cx="2645334" cy="203635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16DDFF5-4DFB-4011-A4D1-6FF551892741}"/>
                </a:ext>
              </a:extLst>
            </p:cNvPr>
            <p:cNvGrpSpPr/>
            <p:nvPr/>
          </p:nvGrpSpPr>
          <p:grpSpPr>
            <a:xfrm>
              <a:off x="1445741" y="2201500"/>
              <a:ext cx="2645334" cy="2036353"/>
              <a:chOff x="3693160" y="2165350"/>
              <a:chExt cx="5595891" cy="1772920"/>
            </a:xfrm>
          </p:grpSpPr>
          <p:sp>
            <p:nvSpPr>
              <p:cNvPr id="22" name="矩形 10">
                <a:extLst>
                  <a:ext uri="{FF2B5EF4-FFF2-40B4-BE49-F238E27FC236}">
                    <a16:creationId xmlns:a16="http://schemas.microsoft.com/office/drawing/2014/main" id="{C881273F-DE39-4061-B797-3E69A0DBC301}"/>
                  </a:ext>
                </a:extLst>
              </p:cNvPr>
              <p:cNvSpPr/>
              <p:nvPr/>
            </p:nvSpPr>
            <p:spPr>
              <a:xfrm>
                <a:off x="3693160" y="2238375"/>
                <a:ext cx="5595891" cy="1699895"/>
              </a:xfrm>
              <a:prstGeom prst="rect">
                <a:avLst/>
              </a:prstGeom>
              <a:noFill/>
              <a:ln w="28575">
                <a:solidFill>
                  <a:srgbClr val="F55E5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">
                <a:extLst>
                  <a:ext uri="{FF2B5EF4-FFF2-40B4-BE49-F238E27FC236}">
                    <a16:creationId xmlns:a16="http://schemas.microsoft.com/office/drawing/2014/main" id="{AA36B777-6E7A-4D99-8B22-69F8197E503D}"/>
                  </a:ext>
                </a:extLst>
              </p:cNvPr>
              <p:cNvSpPr/>
              <p:nvPr/>
            </p:nvSpPr>
            <p:spPr>
              <a:xfrm>
                <a:off x="5481320" y="2165350"/>
                <a:ext cx="1494790" cy="160655"/>
              </a:xfrm>
              <a:prstGeom prst="rect">
                <a:avLst/>
              </a:prstGeom>
              <a:solidFill>
                <a:srgbClr val="F55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矩形 17">
                  <a:extLst>
                    <a:ext uri="{FF2B5EF4-FFF2-40B4-BE49-F238E27FC236}">
                      <a16:creationId xmlns:a16="http://schemas.microsoft.com/office/drawing/2014/main" id="{BCA6C5A5-B090-4698-BB33-0C6E3F26352A}"/>
                    </a:ext>
                  </a:extLst>
                </p:cNvPr>
                <p:cNvSpPr/>
                <p:nvPr/>
              </p:nvSpPr>
              <p:spPr>
                <a:xfrm>
                  <a:off x="1588004" y="2550286"/>
                  <a:ext cx="779941" cy="147732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l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zh-CN" sz="4800" b="1" i="1" kern="100" smtClean="0">
                                <a:solidFill>
                                  <a:srgbClr val="438790"/>
                                </a:solidFill>
                                <a:latin typeface="Cambria Math" panose="02040503050406030204" pitchFamily="18" charset="0"/>
                                <a:ea typeface="字魂131号-酷乐潮玩体" panose="00000500000000000000" pitchFamily="2" charset="-122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4800" b="1" i="1" kern="100" smtClean="0">
                                <a:solidFill>
                                  <a:srgbClr val="438790"/>
                                </a:solidFill>
                                <a:latin typeface="Cambria Math" panose="02040503050406030204" pitchFamily="18" charset="0"/>
                                <a:ea typeface="字魂131号-酷乐潮玩体" panose="00000500000000000000" pitchFamily="2" charset="-122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altLang="zh-CN" sz="4800" b="1" i="1" kern="100" smtClean="0">
                                <a:solidFill>
                                  <a:srgbClr val="438790"/>
                                </a:solidFill>
                                <a:latin typeface="Cambria Math" panose="02040503050406030204" pitchFamily="18" charset="0"/>
                                <a:ea typeface="字魂131号-酷乐潮玩体" panose="00000500000000000000" pitchFamily="2" charset="-122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den>
                        </m:f>
                      </m:oMath>
                    </m:oMathPara>
                  </a14:m>
                  <a:endParaRPr lang="en-US" altLang="zh-CN" sz="4800" b="1" kern="100" dirty="0">
                    <a:solidFill>
                      <a:srgbClr val="438790"/>
                    </a:solidFill>
                    <a:latin typeface="+mj-lt"/>
                    <a:ea typeface="字魂131号-酷乐潮玩体" panose="00000500000000000000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9" name="矩形 17">
                  <a:extLst>
                    <a:ext uri="{FF2B5EF4-FFF2-40B4-BE49-F238E27FC236}">
                      <a16:creationId xmlns:a16="http://schemas.microsoft.com/office/drawing/2014/main" id="{BCA6C5A5-B090-4698-BB33-0C6E3F26352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88004" y="2550286"/>
                  <a:ext cx="779941" cy="1477328"/>
                </a:xfrm>
                <a:prstGeom prst="rect">
                  <a:avLst/>
                </a:prstGeom>
                <a:blipFill>
                  <a:blip r:embed="rId7"/>
                  <a:stretch>
                    <a:fillRect r="-6250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矩形 17">
                  <a:extLst>
                    <a:ext uri="{FF2B5EF4-FFF2-40B4-BE49-F238E27FC236}">
                      <a16:creationId xmlns:a16="http://schemas.microsoft.com/office/drawing/2014/main" id="{304C8E3E-76E3-49F6-8CE1-152B93C73131}"/>
                    </a:ext>
                  </a:extLst>
                </p:cNvPr>
                <p:cNvSpPr/>
                <p:nvPr/>
              </p:nvSpPr>
              <p:spPr>
                <a:xfrm>
                  <a:off x="3153413" y="2575738"/>
                  <a:ext cx="779941" cy="148034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l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zh-CN" sz="4800" b="1" i="1" kern="100" smtClean="0">
                                <a:solidFill>
                                  <a:srgbClr val="438790"/>
                                </a:solidFill>
                                <a:latin typeface="Cambria Math" panose="02040503050406030204" pitchFamily="18" charset="0"/>
                                <a:ea typeface="字魂131号-酷乐潮玩体" panose="00000500000000000000" pitchFamily="2" charset="-122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4800" b="1" i="1" kern="100" smtClean="0">
                                <a:solidFill>
                                  <a:srgbClr val="438790"/>
                                </a:solidFill>
                                <a:latin typeface="Cambria Math" panose="02040503050406030204" pitchFamily="18" charset="0"/>
                                <a:ea typeface="字魂131号-酷乐潮玩体" panose="00000500000000000000" pitchFamily="2" charset="-122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num>
                          <m:den>
                            <m:r>
                              <a:rPr lang="en-US" altLang="zh-CN" sz="4800" b="1" i="1" kern="100" smtClean="0">
                                <a:solidFill>
                                  <a:srgbClr val="438790"/>
                                </a:solidFill>
                                <a:latin typeface="Cambria Math" panose="02040503050406030204" pitchFamily="18" charset="0"/>
                                <a:ea typeface="字魂131号-酷乐潮玩体" panose="00000500000000000000" pitchFamily="2" charset="-122"/>
                                <a:cs typeface="Times New Roman" panose="02020603050405020304" pitchFamily="18" charset="0"/>
                              </a:rPr>
                              <m:t>𝟒𝟓</m:t>
                            </m:r>
                          </m:den>
                        </m:f>
                      </m:oMath>
                    </m:oMathPara>
                  </a14:m>
                  <a:endParaRPr lang="en-US" altLang="zh-CN" sz="4800" b="1" kern="100" dirty="0">
                    <a:solidFill>
                      <a:srgbClr val="438790"/>
                    </a:solidFill>
                    <a:latin typeface="+mj-lt"/>
                    <a:ea typeface="字魂131号-酷乐潮玩体" panose="00000500000000000000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0" name="矩形 17">
                  <a:extLst>
                    <a:ext uri="{FF2B5EF4-FFF2-40B4-BE49-F238E27FC236}">
                      <a16:creationId xmlns:a16="http://schemas.microsoft.com/office/drawing/2014/main" id="{304C8E3E-76E3-49F6-8CE1-152B93C7313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3413" y="2575738"/>
                  <a:ext cx="779941" cy="1480342"/>
                </a:xfrm>
                <a:prstGeom prst="rect">
                  <a:avLst/>
                </a:prstGeom>
                <a:blipFill>
                  <a:blip r:embed="rId8"/>
                  <a:stretch>
                    <a:fillRect r="-5469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A2BEC7F-9BF1-4AE0-80DA-DD15250AF085}"/>
                </a:ext>
              </a:extLst>
            </p:cNvPr>
            <p:cNvSpPr txBox="1"/>
            <p:nvPr/>
          </p:nvSpPr>
          <p:spPr>
            <a:xfrm>
              <a:off x="2434097" y="2961966"/>
              <a:ext cx="8155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rgbClr val="438790"/>
                  </a:solidFill>
                </a:rPr>
                <a:t>và</a:t>
              </a:r>
              <a:endParaRPr lang="vi-VN" sz="4000" b="1" dirty="0">
                <a:solidFill>
                  <a:srgbClr val="438790"/>
                </a:solidFill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剪去对角的矩形 1"/>
          <p:cNvSpPr/>
          <p:nvPr/>
        </p:nvSpPr>
        <p:spPr>
          <a:xfrm>
            <a:off x="212305" y="241776"/>
            <a:ext cx="11525885" cy="6536020"/>
          </a:xfrm>
          <a:prstGeom prst="snip2DiagRect">
            <a:avLst>
              <a:gd name="adj1" fmla="val 0"/>
              <a:gd name="adj2" fmla="val 6778"/>
            </a:avLst>
          </a:prstGeom>
          <a:solidFill>
            <a:schemeClr val="bg1"/>
          </a:solidFill>
          <a:ln w="76200" cmpd="thinThick">
            <a:solidFill>
              <a:srgbClr val="F55E5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6" name="组合 5"/>
          <p:cNvGrpSpPr/>
          <p:nvPr/>
        </p:nvGrpSpPr>
        <p:grpSpPr>
          <a:xfrm>
            <a:off x="1084502" y="1880179"/>
            <a:ext cx="9592011" cy="4397375"/>
            <a:chOff x="3371" y="3317"/>
            <a:chExt cx="13683" cy="6925"/>
          </a:xfrm>
        </p:grpSpPr>
        <p:sp>
          <p:nvSpPr>
            <p:cNvPr id="7" name="矩形 6"/>
            <p:cNvSpPr/>
            <p:nvPr/>
          </p:nvSpPr>
          <p:spPr>
            <a:xfrm>
              <a:off x="3853" y="3634"/>
              <a:ext cx="13201" cy="66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8" name="图片 7" descr="a4f7fb32408e841cf1b739fcbc5ca1ed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371" y="3317"/>
              <a:ext cx="1525" cy="1882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CB7B3549-929F-44E5-B699-C68857A6E0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305" y="199849"/>
            <a:ext cx="1960392" cy="1809954"/>
          </a:xfrm>
          <a:prstGeom prst="rect">
            <a:avLst/>
          </a:prstGeom>
        </p:spPr>
      </p:pic>
      <p:sp>
        <p:nvSpPr>
          <p:cNvPr id="25" name="文本框 28">
            <a:extLst>
              <a:ext uri="{FF2B5EF4-FFF2-40B4-BE49-F238E27FC236}">
                <a16:creationId xmlns:a16="http://schemas.microsoft.com/office/drawing/2014/main" id="{BC9F91AC-35CC-4465-8124-22D9984D6BA0}"/>
              </a:ext>
            </a:extLst>
          </p:cNvPr>
          <p:cNvSpPr txBox="1"/>
          <p:nvPr/>
        </p:nvSpPr>
        <p:spPr>
          <a:xfrm>
            <a:off x="1759050" y="456608"/>
            <a:ext cx="9747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5400" dirty="0" err="1">
                <a:solidFill>
                  <a:srgbClr val="438790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Quy</a:t>
            </a:r>
            <a:r>
              <a:rPr lang="en-US" altLang="zh-CN" sz="5400" dirty="0">
                <a:solidFill>
                  <a:srgbClr val="438790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 </a:t>
            </a:r>
            <a:r>
              <a:rPr lang="en-US" altLang="zh-CN" sz="5400" dirty="0" err="1">
                <a:solidFill>
                  <a:srgbClr val="438790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đồng</a:t>
            </a:r>
            <a:r>
              <a:rPr lang="en-US" altLang="zh-CN" sz="5400" dirty="0">
                <a:solidFill>
                  <a:srgbClr val="438790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 </a:t>
            </a:r>
            <a:r>
              <a:rPr lang="en-US" altLang="zh-CN" sz="5400" dirty="0" err="1">
                <a:solidFill>
                  <a:srgbClr val="438790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mẫu</a:t>
            </a:r>
            <a:r>
              <a:rPr lang="en-US" altLang="zh-CN" sz="5400" dirty="0">
                <a:solidFill>
                  <a:srgbClr val="438790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 </a:t>
            </a:r>
            <a:r>
              <a:rPr lang="en-US" altLang="zh-CN" sz="5400" dirty="0" err="1">
                <a:solidFill>
                  <a:srgbClr val="438790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số</a:t>
            </a:r>
            <a:r>
              <a:rPr lang="en-US" altLang="zh-CN" sz="5400" dirty="0">
                <a:solidFill>
                  <a:srgbClr val="438790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 </a:t>
            </a:r>
            <a:r>
              <a:rPr lang="en-US" altLang="zh-CN" sz="5400" dirty="0" err="1">
                <a:solidFill>
                  <a:srgbClr val="438790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các</a:t>
            </a:r>
            <a:r>
              <a:rPr lang="en-US" altLang="zh-CN" sz="5400" dirty="0">
                <a:solidFill>
                  <a:srgbClr val="438790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 </a:t>
            </a:r>
            <a:r>
              <a:rPr lang="en-US" altLang="zh-CN" sz="5400" dirty="0" err="1">
                <a:solidFill>
                  <a:srgbClr val="438790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phân</a:t>
            </a:r>
            <a:r>
              <a:rPr lang="en-US" altLang="zh-CN" sz="5400" dirty="0">
                <a:solidFill>
                  <a:srgbClr val="438790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 </a:t>
            </a:r>
            <a:r>
              <a:rPr lang="en-US" altLang="zh-CN" sz="5400" dirty="0" err="1">
                <a:solidFill>
                  <a:srgbClr val="438790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số</a:t>
            </a:r>
            <a:r>
              <a:rPr lang="en-US" altLang="zh-CN" sz="5400" dirty="0">
                <a:solidFill>
                  <a:srgbClr val="438790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矩形 17">
                <a:extLst>
                  <a:ext uri="{FF2B5EF4-FFF2-40B4-BE49-F238E27FC236}">
                    <a16:creationId xmlns:a16="http://schemas.microsoft.com/office/drawing/2014/main" id="{010B1C27-48A5-4B8E-9F0A-2BED295F1DC8}"/>
                  </a:ext>
                </a:extLst>
              </p:cNvPr>
              <p:cNvSpPr/>
              <p:nvPr/>
            </p:nvSpPr>
            <p:spPr>
              <a:xfrm>
                <a:off x="5681169" y="4652872"/>
                <a:ext cx="779941" cy="12488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000" b="1" i="1" kern="100" smtClean="0">
                              <a:solidFill>
                                <a:srgbClr val="438790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4000" b="1" i="1" kern="100" smtClean="0">
                              <a:solidFill>
                                <a:srgbClr val="438790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altLang="zh-CN" sz="4000" b="1" i="1" kern="100" smtClean="0">
                              <a:solidFill>
                                <a:srgbClr val="438790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altLang="zh-CN" sz="4000" b="1" kern="100" dirty="0">
                  <a:solidFill>
                    <a:srgbClr val="438790"/>
                  </a:solidFill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9" name="矩形 17">
                <a:extLst>
                  <a:ext uri="{FF2B5EF4-FFF2-40B4-BE49-F238E27FC236}">
                    <a16:creationId xmlns:a16="http://schemas.microsoft.com/office/drawing/2014/main" id="{010B1C27-48A5-4B8E-9F0A-2BED295F1D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1169" y="4652872"/>
                <a:ext cx="779941" cy="12488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矩形 17">
                <a:extLst>
                  <a:ext uri="{FF2B5EF4-FFF2-40B4-BE49-F238E27FC236}">
                    <a16:creationId xmlns:a16="http://schemas.microsoft.com/office/drawing/2014/main" id="{7C329CF2-D0AF-4AD7-AB37-5726D2EC7B0A}"/>
                  </a:ext>
                </a:extLst>
              </p:cNvPr>
              <p:cNvSpPr/>
              <p:nvPr/>
            </p:nvSpPr>
            <p:spPr>
              <a:xfrm>
                <a:off x="6627864" y="4646426"/>
                <a:ext cx="779941" cy="12455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000" b="1" i="1" kern="100" smtClean="0">
                              <a:solidFill>
                                <a:srgbClr val="438790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4000" b="1" i="1" kern="100" smtClean="0">
                              <a:solidFill>
                                <a:srgbClr val="438790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zh-CN" sz="4000" b="1" i="1" kern="100" smtClean="0">
                              <a:solidFill>
                                <a:srgbClr val="438790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altLang="zh-CN" sz="4000" b="1" kern="100" dirty="0">
                  <a:solidFill>
                    <a:srgbClr val="438790"/>
                  </a:solidFill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0" name="矩形 17">
                <a:extLst>
                  <a:ext uri="{FF2B5EF4-FFF2-40B4-BE49-F238E27FC236}">
                    <a16:creationId xmlns:a16="http://schemas.microsoft.com/office/drawing/2014/main" id="{7C329CF2-D0AF-4AD7-AB37-5726D2EC7B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7864" y="4646426"/>
                <a:ext cx="779941" cy="12455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31DB0B3C-8E61-42F6-9300-3C5FEB97AE1B}"/>
              </a:ext>
            </a:extLst>
          </p:cNvPr>
          <p:cNvSpPr txBox="1"/>
          <p:nvPr/>
        </p:nvSpPr>
        <p:spPr>
          <a:xfrm>
            <a:off x="6202289" y="4991543"/>
            <a:ext cx="815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438790"/>
                </a:solidFill>
              </a:rPr>
              <a:t>và</a:t>
            </a:r>
            <a:endParaRPr lang="vi-VN" sz="3200" b="1" dirty="0">
              <a:solidFill>
                <a:srgbClr val="43879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矩形 17">
                <a:extLst>
                  <a:ext uri="{FF2B5EF4-FFF2-40B4-BE49-F238E27FC236}">
                    <a16:creationId xmlns:a16="http://schemas.microsoft.com/office/drawing/2014/main" id="{8EC7586A-B1AC-45C4-91EB-B4D00FDBF58F}"/>
                  </a:ext>
                </a:extLst>
              </p:cNvPr>
              <p:cNvSpPr/>
              <p:nvPr/>
            </p:nvSpPr>
            <p:spPr>
              <a:xfrm>
                <a:off x="1888155" y="3496320"/>
                <a:ext cx="779941" cy="12488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000" b="1" i="1" kern="100" smtClean="0">
                              <a:solidFill>
                                <a:srgbClr val="438790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4000" b="1" i="1" kern="100" smtClean="0">
                              <a:solidFill>
                                <a:srgbClr val="438790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altLang="zh-CN" sz="4000" b="1" i="1" kern="100" smtClean="0">
                              <a:solidFill>
                                <a:srgbClr val="438790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altLang="zh-CN" sz="4000" b="1" kern="100" dirty="0">
                  <a:solidFill>
                    <a:srgbClr val="438790"/>
                  </a:solidFill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2" name="矩形 17">
                <a:extLst>
                  <a:ext uri="{FF2B5EF4-FFF2-40B4-BE49-F238E27FC236}">
                    <a16:creationId xmlns:a16="http://schemas.microsoft.com/office/drawing/2014/main" id="{8EC7586A-B1AC-45C4-91EB-B4D00FDBF5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8155" y="3496320"/>
                <a:ext cx="779941" cy="124880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矩形 17">
                <a:extLst>
                  <a:ext uri="{FF2B5EF4-FFF2-40B4-BE49-F238E27FC236}">
                    <a16:creationId xmlns:a16="http://schemas.microsoft.com/office/drawing/2014/main" id="{C3CE2AD5-1943-4680-B185-85580C143845}"/>
                  </a:ext>
                </a:extLst>
              </p:cNvPr>
              <p:cNvSpPr/>
              <p:nvPr/>
            </p:nvSpPr>
            <p:spPr>
              <a:xfrm>
                <a:off x="6358026" y="3414766"/>
                <a:ext cx="779941" cy="12488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000" b="1" i="1" kern="100" smtClean="0">
                              <a:solidFill>
                                <a:srgbClr val="438790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4000" b="1" i="1" kern="100" smtClean="0">
                              <a:solidFill>
                                <a:srgbClr val="438790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zh-CN" sz="4000" b="1" i="1" kern="100" smtClean="0">
                              <a:solidFill>
                                <a:srgbClr val="438790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altLang="zh-CN" sz="4000" b="1" kern="100" dirty="0">
                  <a:solidFill>
                    <a:srgbClr val="438790"/>
                  </a:solidFill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3" name="矩形 17">
                <a:extLst>
                  <a:ext uri="{FF2B5EF4-FFF2-40B4-BE49-F238E27FC236}">
                    <a16:creationId xmlns:a16="http://schemas.microsoft.com/office/drawing/2014/main" id="{C3CE2AD5-1943-4680-B185-85580C1438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8026" y="3414766"/>
                <a:ext cx="779941" cy="124880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矩形 17">
                <a:extLst>
                  <a:ext uri="{FF2B5EF4-FFF2-40B4-BE49-F238E27FC236}">
                    <a16:creationId xmlns:a16="http://schemas.microsoft.com/office/drawing/2014/main" id="{26EF6C54-473B-4044-A43A-B4E007578D06}"/>
                  </a:ext>
                </a:extLst>
              </p:cNvPr>
              <p:cNvSpPr/>
              <p:nvPr/>
            </p:nvSpPr>
            <p:spPr>
              <a:xfrm>
                <a:off x="2881288" y="3452439"/>
                <a:ext cx="778257" cy="12490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000" b="1" i="1" kern="100" smtClean="0">
                              <a:solidFill>
                                <a:srgbClr val="E13F43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4000" b="1" i="1" kern="100" smtClean="0">
                              <a:solidFill>
                                <a:srgbClr val="E13F43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altLang="zh-CN" sz="4000" b="1" i="1" kern="100" smtClean="0">
                              <a:solidFill>
                                <a:srgbClr val="E13F4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×</m:t>
                          </m:r>
                          <m:r>
                            <a:rPr lang="en-US" altLang="zh-CN" sz="4000" b="1" i="1" kern="100" smtClean="0">
                              <a:solidFill>
                                <a:srgbClr val="E13F43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𝟕</m:t>
                          </m:r>
                          <m:r>
                            <a:rPr lang="en-US" altLang="zh-CN" sz="4000" b="1" i="1" kern="100" smtClean="0">
                              <a:solidFill>
                                <a:srgbClr val="E13F43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altLang="zh-CN" sz="4000" b="1" i="1" kern="100" smtClean="0">
                              <a:solidFill>
                                <a:srgbClr val="E13F43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𝟓</m:t>
                          </m:r>
                          <m:r>
                            <a:rPr lang="en-US" altLang="zh-CN" sz="4000" b="1" i="1" kern="100" smtClean="0">
                              <a:solidFill>
                                <a:srgbClr val="E13F43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 ×</m:t>
                          </m:r>
                          <m:r>
                            <a:rPr lang="en-US" altLang="zh-CN" sz="4000" b="1" i="1" kern="100" smtClean="0">
                              <a:solidFill>
                                <a:srgbClr val="E13F43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altLang="zh-CN" sz="4000" b="1" kern="100" dirty="0">
                  <a:solidFill>
                    <a:srgbClr val="E13F43"/>
                  </a:solidFill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4" name="矩形 17">
                <a:extLst>
                  <a:ext uri="{FF2B5EF4-FFF2-40B4-BE49-F238E27FC236}">
                    <a16:creationId xmlns:a16="http://schemas.microsoft.com/office/drawing/2014/main" id="{26EF6C54-473B-4044-A43A-B4E007578D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1288" y="3452439"/>
                <a:ext cx="778257" cy="1249060"/>
              </a:xfrm>
              <a:prstGeom prst="rect">
                <a:avLst/>
              </a:prstGeom>
              <a:blipFill>
                <a:blip r:embed="rId10"/>
                <a:stretch>
                  <a:fillRect r="-803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矩形 17">
                <a:extLst>
                  <a:ext uri="{FF2B5EF4-FFF2-40B4-BE49-F238E27FC236}">
                    <a16:creationId xmlns:a16="http://schemas.microsoft.com/office/drawing/2014/main" id="{08C5E816-6430-4EB1-BEE4-5D429900209B}"/>
                  </a:ext>
                </a:extLst>
              </p:cNvPr>
              <p:cNvSpPr/>
              <p:nvPr/>
            </p:nvSpPr>
            <p:spPr>
              <a:xfrm>
                <a:off x="4614922" y="3452696"/>
                <a:ext cx="778257" cy="12488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000" b="1" i="1" kern="100" smtClean="0">
                              <a:solidFill>
                                <a:srgbClr val="E13F43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4000" b="1" i="1" kern="100" smtClean="0">
                              <a:solidFill>
                                <a:srgbClr val="E13F43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altLang="zh-CN" sz="4000" b="1" i="1" kern="100" smtClean="0">
                              <a:solidFill>
                                <a:srgbClr val="E13F43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en-US" altLang="zh-CN" sz="4000" b="1" kern="100" dirty="0">
                  <a:solidFill>
                    <a:srgbClr val="E13F43"/>
                  </a:solidFill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5" name="矩形 17">
                <a:extLst>
                  <a:ext uri="{FF2B5EF4-FFF2-40B4-BE49-F238E27FC236}">
                    <a16:creationId xmlns:a16="http://schemas.microsoft.com/office/drawing/2014/main" id="{08C5E816-6430-4EB1-BEE4-5D42990020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4922" y="3452696"/>
                <a:ext cx="778257" cy="124880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矩形 17">
            <a:extLst>
              <a:ext uri="{FF2B5EF4-FFF2-40B4-BE49-F238E27FC236}">
                <a16:creationId xmlns:a16="http://schemas.microsoft.com/office/drawing/2014/main" id="{7F5DD867-1C15-4D6C-9F29-2E94FF87A2B7}"/>
              </a:ext>
            </a:extLst>
          </p:cNvPr>
          <p:cNvSpPr/>
          <p:nvPr/>
        </p:nvSpPr>
        <p:spPr>
          <a:xfrm>
            <a:off x="2514395" y="3851467"/>
            <a:ext cx="6236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altLang="zh-CN" sz="3600" kern="100" dirty="0">
                <a:solidFill>
                  <a:srgbClr val="E13F43"/>
                </a:solidFill>
                <a:latin typeface="+mj-lt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7" name="矩形 17">
            <a:extLst>
              <a:ext uri="{FF2B5EF4-FFF2-40B4-BE49-F238E27FC236}">
                <a16:creationId xmlns:a16="http://schemas.microsoft.com/office/drawing/2014/main" id="{81792996-3845-4562-A089-2BD5C4581ADA}"/>
              </a:ext>
            </a:extLst>
          </p:cNvPr>
          <p:cNvSpPr/>
          <p:nvPr/>
        </p:nvSpPr>
        <p:spPr>
          <a:xfrm>
            <a:off x="4258139" y="3817832"/>
            <a:ext cx="6236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altLang="zh-CN" sz="3600" kern="100" dirty="0">
                <a:solidFill>
                  <a:srgbClr val="E13F43"/>
                </a:solidFill>
                <a:latin typeface="+mj-lt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=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矩形 17">
                <a:extLst>
                  <a:ext uri="{FF2B5EF4-FFF2-40B4-BE49-F238E27FC236}">
                    <a16:creationId xmlns:a16="http://schemas.microsoft.com/office/drawing/2014/main" id="{D266B7BC-72EE-4C1F-855C-B9D468F2FE2D}"/>
                  </a:ext>
                </a:extLst>
              </p:cNvPr>
              <p:cNvSpPr/>
              <p:nvPr/>
            </p:nvSpPr>
            <p:spPr>
              <a:xfrm>
                <a:off x="7288603" y="3385119"/>
                <a:ext cx="778257" cy="12613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000" b="1" i="1" kern="100" smtClean="0">
                              <a:solidFill>
                                <a:srgbClr val="E13F43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4000" b="1" i="1" kern="100" smtClean="0">
                              <a:solidFill>
                                <a:srgbClr val="E13F43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a:rPr lang="en-US" altLang="zh-CN" sz="4000" b="1" i="1" kern="100" smtClean="0">
                              <a:solidFill>
                                <a:srgbClr val="E13F4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×</m:t>
                          </m:r>
                          <m:r>
                            <a:rPr lang="en-US" altLang="zh-CN" sz="4000" b="1" i="1" kern="100" smtClean="0">
                              <a:solidFill>
                                <a:srgbClr val="E13F4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  <m:r>
                            <a:rPr lang="en-US" altLang="zh-CN" sz="4000" b="1" i="1" kern="100" smtClean="0">
                              <a:solidFill>
                                <a:srgbClr val="E13F43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altLang="zh-CN" sz="4000" b="1" i="1" kern="100" smtClean="0">
                              <a:solidFill>
                                <a:srgbClr val="E13F43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𝟕</m:t>
                          </m:r>
                          <m:r>
                            <a:rPr lang="en-US" altLang="zh-CN" sz="4000" b="1" i="1" kern="100" smtClean="0">
                              <a:solidFill>
                                <a:srgbClr val="E13F4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×</m:t>
                          </m:r>
                          <m:r>
                            <a:rPr lang="en-US" altLang="zh-CN" sz="4000" b="1" i="1" kern="100" smtClean="0">
                              <a:solidFill>
                                <a:srgbClr val="E13F4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altLang="zh-CN" sz="4000" b="1" kern="100" dirty="0">
                  <a:solidFill>
                    <a:srgbClr val="E13F43"/>
                  </a:solidFill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8" name="矩形 17">
                <a:extLst>
                  <a:ext uri="{FF2B5EF4-FFF2-40B4-BE49-F238E27FC236}">
                    <a16:creationId xmlns:a16="http://schemas.microsoft.com/office/drawing/2014/main" id="{D266B7BC-72EE-4C1F-855C-B9D468F2FE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8603" y="3385119"/>
                <a:ext cx="778257" cy="1261307"/>
              </a:xfrm>
              <a:prstGeom prst="rect">
                <a:avLst/>
              </a:prstGeom>
              <a:blipFill>
                <a:blip r:embed="rId12"/>
                <a:stretch>
                  <a:fillRect r="-803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矩形 17">
                <a:extLst>
                  <a:ext uri="{FF2B5EF4-FFF2-40B4-BE49-F238E27FC236}">
                    <a16:creationId xmlns:a16="http://schemas.microsoft.com/office/drawing/2014/main" id="{2A629680-6088-4417-A61B-50FA907E2273}"/>
                  </a:ext>
                </a:extLst>
              </p:cNvPr>
              <p:cNvSpPr/>
              <p:nvPr/>
            </p:nvSpPr>
            <p:spPr>
              <a:xfrm>
                <a:off x="8987394" y="3351485"/>
                <a:ext cx="778257" cy="12613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000" b="1" i="1" kern="100" smtClean="0">
                              <a:solidFill>
                                <a:srgbClr val="E13F43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4000" b="1" i="1" kern="100" smtClean="0">
                              <a:solidFill>
                                <a:srgbClr val="E13F43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altLang="zh-CN" sz="4000" b="1" i="1" kern="100" smtClean="0">
                              <a:solidFill>
                                <a:srgbClr val="E13F43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en-US" altLang="zh-CN" sz="4000" b="1" kern="100" dirty="0">
                  <a:solidFill>
                    <a:srgbClr val="E13F43"/>
                  </a:solidFill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9" name="矩形 17">
                <a:extLst>
                  <a:ext uri="{FF2B5EF4-FFF2-40B4-BE49-F238E27FC236}">
                    <a16:creationId xmlns:a16="http://schemas.microsoft.com/office/drawing/2014/main" id="{2A629680-6088-4417-A61B-50FA907E22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7394" y="3351485"/>
                <a:ext cx="778257" cy="126130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矩形 17">
            <a:extLst>
              <a:ext uri="{FF2B5EF4-FFF2-40B4-BE49-F238E27FC236}">
                <a16:creationId xmlns:a16="http://schemas.microsoft.com/office/drawing/2014/main" id="{C5126578-BF8D-4F4E-A0B8-07F8861F6EAD}"/>
              </a:ext>
            </a:extLst>
          </p:cNvPr>
          <p:cNvSpPr/>
          <p:nvPr/>
        </p:nvSpPr>
        <p:spPr>
          <a:xfrm>
            <a:off x="6921710" y="3784147"/>
            <a:ext cx="6236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altLang="zh-CN" sz="3600" kern="100" dirty="0">
                <a:solidFill>
                  <a:srgbClr val="E13F43"/>
                </a:solidFill>
                <a:latin typeface="+mj-lt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1" name="矩形 17">
            <a:extLst>
              <a:ext uri="{FF2B5EF4-FFF2-40B4-BE49-F238E27FC236}">
                <a16:creationId xmlns:a16="http://schemas.microsoft.com/office/drawing/2014/main" id="{C9C3ECC8-D044-4303-BE63-3F51D399DE7A}"/>
              </a:ext>
            </a:extLst>
          </p:cNvPr>
          <p:cNvSpPr/>
          <p:nvPr/>
        </p:nvSpPr>
        <p:spPr>
          <a:xfrm>
            <a:off x="8665454" y="3750512"/>
            <a:ext cx="6236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altLang="zh-CN" sz="3600" kern="100" dirty="0">
                <a:solidFill>
                  <a:srgbClr val="E13F43"/>
                </a:solidFill>
                <a:latin typeface="+mj-lt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93237C5-D93E-4916-ADE1-529C470ADA56}"/>
              </a:ext>
            </a:extLst>
          </p:cNvPr>
          <p:cNvSpPr txBox="1"/>
          <p:nvPr/>
        </p:nvSpPr>
        <p:spPr>
          <a:xfrm>
            <a:off x="1489249" y="4991543"/>
            <a:ext cx="4479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438790"/>
                </a:solidFill>
              </a:rPr>
              <a:t>Vậy</a:t>
            </a:r>
            <a:r>
              <a:rPr lang="en-US" sz="3200" b="1" dirty="0">
                <a:solidFill>
                  <a:srgbClr val="438790"/>
                </a:solidFill>
              </a:rPr>
              <a:t> </a:t>
            </a:r>
            <a:r>
              <a:rPr lang="en-US" sz="3200" b="1" dirty="0" err="1">
                <a:solidFill>
                  <a:srgbClr val="438790"/>
                </a:solidFill>
              </a:rPr>
              <a:t>quy</a:t>
            </a:r>
            <a:r>
              <a:rPr lang="en-US" sz="3200" b="1" dirty="0">
                <a:solidFill>
                  <a:srgbClr val="438790"/>
                </a:solidFill>
              </a:rPr>
              <a:t> </a:t>
            </a:r>
            <a:r>
              <a:rPr lang="en-US" sz="3200" b="1" dirty="0" err="1">
                <a:solidFill>
                  <a:srgbClr val="438790"/>
                </a:solidFill>
              </a:rPr>
              <a:t>đồng</a:t>
            </a:r>
            <a:r>
              <a:rPr lang="en-US" sz="3200" b="1" dirty="0">
                <a:solidFill>
                  <a:srgbClr val="438790"/>
                </a:solidFill>
              </a:rPr>
              <a:t> </a:t>
            </a:r>
            <a:r>
              <a:rPr lang="en-US" sz="3200" b="1" dirty="0" err="1">
                <a:solidFill>
                  <a:srgbClr val="438790"/>
                </a:solidFill>
              </a:rPr>
              <a:t>mẫu</a:t>
            </a:r>
            <a:r>
              <a:rPr lang="en-US" sz="3200" b="1" dirty="0">
                <a:solidFill>
                  <a:srgbClr val="438790"/>
                </a:solidFill>
              </a:rPr>
              <a:t> </a:t>
            </a:r>
            <a:r>
              <a:rPr lang="en-US" sz="3200" b="1" dirty="0" err="1">
                <a:solidFill>
                  <a:srgbClr val="438790"/>
                </a:solidFill>
              </a:rPr>
              <a:t>số</a:t>
            </a:r>
            <a:endParaRPr lang="vi-VN" sz="3200" b="1" dirty="0">
              <a:solidFill>
                <a:srgbClr val="43879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4008941-CDEE-4B2C-8DA8-41E88C4BE52C}"/>
              </a:ext>
            </a:extLst>
          </p:cNvPr>
          <p:cNvSpPr txBox="1"/>
          <p:nvPr/>
        </p:nvSpPr>
        <p:spPr>
          <a:xfrm>
            <a:off x="7253548" y="5014803"/>
            <a:ext cx="1411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438790"/>
                </a:solidFill>
              </a:rPr>
              <a:t>được</a:t>
            </a:r>
            <a:endParaRPr lang="vi-VN" sz="3200" b="1" dirty="0">
              <a:solidFill>
                <a:srgbClr val="43879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8" name="矩形 17">
                <a:extLst>
                  <a:ext uri="{FF2B5EF4-FFF2-40B4-BE49-F238E27FC236}">
                    <a16:creationId xmlns:a16="http://schemas.microsoft.com/office/drawing/2014/main" id="{C4577AFF-E159-4978-A622-28CBBF035474}"/>
                  </a:ext>
                </a:extLst>
              </p:cNvPr>
              <p:cNvSpPr/>
              <p:nvPr/>
            </p:nvSpPr>
            <p:spPr>
              <a:xfrm>
                <a:off x="8426961" y="4656911"/>
                <a:ext cx="778257" cy="12447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000" b="1" i="1" kern="100" smtClean="0">
                              <a:solidFill>
                                <a:srgbClr val="438790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4000" b="1" i="1" kern="100" smtClean="0">
                              <a:solidFill>
                                <a:srgbClr val="438790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zh-CN" sz="4000" b="1" i="1" kern="100" smtClean="0">
                              <a:solidFill>
                                <a:srgbClr val="438790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en-US" altLang="zh-CN" sz="4000" b="1" kern="100" dirty="0">
                  <a:solidFill>
                    <a:srgbClr val="438790"/>
                  </a:solidFill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8" name="矩形 17">
                <a:extLst>
                  <a:ext uri="{FF2B5EF4-FFF2-40B4-BE49-F238E27FC236}">
                    <a16:creationId xmlns:a16="http://schemas.microsoft.com/office/drawing/2014/main" id="{C4577AFF-E159-4978-A622-28CBBF0354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6961" y="4656911"/>
                <a:ext cx="778257" cy="124476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9" name="矩形 17">
                <a:extLst>
                  <a:ext uri="{FF2B5EF4-FFF2-40B4-BE49-F238E27FC236}">
                    <a16:creationId xmlns:a16="http://schemas.microsoft.com/office/drawing/2014/main" id="{4C85301C-2B08-4184-8A4F-E7FB6BD9B0F4}"/>
                  </a:ext>
                </a:extLst>
              </p:cNvPr>
              <p:cNvSpPr/>
              <p:nvPr/>
            </p:nvSpPr>
            <p:spPr>
              <a:xfrm>
                <a:off x="9782896" y="4629310"/>
                <a:ext cx="778257" cy="12613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000" b="1" i="1" kern="100" smtClean="0">
                              <a:solidFill>
                                <a:srgbClr val="438790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4000" b="1" i="1" kern="100" smtClean="0">
                              <a:solidFill>
                                <a:srgbClr val="438790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altLang="zh-CN" sz="4000" b="1" i="1" kern="100" smtClean="0">
                              <a:solidFill>
                                <a:srgbClr val="438790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en-US" altLang="zh-CN" sz="4000" b="1" kern="100" dirty="0">
                  <a:solidFill>
                    <a:srgbClr val="438790"/>
                  </a:solidFill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9" name="矩形 17">
                <a:extLst>
                  <a:ext uri="{FF2B5EF4-FFF2-40B4-BE49-F238E27FC236}">
                    <a16:creationId xmlns:a16="http://schemas.microsoft.com/office/drawing/2014/main" id="{4C85301C-2B08-4184-8A4F-E7FB6BD9B0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2896" y="4629310"/>
                <a:ext cx="778257" cy="126130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5C7B7145-D901-4DBB-86A2-68B1088E20B1}"/>
              </a:ext>
            </a:extLst>
          </p:cNvPr>
          <p:cNvSpPr txBox="1"/>
          <p:nvPr/>
        </p:nvSpPr>
        <p:spPr>
          <a:xfrm>
            <a:off x="9135335" y="5024648"/>
            <a:ext cx="815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438790"/>
                </a:solidFill>
              </a:rPr>
              <a:t>và</a:t>
            </a:r>
            <a:endParaRPr lang="vi-VN" sz="3200" b="1" dirty="0">
              <a:solidFill>
                <a:srgbClr val="43879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B367868-2AA2-4FF8-8353-182124C14CD7}"/>
              </a:ext>
            </a:extLst>
          </p:cNvPr>
          <p:cNvGrpSpPr/>
          <p:nvPr/>
        </p:nvGrpSpPr>
        <p:grpSpPr>
          <a:xfrm>
            <a:off x="4756077" y="2156246"/>
            <a:ext cx="2261757" cy="1249567"/>
            <a:chOff x="5320853" y="2054455"/>
            <a:chExt cx="2261757" cy="12495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矩形 17">
                  <a:extLst>
                    <a:ext uri="{FF2B5EF4-FFF2-40B4-BE49-F238E27FC236}">
                      <a16:creationId xmlns:a16="http://schemas.microsoft.com/office/drawing/2014/main" id="{49105267-2ACF-44E3-BD1F-2EE91598B4BD}"/>
                    </a:ext>
                  </a:extLst>
                </p:cNvPr>
                <p:cNvSpPr/>
                <p:nvPr/>
              </p:nvSpPr>
              <p:spPr>
                <a:xfrm>
                  <a:off x="5320853" y="2054455"/>
                  <a:ext cx="779941" cy="124880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l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zh-CN" sz="4000" b="1" i="1" kern="100" smtClean="0">
                                <a:solidFill>
                                  <a:srgbClr val="438790"/>
                                </a:solidFill>
                                <a:latin typeface="Cambria Math" panose="02040503050406030204" pitchFamily="18" charset="0"/>
                                <a:ea typeface="字魂131号-酷乐潮玩体" panose="00000500000000000000" pitchFamily="2" charset="-122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4000" b="1" i="1" kern="100" smtClean="0">
                                <a:solidFill>
                                  <a:srgbClr val="438790"/>
                                </a:solidFill>
                                <a:latin typeface="Cambria Math" panose="02040503050406030204" pitchFamily="18" charset="0"/>
                                <a:ea typeface="字魂131号-酷乐潮玩体" panose="00000500000000000000" pitchFamily="2" charset="-122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altLang="zh-CN" sz="4000" b="1" i="1" kern="100" smtClean="0">
                                <a:solidFill>
                                  <a:srgbClr val="438790"/>
                                </a:solidFill>
                                <a:latin typeface="Cambria Math" panose="02040503050406030204" pitchFamily="18" charset="0"/>
                                <a:ea typeface="字魂131号-酷乐潮玩体" panose="00000500000000000000" pitchFamily="2" charset="-122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en-US" altLang="zh-CN" sz="4000" b="1" kern="100" dirty="0">
                    <a:solidFill>
                      <a:srgbClr val="438790"/>
                    </a:solidFill>
                    <a:latin typeface="+mj-lt"/>
                    <a:ea typeface="字魂131号-酷乐潮玩体" panose="00000500000000000000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1" name="矩形 17">
                  <a:extLst>
                    <a:ext uri="{FF2B5EF4-FFF2-40B4-BE49-F238E27FC236}">
                      <a16:creationId xmlns:a16="http://schemas.microsoft.com/office/drawing/2014/main" id="{49105267-2ACF-44E3-BD1F-2EE91598B4B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20853" y="2054455"/>
                  <a:ext cx="779941" cy="1248803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矩形 17">
                  <a:extLst>
                    <a:ext uri="{FF2B5EF4-FFF2-40B4-BE49-F238E27FC236}">
                      <a16:creationId xmlns:a16="http://schemas.microsoft.com/office/drawing/2014/main" id="{FE328609-7FD2-4ABC-B07D-43543CA98242}"/>
                    </a:ext>
                  </a:extLst>
                </p:cNvPr>
                <p:cNvSpPr/>
                <p:nvPr/>
              </p:nvSpPr>
              <p:spPr>
                <a:xfrm>
                  <a:off x="6802669" y="2058425"/>
                  <a:ext cx="779941" cy="124559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l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zh-CN" sz="4000" b="1" i="1" kern="100" smtClean="0">
                                <a:solidFill>
                                  <a:srgbClr val="438790"/>
                                </a:solidFill>
                                <a:latin typeface="Cambria Math" panose="02040503050406030204" pitchFamily="18" charset="0"/>
                                <a:ea typeface="字魂131号-酷乐潮玩体" panose="00000500000000000000" pitchFamily="2" charset="-122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4000" b="1" i="1" kern="100" smtClean="0">
                                <a:solidFill>
                                  <a:srgbClr val="438790"/>
                                </a:solidFill>
                                <a:latin typeface="Cambria Math" panose="02040503050406030204" pitchFamily="18" charset="0"/>
                                <a:ea typeface="字魂131号-酷乐潮玩体" panose="00000500000000000000" pitchFamily="2" charset="-122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altLang="zh-CN" sz="4000" b="1" i="1" kern="100" smtClean="0">
                                <a:solidFill>
                                  <a:srgbClr val="438790"/>
                                </a:solidFill>
                                <a:latin typeface="Cambria Math" panose="02040503050406030204" pitchFamily="18" charset="0"/>
                                <a:ea typeface="字魂131号-酷乐潮玩体" panose="00000500000000000000" pitchFamily="2" charset="-122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en-US" altLang="zh-CN" sz="4000" b="1" kern="100" dirty="0">
                    <a:solidFill>
                      <a:srgbClr val="438790"/>
                    </a:solidFill>
                    <a:latin typeface="+mj-lt"/>
                    <a:ea typeface="字魂131号-酷乐潮玩体" panose="00000500000000000000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2" name="矩形 17">
                  <a:extLst>
                    <a:ext uri="{FF2B5EF4-FFF2-40B4-BE49-F238E27FC236}">
                      <a16:creationId xmlns:a16="http://schemas.microsoft.com/office/drawing/2014/main" id="{FE328609-7FD2-4ABC-B07D-43543CA9824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2669" y="2058425"/>
                  <a:ext cx="779941" cy="1245597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E933A4C-99D9-4758-94B4-E7A92AE04B8C}"/>
                </a:ext>
              </a:extLst>
            </p:cNvPr>
            <p:cNvSpPr txBox="1"/>
            <p:nvPr/>
          </p:nvSpPr>
          <p:spPr>
            <a:xfrm>
              <a:off x="6100794" y="2444653"/>
              <a:ext cx="8155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438790"/>
                  </a:solidFill>
                </a:rPr>
                <a:t>và</a:t>
              </a:r>
              <a:endParaRPr lang="vi-VN" sz="3200" b="1" dirty="0">
                <a:solidFill>
                  <a:srgbClr val="438790"/>
                </a:solidFill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500"/>
                            </p:stCondLst>
                            <p:childTnLst>
                              <p:par>
                                <p:cTn id="10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6" grpId="0"/>
      <p:bldP spid="47" grpId="0"/>
      <p:bldP spid="48" grpId="0"/>
      <p:bldP spid="49" grpId="0"/>
      <p:bldP spid="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剪去对角的矩形 1"/>
          <p:cNvSpPr/>
          <p:nvPr/>
        </p:nvSpPr>
        <p:spPr>
          <a:xfrm>
            <a:off x="349815" y="161679"/>
            <a:ext cx="11525885" cy="6536020"/>
          </a:xfrm>
          <a:prstGeom prst="snip2DiagRect">
            <a:avLst>
              <a:gd name="adj1" fmla="val 0"/>
              <a:gd name="adj2" fmla="val 6778"/>
            </a:avLst>
          </a:prstGeom>
          <a:solidFill>
            <a:schemeClr val="bg1"/>
          </a:solidFill>
          <a:ln w="76200" cmpd="thinThick">
            <a:solidFill>
              <a:srgbClr val="F55E5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6" name="组合 5"/>
          <p:cNvGrpSpPr/>
          <p:nvPr/>
        </p:nvGrpSpPr>
        <p:grpSpPr>
          <a:xfrm>
            <a:off x="1317583" y="1813548"/>
            <a:ext cx="9856995" cy="4397375"/>
            <a:chOff x="3371" y="3317"/>
            <a:chExt cx="14061" cy="6925"/>
          </a:xfrm>
        </p:grpSpPr>
        <p:sp>
          <p:nvSpPr>
            <p:cNvPr id="7" name="矩形 6"/>
            <p:cNvSpPr/>
            <p:nvPr/>
          </p:nvSpPr>
          <p:spPr>
            <a:xfrm>
              <a:off x="3520" y="3634"/>
              <a:ext cx="13912" cy="66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8" name="图片 7" descr="a4f7fb32408e841cf1b739fcbc5ca1ed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371" y="3317"/>
              <a:ext cx="1525" cy="1882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CB7B3549-929F-44E5-B699-C68857A6E0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305" y="199849"/>
            <a:ext cx="1960392" cy="1809954"/>
          </a:xfrm>
          <a:prstGeom prst="rect">
            <a:avLst/>
          </a:prstGeom>
        </p:spPr>
      </p:pic>
      <p:sp>
        <p:nvSpPr>
          <p:cNvPr id="25" name="文本框 28">
            <a:extLst>
              <a:ext uri="{FF2B5EF4-FFF2-40B4-BE49-F238E27FC236}">
                <a16:creationId xmlns:a16="http://schemas.microsoft.com/office/drawing/2014/main" id="{BC9F91AC-35CC-4465-8124-22D9984D6BA0}"/>
              </a:ext>
            </a:extLst>
          </p:cNvPr>
          <p:cNvSpPr txBox="1"/>
          <p:nvPr/>
        </p:nvSpPr>
        <p:spPr>
          <a:xfrm>
            <a:off x="1759050" y="456608"/>
            <a:ext cx="9747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5400" dirty="0" err="1">
                <a:solidFill>
                  <a:srgbClr val="438790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Quy</a:t>
            </a:r>
            <a:r>
              <a:rPr lang="en-US" altLang="zh-CN" sz="5400" dirty="0">
                <a:solidFill>
                  <a:srgbClr val="438790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 </a:t>
            </a:r>
            <a:r>
              <a:rPr lang="en-US" altLang="zh-CN" sz="5400" dirty="0" err="1">
                <a:solidFill>
                  <a:srgbClr val="438790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đồng</a:t>
            </a:r>
            <a:r>
              <a:rPr lang="en-US" altLang="zh-CN" sz="5400" dirty="0">
                <a:solidFill>
                  <a:srgbClr val="438790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 </a:t>
            </a:r>
            <a:r>
              <a:rPr lang="en-US" altLang="zh-CN" sz="5400" dirty="0" err="1">
                <a:solidFill>
                  <a:srgbClr val="438790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mẫu</a:t>
            </a:r>
            <a:r>
              <a:rPr lang="en-US" altLang="zh-CN" sz="5400" dirty="0">
                <a:solidFill>
                  <a:srgbClr val="438790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 </a:t>
            </a:r>
            <a:r>
              <a:rPr lang="en-US" altLang="zh-CN" sz="5400" dirty="0" err="1">
                <a:solidFill>
                  <a:srgbClr val="438790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số</a:t>
            </a:r>
            <a:r>
              <a:rPr lang="en-US" altLang="zh-CN" sz="5400" dirty="0">
                <a:solidFill>
                  <a:srgbClr val="438790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 </a:t>
            </a:r>
            <a:r>
              <a:rPr lang="en-US" altLang="zh-CN" sz="5400" dirty="0" err="1">
                <a:solidFill>
                  <a:srgbClr val="438790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các</a:t>
            </a:r>
            <a:r>
              <a:rPr lang="en-US" altLang="zh-CN" sz="5400" dirty="0">
                <a:solidFill>
                  <a:srgbClr val="438790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 </a:t>
            </a:r>
            <a:r>
              <a:rPr lang="en-US" altLang="zh-CN" sz="5400" dirty="0" err="1">
                <a:solidFill>
                  <a:srgbClr val="438790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phân</a:t>
            </a:r>
            <a:r>
              <a:rPr lang="en-US" altLang="zh-CN" sz="5400" dirty="0">
                <a:solidFill>
                  <a:srgbClr val="438790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 </a:t>
            </a:r>
            <a:r>
              <a:rPr lang="en-US" altLang="zh-CN" sz="5400" dirty="0" err="1">
                <a:solidFill>
                  <a:srgbClr val="438790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số</a:t>
            </a:r>
            <a:r>
              <a:rPr lang="en-US" altLang="zh-CN" sz="5400" dirty="0">
                <a:solidFill>
                  <a:srgbClr val="438790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矩形 17">
                <a:extLst>
                  <a:ext uri="{FF2B5EF4-FFF2-40B4-BE49-F238E27FC236}">
                    <a16:creationId xmlns:a16="http://schemas.microsoft.com/office/drawing/2014/main" id="{010B1C27-48A5-4B8E-9F0A-2BED295F1DC8}"/>
                  </a:ext>
                </a:extLst>
              </p:cNvPr>
              <p:cNvSpPr/>
              <p:nvPr/>
            </p:nvSpPr>
            <p:spPr>
              <a:xfrm>
                <a:off x="5749683" y="4802272"/>
                <a:ext cx="779941" cy="12488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000" b="1" i="1" kern="100" smtClean="0">
                              <a:solidFill>
                                <a:srgbClr val="438790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4000" b="1" i="1" kern="100" smtClean="0">
                              <a:solidFill>
                                <a:srgbClr val="438790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altLang="zh-CN" sz="4000" b="1" i="1" kern="100" smtClean="0">
                              <a:solidFill>
                                <a:srgbClr val="438790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𝟒𝟓</m:t>
                          </m:r>
                        </m:den>
                      </m:f>
                    </m:oMath>
                  </m:oMathPara>
                </a14:m>
                <a:endParaRPr lang="en-US" altLang="zh-CN" sz="4000" b="1" kern="100" dirty="0">
                  <a:solidFill>
                    <a:srgbClr val="438790"/>
                  </a:solidFill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9" name="矩形 17">
                <a:extLst>
                  <a:ext uri="{FF2B5EF4-FFF2-40B4-BE49-F238E27FC236}">
                    <a16:creationId xmlns:a16="http://schemas.microsoft.com/office/drawing/2014/main" id="{010B1C27-48A5-4B8E-9F0A-2BED295F1D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9683" y="4802272"/>
                <a:ext cx="779941" cy="12488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矩形 17">
                <a:extLst>
                  <a:ext uri="{FF2B5EF4-FFF2-40B4-BE49-F238E27FC236}">
                    <a16:creationId xmlns:a16="http://schemas.microsoft.com/office/drawing/2014/main" id="{7C329CF2-D0AF-4AD7-AB37-5726D2EC7B0A}"/>
                  </a:ext>
                </a:extLst>
              </p:cNvPr>
              <p:cNvSpPr/>
              <p:nvPr/>
            </p:nvSpPr>
            <p:spPr>
              <a:xfrm>
                <a:off x="7052482" y="4808241"/>
                <a:ext cx="779941" cy="12455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000" b="1" i="1" kern="100" smtClean="0">
                              <a:solidFill>
                                <a:srgbClr val="438790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4000" b="1" i="1" kern="100" smtClean="0">
                              <a:solidFill>
                                <a:srgbClr val="438790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zh-CN" sz="4000" b="1" i="1" kern="100" smtClean="0">
                              <a:solidFill>
                                <a:srgbClr val="438790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𝟒𝟓</m:t>
                          </m:r>
                        </m:den>
                      </m:f>
                    </m:oMath>
                  </m:oMathPara>
                </a14:m>
                <a:endParaRPr lang="en-US" altLang="zh-CN" sz="4000" b="1" kern="100" dirty="0">
                  <a:solidFill>
                    <a:srgbClr val="438790"/>
                  </a:solidFill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0" name="矩形 17">
                <a:extLst>
                  <a:ext uri="{FF2B5EF4-FFF2-40B4-BE49-F238E27FC236}">
                    <a16:creationId xmlns:a16="http://schemas.microsoft.com/office/drawing/2014/main" id="{7C329CF2-D0AF-4AD7-AB37-5726D2EC7B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2482" y="4808241"/>
                <a:ext cx="779941" cy="12455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31DB0B3C-8E61-42F6-9300-3C5FEB97AE1B}"/>
              </a:ext>
            </a:extLst>
          </p:cNvPr>
          <p:cNvSpPr txBox="1"/>
          <p:nvPr/>
        </p:nvSpPr>
        <p:spPr>
          <a:xfrm>
            <a:off x="6522943" y="5053833"/>
            <a:ext cx="815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438790"/>
                </a:solidFill>
              </a:rPr>
              <a:t>và</a:t>
            </a:r>
            <a:endParaRPr lang="vi-VN" sz="3200" b="1" dirty="0">
              <a:solidFill>
                <a:srgbClr val="43879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矩形 17">
                <a:extLst>
                  <a:ext uri="{FF2B5EF4-FFF2-40B4-BE49-F238E27FC236}">
                    <a16:creationId xmlns:a16="http://schemas.microsoft.com/office/drawing/2014/main" id="{8EC7586A-B1AC-45C4-91EB-B4D00FDBF58F}"/>
                  </a:ext>
                </a:extLst>
              </p:cNvPr>
              <p:cNvSpPr/>
              <p:nvPr/>
            </p:nvSpPr>
            <p:spPr>
              <a:xfrm>
                <a:off x="2121236" y="3429689"/>
                <a:ext cx="779941" cy="12464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000" b="1" i="1" kern="100" smtClean="0">
                              <a:solidFill>
                                <a:srgbClr val="438790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4000" b="1" i="1" kern="100" smtClean="0">
                              <a:solidFill>
                                <a:srgbClr val="438790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altLang="zh-CN" sz="4000" b="1" i="1" kern="100" smtClean="0">
                              <a:solidFill>
                                <a:srgbClr val="438790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altLang="zh-CN" sz="4000" b="1" kern="100" dirty="0">
                  <a:solidFill>
                    <a:srgbClr val="438790"/>
                  </a:solidFill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2" name="矩形 17">
                <a:extLst>
                  <a:ext uri="{FF2B5EF4-FFF2-40B4-BE49-F238E27FC236}">
                    <a16:creationId xmlns:a16="http://schemas.microsoft.com/office/drawing/2014/main" id="{8EC7586A-B1AC-45C4-91EB-B4D00FDBF5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1236" y="3429689"/>
                <a:ext cx="779941" cy="124649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矩形 17">
                <a:extLst>
                  <a:ext uri="{FF2B5EF4-FFF2-40B4-BE49-F238E27FC236}">
                    <a16:creationId xmlns:a16="http://schemas.microsoft.com/office/drawing/2014/main" id="{C3CE2AD5-1943-4680-B185-85580C143845}"/>
                  </a:ext>
                </a:extLst>
              </p:cNvPr>
              <p:cNvSpPr/>
              <p:nvPr/>
            </p:nvSpPr>
            <p:spPr>
              <a:xfrm>
                <a:off x="9559787" y="3352174"/>
                <a:ext cx="779941" cy="12488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000" b="1" i="1" kern="100" smtClean="0">
                              <a:solidFill>
                                <a:srgbClr val="438790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4000" b="1" i="1" kern="100" smtClean="0">
                              <a:solidFill>
                                <a:srgbClr val="438790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zh-CN" sz="4000" b="1" i="1" kern="100" smtClean="0">
                              <a:solidFill>
                                <a:srgbClr val="438790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𝟒𝟓</m:t>
                          </m:r>
                        </m:den>
                      </m:f>
                    </m:oMath>
                  </m:oMathPara>
                </a14:m>
                <a:endParaRPr lang="en-US" altLang="zh-CN" sz="4000" b="1" kern="100" dirty="0">
                  <a:solidFill>
                    <a:srgbClr val="438790"/>
                  </a:solidFill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3" name="矩形 17">
                <a:extLst>
                  <a:ext uri="{FF2B5EF4-FFF2-40B4-BE49-F238E27FC236}">
                    <a16:creationId xmlns:a16="http://schemas.microsoft.com/office/drawing/2014/main" id="{C3CE2AD5-1943-4680-B185-85580C1438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9787" y="3352174"/>
                <a:ext cx="779941" cy="124880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矩形 17">
                <a:extLst>
                  <a:ext uri="{FF2B5EF4-FFF2-40B4-BE49-F238E27FC236}">
                    <a16:creationId xmlns:a16="http://schemas.microsoft.com/office/drawing/2014/main" id="{26EF6C54-473B-4044-A43A-B4E007578D06}"/>
                  </a:ext>
                </a:extLst>
              </p:cNvPr>
              <p:cNvSpPr/>
              <p:nvPr/>
            </p:nvSpPr>
            <p:spPr>
              <a:xfrm>
                <a:off x="3119520" y="3448659"/>
                <a:ext cx="778257" cy="12490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000" b="1" i="1" kern="100" smtClean="0">
                              <a:solidFill>
                                <a:srgbClr val="E13F43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4000" b="1" i="1" kern="100" smtClean="0">
                              <a:solidFill>
                                <a:srgbClr val="E13F43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𝟒</m:t>
                          </m:r>
                          <m:r>
                            <a:rPr lang="en-US" altLang="zh-CN" sz="4000" b="1" i="1" kern="100" smtClean="0">
                              <a:solidFill>
                                <a:srgbClr val="E13F4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×</m:t>
                          </m:r>
                          <m:r>
                            <a:rPr lang="en-US" altLang="zh-CN" sz="4000" b="1" i="1" kern="100" smtClean="0">
                              <a:solidFill>
                                <a:srgbClr val="E13F4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a:rPr lang="en-US" altLang="zh-CN" sz="4000" b="1" i="1" kern="100" smtClean="0">
                              <a:solidFill>
                                <a:srgbClr val="E13F43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altLang="zh-CN" sz="4000" b="1" i="1" kern="100" smtClean="0">
                              <a:solidFill>
                                <a:srgbClr val="E13F43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𝟏𝟓</m:t>
                          </m:r>
                          <m:r>
                            <a:rPr lang="en-US" altLang="zh-CN" sz="4000" b="1" i="1" kern="100" smtClean="0">
                              <a:solidFill>
                                <a:srgbClr val="E13F43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 ×</m:t>
                          </m:r>
                          <m:r>
                            <a:rPr lang="en-US" altLang="zh-CN" sz="4000" b="1" i="1" kern="100" smtClean="0">
                              <a:solidFill>
                                <a:srgbClr val="E13F4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altLang="zh-CN" sz="4000" b="1" kern="100" dirty="0">
                  <a:solidFill>
                    <a:srgbClr val="E13F43"/>
                  </a:solidFill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4" name="矩形 17">
                <a:extLst>
                  <a:ext uri="{FF2B5EF4-FFF2-40B4-BE49-F238E27FC236}">
                    <a16:creationId xmlns:a16="http://schemas.microsoft.com/office/drawing/2014/main" id="{26EF6C54-473B-4044-A43A-B4E007578D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9520" y="3448659"/>
                <a:ext cx="778257" cy="1249060"/>
              </a:xfrm>
              <a:prstGeom prst="rect">
                <a:avLst/>
              </a:prstGeom>
              <a:blipFill>
                <a:blip r:embed="rId10"/>
                <a:stretch>
                  <a:fillRect r="-1196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矩形 17">
                <a:extLst>
                  <a:ext uri="{FF2B5EF4-FFF2-40B4-BE49-F238E27FC236}">
                    <a16:creationId xmlns:a16="http://schemas.microsoft.com/office/drawing/2014/main" id="{08C5E816-6430-4EB1-BEE4-5D429900209B}"/>
                  </a:ext>
                </a:extLst>
              </p:cNvPr>
              <p:cNvSpPr/>
              <p:nvPr/>
            </p:nvSpPr>
            <p:spPr>
              <a:xfrm>
                <a:off x="5197660" y="3422246"/>
                <a:ext cx="778257" cy="12488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000" b="1" i="1" kern="100" smtClean="0">
                              <a:solidFill>
                                <a:srgbClr val="E13F43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4000" b="1" i="1" kern="100" smtClean="0">
                              <a:solidFill>
                                <a:srgbClr val="E13F43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altLang="zh-CN" sz="4000" b="1" i="1" kern="100" smtClean="0">
                              <a:solidFill>
                                <a:srgbClr val="E13F43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𝟒𝟓</m:t>
                          </m:r>
                        </m:den>
                      </m:f>
                    </m:oMath>
                  </m:oMathPara>
                </a14:m>
                <a:endParaRPr lang="en-US" altLang="zh-CN" sz="4000" b="1" kern="100" dirty="0">
                  <a:solidFill>
                    <a:srgbClr val="E13F43"/>
                  </a:solidFill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5" name="矩形 17">
                <a:extLst>
                  <a:ext uri="{FF2B5EF4-FFF2-40B4-BE49-F238E27FC236}">
                    <a16:creationId xmlns:a16="http://schemas.microsoft.com/office/drawing/2014/main" id="{08C5E816-6430-4EB1-BEE4-5D42990020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7660" y="3422246"/>
                <a:ext cx="778257" cy="124880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矩形 17">
            <a:extLst>
              <a:ext uri="{FF2B5EF4-FFF2-40B4-BE49-F238E27FC236}">
                <a16:creationId xmlns:a16="http://schemas.microsoft.com/office/drawing/2014/main" id="{7F5DD867-1C15-4D6C-9F29-2E94FF87A2B7}"/>
              </a:ext>
            </a:extLst>
          </p:cNvPr>
          <p:cNvSpPr/>
          <p:nvPr/>
        </p:nvSpPr>
        <p:spPr>
          <a:xfrm>
            <a:off x="2747476" y="3784836"/>
            <a:ext cx="6236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altLang="zh-CN" sz="3600" kern="100" dirty="0">
                <a:solidFill>
                  <a:srgbClr val="E13F43"/>
                </a:solidFill>
                <a:latin typeface="+mj-lt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7" name="矩形 17">
            <a:extLst>
              <a:ext uri="{FF2B5EF4-FFF2-40B4-BE49-F238E27FC236}">
                <a16:creationId xmlns:a16="http://schemas.microsoft.com/office/drawing/2014/main" id="{81792996-3845-4562-A089-2BD5C4581ADA}"/>
              </a:ext>
            </a:extLst>
          </p:cNvPr>
          <p:cNvSpPr/>
          <p:nvPr/>
        </p:nvSpPr>
        <p:spPr>
          <a:xfrm>
            <a:off x="4779842" y="3751201"/>
            <a:ext cx="6236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altLang="zh-CN" sz="3600" kern="100" dirty="0">
                <a:solidFill>
                  <a:srgbClr val="E13F43"/>
                </a:solidFill>
                <a:latin typeface="+mj-lt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93237C5-D93E-4916-ADE1-529C470ADA56}"/>
              </a:ext>
            </a:extLst>
          </p:cNvPr>
          <p:cNvSpPr txBox="1"/>
          <p:nvPr/>
        </p:nvSpPr>
        <p:spPr>
          <a:xfrm>
            <a:off x="1428421" y="5095894"/>
            <a:ext cx="4479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438790"/>
                </a:solidFill>
              </a:rPr>
              <a:t>Vậy</a:t>
            </a:r>
            <a:r>
              <a:rPr lang="en-US" sz="3200" b="1" dirty="0">
                <a:solidFill>
                  <a:srgbClr val="438790"/>
                </a:solidFill>
              </a:rPr>
              <a:t> </a:t>
            </a:r>
            <a:r>
              <a:rPr lang="en-US" sz="3200" b="1" dirty="0" err="1">
                <a:solidFill>
                  <a:srgbClr val="438790"/>
                </a:solidFill>
              </a:rPr>
              <a:t>quy</a:t>
            </a:r>
            <a:r>
              <a:rPr lang="en-US" sz="3200" b="1" dirty="0">
                <a:solidFill>
                  <a:srgbClr val="438790"/>
                </a:solidFill>
              </a:rPr>
              <a:t> </a:t>
            </a:r>
            <a:r>
              <a:rPr lang="en-US" sz="3200" b="1" dirty="0" err="1">
                <a:solidFill>
                  <a:srgbClr val="438790"/>
                </a:solidFill>
              </a:rPr>
              <a:t>đồng</a:t>
            </a:r>
            <a:r>
              <a:rPr lang="en-US" sz="3200" b="1" dirty="0">
                <a:solidFill>
                  <a:srgbClr val="438790"/>
                </a:solidFill>
              </a:rPr>
              <a:t> </a:t>
            </a:r>
            <a:r>
              <a:rPr lang="en-US" sz="3200" b="1" dirty="0" err="1">
                <a:solidFill>
                  <a:srgbClr val="438790"/>
                </a:solidFill>
              </a:rPr>
              <a:t>mẫu</a:t>
            </a:r>
            <a:r>
              <a:rPr lang="en-US" sz="3200" b="1" dirty="0">
                <a:solidFill>
                  <a:srgbClr val="438790"/>
                </a:solidFill>
              </a:rPr>
              <a:t> </a:t>
            </a:r>
            <a:r>
              <a:rPr lang="en-US" sz="3200" b="1" dirty="0" err="1">
                <a:solidFill>
                  <a:srgbClr val="438790"/>
                </a:solidFill>
              </a:rPr>
              <a:t>số</a:t>
            </a:r>
            <a:endParaRPr lang="vi-VN" sz="3200" b="1" dirty="0">
              <a:solidFill>
                <a:srgbClr val="43879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4008941-CDEE-4B2C-8DA8-41E88C4BE52C}"/>
              </a:ext>
            </a:extLst>
          </p:cNvPr>
          <p:cNvSpPr txBox="1"/>
          <p:nvPr/>
        </p:nvSpPr>
        <p:spPr>
          <a:xfrm>
            <a:off x="7775138" y="5092559"/>
            <a:ext cx="13517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438790"/>
                </a:solidFill>
              </a:rPr>
              <a:t>được</a:t>
            </a:r>
            <a:endParaRPr lang="vi-VN" sz="3200" b="1" dirty="0">
              <a:solidFill>
                <a:srgbClr val="43879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8" name="矩形 17">
                <a:extLst>
                  <a:ext uri="{FF2B5EF4-FFF2-40B4-BE49-F238E27FC236}">
                    <a16:creationId xmlns:a16="http://schemas.microsoft.com/office/drawing/2014/main" id="{C4577AFF-E159-4978-A622-28CBBF035474}"/>
                  </a:ext>
                </a:extLst>
              </p:cNvPr>
              <p:cNvSpPr/>
              <p:nvPr/>
            </p:nvSpPr>
            <p:spPr>
              <a:xfrm>
                <a:off x="8937219" y="4808241"/>
                <a:ext cx="778257" cy="12447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000" b="1" i="1" kern="100" smtClean="0">
                              <a:solidFill>
                                <a:srgbClr val="438790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4000" b="1" i="1" kern="100" smtClean="0">
                              <a:solidFill>
                                <a:srgbClr val="438790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altLang="zh-CN" sz="4000" b="1" i="1" kern="100" smtClean="0">
                              <a:solidFill>
                                <a:srgbClr val="438790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𝟒𝟓</m:t>
                          </m:r>
                        </m:den>
                      </m:f>
                    </m:oMath>
                  </m:oMathPara>
                </a14:m>
                <a:endParaRPr lang="en-US" altLang="zh-CN" sz="4000" b="1" kern="100" dirty="0">
                  <a:solidFill>
                    <a:srgbClr val="438790"/>
                  </a:solidFill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8" name="矩形 17">
                <a:extLst>
                  <a:ext uri="{FF2B5EF4-FFF2-40B4-BE49-F238E27FC236}">
                    <a16:creationId xmlns:a16="http://schemas.microsoft.com/office/drawing/2014/main" id="{C4577AFF-E159-4978-A622-28CBBF0354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7219" y="4808241"/>
                <a:ext cx="778257" cy="124476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9" name="矩形 17">
                <a:extLst>
                  <a:ext uri="{FF2B5EF4-FFF2-40B4-BE49-F238E27FC236}">
                    <a16:creationId xmlns:a16="http://schemas.microsoft.com/office/drawing/2014/main" id="{4C85301C-2B08-4184-8A4F-E7FB6BD9B0F4}"/>
                  </a:ext>
                </a:extLst>
              </p:cNvPr>
              <p:cNvSpPr/>
              <p:nvPr/>
            </p:nvSpPr>
            <p:spPr>
              <a:xfrm>
                <a:off x="10355068" y="4802271"/>
                <a:ext cx="778257" cy="12488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000" b="1" i="1" kern="100" smtClean="0">
                              <a:solidFill>
                                <a:srgbClr val="438790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4000" b="1" i="1" kern="100" smtClean="0">
                              <a:solidFill>
                                <a:srgbClr val="438790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zh-CN" sz="4000" b="1" i="1" kern="100" smtClean="0">
                              <a:solidFill>
                                <a:srgbClr val="438790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𝟒𝟓</m:t>
                          </m:r>
                        </m:den>
                      </m:f>
                    </m:oMath>
                  </m:oMathPara>
                </a14:m>
                <a:endParaRPr lang="en-US" altLang="zh-CN" sz="4000" b="1" kern="100" dirty="0">
                  <a:solidFill>
                    <a:srgbClr val="438790"/>
                  </a:solidFill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9" name="矩形 17">
                <a:extLst>
                  <a:ext uri="{FF2B5EF4-FFF2-40B4-BE49-F238E27FC236}">
                    <a16:creationId xmlns:a16="http://schemas.microsoft.com/office/drawing/2014/main" id="{4C85301C-2B08-4184-8A4F-E7FB6BD9B0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5068" y="4802271"/>
                <a:ext cx="778257" cy="124880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5C7B7145-D901-4DBB-86A2-68B1088E20B1}"/>
              </a:ext>
            </a:extLst>
          </p:cNvPr>
          <p:cNvSpPr txBox="1"/>
          <p:nvPr/>
        </p:nvSpPr>
        <p:spPr>
          <a:xfrm>
            <a:off x="9768971" y="5166217"/>
            <a:ext cx="815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438790"/>
                </a:solidFill>
              </a:rPr>
              <a:t>và</a:t>
            </a:r>
            <a:endParaRPr lang="vi-VN" sz="3200" b="1" dirty="0">
              <a:solidFill>
                <a:srgbClr val="43879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83A7DBD-40AF-47A3-A0DC-FB7C0E33C42A}"/>
              </a:ext>
            </a:extLst>
          </p:cNvPr>
          <p:cNvGrpSpPr/>
          <p:nvPr/>
        </p:nvGrpSpPr>
        <p:grpSpPr>
          <a:xfrm>
            <a:off x="5013913" y="1986398"/>
            <a:ext cx="2261757" cy="1249567"/>
            <a:chOff x="5345608" y="1951238"/>
            <a:chExt cx="2261757" cy="12495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矩形 17">
                  <a:extLst>
                    <a:ext uri="{FF2B5EF4-FFF2-40B4-BE49-F238E27FC236}">
                      <a16:creationId xmlns:a16="http://schemas.microsoft.com/office/drawing/2014/main" id="{49105267-2ACF-44E3-BD1F-2EE91598B4BD}"/>
                    </a:ext>
                  </a:extLst>
                </p:cNvPr>
                <p:cNvSpPr/>
                <p:nvPr/>
              </p:nvSpPr>
              <p:spPr>
                <a:xfrm>
                  <a:off x="5345608" y="1951238"/>
                  <a:ext cx="779941" cy="124649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l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zh-CN" sz="4000" b="1" i="1" kern="100" smtClean="0">
                                <a:solidFill>
                                  <a:srgbClr val="438790"/>
                                </a:solidFill>
                                <a:latin typeface="Cambria Math" panose="02040503050406030204" pitchFamily="18" charset="0"/>
                                <a:ea typeface="字魂131号-酷乐潮玩体" panose="00000500000000000000" pitchFamily="2" charset="-122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4000" b="1" i="1" kern="100" smtClean="0">
                                <a:solidFill>
                                  <a:srgbClr val="438790"/>
                                </a:solidFill>
                                <a:latin typeface="Cambria Math" panose="02040503050406030204" pitchFamily="18" charset="0"/>
                                <a:ea typeface="字魂131号-酷乐潮玩体" panose="00000500000000000000" pitchFamily="2" charset="-122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altLang="zh-CN" sz="4000" b="1" i="1" kern="100" smtClean="0">
                                <a:solidFill>
                                  <a:srgbClr val="438790"/>
                                </a:solidFill>
                                <a:latin typeface="Cambria Math" panose="02040503050406030204" pitchFamily="18" charset="0"/>
                                <a:ea typeface="字魂131号-酷乐潮玩体" panose="00000500000000000000" pitchFamily="2" charset="-122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den>
                        </m:f>
                      </m:oMath>
                    </m:oMathPara>
                  </a14:m>
                  <a:endParaRPr lang="en-US" altLang="zh-CN" sz="4000" b="1" kern="100" dirty="0">
                    <a:solidFill>
                      <a:srgbClr val="438790"/>
                    </a:solidFill>
                    <a:latin typeface="+mj-lt"/>
                    <a:ea typeface="字魂131号-酷乐潮玩体" panose="00000500000000000000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1" name="矩形 17">
                  <a:extLst>
                    <a:ext uri="{FF2B5EF4-FFF2-40B4-BE49-F238E27FC236}">
                      <a16:creationId xmlns:a16="http://schemas.microsoft.com/office/drawing/2014/main" id="{49105267-2ACF-44E3-BD1F-2EE91598B4B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45608" y="1951238"/>
                  <a:ext cx="779941" cy="1246495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矩形 17">
                  <a:extLst>
                    <a:ext uri="{FF2B5EF4-FFF2-40B4-BE49-F238E27FC236}">
                      <a16:creationId xmlns:a16="http://schemas.microsoft.com/office/drawing/2014/main" id="{FE328609-7FD2-4ABC-B07D-43543CA98242}"/>
                    </a:ext>
                  </a:extLst>
                </p:cNvPr>
                <p:cNvSpPr/>
                <p:nvPr/>
              </p:nvSpPr>
              <p:spPr>
                <a:xfrm>
                  <a:off x="6827424" y="1955208"/>
                  <a:ext cx="779941" cy="124559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l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zh-CN" sz="4000" b="1" i="1" kern="100" smtClean="0">
                                <a:solidFill>
                                  <a:srgbClr val="438790"/>
                                </a:solidFill>
                                <a:latin typeface="Cambria Math" panose="02040503050406030204" pitchFamily="18" charset="0"/>
                                <a:ea typeface="字魂131号-酷乐潮玩体" panose="00000500000000000000" pitchFamily="2" charset="-122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4000" b="1" i="1" kern="100" smtClean="0">
                                <a:solidFill>
                                  <a:srgbClr val="438790"/>
                                </a:solidFill>
                                <a:latin typeface="Cambria Math" panose="02040503050406030204" pitchFamily="18" charset="0"/>
                                <a:ea typeface="字魂131号-酷乐潮玩体" panose="00000500000000000000" pitchFamily="2" charset="-122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num>
                          <m:den>
                            <m:r>
                              <a:rPr lang="en-US" altLang="zh-CN" sz="4000" b="1" i="1" kern="100" smtClean="0">
                                <a:solidFill>
                                  <a:srgbClr val="438790"/>
                                </a:solidFill>
                                <a:latin typeface="Cambria Math" panose="02040503050406030204" pitchFamily="18" charset="0"/>
                                <a:ea typeface="字魂131号-酷乐潮玩体" panose="00000500000000000000" pitchFamily="2" charset="-122"/>
                                <a:cs typeface="Times New Roman" panose="02020603050405020304" pitchFamily="18" charset="0"/>
                              </a:rPr>
                              <m:t>𝟒𝟓</m:t>
                            </m:r>
                          </m:den>
                        </m:f>
                      </m:oMath>
                    </m:oMathPara>
                  </a14:m>
                  <a:endParaRPr lang="en-US" altLang="zh-CN" sz="4000" b="1" kern="100" dirty="0">
                    <a:solidFill>
                      <a:srgbClr val="438790"/>
                    </a:solidFill>
                    <a:latin typeface="+mj-lt"/>
                    <a:ea typeface="字魂131号-酷乐潮玩体" panose="00000500000000000000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2" name="矩形 17">
                  <a:extLst>
                    <a:ext uri="{FF2B5EF4-FFF2-40B4-BE49-F238E27FC236}">
                      <a16:creationId xmlns:a16="http://schemas.microsoft.com/office/drawing/2014/main" id="{FE328609-7FD2-4ABC-B07D-43543CA9824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27424" y="1955208"/>
                  <a:ext cx="779941" cy="1245597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E933A4C-99D9-4758-94B4-E7A92AE04B8C}"/>
                </a:ext>
              </a:extLst>
            </p:cNvPr>
            <p:cNvSpPr txBox="1"/>
            <p:nvPr/>
          </p:nvSpPr>
          <p:spPr>
            <a:xfrm>
              <a:off x="6125549" y="2341436"/>
              <a:ext cx="8155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438790"/>
                  </a:solidFill>
                </a:rPr>
                <a:t>và</a:t>
              </a:r>
              <a:endParaRPr lang="vi-VN" sz="3200" b="1" dirty="0">
                <a:solidFill>
                  <a:srgbClr val="438790"/>
                </a:solidFill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4293F439-F881-4A97-B34B-612A85F0CC55}"/>
              </a:ext>
            </a:extLst>
          </p:cNvPr>
          <p:cNvSpPr txBox="1"/>
          <p:nvPr/>
        </p:nvSpPr>
        <p:spPr>
          <a:xfrm>
            <a:off x="7035002" y="3726083"/>
            <a:ext cx="2656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438790"/>
                </a:solidFill>
              </a:rPr>
              <a:t>Giữ</a:t>
            </a:r>
            <a:r>
              <a:rPr lang="en-US" sz="3200" b="1" dirty="0">
                <a:solidFill>
                  <a:srgbClr val="438790"/>
                </a:solidFill>
              </a:rPr>
              <a:t> </a:t>
            </a:r>
            <a:r>
              <a:rPr lang="en-US" sz="3200" b="1" dirty="0" err="1">
                <a:solidFill>
                  <a:srgbClr val="438790"/>
                </a:solidFill>
              </a:rPr>
              <a:t>nguyên</a:t>
            </a:r>
            <a:endParaRPr lang="vi-VN" sz="3200" b="1" dirty="0">
              <a:solidFill>
                <a:srgbClr val="43879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1255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46" grpId="0"/>
      <p:bldP spid="47" grpId="0"/>
      <p:bldP spid="48" grpId="0"/>
      <p:bldP spid="49" grpId="0"/>
      <p:bldP spid="50" grpId="0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剪去对角的矩形 5"/>
          <p:cNvSpPr/>
          <p:nvPr/>
        </p:nvSpPr>
        <p:spPr>
          <a:xfrm>
            <a:off x="333057" y="351790"/>
            <a:ext cx="11525885" cy="6154420"/>
          </a:xfrm>
          <a:prstGeom prst="snip2DiagRect">
            <a:avLst>
              <a:gd name="adj1" fmla="val 0"/>
              <a:gd name="adj2" fmla="val 6778"/>
            </a:avLst>
          </a:prstGeom>
          <a:solidFill>
            <a:schemeClr val="bg1"/>
          </a:solidFill>
          <a:ln w="76200" cmpd="thinThick">
            <a:solidFill>
              <a:srgbClr val="F55E5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 descr="a30acd44c8ec558012d1f67c2a4d855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8946869" flipH="1" flipV="1">
            <a:off x="10783337" y="5328734"/>
            <a:ext cx="1374775" cy="12661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76BB71-25BF-4969-9F1D-08CDDAA7BA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448" y="513375"/>
            <a:ext cx="1858262" cy="22591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17">
                <a:extLst>
                  <a:ext uri="{FF2B5EF4-FFF2-40B4-BE49-F238E27FC236}">
                    <a16:creationId xmlns:a16="http://schemas.microsoft.com/office/drawing/2014/main" id="{C0A614FA-C2CA-431E-991A-250E4BBBE3B9}"/>
                  </a:ext>
                </a:extLst>
              </p:cNvPr>
              <p:cNvSpPr/>
              <p:nvPr/>
            </p:nvSpPr>
            <p:spPr>
              <a:xfrm>
                <a:off x="4284649" y="2290583"/>
                <a:ext cx="779941" cy="12926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5400" b="1" i="1" kern="100" smtClean="0">
                            <a:solidFill>
                              <a:srgbClr val="E13F43"/>
                            </a:solidFill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5400" b="1" i="1" kern="100" smtClean="0">
                            <a:solidFill>
                              <a:srgbClr val="E13F43"/>
                            </a:solidFill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5400" b="1" i="1" kern="100" smtClean="0">
                            <a:solidFill>
                              <a:srgbClr val="E13F43"/>
                            </a:solidFill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5400" b="1" kern="100" dirty="0">
                    <a:solidFill>
                      <a:srgbClr val="E13F43"/>
                    </a:solidFill>
                    <a:latin typeface="+mj-lt"/>
                    <a:ea typeface="字魂131号-酷乐潮玩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5400" kern="100" dirty="0">
                    <a:solidFill>
                      <a:srgbClr val="E13F43"/>
                    </a:solidFill>
                    <a:latin typeface="+mj-lt"/>
                    <a:ea typeface="字魂131号-酷乐潮玩体" panose="00000500000000000000" pitchFamily="2" charset="-122"/>
                    <a:cs typeface="Times New Roman" panose="020206030504050203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8" name="矩形 17">
                <a:extLst>
                  <a:ext uri="{FF2B5EF4-FFF2-40B4-BE49-F238E27FC236}">
                    <a16:creationId xmlns:a16="http://schemas.microsoft.com/office/drawing/2014/main" id="{C0A614FA-C2CA-431E-991A-250E4BBBE3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4649" y="2290583"/>
                <a:ext cx="779941" cy="1292662"/>
              </a:xfrm>
              <a:prstGeom prst="rect">
                <a:avLst/>
              </a:prstGeom>
              <a:blipFill>
                <a:blip r:embed="rId6"/>
                <a:stretch>
                  <a:fillRect r="-65625" b="-1320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28">
            <a:extLst>
              <a:ext uri="{FF2B5EF4-FFF2-40B4-BE49-F238E27FC236}">
                <a16:creationId xmlns:a16="http://schemas.microsoft.com/office/drawing/2014/main" id="{1970215A-0A37-4B53-8AB2-79A8233C2C0F}"/>
              </a:ext>
            </a:extLst>
          </p:cNvPr>
          <p:cNvSpPr txBox="1"/>
          <p:nvPr/>
        </p:nvSpPr>
        <p:spPr>
          <a:xfrm>
            <a:off x="2462676" y="753723"/>
            <a:ext cx="84396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4800" dirty="0" err="1">
                <a:solidFill>
                  <a:srgbClr val="E13F43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Sắp</a:t>
            </a:r>
            <a:r>
              <a:rPr lang="en-US" altLang="zh-CN" sz="4800" dirty="0">
                <a:solidFill>
                  <a:srgbClr val="E13F43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 </a:t>
            </a:r>
            <a:r>
              <a:rPr lang="en-US" altLang="zh-CN" sz="4800" dirty="0" err="1">
                <a:solidFill>
                  <a:srgbClr val="E13F43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xếp</a:t>
            </a:r>
            <a:r>
              <a:rPr lang="en-US" altLang="zh-CN" sz="4800" dirty="0">
                <a:solidFill>
                  <a:srgbClr val="E13F43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 </a:t>
            </a:r>
            <a:r>
              <a:rPr lang="en-US" altLang="zh-CN" sz="4800" dirty="0" err="1">
                <a:solidFill>
                  <a:srgbClr val="E13F43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các</a:t>
            </a:r>
            <a:r>
              <a:rPr lang="en-US" altLang="zh-CN" sz="4800" dirty="0">
                <a:solidFill>
                  <a:srgbClr val="E13F43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 </a:t>
            </a:r>
            <a:r>
              <a:rPr lang="en-US" altLang="zh-CN" sz="4800" dirty="0" err="1">
                <a:solidFill>
                  <a:srgbClr val="E13F43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phân</a:t>
            </a:r>
            <a:r>
              <a:rPr lang="en-US" altLang="zh-CN" sz="4800" dirty="0">
                <a:solidFill>
                  <a:srgbClr val="E13F43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 </a:t>
            </a:r>
            <a:r>
              <a:rPr lang="en-US" altLang="zh-CN" sz="4800" dirty="0" err="1">
                <a:solidFill>
                  <a:srgbClr val="E13F43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số</a:t>
            </a:r>
            <a:r>
              <a:rPr lang="en-US" altLang="zh-CN" sz="4800" dirty="0">
                <a:solidFill>
                  <a:srgbClr val="E13F43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 </a:t>
            </a:r>
            <a:r>
              <a:rPr lang="en-US" altLang="zh-CN" sz="4800" dirty="0" err="1">
                <a:solidFill>
                  <a:srgbClr val="E13F43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theo</a:t>
            </a:r>
            <a:r>
              <a:rPr lang="en-US" altLang="zh-CN" sz="4800" dirty="0">
                <a:solidFill>
                  <a:srgbClr val="E13F43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 </a:t>
            </a:r>
            <a:r>
              <a:rPr lang="en-US" altLang="zh-CN" sz="4800" dirty="0" err="1">
                <a:solidFill>
                  <a:srgbClr val="E13F43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thứ</a:t>
            </a:r>
            <a:r>
              <a:rPr lang="en-US" altLang="zh-CN" sz="4800" dirty="0">
                <a:solidFill>
                  <a:srgbClr val="E13F43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 </a:t>
            </a:r>
            <a:r>
              <a:rPr lang="en-US" altLang="zh-CN" sz="4800" dirty="0" err="1">
                <a:solidFill>
                  <a:srgbClr val="E13F43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tự</a:t>
            </a:r>
            <a:r>
              <a:rPr lang="en-US" altLang="zh-CN" sz="4800" dirty="0">
                <a:solidFill>
                  <a:srgbClr val="E13F43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 </a:t>
            </a:r>
            <a:r>
              <a:rPr lang="en-US" altLang="zh-CN" sz="4800" dirty="0" err="1">
                <a:solidFill>
                  <a:srgbClr val="E13F43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tăng</a:t>
            </a:r>
            <a:r>
              <a:rPr lang="en-US" altLang="zh-CN" sz="4800" dirty="0">
                <a:solidFill>
                  <a:srgbClr val="E13F43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 </a:t>
            </a:r>
            <a:r>
              <a:rPr lang="en-US" altLang="zh-CN" sz="4800" dirty="0" err="1">
                <a:solidFill>
                  <a:srgbClr val="E13F43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dần</a:t>
            </a:r>
            <a:endParaRPr lang="en-US" altLang="zh-CN" sz="4800" dirty="0">
              <a:solidFill>
                <a:srgbClr val="E13F43"/>
              </a:solidFill>
              <a:latin typeface="SVN-Billo" panose="00000400000000000000" pitchFamily="2" charset="0"/>
              <a:ea typeface="字魂131号-酷乐潮玩体" panose="00000500000000000000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7">
                <a:extLst>
                  <a:ext uri="{FF2B5EF4-FFF2-40B4-BE49-F238E27FC236}">
                    <a16:creationId xmlns:a16="http://schemas.microsoft.com/office/drawing/2014/main" id="{073CAF4F-6553-4B83-859D-B4BAB5947AA2}"/>
                  </a:ext>
                </a:extLst>
              </p:cNvPr>
              <p:cNvSpPr/>
              <p:nvPr/>
            </p:nvSpPr>
            <p:spPr>
              <a:xfrm>
                <a:off x="5524876" y="2290583"/>
                <a:ext cx="779941" cy="12926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5400" b="1" i="1" kern="100" smtClean="0">
                            <a:solidFill>
                              <a:srgbClr val="E13F43"/>
                            </a:solidFill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5400" b="1" i="1" kern="100" smtClean="0">
                            <a:solidFill>
                              <a:srgbClr val="E13F43"/>
                            </a:solidFill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5400" b="1" i="1" kern="100" smtClean="0">
                            <a:solidFill>
                              <a:srgbClr val="E13F43"/>
                            </a:solidFill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5400" b="1" kern="100" dirty="0">
                    <a:solidFill>
                      <a:srgbClr val="E13F43"/>
                    </a:solidFill>
                    <a:latin typeface="+mj-lt"/>
                    <a:ea typeface="字魂131号-酷乐潮玩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5400" kern="100" dirty="0">
                    <a:solidFill>
                      <a:srgbClr val="E13F43"/>
                    </a:solidFill>
                    <a:latin typeface="+mj-lt"/>
                    <a:ea typeface="字魂131号-酷乐潮玩体" panose="00000500000000000000" pitchFamily="2" charset="-122"/>
                    <a:cs typeface="Times New Roman" panose="020206030504050203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12" name="矩形 17">
                <a:extLst>
                  <a:ext uri="{FF2B5EF4-FFF2-40B4-BE49-F238E27FC236}">
                    <a16:creationId xmlns:a16="http://schemas.microsoft.com/office/drawing/2014/main" id="{073CAF4F-6553-4B83-859D-B4BAB5947A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4876" y="2290583"/>
                <a:ext cx="779941" cy="1292662"/>
              </a:xfrm>
              <a:prstGeom prst="rect">
                <a:avLst/>
              </a:prstGeom>
              <a:blipFill>
                <a:blip r:embed="rId7"/>
                <a:stretch>
                  <a:fillRect r="-66406" b="-1320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7">
                <a:extLst>
                  <a:ext uri="{FF2B5EF4-FFF2-40B4-BE49-F238E27FC236}">
                    <a16:creationId xmlns:a16="http://schemas.microsoft.com/office/drawing/2014/main" id="{76BA0F69-26D3-44E7-96A9-4FE4945D58FC}"/>
                  </a:ext>
                </a:extLst>
              </p:cNvPr>
              <p:cNvSpPr/>
              <p:nvPr/>
            </p:nvSpPr>
            <p:spPr>
              <a:xfrm>
                <a:off x="6765103" y="2290583"/>
                <a:ext cx="779941" cy="13010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5400" b="1" i="1" kern="100" smtClean="0">
                            <a:solidFill>
                              <a:srgbClr val="E13F43"/>
                            </a:solidFill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5400" b="1" i="1" kern="100" smtClean="0">
                            <a:solidFill>
                              <a:srgbClr val="E13F43"/>
                            </a:solidFill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zh-CN" sz="5400" b="1" i="1" kern="100" smtClean="0">
                            <a:solidFill>
                              <a:srgbClr val="E13F43"/>
                            </a:solidFill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5400" b="1" kern="100" dirty="0">
                    <a:solidFill>
                      <a:srgbClr val="E13F43"/>
                    </a:solidFill>
                    <a:latin typeface="+mj-lt"/>
                    <a:ea typeface="字魂131号-酷乐潮玩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5400" kern="100" dirty="0">
                    <a:solidFill>
                      <a:srgbClr val="E13F43"/>
                    </a:solidFill>
                    <a:latin typeface="+mj-lt"/>
                    <a:ea typeface="字魂131号-酷乐潮玩体" panose="00000500000000000000" pitchFamily="2" charset="-122"/>
                    <a:cs typeface="Times New Roman" panose="020206030504050203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13" name="矩形 17">
                <a:extLst>
                  <a:ext uri="{FF2B5EF4-FFF2-40B4-BE49-F238E27FC236}">
                    <a16:creationId xmlns:a16="http://schemas.microsoft.com/office/drawing/2014/main" id="{76BA0F69-26D3-44E7-96A9-4FE4945D58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5103" y="2290583"/>
                <a:ext cx="779941" cy="1301062"/>
              </a:xfrm>
              <a:prstGeom prst="rect">
                <a:avLst/>
              </a:prstGeom>
              <a:blipFill>
                <a:blip r:embed="rId8"/>
                <a:stretch>
                  <a:fillRect r="-65625" b="-1361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7">
                <a:extLst>
                  <a:ext uri="{FF2B5EF4-FFF2-40B4-BE49-F238E27FC236}">
                    <a16:creationId xmlns:a16="http://schemas.microsoft.com/office/drawing/2014/main" id="{BA384437-F83E-4BF3-AF07-4620CD7384ED}"/>
                  </a:ext>
                </a:extLst>
              </p:cNvPr>
              <p:cNvSpPr/>
              <p:nvPr/>
            </p:nvSpPr>
            <p:spPr>
              <a:xfrm>
                <a:off x="8005330" y="2323383"/>
                <a:ext cx="779941" cy="12886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5400" b="1" i="1" kern="100" smtClean="0">
                            <a:solidFill>
                              <a:srgbClr val="E13F43"/>
                            </a:solidFill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5400" b="1" i="1" kern="100" smtClean="0">
                            <a:solidFill>
                              <a:srgbClr val="E13F43"/>
                            </a:solidFill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5400" b="1" i="1" kern="100" smtClean="0">
                            <a:solidFill>
                              <a:srgbClr val="E13F43"/>
                            </a:solidFill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5400" b="1" kern="100" dirty="0">
                    <a:solidFill>
                      <a:srgbClr val="E13F43"/>
                    </a:solidFill>
                    <a:latin typeface="+mj-lt"/>
                    <a:ea typeface="字魂131号-酷乐潮玩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endParaRPr lang="en-US" altLang="zh-CN" sz="5400" kern="100" dirty="0">
                  <a:solidFill>
                    <a:srgbClr val="E13F43"/>
                  </a:solidFill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7">
                <a:extLst>
                  <a:ext uri="{FF2B5EF4-FFF2-40B4-BE49-F238E27FC236}">
                    <a16:creationId xmlns:a16="http://schemas.microsoft.com/office/drawing/2014/main" id="{BA384437-F83E-4BF3-AF07-4620CD7384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5330" y="2323383"/>
                <a:ext cx="779941" cy="128868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EBB0D207-5FA8-4D75-B0DE-643B59EB6F39}"/>
              </a:ext>
            </a:extLst>
          </p:cNvPr>
          <p:cNvSpPr txBox="1"/>
          <p:nvPr/>
        </p:nvSpPr>
        <p:spPr>
          <a:xfrm>
            <a:off x="460258" y="4261441"/>
            <a:ext cx="3458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C000"/>
                </a:solidFill>
              </a:rPr>
              <a:t>So </a:t>
            </a:r>
            <a:r>
              <a:rPr lang="en-US" sz="3600" b="1" dirty="0" err="1">
                <a:solidFill>
                  <a:srgbClr val="FFC000"/>
                </a:solidFill>
              </a:rPr>
              <a:t>sánh</a:t>
            </a:r>
            <a:r>
              <a:rPr lang="en-US" sz="3600" b="1" dirty="0">
                <a:solidFill>
                  <a:srgbClr val="FFC000"/>
                </a:solidFill>
              </a:rPr>
              <a:t> </a:t>
            </a:r>
            <a:r>
              <a:rPr lang="en-US" sz="3600" b="1" dirty="0" err="1">
                <a:solidFill>
                  <a:srgbClr val="FFC000"/>
                </a:solidFill>
              </a:rPr>
              <a:t>với</a:t>
            </a:r>
            <a:r>
              <a:rPr lang="en-US" sz="3600" b="1" dirty="0">
                <a:solidFill>
                  <a:srgbClr val="FFC000"/>
                </a:solidFill>
              </a:rPr>
              <a:t> 1</a:t>
            </a:r>
            <a:endParaRPr lang="vi-VN" sz="3600" b="1" dirty="0">
              <a:solidFill>
                <a:srgbClr val="FFC000"/>
              </a:solidFill>
            </a:endParaRP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9DC690A4-7263-4537-880E-F5F61F952858}"/>
              </a:ext>
            </a:extLst>
          </p:cNvPr>
          <p:cNvSpPr/>
          <p:nvPr/>
        </p:nvSpPr>
        <p:spPr>
          <a:xfrm rot="5400000">
            <a:off x="5010625" y="3040255"/>
            <a:ext cx="332406" cy="1476035"/>
          </a:xfrm>
          <a:prstGeom prst="rightBrace">
            <a:avLst>
              <a:gd name="adj1" fmla="val 36367"/>
              <a:gd name="adj2" fmla="val 53216"/>
            </a:avLst>
          </a:prstGeom>
          <a:ln w="57150">
            <a:solidFill>
              <a:srgbClr val="4387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C69C0683-BEC6-473B-A4E9-F9DD93BDF134}"/>
              </a:ext>
            </a:extLst>
          </p:cNvPr>
          <p:cNvSpPr/>
          <p:nvPr/>
        </p:nvSpPr>
        <p:spPr>
          <a:xfrm rot="5400000">
            <a:off x="7441724" y="3045187"/>
            <a:ext cx="322538" cy="1476035"/>
          </a:xfrm>
          <a:prstGeom prst="rightBrace">
            <a:avLst>
              <a:gd name="adj1" fmla="val 36367"/>
              <a:gd name="adj2" fmla="val 53216"/>
            </a:avLst>
          </a:prstGeom>
          <a:ln w="57150">
            <a:solidFill>
              <a:srgbClr val="4387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72D129-6838-462B-A2A7-5FBE7675F807}"/>
              </a:ext>
            </a:extLst>
          </p:cNvPr>
          <p:cNvSpPr txBox="1"/>
          <p:nvPr/>
        </p:nvSpPr>
        <p:spPr>
          <a:xfrm>
            <a:off x="4046338" y="4292220"/>
            <a:ext cx="2357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</a:rPr>
              <a:t>Nhỏ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</a:rPr>
              <a:t>hơn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  <a:t> 1</a:t>
            </a:r>
            <a:endParaRPr lang="vi-VN" sz="3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EB1372-2EA6-4189-86F7-9022E165A7F3}"/>
              </a:ext>
            </a:extLst>
          </p:cNvPr>
          <p:cNvSpPr txBox="1"/>
          <p:nvPr/>
        </p:nvSpPr>
        <p:spPr>
          <a:xfrm>
            <a:off x="6473308" y="4292221"/>
            <a:ext cx="2357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</a:rPr>
              <a:t>Lớn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</a:rPr>
              <a:t>hơn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  <a:t> 1</a:t>
            </a:r>
            <a:endParaRPr lang="vi-VN" sz="32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3" grpId="0"/>
      <p:bldP spid="14" grpId="0"/>
      <p:bldP spid="11" grpId="0"/>
      <p:bldP spid="2" grpId="0" animBg="1"/>
      <p:bldP spid="15" grpId="0" animBg="1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剪去对角的矩形 1"/>
          <p:cNvSpPr/>
          <p:nvPr/>
        </p:nvSpPr>
        <p:spPr>
          <a:xfrm>
            <a:off x="333375" y="347557"/>
            <a:ext cx="11743717" cy="6154420"/>
          </a:xfrm>
          <a:prstGeom prst="snip2DiagRect">
            <a:avLst>
              <a:gd name="adj1" fmla="val 0"/>
              <a:gd name="adj2" fmla="val 6778"/>
            </a:avLst>
          </a:prstGeom>
          <a:solidFill>
            <a:schemeClr val="bg1"/>
          </a:solidFill>
          <a:ln w="76200" cmpd="thinThick">
            <a:solidFill>
              <a:srgbClr val="F55E5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6" name="图片 15" descr="a30acd44c8ec558012d1f67c2a4d855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0760000" flipH="1" flipV="1">
            <a:off x="247650" y="499110"/>
            <a:ext cx="1374775" cy="12661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17">
                <a:extLst>
                  <a:ext uri="{FF2B5EF4-FFF2-40B4-BE49-F238E27FC236}">
                    <a16:creationId xmlns:a16="http://schemas.microsoft.com/office/drawing/2014/main" id="{13ED3647-2623-4839-8F3E-6C95B8B6D31D}"/>
                  </a:ext>
                </a:extLst>
              </p:cNvPr>
              <p:cNvSpPr/>
              <p:nvPr/>
            </p:nvSpPr>
            <p:spPr>
              <a:xfrm>
                <a:off x="3051709" y="649175"/>
                <a:ext cx="779941" cy="12926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5400" b="1" i="1" kern="100" smtClean="0">
                            <a:solidFill>
                              <a:srgbClr val="E13F43"/>
                            </a:solidFill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5400" b="1" i="1" kern="100" smtClean="0">
                            <a:solidFill>
                              <a:srgbClr val="E13F43"/>
                            </a:solidFill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5400" b="1" i="1" kern="100" smtClean="0">
                            <a:solidFill>
                              <a:srgbClr val="E13F43"/>
                            </a:solidFill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5400" b="1" kern="100" dirty="0">
                    <a:solidFill>
                      <a:srgbClr val="E13F43"/>
                    </a:solidFill>
                    <a:latin typeface="+mj-lt"/>
                    <a:ea typeface="字魂131号-酷乐潮玩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5400" kern="100" dirty="0">
                    <a:solidFill>
                      <a:srgbClr val="E13F43"/>
                    </a:solidFill>
                    <a:latin typeface="+mj-lt"/>
                    <a:ea typeface="字魂131号-酷乐潮玩体" panose="00000500000000000000" pitchFamily="2" charset="-122"/>
                    <a:cs typeface="Times New Roman" panose="020206030504050203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5" name="矩形 17">
                <a:extLst>
                  <a:ext uri="{FF2B5EF4-FFF2-40B4-BE49-F238E27FC236}">
                    <a16:creationId xmlns:a16="http://schemas.microsoft.com/office/drawing/2014/main" id="{13ED3647-2623-4839-8F3E-6C95B8B6D3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1709" y="649175"/>
                <a:ext cx="779941" cy="1292662"/>
              </a:xfrm>
              <a:prstGeom prst="rect">
                <a:avLst/>
              </a:prstGeom>
              <a:blipFill>
                <a:blip r:embed="rId5"/>
                <a:stretch>
                  <a:fillRect r="-65625" b="-1267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17">
                <a:extLst>
                  <a:ext uri="{FF2B5EF4-FFF2-40B4-BE49-F238E27FC236}">
                    <a16:creationId xmlns:a16="http://schemas.microsoft.com/office/drawing/2014/main" id="{018EC528-89EA-43C7-A2C5-BC7B5C41E193}"/>
                  </a:ext>
                </a:extLst>
              </p:cNvPr>
              <p:cNvSpPr/>
              <p:nvPr/>
            </p:nvSpPr>
            <p:spPr>
              <a:xfrm>
                <a:off x="4291936" y="649175"/>
                <a:ext cx="779941" cy="12926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5400" b="1" i="1" kern="100" smtClean="0">
                            <a:solidFill>
                              <a:srgbClr val="E13F43"/>
                            </a:solidFill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5400" b="1" i="1" kern="100" smtClean="0">
                            <a:solidFill>
                              <a:srgbClr val="E13F43"/>
                            </a:solidFill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5400" b="1" i="1" kern="100" smtClean="0">
                            <a:solidFill>
                              <a:srgbClr val="E13F43"/>
                            </a:solidFill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5400" b="1" kern="100" dirty="0">
                    <a:solidFill>
                      <a:srgbClr val="E13F43"/>
                    </a:solidFill>
                    <a:latin typeface="+mj-lt"/>
                    <a:ea typeface="字魂131号-酷乐潮玩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endParaRPr lang="en-US" altLang="zh-CN" sz="5400" kern="100" dirty="0">
                  <a:solidFill>
                    <a:srgbClr val="E13F43"/>
                  </a:solidFill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17">
                <a:extLst>
                  <a:ext uri="{FF2B5EF4-FFF2-40B4-BE49-F238E27FC236}">
                    <a16:creationId xmlns:a16="http://schemas.microsoft.com/office/drawing/2014/main" id="{018EC528-89EA-43C7-A2C5-BC7B5C41E1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1936" y="649175"/>
                <a:ext cx="779941" cy="129266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ight Brace 6">
            <a:extLst>
              <a:ext uri="{FF2B5EF4-FFF2-40B4-BE49-F238E27FC236}">
                <a16:creationId xmlns:a16="http://schemas.microsoft.com/office/drawing/2014/main" id="{4B7B17C1-457A-4F9A-8289-E100352F1B23}"/>
              </a:ext>
            </a:extLst>
          </p:cNvPr>
          <p:cNvSpPr/>
          <p:nvPr/>
        </p:nvSpPr>
        <p:spPr>
          <a:xfrm rot="5400000">
            <a:off x="3620723" y="1555809"/>
            <a:ext cx="646331" cy="1476035"/>
          </a:xfrm>
          <a:prstGeom prst="rightBrace">
            <a:avLst>
              <a:gd name="adj1" fmla="val 36367"/>
              <a:gd name="adj2" fmla="val 53216"/>
            </a:avLst>
          </a:prstGeom>
          <a:ln w="57150">
            <a:solidFill>
              <a:srgbClr val="4387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E21021-92AE-4FFA-932A-35540035606F}"/>
              </a:ext>
            </a:extLst>
          </p:cNvPr>
          <p:cNvSpPr txBox="1"/>
          <p:nvPr/>
        </p:nvSpPr>
        <p:spPr>
          <a:xfrm>
            <a:off x="2778672" y="2705472"/>
            <a:ext cx="2357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438790"/>
                </a:solidFill>
              </a:rPr>
              <a:t>Nhỏ</a:t>
            </a:r>
            <a:r>
              <a:rPr lang="en-US" sz="3200" b="1" dirty="0">
                <a:solidFill>
                  <a:srgbClr val="438790"/>
                </a:solidFill>
              </a:rPr>
              <a:t> </a:t>
            </a:r>
            <a:r>
              <a:rPr lang="en-US" sz="3200" b="1" dirty="0" err="1">
                <a:solidFill>
                  <a:srgbClr val="438790"/>
                </a:solidFill>
              </a:rPr>
              <a:t>hơn</a:t>
            </a:r>
            <a:r>
              <a:rPr lang="en-US" sz="3200" b="1" dirty="0">
                <a:solidFill>
                  <a:srgbClr val="438790"/>
                </a:solidFill>
              </a:rPr>
              <a:t> 1</a:t>
            </a:r>
            <a:endParaRPr lang="vi-VN" sz="3200" b="1" dirty="0">
              <a:solidFill>
                <a:srgbClr val="43879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7">
                <a:extLst>
                  <a:ext uri="{FF2B5EF4-FFF2-40B4-BE49-F238E27FC236}">
                    <a16:creationId xmlns:a16="http://schemas.microsoft.com/office/drawing/2014/main" id="{CC4CCB00-BBD5-4576-AD1A-FA0FC44E0745}"/>
                  </a:ext>
                </a:extLst>
              </p:cNvPr>
              <p:cNvSpPr/>
              <p:nvPr/>
            </p:nvSpPr>
            <p:spPr>
              <a:xfrm>
                <a:off x="2934710" y="3424767"/>
                <a:ext cx="778257" cy="12447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000" b="1" i="1" kern="100" smtClean="0">
                              <a:solidFill>
                                <a:srgbClr val="E13F43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4000" b="1" i="1" kern="100" smtClean="0">
                              <a:solidFill>
                                <a:srgbClr val="E13F43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zh-CN" sz="4000" b="1" i="1" kern="100" smtClean="0">
                              <a:solidFill>
                                <a:srgbClr val="E13F43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altLang="zh-CN" sz="4000" b="1" kern="100" dirty="0">
                  <a:solidFill>
                    <a:srgbClr val="E13F43"/>
                  </a:solidFill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矩形 17">
                <a:extLst>
                  <a:ext uri="{FF2B5EF4-FFF2-40B4-BE49-F238E27FC236}">
                    <a16:creationId xmlns:a16="http://schemas.microsoft.com/office/drawing/2014/main" id="{CC4CCB00-BBD5-4576-AD1A-FA0FC44E07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4710" y="3424767"/>
                <a:ext cx="778257" cy="124476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7">
                <a:extLst>
                  <a:ext uri="{FF2B5EF4-FFF2-40B4-BE49-F238E27FC236}">
                    <a16:creationId xmlns:a16="http://schemas.microsoft.com/office/drawing/2014/main" id="{E6DD4DB2-DDED-4457-A74D-EEE1853C8376}"/>
                  </a:ext>
                </a:extLst>
              </p:cNvPr>
              <p:cNvSpPr/>
              <p:nvPr/>
            </p:nvSpPr>
            <p:spPr>
              <a:xfrm>
                <a:off x="4288483" y="3400818"/>
                <a:ext cx="779941" cy="12926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5400" b="1" i="1" kern="100" smtClean="0">
                            <a:solidFill>
                              <a:srgbClr val="E13F43"/>
                            </a:solidFill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5400" b="1" i="1" kern="100" smtClean="0">
                            <a:solidFill>
                              <a:srgbClr val="E13F43"/>
                            </a:solidFill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5400" b="1" i="1" kern="100" smtClean="0">
                            <a:solidFill>
                              <a:srgbClr val="E13F43"/>
                            </a:solidFill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5400" b="1" kern="100" dirty="0">
                    <a:solidFill>
                      <a:srgbClr val="E13F43"/>
                    </a:solidFill>
                    <a:latin typeface="+mj-lt"/>
                    <a:ea typeface="字魂131号-酷乐潮玩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endParaRPr lang="en-US" altLang="zh-CN" sz="5400" kern="100" dirty="0">
                  <a:solidFill>
                    <a:srgbClr val="E13F43"/>
                  </a:solidFill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矩形 17">
                <a:extLst>
                  <a:ext uri="{FF2B5EF4-FFF2-40B4-BE49-F238E27FC236}">
                    <a16:creationId xmlns:a16="http://schemas.microsoft.com/office/drawing/2014/main" id="{E6DD4DB2-DDED-4457-A74D-EEE1853C83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8483" y="3400818"/>
                <a:ext cx="779941" cy="129266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2DE9979F-1A8F-4114-8998-CB13F0E0BAC0}"/>
                  </a:ext>
                </a:extLst>
              </p:cNvPr>
              <p:cNvSpPr/>
              <p:nvPr/>
            </p:nvSpPr>
            <p:spPr>
              <a:xfrm>
                <a:off x="3588366" y="3693206"/>
                <a:ext cx="778257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4000" b="1" i="1" kern="100" smtClean="0">
                          <a:solidFill>
                            <a:srgbClr val="43879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&gt;</m:t>
                      </m:r>
                    </m:oMath>
                  </m:oMathPara>
                </a14:m>
                <a:endParaRPr lang="en-US" altLang="zh-CN" sz="4000" b="1" kern="100" dirty="0">
                  <a:solidFill>
                    <a:srgbClr val="438790"/>
                  </a:solidFill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2DE9979F-1A8F-4114-8998-CB13F0E0BA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8366" y="3693206"/>
                <a:ext cx="778257" cy="70788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7">
                <a:extLst>
                  <a:ext uri="{FF2B5EF4-FFF2-40B4-BE49-F238E27FC236}">
                    <a16:creationId xmlns:a16="http://schemas.microsoft.com/office/drawing/2014/main" id="{1658EBA8-C1BD-4DF1-A8BA-3D981BFA6B57}"/>
                  </a:ext>
                </a:extLst>
              </p:cNvPr>
              <p:cNvSpPr/>
              <p:nvPr/>
            </p:nvSpPr>
            <p:spPr>
              <a:xfrm>
                <a:off x="7576432" y="762148"/>
                <a:ext cx="779941" cy="13010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5400" b="1" i="1" kern="100" smtClean="0">
                            <a:solidFill>
                              <a:srgbClr val="E13F43"/>
                            </a:solidFill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5400" b="1" i="1" kern="100" smtClean="0">
                            <a:solidFill>
                              <a:srgbClr val="E13F43"/>
                            </a:solidFill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zh-CN" sz="5400" b="1" i="1" kern="100" smtClean="0">
                            <a:solidFill>
                              <a:srgbClr val="E13F43"/>
                            </a:solidFill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5400" b="1" kern="100" dirty="0">
                    <a:solidFill>
                      <a:srgbClr val="E13F43"/>
                    </a:solidFill>
                    <a:latin typeface="+mj-lt"/>
                    <a:ea typeface="字魂131号-酷乐潮玩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5400" kern="100" dirty="0">
                    <a:solidFill>
                      <a:srgbClr val="E13F43"/>
                    </a:solidFill>
                    <a:latin typeface="+mj-lt"/>
                    <a:ea typeface="字魂131号-酷乐潮玩体" panose="00000500000000000000" pitchFamily="2" charset="-122"/>
                    <a:cs typeface="Times New Roman" panose="020206030504050203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19" name="矩形 17">
                <a:extLst>
                  <a:ext uri="{FF2B5EF4-FFF2-40B4-BE49-F238E27FC236}">
                    <a16:creationId xmlns:a16="http://schemas.microsoft.com/office/drawing/2014/main" id="{1658EBA8-C1BD-4DF1-A8BA-3D981BFA6B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6432" y="762148"/>
                <a:ext cx="779941" cy="1301062"/>
              </a:xfrm>
              <a:prstGeom prst="rect">
                <a:avLst/>
              </a:prstGeom>
              <a:blipFill>
                <a:blip r:embed="rId10"/>
                <a:stretch>
                  <a:fillRect r="-65625" b="-1361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7">
                <a:extLst>
                  <a:ext uri="{FF2B5EF4-FFF2-40B4-BE49-F238E27FC236}">
                    <a16:creationId xmlns:a16="http://schemas.microsoft.com/office/drawing/2014/main" id="{B62AFF7A-C685-4A42-8888-61F738AC1536}"/>
                  </a:ext>
                </a:extLst>
              </p:cNvPr>
              <p:cNvSpPr/>
              <p:nvPr/>
            </p:nvSpPr>
            <p:spPr>
              <a:xfrm>
                <a:off x="8816659" y="790715"/>
                <a:ext cx="779941" cy="12886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5400" b="1" i="1" kern="100" smtClean="0">
                            <a:solidFill>
                              <a:srgbClr val="E13F43"/>
                            </a:solidFill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5400" b="1" i="1" kern="100" smtClean="0">
                            <a:solidFill>
                              <a:srgbClr val="E13F43"/>
                            </a:solidFill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5400" b="1" i="1" kern="100" smtClean="0">
                            <a:solidFill>
                              <a:srgbClr val="E13F43"/>
                            </a:solidFill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5400" b="1" kern="100" dirty="0">
                    <a:solidFill>
                      <a:srgbClr val="E13F43"/>
                    </a:solidFill>
                    <a:latin typeface="+mj-lt"/>
                    <a:ea typeface="字魂131号-酷乐潮玩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endParaRPr lang="en-US" altLang="zh-CN" sz="5400" kern="100" dirty="0">
                  <a:solidFill>
                    <a:srgbClr val="E13F43"/>
                  </a:solidFill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矩形 17">
                <a:extLst>
                  <a:ext uri="{FF2B5EF4-FFF2-40B4-BE49-F238E27FC236}">
                    <a16:creationId xmlns:a16="http://schemas.microsoft.com/office/drawing/2014/main" id="{B62AFF7A-C685-4A42-8888-61F738AC15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6659" y="790715"/>
                <a:ext cx="779941" cy="128868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ight Brace 20">
            <a:extLst>
              <a:ext uri="{FF2B5EF4-FFF2-40B4-BE49-F238E27FC236}">
                <a16:creationId xmlns:a16="http://schemas.microsoft.com/office/drawing/2014/main" id="{EFF49482-B02A-4EE1-B715-6C1DFC94E8C3}"/>
              </a:ext>
            </a:extLst>
          </p:cNvPr>
          <p:cNvSpPr/>
          <p:nvPr/>
        </p:nvSpPr>
        <p:spPr>
          <a:xfrm rot="5400000">
            <a:off x="8091157" y="1678648"/>
            <a:ext cx="646331" cy="1476035"/>
          </a:xfrm>
          <a:prstGeom prst="rightBrace">
            <a:avLst>
              <a:gd name="adj1" fmla="val 36367"/>
              <a:gd name="adj2" fmla="val 53216"/>
            </a:avLst>
          </a:prstGeom>
          <a:ln w="57150">
            <a:solidFill>
              <a:srgbClr val="4387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D8F767-B887-498E-931D-89F01307F977}"/>
              </a:ext>
            </a:extLst>
          </p:cNvPr>
          <p:cNvSpPr txBox="1"/>
          <p:nvPr/>
        </p:nvSpPr>
        <p:spPr>
          <a:xfrm>
            <a:off x="7284637" y="2763786"/>
            <a:ext cx="2357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438790"/>
                </a:solidFill>
              </a:rPr>
              <a:t>Lớn</a:t>
            </a:r>
            <a:r>
              <a:rPr lang="en-US" sz="3200" b="1" dirty="0">
                <a:solidFill>
                  <a:srgbClr val="438790"/>
                </a:solidFill>
              </a:rPr>
              <a:t> </a:t>
            </a:r>
            <a:r>
              <a:rPr lang="en-US" sz="3200" b="1" dirty="0" err="1">
                <a:solidFill>
                  <a:srgbClr val="438790"/>
                </a:solidFill>
              </a:rPr>
              <a:t>hơn</a:t>
            </a:r>
            <a:r>
              <a:rPr lang="en-US" sz="3200" b="1" dirty="0">
                <a:solidFill>
                  <a:srgbClr val="438790"/>
                </a:solidFill>
              </a:rPr>
              <a:t> 1</a:t>
            </a:r>
            <a:endParaRPr lang="vi-VN" sz="3200" b="1" dirty="0">
              <a:solidFill>
                <a:srgbClr val="43879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17">
                <a:extLst>
                  <a:ext uri="{FF2B5EF4-FFF2-40B4-BE49-F238E27FC236}">
                    <a16:creationId xmlns:a16="http://schemas.microsoft.com/office/drawing/2014/main" id="{BCD223FB-EE3E-4179-BFD8-C82F380CF739}"/>
                  </a:ext>
                </a:extLst>
              </p:cNvPr>
              <p:cNvSpPr/>
              <p:nvPr/>
            </p:nvSpPr>
            <p:spPr>
              <a:xfrm>
                <a:off x="4371811" y="4967278"/>
                <a:ext cx="779941" cy="13010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5400" b="1" i="1" kern="100" smtClean="0">
                            <a:solidFill>
                              <a:srgbClr val="438790"/>
                            </a:solidFill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5400" b="1" i="1" kern="100" smtClean="0">
                            <a:solidFill>
                              <a:srgbClr val="438790"/>
                            </a:solidFill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zh-CN" sz="5400" b="1" i="1" kern="100" smtClean="0">
                            <a:solidFill>
                              <a:srgbClr val="438790"/>
                            </a:solidFill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5400" b="1" kern="100" dirty="0">
                    <a:solidFill>
                      <a:srgbClr val="438790"/>
                    </a:solidFill>
                    <a:latin typeface="+mj-lt"/>
                    <a:ea typeface="字魂131号-酷乐潮玩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endParaRPr lang="en-US" altLang="zh-CN" sz="5400" kern="100" dirty="0">
                  <a:solidFill>
                    <a:srgbClr val="438790"/>
                  </a:solidFill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矩形 17">
                <a:extLst>
                  <a:ext uri="{FF2B5EF4-FFF2-40B4-BE49-F238E27FC236}">
                    <a16:creationId xmlns:a16="http://schemas.microsoft.com/office/drawing/2014/main" id="{BCD223FB-EE3E-4179-BFD8-C82F380CF7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811" y="4967278"/>
                <a:ext cx="779941" cy="130106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17">
                <a:extLst>
                  <a:ext uri="{FF2B5EF4-FFF2-40B4-BE49-F238E27FC236}">
                    <a16:creationId xmlns:a16="http://schemas.microsoft.com/office/drawing/2014/main" id="{7E5B50D2-E34E-4B86-81C9-509956E7D706}"/>
                  </a:ext>
                </a:extLst>
              </p:cNvPr>
              <p:cNvSpPr/>
              <p:nvPr/>
            </p:nvSpPr>
            <p:spPr>
              <a:xfrm>
                <a:off x="8644369" y="3404794"/>
                <a:ext cx="779941" cy="12886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5400" b="1" i="1" kern="100" smtClean="0">
                            <a:solidFill>
                              <a:srgbClr val="E13F43"/>
                            </a:solidFill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5400" b="1" i="1" kern="100" smtClean="0">
                            <a:solidFill>
                              <a:srgbClr val="E13F43"/>
                            </a:solidFill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5400" b="1" i="1" kern="100" smtClean="0">
                            <a:solidFill>
                              <a:srgbClr val="E13F43"/>
                            </a:solidFill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5400" b="1" kern="100" dirty="0">
                    <a:solidFill>
                      <a:srgbClr val="E13F43"/>
                    </a:solidFill>
                    <a:latin typeface="+mj-lt"/>
                    <a:ea typeface="字魂131号-酷乐潮玩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endParaRPr lang="en-US" altLang="zh-CN" sz="5400" kern="100" dirty="0">
                  <a:solidFill>
                    <a:srgbClr val="E13F43"/>
                  </a:solidFill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矩形 17">
                <a:extLst>
                  <a:ext uri="{FF2B5EF4-FFF2-40B4-BE49-F238E27FC236}">
                    <a16:creationId xmlns:a16="http://schemas.microsoft.com/office/drawing/2014/main" id="{7E5B50D2-E34E-4B86-81C9-509956E7D7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4369" y="3404794"/>
                <a:ext cx="779941" cy="128868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17">
                <a:extLst>
                  <a:ext uri="{FF2B5EF4-FFF2-40B4-BE49-F238E27FC236}">
                    <a16:creationId xmlns:a16="http://schemas.microsoft.com/office/drawing/2014/main" id="{2ECBB985-3862-4248-9FA3-BA4A0A1C2936}"/>
                  </a:ext>
                </a:extLst>
              </p:cNvPr>
              <p:cNvSpPr/>
              <p:nvPr/>
            </p:nvSpPr>
            <p:spPr>
              <a:xfrm>
                <a:off x="7994198" y="3708090"/>
                <a:ext cx="778257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4000" b="1" i="1" kern="100" smtClean="0">
                          <a:solidFill>
                            <a:srgbClr val="43879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&gt;</m:t>
                      </m:r>
                    </m:oMath>
                  </m:oMathPara>
                </a14:m>
                <a:endParaRPr lang="en-US" altLang="zh-CN" sz="4000" b="1" kern="100" dirty="0">
                  <a:solidFill>
                    <a:srgbClr val="438790"/>
                  </a:solidFill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矩形 17">
                <a:extLst>
                  <a:ext uri="{FF2B5EF4-FFF2-40B4-BE49-F238E27FC236}">
                    <a16:creationId xmlns:a16="http://schemas.microsoft.com/office/drawing/2014/main" id="{2ECBB985-3862-4248-9FA3-BA4A0A1C29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4198" y="3708090"/>
                <a:ext cx="778257" cy="70788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3BDD2AF1-50F4-4864-A7B0-807BDF0D0FC6}"/>
              </a:ext>
            </a:extLst>
          </p:cNvPr>
          <p:cNvSpPr/>
          <p:nvPr/>
        </p:nvSpPr>
        <p:spPr>
          <a:xfrm>
            <a:off x="3051709" y="649175"/>
            <a:ext cx="536657" cy="570025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46E32DE-E031-4743-95D8-EFAC8B59BF03}"/>
              </a:ext>
            </a:extLst>
          </p:cNvPr>
          <p:cNvSpPr/>
          <p:nvPr/>
        </p:nvSpPr>
        <p:spPr>
          <a:xfrm>
            <a:off x="4277589" y="684830"/>
            <a:ext cx="536657" cy="570025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C7DEBD6-10CB-45F7-BDD8-9C35BA8A02AE}"/>
              </a:ext>
            </a:extLst>
          </p:cNvPr>
          <p:cNvSpPr/>
          <p:nvPr/>
        </p:nvSpPr>
        <p:spPr>
          <a:xfrm>
            <a:off x="7540132" y="1552176"/>
            <a:ext cx="536657" cy="570025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D986919-99E5-4FB3-952F-E28E90C5467E}"/>
              </a:ext>
            </a:extLst>
          </p:cNvPr>
          <p:cNvSpPr/>
          <p:nvPr/>
        </p:nvSpPr>
        <p:spPr>
          <a:xfrm>
            <a:off x="8766012" y="1587831"/>
            <a:ext cx="536657" cy="570025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矩形 17">
                <a:extLst>
                  <a:ext uri="{FF2B5EF4-FFF2-40B4-BE49-F238E27FC236}">
                    <a16:creationId xmlns:a16="http://schemas.microsoft.com/office/drawing/2014/main" id="{6235ECDC-9365-41C7-A7AD-0E74200D822A}"/>
                  </a:ext>
                </a:extLst>
              </p:cNvPr>
              <p:cNvSpPr/>
              <p:nvPr/>
            </p:nvSpPr>
            <p:spPr>
              <a:xfrm>
                <a:off x="7382344" y="4999833"/>
                <a:ext cx="779941" cy="12926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5400" b="1" i="1" kern="100" smtClean="0">
                            <a:solidFill>
                              <a:srgbClr val="438790"/>
                            </a:solidFill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5400" b="1" i="1" kern="100" smtClean="0">
                            <a:solidFill>
                              <a:srgbClr val="438790"/>
                            </a:solidFill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5400" b="1" i="1" kern="100" smtClean="0">
                            <a:solidFill>
                              <a:srgbClr val="438790"/>
                            </a:solidFill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5400" b="1" kern="100" dirty="0">
                    <a:solidFill>
                      <a:srgbClr val="438790"/>
                    </a:solidFill>
                    <a:latin typeface="+mj-lt"/>
                    <a:ea typeface="字魂131号-酷乐潮玩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endParaRPr lang="en-US" altLang="zh-CN" sz="5400" kern="100" dirty="0">
                  <a:solidFill>
                    <a:srgbClr val="438790"/>
                  </a:solidFill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矩形 17">
                <a:extLst>
                  <a:ext uri="{FF2B5EF4-FFF2-40B4-BE49-F238E27FC236}">
                    <a16:creationId xmlns:a16="http://schemas.microsoft.com/office/drawing/2014/main" id="{6235ECDC-9365-41C7-A7AD-0E74200D82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2344" y="4999833"/>
                <a:ext cx="779941" cy="129266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矩形 17">
                <a:extLst>
                  <a:ext uri="{FF2B5EF4-FFF2-40B4-BE49-F238E27FC236}">
                    <a16:creationId xmlns:a16="http://schemas.microsoft.com/office/drawing/2014/main" id="{C25663F1-C5A6-4DB8-9998-40216BD360A0}"/>
                  </a:ext>
                </a:extLst>
              </p:cNvPr>
              <p:cNvSpPr/>
              <p:nvPr/>
            </p:nvSpPr>
            <p:spPr>
              <a:xfrm>
                <a:off x="6255093" y="4947891"/>
                <a:ext cx="778257" cy="12447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000" b="1" i="1" kern="100" smtClean="0">
                              <a:solidFill>
                                <a:srgbClr val="438790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4000" b="1" i="1" kern="100" smtClean="0">
                              <a:solidFill>
                                <a:srgbClr val="438790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zh-CN" sz="4000" b="1" i="1" kern="100" smtClean="0">
                              <a:solidFill>
                                <a:srgbClr val="438790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altLang="zh-CN" sz="4000" b="1" kern="100" dirty="0">
                  <a:solidFill>
                    <a:srgbClr val="438790"/>
                  </a:solidFill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矩形 17">
                <a:extLst>
                  <a:ext uri="{FF2B5EF4-FFF2-40B4-BE49-F238E27FC236}">
                    <a16:creationId xmlns:a16="http://schemas.microsoft.com/office/drawing/2014/main" id="{C25663F1-C5A6-4DB8-9998-40216BD360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5093" y="4947891"/>
                <a:ext cx="778257" cy="124476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矩形 17">
                <a:extLst>
                  <a:ext uri="{FF2B5EF4-FFF2-40B4-BE49-F238E27FC236}">
                    <a16:creationId xmlns:a16="http://schemas.microsoft.com/office/drawing/2014/main" id="{C83C3BF1-AC83-4B7D-B14C-095334915119}"/>
                  </a:ext>
                </a:extLst>
              </p:cNvPr>
              <p:cNvSpPr/>
              <p:nvPr/>
            </p:nvSpPr>
            <p:spPr>
              <a:xfrm>
                <a:off x="5468154" y="4923356"/>
                <a:ext cx="779941" cy="12886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5400" b="1" i="1" kern="100" smtClean="0">
                            <a:solidFill>
                              <a:srgbClr val="438790"/>
                            </a:solidFill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5400" b="1" i="1" kern="100" smtClean="0">
                            <a:solidFill>
                              <a:srgbClr val="438790"/>
                            </a:solidFill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5400" b="1" i="1" kern="100" smtClean="0">
                            <a:solidFill>
                              <a:srgbClr val="438790"/>
                            </a:solidFill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5400" b="1" kern="100" dirty="0">
                    <a:solidFill>
                      <a:srgbClr val="438790"/>
                    </a:solidFill>
                    <a:latin typeface="+mj-lt"/>
                    <a:ea typeface="字魂131号-酷乐潮玩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endParaRPr lang="en-US" altLang="zh-CN" sz="5400" kern="100" dirty="0">
                  <a:solidFill>
                    <a:srgbClr val="438790"/>
                  </a:solidFill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矩形 17">
                <a:extLst>
                  <a:ext uri="{FF2B5EF4-FFF2-40B4-BE49-F238E27FC236}">
                    <a16:creationId xmlns:a16="http://schemas.microsoft.com/office/drawing/2014/main" id="{C83C3BF1-AC83-4B7D-B14C-0953349151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8154" y="4923356"/>
                <a:ext cx="779941" cy="128868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矩形 17">
                <a:extLst>
                  <a:ext uri="{FF2B5EF4-FFF2-40B4-BE49-F238E27FC236}">
                    <a16:creationId xmlns:a16="http://schemas.microsoft.com/office/drawing/2014/main" id="{3CFC87F5-6DF1-4438-9A93-B42E72FB722E}"/>
                  </a:ext>
                </a:extLst>
              </p:cNvPr>
              <p:cNvSpPr/>
              <p:nvPr/>
            </p:nvSpPr>
            <p:spPr>
              <a:xfrm>
                <a:off x="7576431" y="3396618"/>
                <a:ext cx="779941" cy="13010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5400" b="1" i="1" kern="100" smtClean="0">
                            <a:solidFill>
                              <a:srgbClr val="E13F43"/>
                            </a:solidFill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5400" b="1" i="1" kern="100" smtClean="0">
                            <a:solidFill>
                              <a:srgbClr val="E13F43"/>
                            </a:solidFill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zh-CN" sz="5400" b="1" i="1" kern="100" smtClean="0">
                            <a:solidFill>
                              <a:srgbClr val="E13F43"/>
                            </a:solidFill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5400" b="1" kern="100" dirty="0">
                    <a:solidFill>
                      <a:srgbClr val="E13F43"/>
                    </a:solidFill>
                    <a:latin typeface="+mj-lt"/>
                    <a:ea typeface="字魂131号-酷乐潮玩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endParaRPr lang="en-US" altLang="zh-CN" sz="5400" kern="100" dirty="0">
                  <a:solidFill>
                    <a:srgbClr val="E13F43"/>
                  </a:solidFill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矩形 17">
                <a:extLst>
                  <a:ext uri="{FF2B5EF4-FFF2-40B4-BE49-F238E27FC236}">
                    <a16:creationId xmlns:a16="http://schemas.microsoft.com/office/drawing/2014/main" id="{3CFC87F5-6DF1-4438-9A93-B42E72FB72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6431" y="3396618"/>
                <a:ext cx="779941" cy="130106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C750241F-02DE-45B9-BDD7-CC785561EF29}"/>
              </a:ext>
            </a:extLst>
          </p:cNvPr>
          <p:cNvSpPr txBox="1"/>
          <p:nvPr/>
        </p:nvSpPr>
        <p:spPr>
          <a:xfrm>
            <a:off x="4862865" y="5106034"/>
            <a:ext cx="4373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kern="100" dirty="0">
                <a:solidFill>
                  <a:srgbClr val="438790"/>
                </a:solidFill>
                <a:latin typeface="Arial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&gt;</a:t>
            </a:r>
            <a:endParaRPr lang="vi-VN" dirty="0">
              <a:solidFill>
                <a:srgbClr val="43879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21AE13A-7A20-40E6-B960-998CB7D34510}"/>
              </a:ext>
            </a:extLst>
          </p:cNvPr>
          <p:cNvSpPr txBox="1"/>
          <p:nvPr/>
        </p:nvSpPr>
        <p:spPr>
          <a:xfrm>
            <a:off x="5837527" y="5127995"/>
            <a:ext cx="4373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5400" b="0" i="0" u="none" strike="noStrike" kern="100" cap="none" spc="0" normalizeH="0" baseline="0" noProof="0" dirty="0">
                <a:ln>
                  <a:noFill/>
                </a:ln>
                <a:solidFill>
                  <a:srgbClr val="438790"/>
                </a:solidFill>
                <a:effectLst/>
                <a:uLnTx/>
                <a:uFillTx/>
                <a:latin typeface="Arial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&gt;</a:t>
            </a:r>
            <a:endParaRPr lang="vi-VN" dirty="0">
              <a:solidFill>
                <a:srgbClr val="43879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0707993-7568-4708-844B-C73F1347C810}"/>
              </a:ext>
            </a:extLst>
          </p:cNvPr>
          <p:cNvSpPr txBox="1"/>
          <p:nvPr/>
        </p:nvSpPr>
        <p:spPr>
          <a:xfrm>
            <a:off x="6813616" y="5156144"/>
            <a:ext cx="4373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5400" b="0" i="0" u="none" strike="noStrike" kern="100" cap="none" spc="0" normalizeH="0" baseline="0" noProof="0" dirty="0">
                <a:ln>
                  <a:noFill/>
                </a:ln>
                <a:solidFill>
                  <a:srgbClr val="438790"/>
                </a:solidFill>
                <a:effectLst/>
                <a:uLnTx/>
                <a:uFillTx/>
                <a:latin typeface="Arial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&gt;</a:t>
            </a:r>
            <a:endParaRPr lang="vi-VN" dirty="0">
              <a:solidFill>
                <a:srgbClr val="43879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B66934B-390A-4393-8AAB-13B6FE577245}"/>
              </a:ext>
            </a:extLst>
          </p:cNvPr>
          <p:cNvSpPr txBox="1"/>
          <p:nvPr/>
        </p:nvSpPr>
        <p:spPr>
          <a:xfrm>
            <a:off x="2583072" y="5093830"/>
            <a:ext cx="14739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438790"/>
                </a:solidFill>
              </a:rPr>
              <a:t>Vậy</a:t>
            </a:r>
            <a:endParaRPr lang="vi-VN" sz="4800" b="1" dirty="0">
              <a:solidFill>
                <a:srgbClr val="43879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C19FAA-9131-4851-A9E9-86ACF4FA3047}"/>
              </a:ext>
            </a:extLst>
          </p:cNvPr>
          <p:cNvSpPr txBox="1"/>
          <p:nvPr/>
        </p:nvSpPr>
        <p:spPr>
          <a:xfrm>
            <a:off x="378024" y="3769646"/>
            <a:ext cx="2357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438790"/>
                </a:solidFill>
              </a:rPr>
              <a:t>Cùng</a:t>
            </a:r>
            <a:r>
              <a:rPr lang="en-US" sz="3200" b="1" dirty="0">
                <a:solidFill>
                  <a:srgbClr val="438790"/>
                </a:solidFill>
              </a:rPr>
              <a:t> </a:t>
            </a:r>
            <a:r>
              <a:rPr lang="en-US" sz="3200" b="1" dirty="0" err="1">
                <a:solidFill>
                  <a:srgbClr val="438790"/>
                </a:solidFill>
              </a:rPr>
              <a:t>tử</a:t>
            </a:r>
            <a:r>
              <a:rPr lang="en-US" sz="3200" b="1" dirty="0">
                <a:solidFill>
                  <a:srgbClr val="438790"/>
                </a:solidFill>
              </a:rPr>
              <a:t> </a:t>
            </a:r>
            <a:r>
              <a:rPr lang="en-US" sz="3200" b="1" dirty="0" err="1">
                <a:solidFill>
                  <a:srgbClr val="438790"/>
                </a:solidFill>
              </a:rPr>
              <a:t>số</a:t>
            </a:r>
            <a:endParaRPr lang="vi-VN" sz="3200" b="1" dirty="0">
              <a:solidFill>
                <a:srgbClr val="43879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9CBA436-E116-4EDF-AA90-03C2E05A3022}"/>
              </a:ext>
            </a:extLst>
          </p:cNvPr>
          <p:cNvSpPr txBox="1"/>
          <p:nvPr/>
        </p:nvSpPr>
        <p:spPr>
          <a:xfrm>
            <a:off x="9190222" y="3769645"/>
            <a:ext cx="2959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438790"/>
                </a:solidFill>
              </a:rPr>
              <a:t>Cùng</a:t>
            </a:r>
            <a:r>
              <a:rPr lang="en-US" sz="3200" b="1" dirty="0">
                <a:solidFill>
                  <a:srgbClr val="438790"/>
                </a:solidFill>
              </a:rPr>
              <a:t> </a:t>
            </a:r>
            <a:r>
              <a:rPr lang="en-US" sz="3200" b="1" dirty="0" err="1">
                <a:solidFill>
                  <a:srgbClr val="438790"/>
                </a:solidFill>
              </a:rPr>
              <a:t>mẫu</a:t>
            </a:r>
            <a:r>
              <a:rPr lang="en-US" sz="3200" b="1" dirty="0">
                <a:solidFill>
                  <a:srgbClr val="438790"/>
                </a:solidFill>
              </a:rPr>
              <a:t> </a:t>
            </a:r>
            <a:r>
              <a:rPr lang="en-US" sz="3200" b="1" dirty="0" err="1">
                <a:solidFill>
                  <a:srgbClr val="438790"/>
                </a:solidFill>
              </a:rPr>
              <a:t>số</a:t>
            </a:r>
            <a:endParaRPr lang="vi-VN" sz="3200" b="1" dirty="0">
              <a:solidFill>
                <a:srgbClr val="43879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933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/>
      <p:bldP spid="15" grpId="0"/>
      <p:bldP spid="17" grpId="0"/>
      <p:bldP spid="18" grpId="0"/>
      <p:bldP spid="19" grpId="0"/>
      <p:bldP spid="20" grpId="0"/>
      <p:bldP spid="21" grpId="0" animBg="1"/>
      <p:bldP spid="22" grpId="0"/>
      <p:bldP spid="23" grpId="0"/>
      <p:bldP spid="24" grpId="0"/>
      <p:bldP spid="25" grpId="0"/>
      <p:bldP spid="4" grpId="0" animBg="1"/>
      <p:bldP spid="26" grpId="0" animBg="1"/>
      <p:bldP spid="29" grpId="0" animBg="1"/>
      <p:bldP spid="30" grpId="0" animBg="1"/>
      <p:bldP spid="33" grpId="0"/>
      <p:bldP spid="34" grpId="0"/>
      <p:bldP spid="35" grpId="0"/>
      <p:bldP spid="36" grpId="0"/>
      <p:bldP spid="38" grpId="0"/>
      <p:bldP spid="39" grpId="0"/>
      <p:bldP spid="40" grpId="0"/>
      <p:bldP spid="31" grpId="0"/>
      <p:bldP spid="32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剪去对角的矩形 5"/>
          <p:cNvSpPr/>
          <p:nvPr/>
        </p:nvSpPr>
        <p:spPr>
          <a:xfrm>
            <a:off x="333057" y="351790"/>
            <a:ext cx="11525885" cy="6154420"/>
          </a:xfrm>
          <a:prstGeom prst="snip2DiagRect">
            <a:avLst>
              <a:gd name="adj1" fmla="val 0"/>
              <a:gd name="adj2" fmla="val 6778"/>
            </a:avLst>
          </a:prstGeom>
          <a:solidFill>
            <a:schemeClr val="bg1"/>
          </a:solidFill>
          <a:ln w="76200" cmpd="thinThick">
            <a:solidFill>
              <a:srgbClr val="F55E5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6" name="图片 15" descr="a30acd44c8ec558012d1f67c2a4d855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8946869" flipH="1" flipV="1">
            <a:off x="10783337" y="5328734"/>
            <a:ext cx="1374775" cy="12661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76BB71-25BF-4969-9F1D-08CDDAA7BA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448" y="513375"/>
            <a:ext cx="1858262" cy="22591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17">
                <a:extLst>
                  <a:ext uri="{FF2B5EF4-FFF2-40B4-BE49-F238E27FC236}">
                    <a16:creationId xmlns:a16="http://schemas.microsoft.com/office/drawing/2014/main" id="{C0A614FA-C2CA-431E-991A-250E4BBBE3B9}"/>
                  </a:ext>
                </a:extLst>
              </p:cNvPr>
              <p:cNvSpPr/>
              <p:nvPr/>
            </p:nvSpPr>
            <p:spPr>
              <a:xfrm>
                <a:off x="4284649" y="2290583"/>
                <a:ext cx="779941" cy="12926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zh-CN" sz="5400" b="1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3F4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altLang="zh-CN" sz="5400" b="1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3F4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altLang="zh-CN" sz="5400" b="1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3F4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altLang="zh-CN" sz="54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E13F43"/>
                    </a:solidFill>
                    <a:effectLst/>
                    <a:uLnTx/>
                    <a:uFillTx/>
                    <a:latin typeface="Arial"/>
                    <a:ea typeface="字魂131号-酷乐潮玩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54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E13F43"/>
                    </a:solidFill>
                    <a:effectLst/>
                    <a:uLnTx/>
                    <a:uFillTx/>
                    <a:latin typeface="Arial"/>
                    <a:ea typeface="字魂131号-酷乐潮玩体" panose="00000500000000000000" pitchFamily="2" charset="-122"/>
                    <a:cs typeface="Times New Roman" panose="020206030504050203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8" name="矩形 17">
                <a:extLst>
                  <a:ext uri="{FF2B5EF4-FFF2-40B4-BE49-F238E27FC236}">
                    <a16:creationId xmlns:a16="http://schemas.microsoft.com/office/drawing/2014/main" id="{C0A614FA-C2CA-431E-991A-250E4BBBE3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4649" y="2290583"/>
                <a:ext cx="779941" cy="1292662"/>
              </a:xfrm>
              <a:prstGeom prst="rect">
                <a:avLst/>
              </a:prstGeom>
              <a:blipFill>
                <a:blip r:embed="rId6"/>
                <a:stretch>
                  <a:fillRect r="-65625" b="-1320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28">
            <a:extLst>
              <a:ext uri="{FF2B5EF4-FFF2-40B4-BE49-F238E27FC236}">
                <a16:creationId xmlns:a16="http://schemas.microsoft.com/office/drawing/2014/main" id="{1970215A-0A37-4B53-8AB2-79A8233C2C0F}"/>
              </a:ext>
            </a:extLst>
          </p:cNvPr>
          <p:cNvSpPr txBox="1"/>
          <p:nvPr/>
        </p:nvSpPr>
        <p:spPr>
          <a:xfrm>
            <a:off x="2462676" y="753723"/>
            <a:ext cx="84396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13F43"/>
                </a:solidFill>
                <a:effectLst/>
                <a:uLnTx/>
                <a:uFillTx/>
                <a:latin typeface="SVN-Billo" panose="00000400000000000000" pitchFamily="2" charset="0"/>
                <a:ea typeface="字魂131号-酷乐潮玩体" panose="00000500000000000000" charset="-122"/>
                <a:cs typeface="+mn-cs"/>
              </a:rPr>
              <a:t>Sắp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E13F43"/>
                </a:solidFill>
                <a:effectLst/>
                <a:uLnTx/>
                <a:uFillTx/>
                <a:latin typeface="SVN-Billo" panose="00000400000000000000" pitchFamily="2" charset="0"/>
                <a:ea typeface="字魂131号-酷乐潮玩体" panose="00000500000000000000" charset="-122"/>
                <a:cs typeface="+mn-cs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13F43"/>
                </a:solidFill>
                <a:effectLst/>
                <a:uLnTx/>
                <a:uFillTx/>
                <a:latin typeface="SVN-Billo" panose="00000400000000000000" pitchFamily="2" charset="0"/>
                <a:ea typeface="字魂131号-酷乐潮玩体" panose="00000500000000000000" charset="-122"/>
                <a:cs typeface="+mn-cs"/>
              </a:rPr>
              <a:t>xếp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E13F43"/>
                </a:solidFill>
                <a:effectLst/>
                <a:uLnTx/>
                <a:uFillTx/>
                <a:latin typeface="SVN-Billo" panose="00000400000000000000" pitchFamily="2" charset="0"/>
                <a:ea typeface="字魂131号-酷乐潮玩体" panose="00000500000000000000" charset="-122"/>
                <a:cs typeface="+mn-cs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13F43"/>
                </a:solidFill>
                <a:effectLst/>
                <a:uLnTx/>
                <a:uFillTx/>
                <a:latin typeface="SVN-Billo" panose="00000400000000000000" pitchFamily="2" charset="0"/>
                <a:ea typeface="字魂131号-酷乐潮玩体" panose="00000500000000000000" charset="-122"/>
                <a:cs typeface="+mn-cs"/>
              </a:rPr>
              <a:t>các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E13F43"/>
                </a:solidFill>
                <a:effectLst/>
                <a:uLnTx/>
                <a:uFillTx/>
                <a:latin typeface="SVN-Billo" panose="00000400000000000000" pitchFamily="2" charset="0"/>
                <a:ea typeface="字魂131号-酷乐潮玩体" panose="00000500000000000000" charset="-122"/>
                <a:cs typeface="+mn-cs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13F43"/>
                </a:solidFill>
                <a:effectLst/>
                <a:uLnTx/>
                <a:uFillTx/>
                <a:latin typeface="SVN-Billo" panose="00000400000000000000" pitchFamily="2" charset="0"/>
                <a:ea typeface="字魂131号-酷乐潮玩体" panose="00000500000000000000" charset="-122"/>
                <a:cs typeface="+mn-cs"/>
              </a:rPr>
              <a:t>phân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E13F43"/>
                </a:solidFill>
                <a:effectLst/>
                <a:uLnTx/>
                <a:uFillTx/>
                <a:latin typeface="SVN-Billo" panose="00000400000000000000" pitchFamily="2" charset="0"/>
                <a:ea typeface="字魂131号-酷乐潮玩体" panose="00000500000000000000" charset="-122"/>
                <a:cs typeface="+mn-cs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13F43"/>
                </a:solidFill>
                <a:effectLst/>
                <a:uLnTx/>
                <a:uFillTx/>
                <a:latin typeface="SVN-Billo" panose="00000400000000000000" pitchFamily="2" charset="0"/>
                <a:ea typeface="字魂131号-酷乐潮玩体" panose="00000500000000000000" charset="-122"/>
                <a:cs typeface="+mn-cs"/>
              </a:rPr>
              <a:t>số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E13F43"/>
                </a:solidFill>
                <a:effectLst/>
                <a:uLnTx/>
                <a:uFillTx/>
                <a:latin typeface="SVN-Billo" panose="00000400000000000000" pitchFamily="2" charset="0"/>
                <a:ea typeface="字魂131号-酷乐潮玩体" panose="00000500000000000000" charset="-122"/>
                <a:cs typeface="+mn-cs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13F43"/>
                </a:solidFill>
                <a:effectLst/>
                <a:uLnTx/>
                <a:uFillTx/>
                <a:latin typeface="SVN-Billo" panose="00000400000000000000" pitchFamily="2" charset="0"/>
                <a:ea typeface="字魂131号-酷乐潮玩体" panose="00000500000000000000" charset="-122"/>
                <a:cs typeface="+mn-cs"/>
              </a:rPr>
              <a:t>theo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E13F43"/>
                </a:solidFill>
                <a:effectLst/>
                <a:uLnTx/>
                <a:uFillTx/>
                <a:latin typeface="SVN-Billo" panose="00000400000000000000" pitchFamily="2" charset="0"/>
                <a:ea typeface="字魂131号-酷乐潮玩体" panose="00000500000000000000" charset="-122"/>
                <a:cs typeface="+mn-cs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13F43"/>
                </a:solidFill>
                <a:effectLst/>
                <a:uLnTx/>
                <a:uFillTx/>
                <a:latin typeface="SVN-Billo" panose="00000400000000000000" pitchFamily="2" charset="0"/>
                <a:ea typeface="字魂131号-酷乐潮玩体" panose="00000500000000000000" charset="-122"/>
                <a:cs typeface="+mn-cs"/>
              </a:rPr>
              <a:t>thứ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E13F43"/>
                </a:solidFill>
                <a:effectLst/>
                <a:uLnTx/>
                <a:uFillTx/>
                <a:latin typeface="SVN-Billo" panose="00000400000000000000" pitchFamily="2" charset="0"/>
                <a:ea typeface="字魂131号-酷乐潮玩体" panose="00000500000000000000" charset="-122"/>
                <a:cs typeface="+mn-cs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13F43"/>
                </a:solidFill>
                <a:effectLst/>
                <a:uLnTx/>
                <a:uFillTx/>
                <a:latin typeface="SVN-Billo" panose="00000400000000000000" pitchFamily="2" charset="0"/>
                <a:ea typeface="字魂131号-酷乐潮玩体" panose="00000500000000000000" charset="-122"/>
                <a:cs typeface="+mn-cs"/>
              </a:rPr>
              <a:t>tự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E13F43"/>
                </a:solidFill>
                <a:effectLst/>
                <a:uLnTx/>
                <a:uFillTx/>
                <a:latin typeface="SVN-Billo" panose="00000400000000000000" pitchFamily="2" charset="0"/>
                <a:ea typeface="字魂131号-酷乐潮玩体" panose="00000500000000000000" charset="-122"/>
                <a:cs typeface="+mn-cs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13F43"/>
                </a:solidFill>
                <a:effectLst/>
                <a:uLnTx/>
                <a:uFillTx/>
                <a:latin typeface="SVN-Billo" panose="00000400000000000000" pitchFamily="2" charset="0"/>
                <a:ea typeface="字魂131号-酷乐潮玩体" panose="00000500000000000000" charset="-122"/>
                <a:cs typeface="+mn-cs"/>
              </a:rPr>
              <a:t>tăng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E13F43"/>
                </a:solidFill>
                <a:effectLst/>
                <a:uLnTx/>
                <a:uFillTx/>
                <a:latin typeface="SVN-Billo" panose="00000400000000000000" pitchFamily="2" charset="0"/>
                <a:ea typeface="字魂131号-酷乐潮玩体" panose="00000500000000000000" charset="-122"/>
                <a:cs typeface="+mn-cs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13F43"/>
                </a:solidFill>
                <a:effectLst/>
                <a:uLnTx/>
                <a:uFillTx/>
                <a:latin typeface="SVN-Billo" panose="00000400000000000000" pitchFamily="2" charset="0"/>
                <a:ea typeface="字魂131号-酷乐潮玩体" panose="00000500000000000000" charset="-122"/>
                <a:cs typeface="+mn-cs"/>
              </a:rPr>
              <a:t>dần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rgbClr val="E13F43"/>
              </a:solidFill>
              <a:effectLst/>
              <a:uLnTx/>
              <a:uFillTx/>
              <a:latin typeface="SVN-Billo" panose="00000400000000000000" pitchFamily="2" charset="0"/>
              <a:ea typeface="字魂131号-酷乐潮玩体" panose="00000500000000000000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7">
                <a:extLst>
                  <a:ext uri="{FF2B5EF4-FFF2-40B4-BE49-F238E27FC236}">
                    <a16:creationId xmlns:a16="http://schemas.microsoft.com/office/drawing/2014/main" id="{073CAF4F-6553-4B83-859D-B4BAB5947AA2}"/>
                  </a:ext>
                </a:extLst>
              </p:cNvPr>
              <p:cNvSpPr/>
              <p:nvPr/>
            </p:nvSpPr>
            <p:spPr>
              <a:xfrm>
                <a:off x="5524876" y="2290583"/>
                <a:ext cx="779941" cy="12926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zh-CN" sz="5400" b="1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3F4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altLang="zh-CN" sz="5400" b="1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3F4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altLang="zh-CN" sz="5400" b="1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3F4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altLang="zh-CN" sz="54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E13F43"/>
                    </a:solidFill>
                    <a:effectLst/>
                    <a:uLnTx/>
                    <a:uFillTx/>
                    <a:latin typeface="Arial"/>
                    <a:ea typeface="字魂131号-酷乐潮玩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54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E13F43"/>
                    </a:solidFill>
                    <a:effectLst/>
                    <a:uLnTx/>
                    <a:uFillTx/>
                    <a:latin typeface="Arial"/>
                    <a:ea typeface="字魂131号-酷乐潮玩体" panose="00000500000000000000" pitchFamily="2" charset="-122"/>
                    <a:cs typeface="Times New Roman" panose="020206030504050203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12" name="矩形 17">
                <a:extLst>
                  <a:ext uri="{FF2B5EF4-FFF2-40B4-BE49-F238E27FC236}">
                    <a16:creationId xmlns:a16="http://schemas.microsoft.com/office/drawing/2014/main" id="{073CAF4F-6553-4B83-859D-B4BAB5947A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4876" y="2290583"/>
                <a:ext cx="779941" cy="1292662"/>
              </a:xfrm>
              <a:prstGeom prst="rect">
                <a:avLst/>
              </a:prstGeom>
              <a:blipFill>
                <a:blip r:embed="rId7"/>
                <a:stretch>
                  <a:fillRect r="-66406" b="-1320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7">
                <a:extLst>
                  <a:ext uri="{FF2B5EF4-FFF2-40B4-BE49-F238E27FC236}">
                    <a16:creationId xmlns:a16="http://schemas.microsoft.com/office/drawing/2014/main" id="{76BA0F69-26D3-44E7-96A9-4FE4945D58FC}"/>
                  </a:ext>
                </a:extLst>
              </p:cNvPr>
              <p:cNvSpPr/>
              <p:nvPr/>
            </p:nvSpPr>
            <p:spPr>
              <a:xfrm>
                <a:off x="6765103" y="2290583"/>
                <a:ext cx="779941" cy="13010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zh-CN" sz="5400" b="1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3F4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altLang="zh-CN" sz="5400" b="1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3F4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altLang="zh-CN" sz="5400" b="1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3F4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kumimoji="0" lang="en-US" altLang="zh-CN" sz="54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E13F43"/>
                    </a:solidFill>
                    <a:effectLst/>
                    <a:uLnTx/>
                    <a:uFillTx/>
                    <a:latin typeface="Arial"/>
                    <a:ea typeface="字魂131号-酷乐潮玩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54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E13F43"/>
                    </a:solidFill>
                    <a:effectLst/>
                    <a:uLnTx/>
                    <a:uFillTx/>
                    <a:latin typeface="Arial"/>
                    <a:ea typeface="字魂131号-酷乐潮玩体" panose="00000500000000000000" pitchFamily="2" charset="-122"/>
                    <a:cs typeface="Times New Roman" panose="020206030504050203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13" name="矩形 17">
                <a:extLst>
                  <a:ext uri="{FF2B5EF4-FFF2-40B4-BE49-F238E27FC236}">
                    <a16:creationId xmlns:a16="http://schemas.microsoft.com/office/drawing/2014/main" id="{76BA0F69-26D3-44E7-96A9-4FE4945D58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5103" y="2290583"/>
                <a:ext cx="779941" cy="1301062"/>
              </a:xfrm>
              <a:prstGeom prst="rect">
                <a:avLst/>
              </a:prstGeom>
              <a:blipFill>
                <a:blip r:embed="rId8"/>
                <a:stretch>
                  <a:fillRect r="-65625" b="-1361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7">
                <a:extLst>
                  <a:ext uri="{FF2B5EF4-FFF2-40B4-BE49-F238E27FC236}">
                    <a16:creationId xmlns:a16="http://schemas.microsoft.com/office/drawing/2014/main" id="{BA384437-F83E-4BF3-AF07-4620CD7384ED}"/>
                  </a:ext>
                </a:extLst>
              </p:cNvPr>
              <p:cNvSpPr/>
              <p:nvPr/>
            </p:nvSpPr>
            <p:spPr>
              <a:xfrm>
                <a:off x="8005330" y="2323383"/>
                <a:ext cx="779941" cy="12886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zh-CN" sz="5400" b="1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3F4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altLang="zh-CN" sz="5400" b="1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3F4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altLang="zh-CN" sz="5400" b="1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E13F4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kumimoji="0" lang="en-US" altLang="zh-CN" sz="54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E13F43"/>
                    </a:solidFill>
                    <a:effectLst/>
                    <a:uLnTx/>
                    <a:uFillTx/>
                    <a:latin typeface="Arial"/>
                    <a:ea typeface="字魂131号-酷乐潮玩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endParaRPr kumimoji="0" lang="en-US" altLang="zh-CN" sz="5400" b="0" i="0" u="none" strike="noStrike" kern="100" cap="none" spc="0" normalizeH="0" baseline="0" noProof="0" dirty="0">
                  <a:ln>
                    <a:noFill/>
                  </a:ln>
                  <a:solidFill>
                    <a:srgbClr val="E13F43"/>
                  </a:solidFill>
                  <a:effectLst/>
                  <a:uLnTx/>
                  <a:uFillTx/>
                  <a:latin typeface="Arial"/>
                  <a:ea typeface="字魂131号-酷乐潮玩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7">
                <a:extLst>
                  <a:ext uri="{FF2B5EF4-FFF2-40B4-BE49-F238E27FC236}">
                    <a16:creationId xmlns:a16="http://schemas.microsoft.com/office/drawing/2014/main" id="{BA384437-F83E-4BF3-AF07-4620CD7384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5330" y="2323383"/>
                <a:ext cx="779941" cy="128868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EBB0D207-5FA8-4D75-B0DE-643B59EB6F39}"/>
              </a:ext>
            </a:extLst>
          </p:cNvPr>
          <p:cNvSpPr txBox="1"/>
          <p:nvPr/>
        </p:nvSpPr>
        <p:spPr>
          <a:xfrm>
            <a:off x="2143369" y="3591645"/>
            <a:ext cx="90782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3879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Vậy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3879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ta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3879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3879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3879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3879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3879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sắp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3879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3879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xếp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3879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3879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các</a:t>
            </a:r>
            <a:r>
              <a:rPr lang="en-US" sz="3600" b="1" dirty="0">
                <a:solidFill>
                  <a:srgbClr val="438790"/>
                </a:solidFill>
                <a:latin typeface="Arial"/>
                <a:ea typeface="微软雅黑"/>
              </a:rPr>
              <a:t> </a:t>
            </a:r>
            <a:r>
              <a:rPr lang="en-US" sz="3600" b="1" dirty="0" err="1">
                <a:solidFill>
                  <a:srgbClr val="438790"/>
                </a:solidFill>
                <a:latin typeface="Arial"/>
                <a:ea typeface="微软雅黑"/>
              </a:rPr>
              <a:t>phân</a:t>
            </a:r>
            <a:r>
              <a:rPr lang="en-US" sz="3600" b="1" dirty="0">
                <a:solidFill>
                  <a:srgbClr val="438790"/>
                </a:solidFill>
                <a:latin typeface="Arial"/>
                <a:ea typeface="微软雅黑"/>
              </a:rPr>
              <a:t> </a:t>
            </a:r>
            <a:r>
              <a:rPr lang="en-US" sz="3600" b="1" dirty="0" err="1">
                <a:solidFill>
                  <a:srgbClr val="438790"/>
                </a:solidFill>
                <a:latin typeface="Arial"/>
                <a:ea typeface="微软雅黑"/>
              </a:rPr>
              <a:t>số</a:t>
            </a:r>
            <a:r>
              <a:rPr lang="en-US" sz="3600" b="1" dirty="0">
                <a:solidFill>
                  <a:srgbClr val="438790"/>
                </a:solidFill>
                <a:latin typeface="Arial"/>
                <a:ea typeface="微软雅黑"/>
              </a:rPr>
              <a:t> </a:t>
            </a:r>
            <a:r>
              <a:rPr lang="en-US" sz="3600" b="1" dirty="0" err="1">
                <a:solidFill>
                  <a:srgbClr val="438790"/>
                </a:solidFill>
                <a:latin typeface="Arial"/>
                <a:ea typeface="微软雅黑"/>
              </a:rPr>
              <a:t>theo</a:t>
            </a:r>
            <a:r>
              <a:rPr lang="en-US" sz="3600" b="1" dirty="0">
                <a:solidFill>
                  <a:srgbClr val="438790"/>
                </a:solidFill>
                <a:latin typeface="Arial"/>
                <a:ea typeface="微软雅黑"/>
              </a:rPr>
              <a:t> </a:t>
            </a:r>
            <a:r>
              <a:rPr lang="en-US" sz="3600" b="1" dirty="0" err="1">
                <a:solidFill>
                  <a:srgbClr val="438790"/>
                </a:solidFill>
                <a:latin typeface="Arial"/>
                <a:ea typeface="微软雅黑"/>
              </a:rPr>
              <a:t>thứ</a:t>
            </a:r>
            <a:r>
              <a:rPr lang="en-US" sz="3600" b="1" dirty="0">
                <a:solidFill>
                  <a:srgbClr val="438790"/>
                </a:solidFill>
                <a:latin typeface="Arial"/>
                <a:ea typeface="微软雅黑"/>
              </a:rPr>
              <a:t> </a:t>
            </a:r>
            <a:r>
              <a:rPr lang="en-US" sz="3600" b="1" dirty="0" err="1">
                <a:solidFill>
                  <a:srgbClr val="438790"/>
                </a:solidFill>
                <a:latin typeface="Arial"/>
                <a:ea typeface="微软雅黑"/>
              </a:rPr>
              <a:t>tự</a:t>
            </a:r>
            <a:r>
              <a:rPr lang="en-US" sz="3600" b="1" dirty="0">
                <a:solidFill>
                  <a:srgbClr val="438790"/>
                </a:solidFill>
                <a:latin typeface="Arial"/>
                <a:ea typeface="微软雅黑"/>
              </a:rPr>
              <a:t> </a:t>
            </a:r>
            <a:r>
              <a:rPr lang="en-US" sz="3600" b="1" dirty="0" err="1">
                <a:solidFill>
                  <a:srgbClr val="438790"/>
                </a:solidFill>
                <a:latin typeface="Arial"/>
                <a:ea typeface="微软雅黑"/>
              </a:rPr>
              <a:t>tăng</a:t>
            </a:r>
            <a:r>
              <a:rPr lang="en-US" sz="3600" b="1" dirty="0">
                <a:solidFill>
                  <a:srgbClr val="438790"/>
                </a:solidFill>
                <a:latin typeface="Arial"/>
                <a:ea typeface="微软雅黑"/>
              </a:rPr>
              <a:t> </a:t>
            </a:r>
            <a:r>
              <a:rPr lang="en-US" sz="3600" b="1" dirty="0" err="1">
                <a:solidFill>
                  <a:srgbClr val="438790"/>
                </a:solidFill>
                <a:latin typeface="Arial"/>
                <a:ea typeface="微软雅黑"/>
              </a:rPr>
              <a:t>dần</a:t>
            </a:r>
            <a:r>
              <a:rPr lang="en-US" sz="3600" b="1" dirty="0">
                <a:solidFill>
                  <a:srgbClr val="438790"/>
                </a:solidFill>
                <a:latin typeface="Arial"/>
                <a:ea typeface="微软雅黑"/>
              </a:rPr>
              <a:t> </a:t>
            </a:r>
            <a:r>
              <a:rPr lang="en-US" sz="3600" b="1" dirty="0" err="1">
                <a:solidFill>
                  <a:srgbClr val="438790"/>
                </a:solidFill>
                <a:latin typeface="Arial"/>
                <a:ea typeface="微软雅黑"/>
              </a:rPr>
              <a:t>như</a:t>
            </a:r>
            <a:r>
              <a:rPr lang="en-US" sz="3600" b="1" dirty="0">
                <a:solidFill>
                  <a:srgbClr val="438790"/>
                </a:solidFill>
                <a:latin typeface="Arial"/>
                <a:ea typeface="微软雅黑"/>
              </a:rPr>
              <a:t> </a:t>
            </a:r>
            <a:r>
              <a:rPr lang="en-US" sz="3600" b="1" dirty="0" err="1">
                <a:solidFill>
                  <a:srgbClr val="438790"/>
                </a:solidFill>
                <a:latin typeface="Arial"/>
                <a:ea typeface="微软雅黑"/>
              </a:rPr>
              <a:t>sau</a:t>
            </a:r>
            <a:r>
              <a:rPr lang="en-US" sz="3600" b="1" dirty="0">
                <a:solidFill>
                  <a:srgbClr val="438790"/>
                </a:solidFill>
                <a:latin typeface="Arial"/>
                <a:ea typeface="微软雅黑"/>
              </a:rPr>
              <a:t>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43879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矩形 17">
                <a:extLst>
                  <a:ext uri="{FF2B5EF4-FFF2-40B4-BE49-F238E27FC236}">
                    <a16:creationId xmlns:a16="http://schemas.microsoft.com/office/drawing/2014/main" id="{A4E8FE6C-7C1D-49B1-8A6A-EED6A10C44A1}"/>
                  </a:ext>
                </a:extLst>
              </p:cNvPr>
              <p:cNvSpPr/>
              <p:nvPr/>
            </p:nvSpPr>
            <p:spPr>
              <a:xfrm>
                <a:off x="4413168" y="4996573"/>
                <a:ext cx="779941" cy="13010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5400" b="1" i="1" kern="100" smtClean="0">
                            <a:solidFill>
                              <a:srgbClr val="438790"/>
                            </a:solidFill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5400" b="1" i="1" kern="100" smtClean="0">
                            <a:solidFill>
                              <a:srgbClr val="438790"/>
                            </a:solidFill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zh-CN" sz="5400" b="1" i="1" kern="100" smtClean="0">
                            <a:solidFill>
                              <a:srgbClr val="438790"/>
                            </a:solidFill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altLang="zh-CN" sz="5400" b="1" i="1" kern="100" smtClean="0">
                        <a:solidFill>
                          <a:srgbClr val="438790"/>
                        </a:solidFill>
                        <a:latin typeface="Cambria Math" panose="02040503050406030204" pitchFamily="18" charset="0"/>
                        <a:ea typeface="字魂131号-酷乐潮玩体" panose="00000500000000000000" pitchFamily="2" charset="-122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r>
                  <a:rPr lang="en-US" altLang="zh-CN" sz="5400" b="1" kern="100" dirty="0">
                    <a:solidFill>
                      <a:srgbClr val="438790"/>
                    </a:solidFill>
                    <a:latin typeface="+mj-lt"/>
                    <a:ea typeface="字魂131号-酷乐潮玩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endParaRPr lang="en-US" altLang="zh-CN" sz="5400" kern="100" dirty="0">
                  <a:solidFill>
                    <a:srgbClr val="438790"/>
                  </a:solidFill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0" name="矩形 17">
                <a:extLst>
                  <a:ext uri="{FF2B5EF4-FFF2-40B4-BE49-F238E27FC236}">
                    <a16:creationId xmlns:a16="http://schemas.microsoft.com/office/drawing/2014/main" id="{A4E8FE6C-7C1D-49B1-8A6A-EED6A10C44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3168" y="4996573"/>
                <a:ext cx="779941" cy="130106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矩形 17">
                <a:extLst>
                  <a:ext uri="{FF2B5EF4-FFF2-40B4-BE49-F238E27FC236}">
                    <a16:creationId xmlns:a16="http://schemas.microsoft.com/office/drawing/2014/main" id="{3D754357-10B6-4781-8651-3AF4B0FA8896}"/>
                  </a:ext>
                </a:extLst>
              </p:cNvPr>
              <p:cNvSpPr/>
              <p:nvPr/>
            </p:nvSpPr>
            <p:spPr>
              <a:xfrm>
                <a:off x="7225389" y="5002761"/>
                <a:ext cx="779941" cy="12926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5400" b="1" i="1" kern="100" smtClean="0">
                            <a:solidFill>
                              <a:srgbClr val="438790"/>
                            </a:solidFill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5400" b="1" i="1" kern="100" smtClean="0">
                            <a:solidFill>
                              <a:srgbClr val="438790"/>
                            </a:solidFill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5400" b="1" i="1" kern="100" smtClean="0">
                            <a:solidFill>
                              <a:srgbClr val="438790"/>
                            </a:solidFill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5400" b="1" kern="100" dirty="0">
                    <a:solidFill>
                      <a:srgbClr val="438790"/>
                    </a:solidFill>
                    <a:latin typeface="+mj-lt"/>
                    <a:ea typeface="字魂131号-酷乐潮玩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endParaRPr lang="en-US" altLang="zh-CN" sz="5400" kern="100" dirty="0">
                  <a:solidFill>
                    <a:srgbClr val="438790"/>
                  </a:solidFill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" name="矩形 17">
                <a:extLst>
                  <a:ext uri="{FF2B5EF4-FFF2-40B4-BE49-F238E27FC236}">
                    <a16:creationId xmlns:a16="http://schemas.microsoft.com/office/drawing/2014/main" id="{3D754357-10B6-4781-8651-3AF4B0FA88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5389" y="5002761"/>
                <a:ext cx="779941" cy="129266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矩形 17">
                <a:extLst>
                  <a:ext uri="{FF2B5EF4-FFF2-40B4-BE49-F238E27FC236}">
                    <a16:creationId xmlns:a16="http://schemas.microsoft.com/office/drawing/2014/main" id="{EBF33740-B057-40ED-B450-33966D6634FE}"/>
                  </a:ext>
                </a:extLst>
              </p:cNvPr>
              <p:cNvSpPr/>
              <p:nvPr/>
            </p:nvSpPr>
            <p:spPr>
              <a:xfrm>
                <a:off x="6283748" y="5002761"/>
                <a:ext cx="778257" cy="12926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5400" b="1" i="1" kern="100" smtClean="0">
                            <a:solidFill>
                              <a:srgbClr val="438790"/>
                            </a:solidFill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5400" b="1" i="1" kern="100" smtClean="0">
                            <a:solidFill>
                              <a:srgbClr val="438790"/>
                            </a:solidFill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5400" b="1" i="1" kern="100" smtClean="0">
                            <a:solidFill>
                              <a:srgbClr val="438790"/>
                            </a:solidFill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5400" b="1" kern="100" dirty="0">
                    <a:solidFill>
                      <a:srgbClr val="438790"/>
                    </a:solidFill>
                    <a:latin typeface="+mj-lt"/>
                    <a:ea typeface="字魂131号-酷乐潮玩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4000" b="1" kern="100" dirty="0">
                    <a:solidFill>
                      <a:srgbClr val="438790"/>
                    </a:solidFill>
                    <a:latin typeface="+mj-lt"/>
                    <a:ea typeface="字魂131号-酷乐潮玩体" panose="00000500000000000000" pitchFamily="2" charset="-122"/>
                    <a:cs typeface="Times New Roman" panose="02020603050405020304" pitchFamily="18" charset="0"/>
                  </a:rPr>
                  <a:t>;</a:t>
                </a:r>
              </a:p>
            </p:txBody>
          </p:sp>
        </mc:Choice>
        <mc:Fallback>
          <p:sp>
            <p:nvSpPr>
              <p:cNvPr id="22" name="矩形 17">
                <a:extLst>
                  <a:ext uri="{FF2B5EF4-FFF2-40B4-BE49-F238E27FC236}">
                    <a16:creationId xmlns:a16="http://schemas.microsoft.com/office/drawing/2014/main" id="{EBF33740-B057-40ED-B450-33966D6634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3748" y="5002761"/>
                <a:ext cx="778257" cy="1292662"/>
              </a:xfrm>
              <a:prstGeom prst="rect">
                <a:avLst/>
              </a:prstGeom>
              <a:blipFill>
                <a:blip r:embed="rId12"/>
                <a:stretch>
                  <a:fillRect r="-50394" b="-1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矩形 17">
                <a:extLst>
                  <a:ext uri="{FF2B5EF4-FFF2-40B4-BE49-F238E27FC236}">
                    <a16:creationId xmlns:a16="http://schemas.microsoft.com/office/drawing/2014/main" id="{118BFD13-996C-4F16-9420-0B4E1CA257AE}"/>
                  </a:ext>
                </a:extLst>
              </p:cNvPr>
              <p:cNvSpPr/>
              <p:nvPr/>
            </p:nvSpPr>
            <p:spPr>
              <a:xfrm>
                <a:off x="5356493" y="5002761"/>
                <a:ext cx="779941" cy="12886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5400" b="1" i="1" kern="100" smtClean="0">
                            <a:solidFill>
                              <a:srgbClr val="438790"/>
                            </a:solidFill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5400" b="1" i="1" kern="100" smtClean="0">
                            <a:solidFill>
                              <a:srgbClr val="438790"/>
                            </a:solidFill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zh-CN" sz="5400" b="1" i="1" kern="100" smtClean="0">
                            <a:solidFill>
                              <a:srgbClr val="438790"/>
                            </a:solidFill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altLang="zh-CN" sz="5400" b="1" i="1" kern="100" smtClean="0">
                        <a:solidFill>
                          <a:srgbClr val="438790"/>
                        </a:solidFill>
                        <a:latin typeface="Cambria Math" panose="02040503050406030204" pitchFamily="18" charset="0"/>
                        <a:ea typeface="字魂131号-酷乐潮玩体" panose="00000500000000000000" pitchFamily="2" charset="-122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r>
                  <a:rPr lang="en-US" altLang="zh-CN" sz="5400" b="1" kern="100" dirty="0">
                    <a:solidFill>
                      <a:srgbClr val="438790"/>
                    </a:solidFill>
                    <a:latin typeface="+mj-lt"/>
                    <a:ea typeface="字魂131号-酷乐潮玩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endParaRPr lang="en-US" altLang="zh-CN" sz="5400" kern="100" dirty="0">
                  <a:solidFill>
                    <a:srgbClr val="438790"/>
                  </a:solidFill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3" name="矩形 17">
                <a:extLst>
                  <a:ext uri="{FF2B5EF4-FFF2-40B4-BE49-F238E27FC236}">
                    <a16:creationId xmlns:a16="http://schemas.microsoft.com/office/drawing/2014/main" id="{118BFD13-996C-4F16-9420-0B4E1CA257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6493" y="5002761"/>
                <a:ext cx="779941" cy="128868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50077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3" grpId="0"/>
      <p:bldP spid="14" grpId="0"/>
      <p:bldP spid="11" grpId="0"/>
      <p:bldP spid="20" grpId="0"/>
      <p:bldP spid="21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91a778c8ac2a56e439c5661e556c5ea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sp>
        <p:nvSpPr>
          <p:cNvPr id="3" name="剪去对角的矩形 2"/>
          <p:cNvSpPr/>
          <p:nvPr/>
        </p:nvSpPr>
        <p:spPr>
          <a:xfrm>
            <a:off x="3113405" y="1604645"/>
            <a:ext cx="8037195" cy="3750310"/>
          </a:xfrm>
          <a:prstGeom prst="snip2DiagRect">
            <a:avLst>
              <a:gd name="adj1" fmla="val 0"/>
              <a:gd name="adj2" fmla="val 12963"/>
            </a:avLst>
          </a:prstGeom>
          <a:pattFill prst="pct5">
            <a:fgClr>
              <a:srgbClr val="F9D2D3"/>
            </a:fgClr>
            <a:bgClr>
              <a:schemeClr val="bg1"/>
            </a:bgClr>
          </a:pattFill>
          <a:ln w="76200" cmpd="thinThick">
            <a:solidFill>
              <a:srgbClr val="F55E5F"/>
            </a:solidFill>
            <a:prstDash val="sysDash"/>
          </a:ln>
          <a:effectLst>
            <a:outerShdw blurRad="4191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六边形 19"/>
          <p:cNvSpPr/>
          <p:nvPr/>
        </p:nvSpPr>
        <p:spPr>
          <a:xfrm>
            <a:off x="6198870" y="5003800"/>
            <a:ext cx="2007235" cy="630555"/>
          </a:xfrm>
          <a:prstGeom prst="hexagon">
            <a:avLst/>
          </a:prstGeom>
          <a:solidFill>
            <a:srgbClr val="F55E5F"/>
          </a:solidFill>
          <a:ln w="60325">
            <a:solidFill>
              <a:schemeClr val="bg1"/>
            </a:solidFill>
            <a:prstDash val="dash"/>
          </a:ln>
          <a:effectLst>
            <a:outerShdw blurRad="342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435184" y="2330788"/>
            <a:ext cx="753460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16600" b="1" spc="300" dirty="0">
                <a:ln w="76200">
                  <a:solidFill>
                    <a:srgbClr val="2A2626"/>
                  </a:solidFill>
                </a:ln>
                <a:solidFill>
                  <a:srgbClr val="E04648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THANKS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9456" y="2401824"/>
            <a:ext cx="12496800" cy="620584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quà tặng tiếp theo sẽ được MĂNG NON cập nhật tại nhóm Măng Non – Tài liệu Tiểu học sau: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hlinkClick r:id="rId3"/>
              </a:rPr>
              <a:t>https://www.facebook.com/groups/629898828017053</a:t>
            </a: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Mời thầy cô tham gia nhóm để chủ động cập nhật bài giảng điện tử lớp 4 và quà tặng hằng tuần 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mới nhất nhé!</a:t>
            </a:r>
            <a: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/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/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06E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097024" y="0"/>
            <a:ext cx="9637776" cy="21971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06E8A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chia sẻ tài liệu - Qùa tặng: 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Page: Măng Non – Tài liệu Tiểu học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0382348780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0984848929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ACB244-3C05-4F98-816D-5451BE6FFC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23" y="-2087037"/>
            <a:ext cx="2930015" cy="461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291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20525" y="36448"/>
            <a:ext cx="12192635" cy="6871335"/>
          </a:xfrm>
          <a:prstGeom prst="rect">
            <a:avLst/>
          </a:prstGeom>
        </p:spPr>
      </p:pic>
      <p:pic>
        <p:nvPicPr>
          <p:cNvPr id="32" name="图片 31" descr="f87443a12cb661ccd59704df06e5423e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500000">
            <a:off x="7701280" y="2907030"/>
            <a:ext cx="3729355" cy="3718560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7646034" y="1723234"/>
            <a:ext cx="38398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8000" dirty="0" err="1">
                <a:ln w="38100">
                  <a:solidFill>
                    <a:schemeClr val="tx1"/>
                  </a:solidFill>
                </a:ln>
                <a:solidFill>
                  <a:srgbClr val="F55E5F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Yêu</a:t>
            </a:r>
            <a:r>
              <a:rPr lang="en-US" altLang="zh-CN" sz="8000" dirty="0">
                <a:ln w="38100">
                  <a:solidFill>
                    <a:schemeClr val="tx1"/>
                  </a:solidFill>
                </a:ln>
                <a:solidFill>
                  <a:srgbClr val="F55E5F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 </a:t>
            </a:r>
            <a:r>
              <a:rPr lang="en-US" altLang="zh-CN" sz="8000" dirty="0" err="1">
                <a:ln w="38100">
                  <a:solidFill>
                    <a:schemeClr val="tx1"/>
                  </a:solidFill>
                </a:ln>
                <a:solidFill>
                  <a:srgbClr val="F55E5F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cầu</a:t>
            </a:r>
            <a:r>
              <a:rPr lang="en-US" altLang="zh-CN" sz="8000" dirty="0">
                <a:ln w="38100">
                  <a:solidFill>
                    <a:schemeClr val="tx1"/>
                  </a:solidFill>
                </a:ln>
                <a:solidFill>
                  <a:srgbClr val="F55E5F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 </a:t>
            </a:r>
            <a:r>
              <a:rPr lang="en-US" altLang="zh-CN" sz="8000" dirty="0" err="1">
                <a:ln w="38100">
                  <a:solidFill>
                    <a:schemeClr val="tx1"/>
                  </a:solidFill>
                </a:ln>
                <a:solidFill>
                  <a:srgbClr val="F55E5F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cần</a:t>
            </a:r>
            <a:r>
              <a:rPr lang="en-US" altLang="zh-CN" sz="8000" dirty="0">
                <a:ln w="38100">
                  <a:solidFill>
                    <a:schemeClr val="tx1"/>
                  </a:solidFill>
                </a:ln>
                <a:solidFill>
                  <a:srgbClr val="F55E5F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 </a:t>
            </a:r>
            <a:r>
              <a:rPr lang="en-US" altLang="zh-CN" sz="8000" dirty="0" err="1">
                <a:ln w="38100">
                  <a:solidFill>
                    <a:schemeClr val="tx1"/>
                  </a:solidFill>
                </a:ln>
                <a:solidFill>
                  <a:srgbClr val="F55E5F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đạt</a:t>
            </a:r>
            <a:endParaRPr lang="en-US" altLang="zh-CN" sz="8000" dirty="0">
              <a:ln w="38100">
                <a:solidFill>
                  <a:schemeClr val="tx1"/>
                </a:solidFill>
              </a:ln>
              <a:solidFill>
                <a:srgbClr val="F55E5F"/>
              </a:solidFill>
              <a:latin typeface="SVN-Billo" panose="00000400000000000000" pitchFamily="2" charset="0"/>
              <a:ea typeface="字魂131号-酷乐潮玩体" panose="00000500000000000000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4E5C78C-2681-4D0C-881E-48009BB61265}"/>
              </a:ext>
            </a:extLst>
          </p:cNvPr>
          <p:cNvGrpSpPr/>
          <p:nvPr/>
        </p:nvGrpSpPr>
        <p:grpSpPr>
          <a:xfrm>
            <a:off x="0" y="323261"/>
            <a:ext cx="6489562" cy="1421636"/>
            <a:chOff x="0" y="323261"/>
            <a:chExt cx="6489562" cy="1421636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696B3ED-761D-4760-B2A7-411852D5BA90}"/>
                </a:ext>
              </a:extLst>
            </p:cNvPr>
            <p:cNvGrpSpPr/>
            <p:nvPr/>
          </p:nvGrpSpPr>
          <p:grpSpPr>
            <a:xfrm>
              <a:off x="0" y="323261"/>
              <a:ext cx="6489562" cy="1421636"/>
              <a:chOff x="1114425" y="922020"/>
              <a:chExt cx="6489562" cy="1421636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1262823" y="1062309"/>
                <a:ext cx="6341164" cy="1281347"/>
              </a:xfrm>
              <a:prstGeom prst="rect">
                <a:avLst/>
              </a:prstGeom>
              <a:solidFill>
                <a:schemeClr val="bg1"/>
              </a:solidFill>
              <a:ln w="76200" cmpd="thinThick">
                <a:solidFill>
                  <a:srgbClr val="F55E5F"/>
                </a:solidFill>
                <a:prstDash val="sysDash"/>
              </a:ln>
              <a:effectLst>
                <a:outerShdw blurRad="4572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 sz="1600">
                  <a:sym typeface="+mn-ea"/>
                </a:endParaRPr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1872556" y="1166051"/>
                <a:ext cx="4932045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defRPr/>
                </a:pPr>
                <a:r>
                  <a:rPr lang="en-US" altLang="zh-CN" sz="2800" b="1" kern="100" dirty="0" err="1">
                    <a:solidFill>
                      <a:schemeClr val="tx1"/>
                    </a:solidFill>
                    <a:latin typeface="+mj-lt"/>
                    <a:ea typeface="字魂131号-酷乐潮玩体" panose="00000500000000000000" pitchFamily="2" charset="-122"/>
                    <a:cs typeface="Times New Roman" panose="02020603050405020304" pitchFamily="18" charset="0"/>
                  </a:rPr>
                  <a:t>Kiến</a:t>
                </a:r>
                <a:r>
                  <a:rPr lang="en-US" altLang="zh-CN" sz="2800" b="1" kern="100" dirty="0">
                    <a:solidFill>
                      <a:schemeClr val="tx1"/>
                    </a:solidFill>
                    <a:latin typeface="+mj-lt"/>
                    <a:ea typeface="字魂131号-酷乐潮玩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kern="100" dirty="0" err="1">
                    <a:solidFill>
                      <a:schemeClr val="tx1"/>
                    </a:solidFill>
                    <a:latin typeface="+mj-lt"/>
                    <a:ea typeface="字魂131号-酷乐潮玩体" panose="00000500000000000000" pitchFamily="2" charset="-122"/>
                    <a:cs typeface="Times New Roman" panose="02020603050405020304" pitchFamily="18" charset="0"/>
                  </a:rPr>
                  <a:t>thức</a:t>
                </a:r>
                <a:endParaRPr lang="en-US" altLang="zh-CN" sz="2800" b="1" kern="100" dirty="0">
                  <a:solidFill>
                    <a:schemeClr val="tx1"/>
                  </a:solidFill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8" name="图片 27" descr="cce033a034849978efb759c6e01257d8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 rot="19980000">
                <a:off x="1114425" y="922020"/>
                <a:ext cx="762000" cy="760730"/>
              </a:xfrm>
              <a:prstGeom prst="rect">
                <a:avLst/>
              </a:prstGeom>
            </p:spPr>
          </p:pic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D46202A-A36E-4A80-919E-82F1C68EA004}"/>
                </a:ext>
              </a:extLst>
            </p:cNvPr>
            <p:cNvSpPr txBox="1"/>
            <p:nvPr/>
          </p:nvSpPr>
          <p:spPr>
            <a:xfrm>
              <a:off x="417321" y="1012470"/>
              <a:ext cx="591721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3200" b="1" dirty="0">
                  <a:solidFill>
                    <a:srgbClr val="14570C"/>
                  </a:solidFill>
                  <a:effectLst/>
                  <a:latin typeface="+mj-lt"/>
                  <a:ea typeface="Times New Roman" panose="02020603050405020304" pitchFamily="18" charset="0"/>
                </a:rPr>
                <a:t>Ôn tập kiến thức về phân số</a:t>
              </a:r>
              <a:endParaRPr lang="vi-VN" sz="4000" b="1" dirty="0">
                <a:solidFill>
                  <a:srgbClr val="14570C"/>
                </a:solidFill>
                <a:latin typeface="+mj-lt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710354A-4819-4708-9B18-F39474EE06FF}"/>
              </a:ext>
            </a:extLst>
          </p:cNvPr>
          <p:cNvGrpSpPr/>
          <p:nvPr/>
        </p:nvGrpSpPr>
        <p:grpSpPr>
          <a:xfrm>
            <a:off x="963485" y="1904043"/>
            <a:ext cx="6404642" cy="1559208"/>
            <a:chOff x="963485" y="1904043"/>
            <a:chExt cx="6404642" cy="155920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D305C6D-784C-40A7-983F-7953BA205A72}"/>
                </a:ext>
              </a:extLst>
            </p:cNvPr>
            <p:cNvGrpSpPr/>
            <p:nvPr/>
          </p:nvGrpSpPr>
          <p:grpSpPr>
            <a:xfrm>
              <a:off x="963485" y="1904043"/>
              <a:ext cx="6341164" cy="1559208"/>
              <a:chOff x="1114425" y="922020"/>
              <a:chExt cx="6126733" cy="1559208"/>
            </a:xfrm>
          </p:grpSpPr>
          <p:sp>
            <p:nvSpPr>
              <p:cNvPr id="31" name="矩形 13">
                <a:extLst>
                  <a:ext uri="{FF2B5EF4-FFF2-40B4-BE49-F238E27FC236}">
                    <a16:creationId xmlns:a16="http://schemas.microsoft.com/office/drawing/2014/main" id="{BB1243C5-47E1-46AF-BB93-15E55C04869E}"/>
                  </a:ext>
                </a:extLst>
              </p:cNvPr>
              <p:cNvSpPr/>
              <p:nvPr/>
            </p:nvSpPr>
            <p:spPr>
              <a:xfrm>
                <a:off x="1262823" y="1062309"/>
                <a:ext cx="5978335" cy="1418919"/>
              </a:xfrm>
              <a:prstGeom prst="rect">
                <a:avLst/>
              </a:prstGeom>
              <a:solidFill>
                <a:schemeClr val="bg1"/>
              </a:solidFill>
              <a:ln w="76200" cmpd="thinThick">
                <a:solidFill>
                  <a:srgbClr val="F55E5F"/>
                </a:solidFill>
                <a:prstDash val="sysDash"/>
              </a:ln>
              <a:effectLst>
                <a:outerShdw blurRad="4572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 sz="1600" dirty="0">
                  <a:sym typeface="+mn-ea"/>
                </a:endParaRPr>
              </a:p>
            </p:txBody>
          </p:sp>
          <p:sp>
            <p:nvSpPr>
              <p:cNvPr id="33" name="矩形 17">
                <a:extLst>
                  <a:ext uri="{FF2B5EF4-FFF2-40B4-BE49-F238E27FC236}">
                    <a16:creationId xmlns:a16="http://schemas.microsoft.com/office/drawing/2014/main" id="{F5055A73-E7D6-4823-92EE-3831320D684A}"/>
                  </a:ext>
                </a:extLst>
              </p:cNvPr>
              <p:cNvSpPr/>
              <p:nvPr/>
            </p:nvSpPr>
            <p:spPr>
              <a:xfrm>
                <a:off x="1933383" y="1081843"/>
                <a:ext cx="4932045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defRPr/>
                </a:pPr>
                <a:r>
                  <a:rPr lang="en-US" altLang="zh-CN" sz="2800" b="1" kern="100" dirty="0" err="1">
                    <a:solidFill>
                      <a:schemeClr val="tx1"/>
                    </a:solidFill>
                    <a:latin typeface="+mj-lt"/>
                    <a:ea typeface="字魂131号-酷乐潮玩体" panose="00000500000000000000" pitchFamily="2" charset="-122"/>
                    <a:cs typeface="Times New Roman" panose="02020603050405020304" pitchFamily="18" charset="0"/>
                  </a:rPr>
                  <a:t>Kĩ</a:t>
                </a:r>
                <a:r>
                  <a:rPr lang="en-US" altLang="zh-CN" sz="2800" b="1" kern="100" dirty="0">
                    <a:solidFill>
                      <a:schemeClr val="tx1"/>
                    </a:solidFill>
                    <a:latin typeface="+mj-lt"/>
                    <a:ea typeface="字魂131号-酷乐潮玩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kern="100" dirty="0" err="1">
                    <a:solidFill>
                      <a:schemeClr val="tx1"/>
                    </a:solidFill>
                    <a:latin typeface="+mj-lt"/>
                    <a:ea typeface="字魂131号-酷乐潮玩体" panose="00000500000000000000" pitchFamily="2" charset="-122"/>
                    <a:cs typeface="Times New Roman" panose="02020603050405020304" pitchFamily="18" charset="0"/>
                  </a:rPr>
                  <a:t>năng</a:t>
                </a:r>
                <a:endParaRPr lang="en-US" altLang="zh-CN" sz="2800" b="1" kern="100" dirty="0">
                  <a:solidFill>
                    <a:schemeClr val="tx1"/>
                  </a:solidFill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4" name="图片 27" descr="cce033a034849978efb759c6e01257d8">
                <a:extLst>
                  <a:ext uri="{FF2B5EF4-FFF2-40B4-BE49-F238E27FC236}">
                    <a16:creationId xmlns:a16="http://schemas.microsoft.com/office/drawing/2014/main" id="{4752972B-08E2-4FFF-B19E-2AAE6F39E6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 rot="19980000">
                <a:off x="1114425" y="922020"/>
                <a:ext cx="762000" cy="760730"/>
              </a:xfrm>
              <a:prstGeom prst="rect">
                <a:avLst/>
              </a:prstGeom>
            </p:spPr>
          </p:pic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8B9070C-25CC-4E2A-80B1-8155848796E9}"/>
                </a:ext>
              </a:extLst>
            </p:cNvPr>
            <p:cNvSpPr txBox="1"/>
            <p:nvPr/>
          </p:nvSpPr>
          <p:spPr>
            <a:xfrm>
              <a:off x="1299875" y="2509144"/>
              <a:ext cx="6068252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14570C"/>
                  </a:solidFill>
                  <a:effectLst/>
                  <a:latin typeface="+mj-lt"/>
                  <a:ea typeface="Times New Roman" panose="02020603050405020304" pitchFamily="18" charset="0"/>
                </a:rPr>
                <a:t>Thực hiện được so sánh, rút gọn, qui đồng mẫu số các phân số</a:t>
              </a:r>
              <a:endParaRPr lang="vi-VN" sz="3600" b="1" dirty="0">
                <a:solidFill>
                  <a:srgbClr val="14570C"/>
                </a:solidFill>
                <a:latin typeface="+mj-lt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1B9FC68-7F25-4015-ADE6-F767EE0094EC}"/>
              </a:ext>
            </a:extLst>
          </p:cNvPr>
          <p:cNvGrpSpPr/>
          <p:nvPr/>
        </p:nvGrpSpPr>
        <p:grpSpPr>
          <a:xfrm>
            <a:off x="-2667" y="3563322"/>
            <a:ext cx="6098667" cy="1421636"/>
            <a:chOff x="-138652" y="3656989"/>
            <a:chExt cx="6098667" cy="1421636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2EF1835-350F-4C93-80E8-FEC69AF277EF}"/>
                </a:ext>
              </a:extLst>
            </p:cNvPr>
            <p:cNvGrpSpPr/>
            <p:nvPr/>
          </p:nvGrpSpPr>
          <p:grpSpPr>
            <a:xfrm>
              <a:off x="-138652" y="3656989"/>
              <a:ext cx="5975793" cy="1421636"/>
              <a:chOff x="1114425" y="922020"/>
              <a:chExt cx="5975793" cy="1421636"/>
            </a:xfrm>
          </p:grpSpPr>
          <p:sp>
            <p:nvSpPr>
              <p:cNvPr id="36" name="矩形 13">
                <a:extLst>
                  <a:ext uri="{FF2B5EF4-FFF2-40B4-BE49-F238E27FC236}">
                    <a16:creationId xmlns:a16="http://schemas.microsoft.com/office/drawing/2014/main" id="{EE643E4E-83C8-48B4-8529-6523B78196B6}"/>
                  </a:ext>
                </a:extLst>
              </p:cNvPr>
              <p:cNvSpPr/>
              <p:nvPr/>
            </p:nvSpPr>
            <p:spPr>
              <a:xfrm>
                <a:off x="1262823" y="1062309"/>
                <a:ext cx="5827395" cy="1281347"/>
              </a:xfrm>
              <a:prstGeom prst="rect">
                <a:avLst/>
              </a:prstGeom>
              <a:solidFill>
                <a:schemeClr val="bg1"/>
              </a:solidFill>
              <a:ln w="76200" cmpd="thinThick">
                <a:solidFill>
                  <a:srgbClr val="F55E5F"/>
                </a:solidFill>
                <a:prstDash val="sysDash"/>
              </a:ln>
              <a:effectLst>
                <a:outerShdw blurRad="4572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 sz="1600">
                  <a:sym typeface="+mn-ea"/>
                </a:endParaRPr>
              </a:p>
            </p:txBody>
          </p:sp>
          <p:sp>
            <p:nvSpPr>
              <p:cNvPr id="37" name="矩形 17">
                <a:extLst>
                  <a:ext uri="{FF2B5EF4-FFF2-40B4-BE49-F238E27FC236}">
                    <a16:creationId xmlns:a16="http://schemas.microsoft.com/office/drawing/2014/main" id="{8F1A2BF8-5D6B-4E9A-9592-107752250AE4}"/>
                  </a:ext>
                </a:extLst>
              </p:cNvPr>
              <p:cNvSpPr/>
              <p:nvPr/>
            </p:nvSpPr>
            <p:spPr>
              <a:xfrm>
                <a:off x="1930523" y="1046480"/>
                <a:ext cx="4932045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defRPr/>
                </a:pPr>
                <a:r>
                  <a:rPr lang="en-US" altLang="zh-CN" sz="2800" b="1" kern="100" dirty="0" err="1">
                    <a:solidFill>
                      <a:schemeClr val="tx1"/>
                    </a:solidFill>
                    <a:latin typeface="+mj-lt"/>
                    <a:ea typeface="字魂131号-酷乐潮玩体" panose="00000500000000000000" pitchFamily="2" charset="-122"/>
                    <a:cs typeface="Times New Roman" panose="02020603050405020304" pitchFamily="18" charset="0"/>
                  </a:rPr>
                  <a:t>Phẩm</a:t>
                </a:r>
                <a:r>
                  <a:rPr lang="en-US" altLang="zh-CN" sz="2800" b="1" kern="100" dirty="0">
                    <a:solidFill>
                      <a:schemeClr val="tx1"/>
                    </a:solidFill>
                    <a:latin typeface="+mj-lt"/>
                    <a:ea typeface="字魂131号-酷乐潮玩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kern="100" dirty="0" err="1">
                    <a:solidFill>
                      <a:schemeClr val="tx1"/>
                    </a:solidFill>
                    <a:latin typeface="+mj-lt"/>
                    <a:ea typeface="字魂131号-酷乐潮玩体" panose="00000500000000000000" pitchFamily="2" charset="-122"/>
                    <a:cs typeface="Times New Roman" panose="02020603050405020304" pitchFamily="18" charset="0"/>
                  </a:rPr>
                  <a:t>chất</a:t>
                </a:r>
                <a:endParaRPr lang="en-US" altLang="zh-CN" sz="2800" b="1" kern="100" dirty="0">
                  <a:solidFill>
                    <a:schemeClr val="tx1"/>
                  </a:solidFill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8" name="图片 27" descr="cce033a034849978efb759c6e01257d8">
                <a:extLst>
                  <a:ext uri="{FF2B5EF4-FFF2-40B4-BE49-F238E27FC236}">
                    <a16:creationId xmlns:a16="http://schemas.microsoft.com/office/drawing/2014/main" id="{69A7B205-3550-412D-8FE3-8EAB29CF83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 rot="19980000">
                <a:off x="1114425" y="922020"/>
                <a:ext cx="762000" cy="760730"/>
              </a:xfrm>
              <a:prstGeom prst="rect">
                <a:avLst/>
              </a:prstGeom>
            </p:spPr>
          </p:pic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43AC2C2-D3B8-4D77-8FB1-F8C747E449DF}"/>
                </a:ext>
              </a:extLst>
            </p:cNvPr>
            <p:cNvSpPr txBox="1"/>
            <p:nvPr/>
          </p:nvSpPr>
          <p:spPr>
            <a:xfrm>
              <a:off x="-108237" y="4302455"/>
              <a:ext cx="60682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14570C"/>
                  </a:solidFill>
                  <a:latin typeface="+mj-lt"/>
                </a:rPr>
                <a:t>Chăm chỉ, tích cực trong giờ học</a:t>
              </a:r>
              <a:r>
                <a:rPr lang="vi-VN" sz="3600" b="1" dirty="0">
                  <a:solidFill>
                    <a:srgbClr val="14570C"/>
                  </a:solidFill>
                  <a:latin typeface="+mj-lt"/>
                </a:rPr>
                <a:t>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DCD118A-72B9-4EAF-957C-4B730984A582}"/>
              </a:ext>
            </a:extLst>
          </p:cNvPr>
          <p:cNvGrpSpPr/>
          <p:nvPr/>
        </p:nvGrpSpPr>
        <p:grpSpPr>
          <a:xfrm>
            <a:off x="757026" y="5176099"/>
            <a:ext cx="7008102" cy="1516932"/>
            <a:chOff x="913870" y="5192092"/>
            <a:chExt cx="7008102" cy="1516932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2FB5DE8-461E-438B-B66F-EEE5ED76B1C3}"/>
                </a:ext>
              </a:extLst>
            </p:cNvPr>
            <p:cNvGrpSpPr/>
            <p:nvPr/>
          </p:nvGrpSpPr>
          <p:grpSpPr>
            <a:xfrm>
              <a:off x="913870" y="5192092"/>
              <a:ext cx="7008102" cy="1516932"/>
              <a:chOff x="1139008" y="927724"/>
              <a:chExt cx="7008102" cy="1516932"/>
            </a:xfrm>
          </p:grpSpPr>
          <p:sp>
            <p:nvSpPr>
              <p:cNvPr id="40" name="矩形 13">
                <a:extLst>
                  <a:ext uri="{FF2B5EF4-FFF2-40B4-BE49-F238E27FC236}">
                    <a16:creationId xmlns:a16="http://schemas.microsoft.com/office/drawing/2014/main" id="{EB5B0F33-70C2-4C70-8C49-042E6291FB3F}"/>
                  </a:ext>
                </a:extLst>
              </p:cNvPr>
              <p:cNvSpPr/>
              <p:nvPr/>
            </p:nvSpPr>
            <p:spPr>
              <a:xfrm>
                <a:off x="1337021" y="1025737"/>
                <a:ext cx="6810089" cy="1418919"/>
              </a:xfrm>
              <a:prstGeom prst="rect">
                <a:avLst/>
              </a:prstGeom>
              <a:solidFill>
                <a:schemeClr val="bg1"/>
              </a:solidFill>
              <a:ln w="76200" cmpd="thinThick">
                <a:solidFill>
                  <a:srgbClr val="F55E5F"/>
                </a:solidFill>
                <a:prstDash val="sysDash"/>
              </a:ln>
              <a:effectLst>
                <a:outerShdw blurRad="4572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 sz="1600">
                  <a:sym typeface="+mn-ea"/>
                </a:endParaRPr>
              </a:p>
            </p:txBody>
          </p:sp>
          <p:sp>
            <p:nvSpPr>
              <p:cNvPr id="41" name="矩形 17">
                <a:extLst>
                  <a:ext uri="{FF2B5EF4-FFF2-40B4-BE49-F238E27FC236}">
                    <a16:creationId xmlns:a16="http://schemas.microsoft.com/office/drawing/2014/main" id="{C08ECE59-BCA5-4295-A48F-CC58CDF49327}"/>
                  </a:ext>
                </a:extLst>
              </p:cNvPr>
              <p:cNvSpPr/>
              <p:nvPr/>
            </p:nvSpPr>
            <p:spPr>
              <a:xfrm>
                <a:off x="1829467" y="1046480"/>
                <a:ext cx="4932045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defRPr/>
                </a:pPr>
                <a:r>
                  <a:rPr lang="en-US" altLang="zh-CN" sz="2800" b="1" kern="100" dirty="0" err="1">
                    <a:solidFill>
                      <a:schemeClr val="tx1"/>
                    </a:solidFill>
                    <a:latin typeface="+mj-lt"/>
                    <a:ea typeface="字魂131号-酷乐潮玩体" panose="00000500000000000000" pitchFamily="2" charset="-122"/>
                    <a:cs typeface="Times New Roman" panose="02020603050405020304" pitchFamily="18" charset="0"/>
                  </a:rPr>
                  <a:t>Năng</a:t>
                </a:r>
                <a:r>
                  <a:rPr lang="en-US" altLang="zh-CN" sz="2800" b="1" kern="100" dirty="0">
                    <a:solidFill>
                      <a:schemeClr val="tx1"/>
                    </a:solidFill>
                    <a:latin typeface="+mj-lt"/>
                    <a:ea typeface="字魂131号-酷乐潮玩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kern="100" dirty="0" err="1">
                    <a:solidFill>
                      <a:schemeClr val="tx1"/>
                    </a:solidFill>
                    <a:latin typeface="+mj-lt"/>
                    <a:ea typeface="字魂131号-酷乐潮玩体" panose="00000500000000000000" pitchFamily="2" charset="-122"/>
                    <a:cs typeface="Times New Roman" panose="02020603050405020304" pitchFamily="18" charset="0"/>
                  </a:rPr>
                  <a:t>lực</a:t>
                </a:r>
                <a:endParaRPr lang="en-US" altLang="zh-CN" sz="2800" b="1" kern="100" dirty="0">
                  <a:solidFill>
                    <a:schemeClr val="tx1"/>
                  </a:solidFill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2" name="图片 27" descr="cce033a034849978efb759c6e01257d8">
                <a:extLst>
                  <a:ext uri="{FF2B5EF4-FFF2-40B4-BE49-F238E27FC236}">
                    <a16:creationId xmlns:a16="http://schemas.microsoft.com/office/drawing/2014/main" id="{E0FB3EE9-7E6F-4E34-BDA8-814F72881F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 rot="19980000">
                <a:off x="1139008" y="927724"/>
                <a:ext cx="762000" cy="760730"/>
              </a:xfrm>
              <a:prstGeom prst="rect">
                <a:avLst/>
              </a:prstGeom>
            </p:spPr>
          </p:pic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35A4FB9-DBA9-45F0-9A9C-6230C2F3E791}"/>
                </a:ext>
              </a:extLst>
            </p:cNvPr>
            <p:cNvSpPr txBox="1"/>
            <p:nvPr/>
          </p:nvSpPr>
          <p:spPr>
            <a:xfrm>
              <a:off x="1189890" y="5754552"/>
              <a:ext cx="666200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14570C"/>
                  </a:solidFill>
                  <a:latin typeface="+mj-lt"/>
                </a:rPr>
                <a:t>NL tự học, làm việc nhóm, NL tính toán, NL giải quyết vấn đề và sáng tạo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985" y="0"/>
            <a:ext cx="12185015" cy="6972935"/>
          </a:xfrm>
          <a:prstGeom prst="rect">
            <a:avLst/>
          </a:prstGeom>
        </p:spPr>
      </p:pic>
      <p:sp>
        <p:nvSpPr>
          <p:cNvPr id="12" name="剪去对角的矩形 11"/>
          <p:cNvSpPr/>
          <p:nvPr/>
        </p:nvSpPr>
        <p:spPr>
          <a:xfrm>
            <a:off x="3114040" y="2711450"/>
            <a:ext cx="8731250" cy="1868805"/>
          </a:xfrm>
          <a:prstGeom prst="snip2DiagRect">
            <a:avLst>
              <a:gd name="adj1" fmla="val 0"/>
              <a:gd name="adj2" fmla="val 17601"/>
            </a:avLst>
          </a:prstGeom>
          <a:solidFill>
            <a:schemeClr val="bg1"/>
          </a:solidFill>
          <a:ln w="76200" cmpd="thinThick">
            <a:solidFill>
              <a:srgbClr val="F55E5F"/>
            </a:solidFill>
            <a:prstDash val="sysDash"/>
          </a:ln>
          <a:effectLst>
            <a:outerShdw blurRad="4572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4109985" y="2835210"/>
            <a:ext cx="758063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altLang="zh-CN" sz="11500" kern="100" dirty="0">
                <a:ln w="57150">
                  <a:solidFill>
                    <a:srgbClr val="3D3333"/>
                  </a:solidFill>
                </a:ln>
                <a:solidFill>
                  <a:srgbClr val="688856"/>
                </a:solidFill>
                <a:latin typeface="SVN-Billo" panose="00000400000000000000" pitchFamily="2" charset="0"/>
                <a:ea typeface="字魂131号-酷乐潮玩体" panose="00000500000000000000" charset="-122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20" name="六边形 19"/>
          <p:cNvSpPr/>
          <p:nvPr/>
        </p:nvSpPr>
        <p:spPr>
          <a:xfrm>
            <a:off x="6565265" y="2322195"/>
            <a:ext cx="2007235" cy="630555"/>
          </a:xfrm>
          <a:prstGeom prst="hexagon">
            <a:avLst/>
          </a:prstGeom>
          <a:solidFill>
            <a:srgbClr val="F55E5F"/>
          </a:solidFill>
          <a:ln w="60325">
            <a:solidFill>
              <a:schemeClr val="bg1"/>
            </a:solidFill>
            <a:prstDash val="dash"/>
          </a:ln>
          <a:effectLst>
            <a:outerShdw blurRad="342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 descr="cce033a034849978efb759c6e01257d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9980000">
            <a:off x="3128010" y="2708275"/>
            <a:ext cx="762000" cy="760730"/>
          </a:xfrm>
          <a:prstGeom prst="rect">
            <a:avLst/>
          </a:prstGeom>
        </p:spPr>
      </p:pic>
      <p:pic>
        <p:nvPicPr>
          <p:cNvPr id="15" name="图片 14" descr="cce033a034849978efb759c6e01257d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620000" flipH="1">
            <a:off x="11142980" y="3731895"/>
            <a:ext cx="762000" cy="760730"/>
          </a:xfrm>
          <a:prstGeom prst="rect">
            <a:avLst/>
          </a:prstGeom>
        </p:spPr>
      </p:pic>
      <p:pic>
        <p:nvPicPr>
          <p:cNvPr id="16" name="图片 15" descr="a30acd44c8ec558012d1f67c2a4d855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840000" flipV="1">
            <a:off x="9953625" y="-48260"/>
            <a:ext cx="2305685" cy="212344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2">
            <a:extLst>
              <a:ext uri="{FF2B5EF4-FFF2-40B4-BE49-F238E27FC236}">
                <a16:creationId xmlns:a16="http://schemas.microsoft.com/office/drawing/2014/main" id="{6AF5ECDC-C6CE-42BE-91A3-0E537384ED8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635" cy="6871335"/>
          </a:xfrm>
          <a:prstGeom prst="rect">
            <a:avLst/>
          </a:prstGeom>
        </p:spPr>
      </p:pic>
      <p:sp>
        <p:nvSpPr>
          <p:cNvPr id="12" name="剪去对角的矩形 11"/>
          <p:cNvSpPr/>
          <p:nvPr/>
        </p:nvSpPr>
        <p:spPr>
          <a:xfrm>
            <a:off x="1730375" y="301084"/>
            <a:ext cx="8731250" cy="1868805"/>
          </a:xfrm>
          <a:prstGeom prst="snip2DiagRect">
            <a:avLst>
              <a:gd name="adj1" fmla="val 0"/>
              <a:gd name="adj2" fmla="val 17601"/>
            </a:avLst>
          </a:prstGeom>
          <a:solidFill>
            <a:schemeClr val="bg1"/>
          </a:solidFill>
          <a:ln w="76200" cmpd="thinThick">
            <a:solidFill>
              <a:srgbClr val="F55E5F"/>
            </a:solidFill>
            <a:prstDash val="sysDash"/>
          </a:ln>
          <a:effectLst>
            <a:outerShdw blurRad="4572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025637" y="460493"/>
            <a:ext cx="758063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1500" kern="100" dirty="0" err="1">
                <a:ln w="57150">
                  <a:solidFill>
                    <a:srgbClr val="3D3333"/>
                  </a:solidFill>
                </a:ln>
                <a:solidFill>
                  <a:srgbClr val="688856"/>
                </a:solidFill>
                <a:latin typeface="SVN-Billo" panose="00000400000000000000" pitchFamily="2" charset="0"/>
                <a:ea typeface="字魂131号-酷乐潮玩体" panose="00000500000000000000" charset="-122"/>
                <a:cs typeface="Times New Roman" panose="02020603050405020304" pitchFamily="18" charset="0"/>
              </a:rPr>
              <a:t>Phân</a:t>
            </a:r>
            <a:r>
              <a:rPr lang="en-US" altLang="zh-CN" sz="11500" kern="100" dirty="0">
                <a:ln w="57150">
                  <a:solidFill>
                    <a:srgbClr val="3D3333"/>
                  </a:solidFill>
                </a:ln>
                <a:solidFill>
                  <a:srgbClr val="688856"/>
                </a:solidFill>
                <a:latin typeface="SVN-Billo" panose="00000400000000000000" pitchFamily="2" charset="0"/>
                <a:ea typeface="字魂131号-酷乐潮玩体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11500" kern="100" dirty="0" err="1">
                <a:ln w="57150">
                  <a:solidFill>
                    <a:srgbClr val="3D3333"/>
                  </a:solidFill>
                </a:ln>
                <a:solidFill>
                  <a:srgbClr val="688856"/>
                </a:solidFill>
                <a:latin typeface="SVN-Billo" panose="00000400000000000000" pitchFamily="2" charset="0"/>
                <a:ea typeface="字魂131号-酷乐潮玩体" panose="00000500000000000000" charset="-122"/>
                <a:cs typeface="Times New Roman" panose="02020603050405020304" pitchFamily="18" charset="0"/>
              </a:rPr>
              <a:t>Số</a:t>
            </a:r>
            <a:endParaRPr kumimoji="0" lang="en-US" altLang="zh-CN" sz="11500" b="0" i="0" u="none" strike="noStrike" kern="100" cap="none" spc="0" normalizeH="0" baseline="0" noProof="0" dirty="0">
              <a:ln w="57150">
                <a:solidFill>
                  <a:srgbClr val="3D3333"/>
                </a:solidFill>
              </a:ln>
              <a:solidFill>
                <a:srgbClr val="688856"/>
              </a:solidFill>
              <a:effectLst/>
              <a:uLnTx/>
              <a:uFillTx/>
              <a:latin typeface="SVN-Billo" panose="00000400000000000000" pitchFamily="2" charset="0"/>
              <a:ea typeface="字魂131号-酷乐潮玩体" panose="00000500000000000000" charset="-122"/>
              <a:cs typeface="Times New Roman" panose="02020603050405020304" pitchFamily="18" charset="0"/>
            </a:endParaRPr>
          </a:p>
        </p:txBody>
      </p:sp>
      <p:sp>
        <p:nvSpPr>
          <p:cNvPr id="20" name="六边形 19"/>
          <p:cNvSpPr/>
          <p:nvPr/>
        </p:nvSpPr>
        <p:spPr>
          <a:xfrm>
            <a:off x="5092382" y="47687"/>
            <a:ext cx="2007235" cy="630555"/>
          </a:xfrm>
          <a:prstGeom prst="hexagon">
            <a:avLst/>
          </a:prstGeom>
          <a:solidFill>
            <a:srgbClr val="F55E5F"/>
          </a:solidFill>
          <a:ln w="60325">
            <a:solidFill>
              <a:schemeClr val="bg1"/>
            </a:solidFill>
            <a:prstDash val="dash"/>
          </a:ln>
          <a:effectLst>
            <a:outerShdw blurRad="342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6" name="图片 15" descr="a30acd44c8ec558012d1f67c2a4d855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840000" flipV="1">
            <a:off x="9953625" y="-48260"/>
            <a:ext cx="2305685" cy="212344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0D45365-8C35-4860-A1A2-AA41F52849C8}"/>
              </a:ext>
            </a:extLst>
          </p:cNvPr>
          <p:cNvGrpSpPr/>
          <p:nvPr/>
        </p:nvGrpSpPr>
        <p:grpSpPr>
          <a:xfrm>
            <a:off x="145277" y="2510794"/>
            <a:ext cx="12192000" cy="1812486"/>
            <a:chOff x="145277" y="3045444"/>
            <a:chExt cx="12192000" cy="181248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55A7805-75F5-4DAA-B9A3-30A2551DCE6F}"/>
                </a:ext>
              </a:extLst>
            </p:cNvPr>
            <p:cNvSpPr/>
            <p:nvPr/>
          </p:nvSpPr>
          <p:spPr>
            <a:xfrm>
              <a:off x="145277" y="3045444"/>
              <a:ext cx="12192000" cy="1714056"/>
            </a:xfrm>
            <a:prstGeom prst="rect">
              <a:avLst/>
            </a:prstGeom>
            <a:solidFill>
              <a:srgbClr val="FAD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矩形 17">
              <a:extLst>
                <a:ext uri="{FF2B5EF4-FFF2-40B4-BE49-F238E27FC236}">
                  <a16:creationId xmlns:a16="http://schemas.microsoft.com/office/drawing/2014/main" id="{02D9A777-4C23-449C-A838-75964F72A3C0}"/>
                </a:ext>
              </a:extLst>
            </p:cNvPr>
            <p:cNvSpPr/>
            <p:nvPr/>
          </p:nvSpPr>
          <p:spPr>
            <a:xfrm>
              <a:off x="1848417" y="3103604"/>
              <a:ext cx="8495163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5400" b="1" kern="100" dirty="0" err="1"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Chúng</a:t>
              </a:r>
              <a:r>
                <a:rPr lang="en-US" altLang="zh-CN" sz="5400" b="1" kern="100" dirty="0"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 ta </a:t>
              </a:r>
              <a:r>
                <a:rPr lang="en-US" altLang="zh-CN" sz="5400" b="1" kern="100" dirty="0" err="1"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đã</a:t>
              </a:r>
              <a:r>
                <a:rPr lang="en-US" altLang="zh-CN" sz="5400" b="1" kern="100" dirty="0"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5400" b="1" kern="100" dirty="0" err="1"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5400" b="1" kern="100" dirty="0"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5400" b="1" kern="100" dirty="0" err="1"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học</a:t>
              </a:r>
              <a:r>
                <a:rPr lang="en-US" altLang="zh-CN" sz="5400" b="1" kern="100" dirty="0"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5400" b="1" kern="100" dirty="0" err="1"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những</a:t>
              </a:r>
              <a:r>
                <a:rPr lang="en-US" altLang="zh-CN" sz="5400" b="1" kern="100" dirty="0"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5400" b="1" kern="100" dirty="0" err="1"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gì</a:t>
              </a:r>
              <a:r>
                <a:rPr lang="en-US" altLang="zh-CN" sz="5400" b="1" kern="100" dirty="0"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5400" b="1" kern="100" dirty="0" err="1"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về</a:t>
              </a:r>
              <a:r>
                <a:rPr lang="en-US" altLang="zh-CN" sz="5400" b="1" kern="100" dirty="0"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5400" b="1" kern="100" dirty="0" err="1"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phân</a:t>
              </a:r>
              <a:r>
                <a:rPr lang="en-US" altLang="zh-CN" sz="5400" b="1" kern="100" dirty="0"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5400" b="1" kern="100" dirty="0" err="1"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số</a:t>
              </a:r>
              <a:r>
                <a:rPr lang="en-US" altLang="zh-CN" sz="5400" b="1" kern="100" dirty="0"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?</a:t>
              </a:r>
              <a:endParaRPr lang="en-US" altLang="zh-CN" sz="5400" b="1" kern="100" dirty="0">
                <a:solidFill>
                  <a:schemeClr val="tx1"/>
                </a:solidFill>
                <a:latin typeface="+mj-lt"/>
                <a:ea typeface="字魂131号-酷乐潮玩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CEB5F8B-C572-4700-9E00-017BC7D85284}"/>
              </a:ext>
            </a:extLst>
          </p:cNvPr>
          <p:cNvCxnSpPr>
            <a:cxnSpLocks/>
          </p:cNvCxnSpPr>
          <p:nvPr/>
        </p:nvCxnSpPr>
        <p:spPr>
          <a:xfrm flipH="1">
            <a:off x="1439269" y="2184920"/>
            <a:ext cx="4627424" cy="2347985"/>
          </a:xfrm>
          <a:prstGeom prst="straightConnector1">
            <a:avLst/>
          </a:prstGeom>
          <a:ln w="57150">
            <a:solidFill>
              <a:srgbClr val="14570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7">
            <a:extLst>
              <a:ext uri="{FF2B5EF4-FFF2-40B4-BE49-F238E27FC236}">
                <a16:creationId xmlns:a16="http://schemas.microsoft.com/office/drawing/2014/main" id="{22775D0B-49DF-4940-BA2A-5089A8B91FE7}"/>
              </a:ext>
            </a:extLst>
          </p:cNvPr>
          <p:cNvSpPr/>
          <p:nvPr/>
        </p:nvSpPr>
        <p:spPr>
          <a:xfrm>
            <a:off x="-278563" y="4532905"/>
            <a:ext cx="397338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5400" b="1" kern="100" dirty="0" err="1">
                <a:solidFill>
                  <a:schemeClr val="tx1"/>
                </a:solidFill>
                <a:latin typeface="+mj-lt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Phân</a:t>
            </a:r>
            <a:r>
              <a:rPr lang="en-US" altLang="zh-CN" sz="5400" b="1" kern="100" dirty="0">
                <a:solidFill>
                  <a:schemeClr val="tx1"/>
                </a:solidFill>
                <a:latin typeface="+mj-lt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kern="100" dirty="0" err="1">
                <a:solidFill>
                  <a:schemeClr val="tx1"/>
                </a:solidFill>
                <a:latin typeface="+mj-lt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5400" b="1" kern="100" dirty="0">
                <a:solidFill>
                  <a:schemeClr val="tx1"/>
                </a:solidFill>
                <a:latin typeface="+mj-lt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kern="100" dirty="0" err="1">
                <a:solidFill>
                  <a:schemeClr val="tx1"/>
                </a:solidFill>
                <a:latin typeface="+mj-lt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bằng</a:t>
            </a:r>
            <a:r>
              <a:rPr lang="en-US" altLang="zh-CN" sz="5400" b="1" kern="100" dirty="0">
                <a:solidFill>
                  <a:schemeClr val="tx1"/>
                </a:solidFill>
                <a:latin typeface="+mj-lt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kern="100" dirty="0" err="1">
                <a:solidFill>
                  <a:schemeClr val="tx1"/>
                </a:solidFill>
                <a:latin typeface="+mj-lt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nhau</a:t>
            </a:r>
            <a:endParaRPr lang="en-US" altLang="zh-CN" sz="5400" b="1" kern="100" dirty="0">
              <a:solidFill>
                <a:schemeClr val="tx1"/>
              </a:solidFill>
              <a:latin typeface="+mj-lt"/>
              <a:ea typeface="字魂131号-酷乐潮玩体" panose="00000500000000000000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8558C6D-CFB4-40CE-B32E-39731B8A7149}"/>
              </a:ext>
            </a:extLst>
          </p:cNvPr>
          <p:cNvCxnSpPr>
            <a:cxnSpLocks/>
          </p:cNvCxnSpPr>
          <p:nvPr/>
        </p:nvCxnSpPr>
        <p:spPr>
          <a:xfrm>
            <a:off x="6095999" y="2169889"/>
            <a:ext cx="0" cy="2122880"/>
          </a:xfrm>
          <a:prstGeom prst="straightConnector1">
            <a:avLst/>
          </a:prstGeom>
          <a:ln w="57150">
            <a:solidFill>
              <a:srgbClr val="14570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7">
            <a:extLst>
              <a:ext uri="{FF2B5EF4-FFF2-40B4-BE49-F238E27FC236}">
                <a16:creationId xmlns:a16="http://schemas.microsoft.com/office/drawing/2014/main" id="{4664F0B6-3E13-4228-9A69-28C9372E8570}"/>
              </a:ext>
            </a:extLst>
          </p:cNvPr>
          <p:cNvSpPr/>
          <p:nvPr/>
        </p:nvSpPr>
        <p:spPr>
          <a:xfrm>
            <a:off x="3936317" y="4224990"/>
            <a:ext cx="397338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5400" b="1" kern="100" dirty="0" err="1">
                <a:solidFill>
                  <a:schemeClr val="tx1"/>
                </a:solidFill>
                <a:latin typeface="+mj-lt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Rút</a:t>
            </a:r>
            <a:r>
              <a:rPr lang="en-US" altLang="zh-CN" sz="5400" b="1" kern="100" dirty="0">
                <a:solidFill>
                  <a:schemeClr val="tx1"/>
                </a:solidFill>
                <a:latin typeface="+mj-lt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kern="100" dirty="0" err="1">
                <a:solidFill>
                  <a:schemeClr val="tx1"/>
                </a:solidFill>
                <a:latin typeface="+mj-lt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gọn</a:t>
            </a:r>
            <a:r>
              <a:rPr lang="en-US" altLang="zh-CN" sz="5400" b="1" kern="100" dirty="0">
                <a:solidFill>
                  <a:schemeClr val="tx1"/>
                </a:solidFill>
                <a:latin typeface="+mj-lt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5400" b="1" kern="100" dirty="0" err="1">
                <a:solidFill>
                  <a:schemeClr val="tx1"/>
                </a:solidFill>
                <a:latin typeface="+mj-lt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quy</a:t>
            </a:r>
            <a:r>
              <a:rPr lang="en-US" altLang="zh-CN" sz="5400" b="1" kern="100" dirty="0">
                <a:solidFill>
                  <a:schemeClr val="tx1"/>
                </a:solidFill>
                <a:latin typeface="+mj-lt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kern="100" dirty="0" err="1">
                <a:solidFill>
                  <a:schemeClr val="tx1"/>
                </a:solidFill>
                <a:latin typeface="+mj-lt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đồng</a:t>
            </a:r>
            <a:r>
              <a:rPr lang="en-US" altLang="zh-CN" sz="5400" b="1" kern="100" dirty="0">
                <a:solidFill>
                  <a:schemeClr val="tx1"/>
                </a:solidFill>
                <a:latin typeface="+mj-lt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kern="100" dirty="0" err="1">
                <a:solidFill>
                  <a:schemeClr val="tx1"/>
                </a:solidFill>
                <a:latin typeface="+mj-lt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phân</a:t>
            </a:r>
            <a:r>
              <a:rPr lang="en-US" altLang="zh-CN" sz="5400" b="1" kern="100" dirty="0">
                <a:solidFill>
                  <a:schemeClr val="tx1"/>
                </a:solidFill>
                <a:latin typeface="+mj-lt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kern="100" dirty="0" err="1">
                <a:solidFill>
                  <a:schemeClr val="tx1"/>
                </a:solidFill>
                <a:latin typeface="+mj-lt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số</a:t>
            </a:r>
            <a:endParaRPr lang="en-US" altLang="zh-CN" sz="5400" b="1" kern="100" dirty="0">
              <a:solidFill>
                <a:schemeClr val="tx1"/>
              </a:solidFill>
              <a:latin typeface="+mj-lt"/>
              <a:ea typeface="字魂131号-酷乐潮玩体" panose="00000500000000000000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8736063-EB80-49DA-8CA3-8DD986A4C3E4}"/>
              </a:ext>
            </a:extLst>
          </p:cNvPr>
          <p:cNvCxnSpPr>
            <a:cxnSpLocks/>
          </p:cNvCxnSpPr>
          <p:nvPr/>
        </p:nvCxnSpPr>
        <p:spPr>
          <a:xfrm>
            <a:off x="6107585" y="2169889"/>
            <a:ext cx="3594124" cy="2066908"/>
          </a:xfrm>
          <a:prstGeom prst="straightConnector1">
            <a:avLst/>
          </a:prstGeom>
          <a:ln w="57150">
            <a:solidFill>
              <a:srgbClr val="14570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17">
            <a:extLst>
              <a:ext uri="{FF2B5EF4-FFF2-40B4-BE49-F238E27FC236}">
                <a16:creationId xmlns:a16="http://schemas.microsoft.com/office/drawing/2014/main" id="{71287113-D32C-470C-A1E4-277A53244EAC}"/>
              </a:ext>
            </a:extLst>
          </p:cNvPr>
          <p:cNvSpPr/>
          <p:nvPr/>
        </p:nvSpPr>
        <p:spPr>
          <a:xfrm>
            <a:off x="7744323" y="4242138"/>
            <a:ext cx="397338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5400" b="1" kern="100" dirty="0" err="1">
                <a:solidFill>
                  <a:schemeClr val="tx1"/>
                </a:solidFill>
                <a:latin typeface="+mj-lt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5400" b="1" kern="100" dirty="0">
                <a:solidFill>
                  <a:schemeClr val="tx1"/>
                </a:solidFill>
                <a:latin typeface="+mj-lt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kern="100" dirty="0" err="1">
                <a:solidFill>
                  <a:schemeClr val="tx1"/>
                </a:solidFill>
                <a:latin typeface="+mj-lt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phép</a:t>
            </a:r>
            <a:r>
              <a:rPr lang="en-US" altLang="zh-CN" sz="5400" b="1" kern="100" dirty="0">
                <a:solidFill>
                  <a:schemeClr val="tx1"/>
                </a:solidFill>
                <a:latin typeface="+mj-lt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kern="100" dirty="0" err="1">
                <a:solidFill>
                  <a:schemeClr val="tx1"/>
                </a:solidFill>
                <a:latin typeface="+mj-lt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tính</a:t>
            </a:r>
            <a:r>
              <a:rPr lang="en-US" altLang="zh-CN" sz="5400" b="1" kern="100" dirty="0">
                <a:solidFill>
                  <a:schemeClr val="tx1"/>
                </a:solidFill>
                <a:latin typeface="+mj-lt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kern="100" dirty="0" err="1">
                <a:solidFill>
                  <a:schemeClr val="tx1"/>
                </a:solidFill>
                <a:latin typeface="+mj-lt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với</a:t>
            </a:r>
            <a:r>
              <a:rPr lang="en-US" altLang="zh-CN" sz="5400" b="1" kern="100" dirty="0">
                <a:solidFill>
                  <a:schemeClr val="tx1"/>
                </a:solidFill>
                <a:latin typeface="+mj-lt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kern="100" dirty="0" err="1">
                <a:solidFill>
                  <a:schemeClr val="tx1"/>
                </a:solidFill>
                <a:latin typeface="+mj-lt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phân</a:t>
            </a:r>
            <a:r>
              <a:rPr lang="en-US" altLang="zh-CN" sz="5400" b="1" kern="100" dirty="0">
                <a:solidFill>
                  <a:schemeClr val="tx1"/>
                </a:solidFill>
                <a:latin typeface="+mj-lt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kern="100" dirty="0" err="1">
                <a:solidFill>
                  <a:schemeClr val="tx1"/>
                </a:solidFill>
                <a:latin typeface="+mj-lt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số</a:t>
            </a:r>
            <a:endParaRPr lang="en-US" altLang="zh-CN" sz="5400" b="1" kern="100" dirty="0">
              <a:solidFill>
                <a:schemeClr val="tx1"/>
              </a:solidFill>
              <a:latin typeface="+mj-lt"/>
              <a:ea typeface="字魂131号-酷乐潮玩体" panose="00000500000000000000" pitchFamily="2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130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20" grpId="0" animBg="1"/>
      <p:bldP spid="17" grpId="0"/>
      <p:bldP spid="19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985" y="0"/>
            <a:ext cx="12185015" cy="6972935"/>
          </a:xfrm>
          <a:prstGeom prst="rect">
            <a:avLst/>
          </a:prstGeom>
        </p:spPr>
      </p:pic>
      <p:sp>
        <p:nvSpPr>
          <p:cNvPr id="12" name="剪去对角的矩形 11"/>
          <p:cNvSpPr/>
          <p:nvPr/>
        </p:nvSpPr>
        <p:spPr>
          <a:xfrm>
            <a:off x="3114040" y="2711450"/>
            <a:ext cx="8731250" cy="1868805"/>
          </a:xfrm>
          <a:prstGeom prst="snip2DiagRect">
            <a:avLst>
              <a:gd name="adj1" fmla="val 0"/>
              <a:gd name="adj2" fmla="val 17601"/>
            </a:avLst>
          </a:prstGeom>
          <a:solidFill>
            <a:schemeClr val="bg1"/>
          </a:solidFill>
          <a:ln w="76200" cmpd="thinThick">
            <a:solidFill>
              <a:srgbClr val="F55E5F"/>
            </a:solidFill>
            <a:prstDash val="sysDash"/>
          </a:ln>
          <a:effectLst>
            <a:outerShdw blurRad="4572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109985" y="2835210"/>
            <a:ext cx="758063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0" i="0" u="none" strike="noStrike" kern="100" cap="none" spc="0" normalizeH="0" baseline="0" noProof="0" dirty="0">
                <a:ln w="57150">
                  <a:solidFill>
                    <a:srgbClr val="3D3333"/>
                  </a:solidFill>
                </a:ln>
                <a:solidFill>
                  <a:srgbClr val="688856"/>
                </a:solidFill>
                <a:effectLst/>
                <a:uLnTx/>
                <a:uFillTx/>
                <a:latin typeface="SVN-Billo" panose="00000400000000000000" pitchFamily="2" charset="0"/>
                <a:ea typeface="字魂131号-酷乐潮玩体" panose="00000500000000000000" charset="-122"/>
                <a:cs typeface="Times New Roman" panose="02020603050405020304" pitchFamily="18" charset="0"/>
              </a:rPr>
              <a:t>LUYỆN</a:t>
            </a:r>
            <a:r>
              <a:rPr kumimoji="0" lang="en-US" altLang="zh-CN" sz="11500" b="0" i="0" u="none" strike="noStrike" kern="100" cap="none" spc="0" normalizeH="0" noProof="0" dirty="0">
                <a:ln w="57150">
                  <a:solidFill>
                    <a:srgbClr val="3D3333"/>
                  </a:solidFill>
                </a:ln>
                <a:solidFill>
                  <a:srgbClr val="688856"/>
                </a:solidFill>
                <a:effectLst/>
                <a:uLnTx/>
                <a:uFillTx/>
                <a:latin typeface="SVN-Billo" panose="00000400000000000000" pitchFamily="2" charset="0"/>
                <a:ea typeface="字魂131号-酷乐潮玩体" panose="00000500000000000000" charset="-122"/>
                <a:cs typeface="Times New Roman" panose="02020603050405020304" pitchFamily="18" charset="0"/>
              </a:rPr>
              <a:t> TẬP</a:t>
            </a:r>
            <a:endParaRPr kumimoji="0" lang="en-US" altLang="zh-CN" sz="11500" b="0" i="0" u="none" strike="noStrike" kern="100" cap="none" spc="0" normalizeH="0" baseline="0" noProof="0" dirty="0">
              <a:ln w="57150">
                <a:solidFill>
                  <a:srgbClr val="3D3333"/>
                </a:solidFill>
              </a:ln>
              <a:solidFill>
                <a:srgbClr val="688856"/>
              </a:solidFill>
              <a:effectLst/>
              <a:uLnTx/>
              <a:uFillTx/>
              <a:latin typeface="SVN-Billo" panose="00000400000000000000" pitchFamily="2" charset="0"/>
              <a:ea typeface="字魂131号-酷乐潮玩体" panose="00000500000000000000" charset="-122"/>
              <a:cs typeface="Times New Roman" panose="02020603050405020304" pitchFamily="18" charset="0"/>
            </a:endParaRPr>
          </a:p>
        </p:txBody>
      </p:sp>
      <p:sp>
        <p:nvSpPr>
          <p:cNvPr id="20" name="六边形 19"/>
          <p:cNvSpPr/>
          <p:nvPr/>
        </p:nvSpPr>
        <p:spPr>
          <a:xfrm>
            <a:off x="6565265" y="2322195"/>
            <a:ext cx="2007235" cy="630555"/>
          </a:xfrm>
          <a:prstGeom prst="hexagon">
            <a:avLst/>
          </a:prstGeom>
          <a:solidFill>
            <a:srgbClr val="F55E5F"/>
          </a:solidFill>
          <a:ln w="60325">
            <a:solidFill>
              <a:schemeClr val="bg1"/>
            </a:solidFill>
            <a:prstDash val="dash"/>
          </a:ln>
          <a:effectLst>
            <a:outerShdw blurRad="342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8" name="图片 27" descr="cce033a034849978efb759c6e01257d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9980000">
            <a:off x="3128010" y="2708275"/>
            <a:ext cx="762000" cy="760730"/>
          </a:xfrm>
          <a:prstGeom prst="rect">
            <a:avLst/>
          </a:prstGeom>
        </p:spPr>
      </p:pic>
      <p:pic>
        <p:nvPicPr>
          <p:cNvPr id="15" name="图片 14" descr="cce033a034849978efb759c6e01257d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620000" flipH="1">
            <a:off x="11142980" y="3731895"/>
            <a:ext cx="762000" cy="760730"/>
          </a:xfrm>
          <a:prstGeom prst="rect">
            <a:avLst/>
          </a:prstGeom>
        </p:spPr>
      </p:pic>
      <p:pic>
        <p:nvPicPr>
          <p:cNvPr id="16" name="图片 15" descr="a30acd44c8ec558012d1f67c2a4d855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840000" flipV="1">
            <a:off x="9953625" y="-48260"/>
            <a:ext cx="2305685" cy="21234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775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剪去对角的矩形 1"/>
          <p:cNvSpPr/>
          <p:nvPr/>
        </p:nvSpPr>
        <p:spPr>
          <a:xfrm>
            <a:off x="349322" y="462693"/>
            <a:ext cx="11525885" cy="6154420"/>
          </a:xfrm>
          <a:prstGeom prst="snip2DiagRect">
            <a:avLst>
              <a:gd name="adj1" fmla="val 0"/>
              <a:gd name="adj2" fmla="val 6778"/>
            </a:avLst>
          </a:prstGeom>
          <a:solidFill>
            <a:schemeClr val="bg1"/>
          </a:solidFill>
          <a:ln w="76200" cmpd="thinThick">
            <a:solidFill>
              <a:srgbClr val="F55E5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9dba16f985a09400a59eb1db9084238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4789" y="4641407"/>
            <a:ext cx="1862660" cy="186266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3F9E8EB-FC49-46E1-82C0-84A30D1BB734}"/>
              </a:ext>
            </a:extLst>
          </p:cNvPr>
          <p:cNvGrpSpPr/>
          <p:nvPr/>
        </p:nvGrpSpPr>
        <p:grpSpPr>
          <a:xfrm>
            <a:off x="1038186" y="1729460"/>
            <a:ext cx="10595152" cy="1145781"/>
            <a:chOff x="1038186" y="1729460"/>
            <a:chExt cx="10595152" cy="1145781"/>
          </a:xfrm>
        </p:grpSpPr>
        <p:sp>
          <p:nvSpPr>
            <p:cNvPr id="7" name="矩形 17">
              <a:extLst>
                <a:ext uri="{FF2B5EF4-FFF2-40B4-BE49-F238E27FC236}">
                  <a16:creationId xmlns:a16="http://schemas.microsoft.com/office/drawing/2014/main" id="{5AA9146C-7FE0-4101-89F9-521474E639D8}"/>
                </a:ext>
              </a:extLst>
            </p:cNvPr>
            <p:cNvSpPr/>
            <p:nvPr/>
          </p:nvSpPr>
          <p:spPr>
            <a:xfrm>
              <a:off x="1604180" y="1769242"/>
              <a:ext cx="1002915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defRPr/>
              </a:pPr>
              <a:r>
                <a:rPr lang="en-US" altLang="zh-CN" sz="3600" b="1" kern="100" dirty="0" err="1"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là</a:t>
              </a:r>
              <a:r>
                <a:rPr lang="en-US" altLang="zh-CN" sz="3600" b="1" kern="100" dirty="0"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kern="100" dirty="0" err="1"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phân</a:t>
              </a:r>
              <a:r>
                <a:rPr lang="en-US" altLang="zh-CN" sz="3600" b="1" kern="100" dirty="0"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kern="100" dirty="0" err="1"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số</a:t>
              </a:r>
              <a:r>
                <a:rPr lang="en-US" altLang="zh-CN" sz="3600" b="1" kern="100" dirty="0"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kern="100" dirty="0" err="1"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chỉ</a:t>
              </a:r>
              <a:r>
                <a:rPr lang="en-US" altLang="zh-CN" sz="3600" b="1" kern="100" dirty="0"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kern="100" dirty="0" err="1"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phần</a:t>
              </a:r>
              <a:r>
                <a:rPr lang="en-US" altLang="zh-CN" sz="3600" b="1" kern="100" dirty="0"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kern="100" dirty="0" err="1"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đã</a:t>
              </a:r>
              <a:r>
                <a:rPr lang="en-US" altLang="zh-CN" sz="3600" b="1" kern="100" dirty="0"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kern="100" dirty="0" err="1"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tô</a:t>
              </a:r>
              <a:r>
                <a:rPr lang="en-US" altLang="zh-CN" sz="3600" b="1" kern="100" dirty="0"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kern="100" dirty="0" err="1"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màu</a:t>
              </a:r>
              <a:r>
                <a:rPr lang="en-US" altLang="zh-CN" sz="3600" b="1" kern="100" dirty="0"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kern="100" dirty="0" err="1"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3600" b="1" kern="100" dirty="0"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kern="100" dirty="0" err="1"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hình</a:t>
              </a:r>
              <a:r>
                <a:rPr lang="en-US" altLang="zh-CN" sz="3600" b="1" kern="100" dirty="0"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kern="100" dirty="0" err="1"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nào</a:t>
              </a:r>
              <a:r>
                <a:rPr lang="en-US" altLang="zh-CN" sz="3600" b="1" kern="100" dirty="0"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?</a:t>
              </a:r>
              <a:endParaRPr lang="en-US" altLang="zh-CN" sz="3600" b="1" kern="100" dirty="0">
                <a:solidFill>
                  <a:schemeClr val="tx1"/>
                </a:solidFill>
                <a:latin typeface="+mj-lt"/>
                <a:ea typeface="字魂131号-酷乐潮玩体" panose="00000500000000000000" pitchFamily="2" charset="-122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矩形 17">
                  <a:extLst>
                    <a:ext uri="{FF2B5EF4-FFF2-40B4-BE49-F238E27FC236}">
                      <a16:creationId xmlns:a16="http://schemas.microsoft.com/office/drawing/2014/main" id="{7072B122-64BE-4C2D-8850-ABB8F9FBB0FF}"/>
                    </a:ext>
                  </a:extLst>
                </p:cNvPr>
                <p:cNvSpPr/>
                <p:nvPr/>
              </p:nvSpPr>
              <p:spPr>
                <a:xfrm>
                  <a:off x="1038186" y="1729460"/>
                  <a:ext cx="565994" cy="114578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l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zh-CN" sz="3600" b="1" i="1" kern="10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字魂131号-酷乐潮玩体" panose="00000500000000000000" pitchFamily="2" charset="-122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3600" b="1" i="1" kern="10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字魂131号-酷乐潮玩体" panose="00000500000000000000" pitchFamily="2" charset="-122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altLang="zh-CN" sz="3600" b="1" i="1" kern="10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字魂131号-酷乐潮玩体" panose="00000500000000000000" pitchFamily="2" charset="-122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en-US" altLang="zh-CN" sz="3600" b="1" kern="100" dirty="0">
                    <a:solidFill>
                      <a:schemeClr val="tx1"/>
                    </a:solidFill>
                    <a:latin typeface="+mj-lt"/>
                    <a:ea typeface="字魂131号-酷乐潮玩体" panose="00000500000000000000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矩形 17">
                  <a:extLst>
                    <a:ext uri="{FF2B5EF4-FFF2-40B4-BE49-F238E27FC236}">
                      <a16:creationId xmlns:a16="http://schemas.microsoft.com/office/drawing/2014/main" id="{7072B122-64BE-4C2D-8850-ABB8F9FBB0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8186" y="1729460"/>
                  <a:ext cx="565994" cy="114578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文本框 28">
            <a:extLst>
              <a:ext uri="{FF2B5EF4-FFF2-40B4-BE49-F238E27FC236}">
                <a16:creationId xmlns:a16="http://schemas.microsoft.com/office/drawing/2014/main" id="{10E118D9-B44F-424C-8612-EFD80C8E27EF}"/>
              </a:ext>
            </a:extLst>
          </p:cNvPr>
          <p:cNvSpPr txBox="1"/>
          <p:nvPr/>
        </p:nvSpPr>
        <p:spPr>
          <a:xfrm>
            <a:off x="1294306" y="923327"/>
            <a:ext cx="10634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4000" dirty="0" err="1" smtClean="0">
                <a:solidFill>
                  <a:srgbClr val="D7353F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Khoanh</a:t>
            </a:r>
            <a:r>
              <a:rPr lang="en-US" altLang="zh-CN" sz="4000" dirty="0" smtClean="0">
                <a:solidFill>
                  <a:srgbClr val="D7353F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 </a:t>
            </a:r>
            <a:r>
              <a:rPr lang="en-US" altLang="zh-CN" sz="4000" dirty="0" err="1">
                <a:solidFill>
                  <a:srgbClr val="D7353F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vào</a:t>
            </a:r>
            <a:r>
              <a:rPr lang="en-US" altLang="zh-CN" sz="4000" dirty="0">
                <a:solidFill>
                  <a:srgbClr val="D7353F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 </a:t>
            </a:r>
            <a:r>
              <a:rPr lang="en-US" altLang="zh-CN" sz="4000" dirty="0" err="1">
                <a:solidFill>
                  <a:srgbClr val="D7353F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chữ</a:t>
            </a:r>
            <a:r>
              <a:rPr lang="en-US" altLang="zh-CN" sz="4000" dirty="0">
                <a:solidFill>
                  <a:srgbClr val="D7353F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 </a:t>
            </a:r>
            <a:r>
              <a:rPr lang="en-US" altLang="zh-CN" sz="4000" dirty="0" err="1">
                <a:solidFill>
                  <a:srgbClr val="D7353F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đặt</a:t>
            </a:r>
            <a:r>
              <a:rPr lang="en-US" altLang="zh-CN" sz="4000" dirty="0">
                <a:solidFill>
                  <a:srgbClr val="D7353F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 </a:t>
            </a:r>
            <a:r>
              <a:rPr lang="en-US" altLang="zh-CN" sz="4000" dirty="0" err="1">
                <a:solidFill>
                  <a:srgbClr val="D7353F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trước</a:t>
            </a:r>
            <a:r>
              <a:rPr lang="en-US" altLang="zh-CN" sz="4000" dirty="0">
                <a:solidFill>
                  <a:srgbClr val="D7353F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 </a:t>
            </a:r>
            <a:r>
              <a:rPr lang="en-US" altLang="zh-CN" sz="4000" dirty="0" err="1">
                <a:solidFill>
                  <a:srgbClr val="D7353F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câu</a:t>
            </a:r>
            <a:r>
              <a:rPr lang="en-US" altLang="zh-CN" sz="4000" dirty="0">
                <a:solidFill>
                  <a:srgbClr val="D7353F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 </a:t>
            </a:r>
            <a:r>
              <a:rPr lang="en-US" altLang="zh-CN" sz="4000" dirty="0" err="1">
                <a:solidFill>
                  <a:srgbClr val="D7353F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trả</a:t>
            </a:r>
            <a:r>
              <a:rPr lang="en-US" altLang="zh-CN" sz="4000" dirty="0">
                <a:solidFill>
                  <a:srgbClr val="D7353F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 </a:t>
            </a:r>
            <a:r>
              <a:rPr lang="en-US" altLang="zh-CN" sz="4000" dirty="0" err="1">
                <a:solidFill>
                  <a:srgbClr val="D7353F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lời</a:t>
            </a:r>
            <a:r>
              <a:rPr lang="en-US" altLang="zh-CN" sz="4000" dirty="0">
                <a:solidFill>
                  <a:srgbClr val="D7353F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 </a:t>
            </a:r>
            <a:r>
              <a:rPr lang="en-US" altLang="zh-CN" sz="4000" dirty="0" err="1">
                <a:solidFill>
                  <a:srgbClr val="D7353F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đúng</a:t>
            </a:r>
            <a:r>
              <a:rPr lang="en-US" altLang="zh-CN" sz="4000" dirty="0">
                <a:solidFill>
                  <a:srgbClr val="D7353F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: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6F129E8-0112-4190-BCA1-A96FE4FEBC97}"/>
              </a:ext>
            </a:extLst>
          </p:cNvPr>
          <p:cNvGrpSpPr/>
          <p:nvPr/>
        </p:nvGrpSpPr>
        <p:grpSpPr>
          <a:xfrm>
            <a:off x="1820565" y="3249082"/>
            <a:ext cx="1510749" cy="1510749"/>
            <a:chOff x="2178375" y="2779647"/>
            <a:chExt cx="1510749" cy="151074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DC3C50C-3CFF-4B89-A5BA-AC3A94E32A51}"/>
                </a:ext>
              </a:extLst>
            </p:cNvPr>
            <p:cNvGrpSpPr/>
            <p:nvPr/>
          </p:nvGrpSpPr>
          <p:grpSpPr>
            <a:xfrm>
              <a:off x="2178375" y="2779647"/>
              <a:ext cx="1510749" cy="506892"/>
              <a:chOff x="2178375" y="2779647"/>
              <a:chExt cx="1510749" cy="506892"/>
            </a:xfrm>
            <a:solidFill>
              <a:schemeClr val="bg1"/>
            </a:solidFill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4396D94-6926-42CB-9472-5D9D86F9D402}"/>
                  </a:ext>
                </a:extLst>
              </p:cNvPr>
              <p:cNvSpPr/>
              <p:nvPr/>
            </p:nvSpPr>
            <p:spPr>
              <a:xfrm>
                <a:off x="2178375" y="2779647"/>
                <a:ext cx="503583" cy="506892"/>
              </a:xfrm>
              <a:prstGeom prst="rect">
                <a:avLst/>
              </a:prstGeom>
              <a:grpFill/>
              <a:ln w="28575">
                <a:solidFill>
                  <a:srgbClr val="2A26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592E7AC-C259-4D7C-90E1-9B8E671AF1BD}"/>
                  </a:ext>
                </a:extLst>
              </p:cNvPr>
              <p:cNvSpPr/>
              <p:nvPr/>
            </p:nvSpPr>
            <p:spPr>
              <a:xfrm>
                <a:off x="2681958" y="2779647"/>
                <a:ext cx="503583" cy="506892"/>
              </a:xfrm>
              <a:prstGeom prst="rect">
                <a:avLst/>
              </a:prstGeom>
              <a:grpFill/>
              <a:ln w="28575">
                <a:solidFill>
                  <a:srgbClr val="2A26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A09DEBF-CBB4-4A23-834A-953E6999CD58}"/>
                  </a:ext>
                </a:extLst>
              </p:cNvPr>
              <p:cNvSpPr/>
              <p:nvPr/>
            </p:nvSpPr>
            <p:spPr>
              <a:xfrm>
                <a:off x="3185541" y="2779647"/>
                <a:ext cx="503583" cy="506892"/>
              </a:xfrm>
              <a:prstGeom prst="rect">
                <a:avLst/>
              </a:prstGeom>
              <a:grpFill/>
              <a:ln w="28575">
                <a:solidFill>
                  <a:srgbClr val="2A26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7D5A5DD-7B6C-4E50-856F-41CDC4B1916F}"/>
                </a:ext>
              </a:extLst>
            </p:cNvPr>
            <p:cNvGrpSpPr/>
            <p:nvPr/>
          </p:nvGrpSpPr>
          <p:grpSpPr>
            <a:xfrm rot="5400000">
              <a:off x="2672949" y="3281576"/>
              <a:ext cx="1510749" cy="506892"/>
              <a:chOff x="2178375" y="2779647"/>
              <a:chExt cx="1510749" cy="506892"/>
            </a:xfrm>
            <a:solidFill>
              <a:schemeClr val="bg1"/>
            </a:solidFill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F67FA7A-96FE-4B14-AACD-0677DA7D2C5E}"/>
                  </a:ext>
                </a:extLst>
              </p:cNvPr>
              <p:cNvSpPr/>
              <p:nvPr/>
            </p:nvSpPr>
            <p:spPr>
              <a:xfrm>
                <a:off x="2178375" y="2779647"/>
                <a:ext cx="503583" cy="506892"/>
              </a:xfrm>
              <a:prstGeom prst="rect">
                <a:avLst/>
              </a:prstGeom>
              <a:solidFill>
                <a:srgbClr val="F55E5F"/>
              </a:solidFill>
              <a:ln w="28575">
                <a:solidFill>
                  <a:srgbClr val="2A26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CDE1CB0-9D0F-4A08-98C5-648A6EE1A795}"/>
                  </a:ext>
                </a:extLst>
              </p:cNvPr>
              <p:cNvSpPr/>
              <p:nvPr/>
            </p:nvSpPr>
            <p:spPr>
              <a:xfrm>
                <a:off x="2681958" y="2779647"/>
                <a:ext cx="503583" cy="506892"/>
              </a:xfrm>
              <a:prstGeom prst="rect">
                <a:avLst/>
              </a:prstGeom>
              <a:grpFill/>
              <a:ln w="28575">
                <a:solidFill>
                  <a:srgbClr val="2A26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0D21FAC-D465-407A-9A8B-9B3EC733F718}"/>
                  </a:ext>
                </a:extLst>
              </p:cNvPr>
              <p:cNvSpPr/>
              <p:nvPr/>
            </p:nvSpPr>
            <p:spPr>
              <a:xfrm>
                <a:off x="3185541" y="2779647"/>
                <a:ext cx="503583" cy="506892"/>
              </a:xfrm>
              <a:prstGeom prst="rect">
                <a:avLst/>
              </a:prstGeom>
              <a:grpFill/>
              <a:ln w="28575">
                <a:solidFill>
                  <a:srgbClr val="2A26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68E28927-2FB6-4E23-A67C-33C6B73C8F3B}"/>
              </a:ext>
            </a:extLst>
          </p:cNvPr>
          <p:cNvGrpSpPr/>
          <p:nvPr/>
        </p:nvGrpSpPr>
        <p:grpSpPr>
          <a:xfrm rot="5400000">
            <a:off x="6117955" y="3273290"/>
            <a:ext cx="2513631" cy="994822"/>
            <a:chOff x="7300647" y="2673625"/>
            <a:chExt cx="2513631" cy="994822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5B555FBB-431B-4C1D-94E5-A890A791E37E}"/>
                </a:ext>
              </a:extLst>
            </p:cNvPr>
            <p:cNvGrpSpPr/>
            <p:nvPr/>
          </p:nvGrpSpPr>
          <p:grpSpPr>
            <a:xfrm>
              <a:off x="7300647" y="2673625"/>
              <a:ext cx="2512811" cy="508893"/>
              <a:chOff x="7300647" y="2673625"/>
              <a:chExt cx="2512811" cy="508893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F5B5741E-73E4-42D0-90DE-52BA8D347527}"/>
                  </a:ext>
                </a:extLst>
              </p:cNvPr>
              <p:cNvGrpSpPr/>
              <p:nvPr/>
            </p:nvGrpSpPr>
            <p:grpSpPr>
              <a:xfrm>
                <a:off x="7300647" y="2673625"/>
                <a:ext cx="1510749" cy="506892"/>
                <a:chOff x="2178375" y="2779647"/>
                <a:chExt cx="1510749" cy="506892"/>
              </a:xfrm>
              <a:solidFill>
                <a:schemeClr val="bg1"/>
              </a:solidFill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211BFBA7-FBFA-487D-86F5-7D79B3CD735F}"/>
                    </a:ext>
                  </a:extLst>
                </p:cNvPr>
                <p:cNvSpPr/>
                <p:nvPr/>
              </p:nvSpPr>
              <p:spPr>
                <a:xfrm>
                  <a:off x="2178375" y="2779647"/>
                  <a:ext cx="503583" cy="506892"/>
                </a:xfrm>
                <a:prstGeom prst="rect">
                  <a:avLst/>
                </a:prstGeom>
                <a:solidFill>
                  <a:srgbClr val="F55E5F"/>
                </a:solidFill>
                <a:ln w="28575">
                  <a:solidFill>
                    <a:srgbClr val="2A262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D99492E1-8590-488C-A158-7DD172011CC2}"/>
                    </a:ext>
                  </a:extLst>
                </p:cNvPr>
                <p:cNvSpPr/>
                <p:nvPr/>
              </p:nvSpPr>
              <p:spPr>
                <a:xfrm>
                  <a:off x="2681958" y="2779647"/>
                  <a:ext cx="503583" cy="506892"/>
                </a:xfrm>
                <a:prstGeom prst="rect">
                  <a:avLst/>
                </a:prstGeom>
                <a:solidFill>
                  <a:srgbClr val="F55E5F"/>
                </a:solidFill>
                <a:ln w="28575">
                  <a:solidFill>
                    <a:srgbClr val="2A262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BB7D2B21-186D-4F80-AE36-9AF6FCAB732D}"/>
                    </a:ext>
                  </a:extLst>
                </p:cNvPr>
                <p:cNvSpPr/>
                <p:nvPr/>
              </p:nvSpPr>
              <p:spPr>
                <a:xfrm>
                  <a:off x="3185541" y="2779647"/>
                  <a:ext cx="503583" cy="506892"/>
                </a:xfrm>
                <a:prstGeom prst="rect">
                  <a:avLst/>
                </a:prstGeom>
                <a:grpFill/>
                <a:ln w="28575">
                  <a:solidFill>
                    <a:srgbClr val="2A262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127FF9E6-B6BA-4960-8650-EC40DDCCA7AF}"/>
                  </a:ext>
                </a:extLst>
              </p:cNvPr>
              <p:cNvSpPr/>
              <p:nvPr/>
            </p:nvSpPr>
            <p:spPr>
              <a:xfrm>
                <a:off x="8806290" y="2673625"/>
                <a:ext cx="503583" cy="50689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2A26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71B12E80-6097-4484-8DEB-DCEB77BFE4FD}"/>
                  </a:ext>
                </a:extLst>
              </p:cNvPr>
              <p:cNvSpPr/>
              <p:nvPr/>
            </p:nvSpPr>
            <p:spPr>
              <a:xfrm>
                <a:off x="9309875" y="2675626"/>
                <a:ext cx="503583" cy="50689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2A26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07E38AF9-5299-4D04-B27C-77289E64733B}"/>
                </a:ext>
              </a:extLst>
            </p:cNvPr>
            <p:cNvGrpSpPr/>
            <p:nvPr/>
          </p:nvGrpSpPr>
          <p:grpSpPr>
            <a:xfrm>
              <a:off x="7301467" y="3161153"/>
              <a:ext cx="2512811" cy="507294"/>
              <a:chOff x="7300647" y="2673625"/>
              <a:chExt cx="2512811" cy="507294"/>
            </a:xfrm>
          </p:grpSpPr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9A3CF48E-50A6-4C06-A31E-578D32087A32}"/>
                  </a:ext>
                </a:extLst>
              </p:cNvPr>
              <p:cNvGrpSpPr/>
              <p:nvPr/>
            </p:nvGrpSpPr>
            <p:grpSpPr>
              <a:xfrm>
                <a:off x="7300647" y="2673625"/>
                <a:ext cx="1510749" cy="506892"/>
                <a:chOff x="2178375" y="2779647"/>
                <a:chExt cx="1510749" cy="506892"/>
              </a:xfrm>
              <a:solidFill>
                <a:schemeClr val="bg1"/>
              </a:solidFill>
            </p:grpSpPr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4BD70170-7413-4B7C-9D90-C76BC295C450}"/>
                    </a:ext>
                  </a:extLst>
                </p:cNvPr>
                <p:cNvSpPr/>
                <p:nvPr/>
              </p:nvSpPr>
              <p:spPr>
                <a:xfrm>
                  <a:off x="2178375" y="2779647"/>
                  <a:ext cx="503583" cy="506892"/>
                </a:xfrm>
                <a:prstGeom prst="rect">
                  <a:avLst/>
                </a:prstGeom>
                <a:solidFill>
                  <a:srgbClr val="F55E5F"/>
                </a:solidFill>
                <a:ln w="28575">
                  <a:solidFill>
                    <a:srgbClr val="2A262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5C0F9F3E-EBE7-4B44-A91A-0341E6FE7D3B}"/>
                    </a:ext>
                  </a:extLst>
                </p:cNvPr>
                <p:cNvSpPr/>
                <p:nvPr/>
              </p:nvSpPr>
              <p:spPr>
                <a:xfrm>
                  <a:off x="2681958" y="2779647"/>
                  <a:ext cx="503583" cy="506892"/>
                </a:xfrm>
                <a:prstGeom prst="rect">
                  <a:avLst/>
                </a:prstGeom>
                <a:solidFill>
                  <a:srgbClr val="F55E5F"/>
                </a:solidFill>
                <a:ln w="28575">
                  <a:solidFill>
                    <a:srgbClr val="2A262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058B56B2-BD30-4B93-B1ED-487E35BDA415}"/>
                    </a:ext>
                  </a:extLst>
                </p:cNvPr>
                <p:cNvSpPr/>
                <p:nvPr/>
              </p:nvSpPr>
              <p:spPr>
                <a:xfrm>
                  <a:off x="3185541" y="2779647"/>
                  <a:ext cx="503583" cy="506892"/>
                </a:xfrm>
                <a:prstGeom prst="rect">
                  <a:avLst/>
                </a:prstGeom>
                <a:grpFill/>
                <a:ln w="28575">
                  <a:solidFill>
                    <a:srgbClr val="2A262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565F71C2-98D9-4C70-AE28-D44725C746A4}"/>
                  </a:ext>
                </a:extLst>
              </p:cNvPr>
              <p:cNvSpPr/>
              <p:nvPr/>
            </p:nvSpPr>
            <p:spPr>
              <a:xfrm>
                <a:off x="8806290" y="2673625"/>
                <a:ext cx="503583" cy="50689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2A26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8F26D3A8-367E-44A3-A8D2-4B96B940AB35}"/>
                  </a:ext>
                </a:extLst>
              </p:cNvPr>
              <p:cNvSpPr/>
              <p:nvPr/>
            </p:nvSpPr>
            <p:spPr>
              <a:xfrm>
                <a:off x="9309875" y="2674027"/>
                <a:ext cx="503583" cy="50689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2A26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sp>
        <p:nvSpPr>
          <p:cNvPr id="82" name="Oval 81">
            <a:extLst>
              <a:ext uri="{FF2B5EF4-FFF2-40B4-BE49-F238E27FC236}">
                <a16:creationId xmlns:a16="http://schemas.microsoft.com/office/drawing/2014/main" id="{D01775C7-5886-4645-8B6A-A2311640FDDD}"/>
              </a:ext>
            </a:extLst>
          </p:cNvPr>
          <p:cNvSpPr/>
          <p:nvPr/>
        </p:nvSpPr>
        <p:spPr>
          <a:xfrm>
            <a:off x="9374933" y="3504783"/>
            <a:ext cx="646331" cy="64633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5905408A-14A5-4813-96EA-F5B6F894D443}"/>
              </a:ext>
            </a:extLst>
          </p:cNvPr>
          <p:cNvSpPr/>
          <p:nvPr/>
        </p:nvSpPr>
        <p:spPr>
          <a:xfrm>
            <a:off x="9054220" y="2893572"/>
            <a:ext cx="646331" cy="646331"/>
          </a:xfrm>
          <a:prstGeom prst="ellipse">
            <a:avLst/>
          </a:prstGeom>
          <a:solidFill>
            <a:srgbClr val="F55E5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3457F360-839A-409E-8ECE-8A3D404C6976}"/>
              </a:ext>
            </a:extLst>
          </p:cNvPr>
          <p:cNvSpPr/>
          <p:nvPr/>
        </p:nvSpPr>
        <p:spPr>
          <a:xfrm>
            <a:off x="9842191" y="3015659"/>
            <a:ext cx="646331" cy="646331"/>
          </a:xfrm>
          <a:prstGeom prst="ellipse">
            <a:avLst/>
          </a:prstGeom>
          <a:solidFill>
            <a:srgbClr val="F55E5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F4E18EE3-D0D4-4857-AB20-50E28C7C7714}"/>
              </a:ext>
            </a:extLst>
          </p:cNvPr>
          <p:cNvSpPr/>
          <p:nvPr/>
        </p:nvSpPr>
        <p:spPr>
          <a:xfrm>
            <a:off x="8699944" y="3612009"/>
            <a:ext cx="646331" cy="64633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FE3E0EB2-933B-43B5-BEB4-3DD828EE76EE}"/>
              </a:ext>
            </a:extLst>
          </p:cNvPr>
          <p:cNvSpPr/>
          <p:nvPr/>
        </p:nvSpPr>
        <p:spPr>
          <a:xfrm>
            <a:off x="10019280" y="3783542"/>
            <a:ext cx="646331" cy="64633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069441C1-B0AB-4855-952B-CEECF330EAEC}"/>
              </a:ext>
            </a:extLst>
          </p:cNvPr>
          <p:cNvSpPr/>
          <p:nvPr/>
        </p:nvSpPr>
        <p:spPr>
          <a:xfrm>
            <a:off x="9368810" y="4211007"/>
            <a:ext cx="646331" cy="64633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9CBC4140-94D8-4A64-8FBF-A92C552A70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6859" y="4911331"/>
            <a:ext cx="913317" cy="821985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B1005AA-E98A-44D0-8CFD-5DB2CFE899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7800" y="5080712"/>
            <a:ext cx="713294" cy="768163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84850794-E836-44AC-A614-0BA722B158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5868" y="5150064"/>
            <a:ext cx="676715" cy="762066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D31890C9-CF88-4C57-ABED-418B671849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6275" y="5138050"/>
            <a:ext cx="768163" cy="762066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4C30666D-C9BE-484F-AD6F-958F9BD8DA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5455" y="520829"/>
            <a:ext cx="1213275" cy="1507402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9E7AB9CA-B01D-425F-A3FB-955161B196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17293" y="2681800"/>
            <a:ext cx="2280102" cy="22922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2" grpId="0" animBg="1"/>
      <p:bldP spid="80" grpId="0" animBg="1"/>
      <p:bldP spid="81" grpId="0" animBg="1"/>
      <p:bldP spid="83" grpId="0" animBg="1"/>
      <p:bldP spid="84" grpId="0" animBg="1"/>
      <p:bldP spid="8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剪去对角的矩形 1"/>
          <p:cNvSpPr/>
          <p:nvPr/>
        </p:nvSpPr>
        <p:spPr>
          <a:xfrm>
            <a:off x="349322" y="462693"/>
            <a:ext cx="11525885" cy="6154420"/>
          </a:xfrm>
          <a:prstGeom prst="snip2DiagRect">
            <a:avLst>
              <a:gd name="adj1" fmla="val 0"/>
              <a:gd name="adj2" fmla="val 6778"/>
            </a:avLst>
          </a:prstGeom>
          <a:solidFill>
            <a:schemeClr val="bg1"/>
          </a:solidFill>
          <a:ln w="76200" cmpd="thinThick">
            <a:solidFill>
              <a:srgbClr val="F55E5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3F9E8EB-FC49-46E1-82C0-84A30D1BB734}"/>
              </a:ext>
            </a:extLst>
          </p:cNvPr>
          <p:cNvGrpSpPr/>
          <p:nvPr/>
        </p:nvGrpSpPr>
        <p:grpSpPr>
          <a:xfrm>
            <a:off x="1038186" y="1729460"/>
            <a:ext cx="10595152" cy="1145781"/>
            <a:chOff x="1038186" y="1729460"/>
            <a:chExt cx="10595152" cy="1145781"/>
          </a:xfrm>
        </p:grpSpPr>
        <p:sp>
          <p:nvSpPr>
            <p:cNvPr id="7" name="矩形 17">
              <a:extLst>
                <a:ext uri="{FF2B5EF4-FFF2-40B4-BE49-F238E27FC236}">
                  <a16:creationId xmlns:a16="http://schemas.microsoft.com/office/drawing/2014/main" id="{5AA9146C-7FE0-4101-89F9-521474E639D8}"/>
                </a:ext>
              </a:extLst>
            </p:cNvPr>
            <p:cNvSpPr/>
            <p:nvPr/>
          </p:nvSpPr>
          <p:spPr>
            <a:xfrm>
              <a:off x="1604180" y="1769242"/>
              <a:ext cx="1002915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là</a:t>
              </a:r>
              <a:r>
                <a:rPr kumimoji="0" lang="en-US" altLang="zh-CN" sz="3600" b="1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1" i="0" u="none" strike="noStrike" kern="1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phân</a:t>
              </a:r>
              <a:r>
                <a:rPr kumimoji="0" lang="en-US" altLang="zh-CN" sz="3600" b="1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1" i="0" u="none" strike="noStrike" kern="1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số</a:t>
              </a:r>
              <a:r>
                <a:rPr kumimoji="0" lang="en-US" altLang="zh-CN" sz="3600" b="1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1" i="0" u="none" strike="noStrike" kern="1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chỉ</a:t>
              </a:r>
              <a:r>
                <a:rPr kumimoji="0" lang="en-US" altLang="zh-CN" sz="3600" b="1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1" i="0" u="none" strike="noStrike" kern="1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phần</a:t>
              </a:r>
              <a:r>
                <a:rPr kumimoji="0" lang="en-US" altLang="zh-CN" sz="3600" b="1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1" i="0" u="none" strike="noStrike" kern="1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đã</a:t>
              </a:r>
              <a:r>
                <a:rPr kumimoji="0" lang="en-US" altLang="zh-CN" sz="3600" b="1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1" i="0" u="none" strike="noStrike" kern="1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tô</a:t>
              </a:r>
              <a:r>
                <a:rPr kumimoji="0" lang="en-US" altLang="zh-CN" sz="3600" b="1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1" i="0" u="none" strike="noStrike" kern="1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màu</a:t>
              </a:r>
              <a:r>
                <a:rPr kumimoji="0" lang="en-US" altLang="zh-CN" sz="3600" b="1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1" i="0" u="none" strike="noStrike" kern="1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của</a:t>
              </a:r>
              <a:r>
                <a:rPr kumimoji="0" lang="en-US" altLang="zh-CN" sz="3600" b="1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1" i="0" u="none" strike="noStrike" kern="1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hình</a:t>
              </a:r>
              <a:r>
                <a:rPr kumimoji="0" lang="en-US" altLang="zh-CN" sz="3600" b="1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1" i="0" u="none" strike="noStrike" kern="1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nào</a:t>
              </a:r>
              <a:r>
                <a:rPr kumimoji="0" lang="en-US" altLang="zh-CN" sz="3600" b="1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矩形 17">
                  <a:extLst>
                    <a:ext uri="{FF2B5EF4-FFF2-40B4-BE49-F238E27FC236}">
                      <a16:creationId xmlns:a16="http://schemas.microsoft.com/office/drawing/2014/main" id="{7072B122-64BE-4C2D-8850-ABB8F9FBB0FF}"/>
                    </a:ext>
                  </a:extLst>
                </p:cNvPr>
                <p:cNvSpPr/>
                <p:nvPr/>
              </p:nvSpPr>
              <p:spPr>
                <a:xfrm>
                  <a:off x="1038186" y="1729460"/>
                  <a:ext cx="565994" cy="114578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altLang="zh-CN" sz="3600" b="1" i="1" u="none" strike="noStrike" kern="1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字魂131号-酷乐潮玩体" panose="00000500000000000000" pitchFamily="2" charset="-122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altLang="zh-CN" sz="3600" b="1" i="1" u="none" strike="noStrike" kern="1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字魂131号-酷乐潮玩体" panose="00000500000000000000" pitchFamily="2" charset="-122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kumimoji="0" lang="en-US" altLang="zh-CN" sz="3600" b="1" i="1" u="none" strike="noStrike" kern="1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字魂131号-酷乐潮玩体" panose="00000500000000000000" pitchFamily="2" charset="-122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en-US" altLang="zh-CN" sz="36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字魂131号-酷乐潮玩体" panose="00000500000000000000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矩形 17">
                  <a:extLst>
                    <a:ext uri="{FF2B5EF4-FFF2-40B4-BE49-F238E27FC236}">
                      <a16:creationId xmlns:a16="http://schemas.microsoft.com/office/drawing/2014/main" id="{7072B122-64BE-4C2D-8850-ABB8F9FBB0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8186" y="1729460"/>
                  <a:ext cx="565994" cy="114578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文本框 28">
            <a:extLst>
              <a:ext uri="{FF2B5EF4-FFF2-40B4-BE49-F238E27FC236}">
                <a16:creationId xmlns:a16="http://schemas.microsoft.com/office/drawing/2014/main" id="{10E118D9-B44F-424C-8612-EFD80C8E27EF}"/>
              </a:ext>
            </a:extLst>
          </p:cNvPr>
          <p:cNvSpPr txBox="1"/>
          <p:nvPr/>
        </p:nvSpPr>
        <p:spPr>
          <a:xfrm>
            <a:off x="1294306" y="923327"/>
            <a:ext cx="10634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7353F"/>
                </a:solidFill>
                <a:effectLst/>
                <a:uLnTx/>
                <a:uFillTx/>
                <a:latin typeface="SVN-Billo" panose="00000400000000000000" pitchFamily="2" charset="0"/>
                <a:ea typeface="字魂131号-酷乐潮玩体" panose="00000500000000000000" charset="-122"/>
                <a:cs typeface="+mn-cs"/>
              </a:rPr>
              <a:t>Khoanh</a:t>
            </a:r>
            <a:r>
              <a:rPr kumimoji="0" lang="en-US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353F"/>
                </a:solidFill>
                <a:effectLst/>
                <a:uLnTx/>
                <a:uFillTx/>
                <a:latin typeface="SVN-Billo" panose="00000400000000000000" pitchFamily="2" charset="0"/>
                <a:ea typeface="字魂131号-酷乐潮玩体" panose="00000500000000000000" charset="-122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7353F"/>
                </a:solidFill>
                <a:effectLst/>
                <a:uLnTx/>
                <a:uFillTx/>
                <a:latin typeface="SVN-Billo" panose="00000400000000000000" pitchFamily="2" charset="0"/>
                <a:ea typeface="字魂131号-酷乐潮玩体" panose="00000500000000000000" charset="-122"/>
                <a:cs typeface="+mn-cs"/>
              </a:rPr>
              <a:t>vào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D7353F"/>
                </a:solidFill>
                <a:effectLst/>
                <a:uLnTx/>
                <a:uFillTx/>
                <a:latin typeface="SVN-Billo" panose="00000400000000000000" pitchFamily="2" charset="0"/>
                <a:ea typeface="字魂131号-酷乐潮玩体" panose="00000500000000000000" charset="-122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7353F"/>
                </a:solidFill>
                <a:effectLst/>
                <a:uLnTx/>
                <a:uFillTx/>
                <a:latin typeface="SVN-Billo" panose="00000400000000000000" pitchFamily="2" charset="0"/>
                <a:ea typeface="字魂131号-酷乐潮玩体" panose="00000500000000000000" charset="-122"/>
                <a:cs typeface="+mn-cs"/>
              </a:rPr>
              <a:t>chữ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D7353F"/>
                </a:solidFill>
                <a:effectLst/>
                <a:uLnTx/>
                <a:uFillTx/>
                <a:latin typeface="SVN-Billo" panose="00000400000000000000" pitchFamily="2" charset="0"/>
                <a:ea typeface="字魂131号-酷乐潮玩体" panose="00000500000000000000" charset="-122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7353F"/>
                </a:solidFill>
                <a:effectLst/>
                <a:uLnTx/>
                <a:uFillTx/>
                <a:latin typeface="SVN-Billo" panose="00000400000000000000" pitchFamily="2" charset="0"/>
                <a:ea typeface="字魂131号-酷乐潮玩体" panose="00000500000000000000" charset="-122"/>
                <a:cs typeface="+mn-cs"/>
              </a:rPr>
              <a:t>đặt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D7353F"/>
                </a:solidFill>
                <a:effectLst/>
                <a:uLnTx/>
                <a:uFillTx/>
                <a:latin typeface="SVN-Billo" panose="00000400000000000000" pitchFamily="2" charset="0"/>
                <a:ea typeface="字魂131号-酷乐潮玩体" panose="00000500000000000000" charset="-122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7353F"/>
                </a:solidFill>
                <a:effectLst/>
                <a:uLnTx/>
                <a:uFillTx/>
                <a:latin typeface="SVN-Billo" panose="00000400000000000000" pitchFamily="2" charset="0"/>
                <a:ea typeface="字魂131号-酷乐潮玩体" panose="00000500000000000000" charset="-122"/>
                <a:cs typeface="+mn-cs"/>
              </a:rPr>
              <a:t>trước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D7353F"/>
                </a:solidFill>
                <a:effectLst/>
                <a:uLnTx/>
                <a:uFillTx/>
                <a:latin typeface="SVN-Billo" panose="00000400000000000000" pitchFamily="2" charset="0"/>
                <a:ea typeface="字魂131号-酷乐潮玩体" panose="00000500000000000000" charset="-122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7353F"/>
                </a:solidFill>
                <a:effectLst/>
                <a:uLnTx/>
                <a:uFillTx/>
                <a:latin typeface="SVN-Billo" panose="00000400000000000000" pitchFamily="2" charset="0"/>
                <a:ea typeface="字魂131号-酷乐潮玩体" panose="00000500000000000000" charset="-122"/>
                <a:cs typeface="+mn-cs"/>
              </a:rPr>
              <a:t>câu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D7353F"/>
                </a:solidFill>
                <a:effectLst/>
                <a:uLnTx/>
                <a:uFillTx/>
                <a:latin typeface="SVN-Billo" panose="00000400000000000000" pitchFamily="2" charset="0"/>
                <a:ea typeface="字魂131号-酷乐潮玩体" panose="00000500000000000000" charset="-122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7353F"/>
                </a:solidFill>
                <a:effectLst/>
                <a:uLnTx/>
                <a:uFillTx/>
                <a:latin typeface="SVN-Billo" panose="00000400000000000000" pitchFamily="2" charset="0"/>
                <a:ea typeface="字魂131号-酷乐潮玩体" panose="00000500000000000000" charset="-122"/>
                <a:cs typeface="+mn-cs"/>
              </a:rPr>
              <a:t>trả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D7353F"/>
                </a:solidFill>
                <a:effectLst/>
                <a:uLnTx/>
                <a:uFillTx/>
                <a:latin typeface="SVN-Billo" panose="00000400000000000000" pitchFamily="2" charset="0"/>
                <a:ea typeface="字魂131号-酷乐潮玩体" panose="00000500000000000000" charset="-122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7353F"/>
                </a:solidFill>
                <a:effectLst/>
                <a:uLnTx/>
                <a:uFillTx/>
                <a:latin typeface="SVN-Billo" panose="00000400000000000000" pitchFamily="2" charset="0"/>
                <a:ea typeface="字魂131号-酷乐潮玩体" panose="00000500000000000000" charset="-122"/>
                <a:cs typeface="+mn-cs"/>
              </a:rPr>
              <a:t>lời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D7353F"/>
                </a:solidFill>
                <a:effectLst/>
                <a:uLnTx/>
                <a:uFillTx/>
                <a:latin typeface="SVN-Billo" panose="00000400000000000000" pitchFamily="2" charset="0"/>
                <a:ea typeface="字魂131号-酷乐潮玩体" panose="00000500000000000000" charset="-122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7353F"/>
                </a:solidFill>
                <a:effectLst/>
                <a:uLnTx/>
                <a:uFillTx/>
                <a:latin typeface="SVN-Billo" panose="00000400000000000000" pitchFamily="2" charset="0"/>
                <a:ea typeface="字魂131号-酷乐潮玩体" panose="00000500000000000000" charset="-122"/>
                <a:cs typeface="+mn-cs"/>
              </a:rPr>
              <a:t>đúng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D7353F"/>
                </a:solidFill>
                <a:effectLst/>
                <a:uLnTx/>
                <a:uFillTx/>
                <a:latin typeface="SVN-Billo" panose="00000400000000000000" pitchFamily="2" charset="0"/>
                <a:ea typeface="字魂131号-酷乐潮玩体" panose="00000500000000000000" charset="-122"/>
                <a:cs typeface="+mn-cs"/>
              </a:rPr>
              <a:t>: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6F129E8-0112-4190-BCA1-A96FE4FEBC97}"/>
              </a:ext>
            </a:extLst>
          </p:cNvPr>
          <p:cNvGrpSpPr/>
          <p:nvPr/>
        </p:nvGrpSpPr>
        <p:grpSpPr>
          <a:xfrm>
            <a:off x="1820565" y="3249082"/>
            <a:ext cx="1510749" cy="1510749"/>
            <a:chOff x="2178375" y="2779647"/>
            <a:chExt cx="1510749" cy="151074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DC3C50C-3CFF-4B89-A5BA-AC3A94E32A51}"/>
                </a:ext>
              </a:extLst>
            </p:cNvPr>
            <p:cNvGrpSpPr/>
            <p:nvPr/>
          </p:nvGrpSpPr>
          <p:grpSpPr>
            <a:xfrm>
              <a:off x="2178375" y="2779647"/>
              <a:ext cx="1510749" cy="506892"/>
              <a:chOff x="2178375" y="2779647"/>
              <a:chExt cx="1510749" cy="506892"/>
            </a:xfrm>
            <a:solidFill>
              <a:schemeClr val="bg1"/>
            </a:solidFill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4396D94-6926-42CB-9472-5D9D86F9D402}"/>
                  </a:ext>
                </a:extLst>
              </p:cNvPr>
              <p:cNvSpPr/>
              <p:nvPr/>
            </p:nvSpPr>
            <p:spPr>
              <a:xfrm>
                <a:off x="2178375" y="2779647"/>
                <a:ext cx="503583" cy="506892"/>
              </a:xfrm>
              <a:prstGeom prst="rect">
                <a:avLst/>
              </a:prstGeom>
              <a:grpFill/>
              <a:ln w="28575">
                <a:solidFill>
                  <a:srgbClr val="2A26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592E7AC-C259-4D7C-90E1-9B8E671AF1BD}"/>
                  </a:ext>
                </a:extLst>
              </p:cNvPr>
              <p:cNvSpPr/>
              <p:nvPr/>
            </p:nvSpPr>
            <p:spPr>
              <a:xfrm>
                <a:off x="2681958" y="2779647"/>
                <a:ext cx="503583" cy="506892"/>
              </a:xfrm>
              <a:prstGeom prst="rect">
                <a:avLst/>
              </a:prstGeom>
              <a:grpFill/>
              <a:ln w="28575">
                <a:solidFill>
                  <a:srgbClr val="2A26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A09DEBF-CBB4-4A23-834A-953E6999CD58}"/>
                  </a:ext>
                </a:extLst>
              </p:cNvPr>
              <p:cNvSpPr/>
              <p:nvPr/>
            </p:nvSpPr>
            <p:spPr>
              <a:xfrm>
                <a:off x="3185541" y="2779647"/>
                <a:ext cx="503583" cy="506892"/>
              </a:xfrm>
              <a:prstGeom prst="rect">
                <a:avLst/>
              </a:prstGeom>
              <a:grpFill/>
              <a:ln w="28575">
                <a:solidFill>
                  <a:srgbClr val="2A26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7D5A5DD-7B6C-4E50-856F-41CDC4B1916F}"/>
                </a:ext>
              </a:extLst>
            </p:cNvPr>
            <p:cNvGrpSpPr/>
            <p:nvPr/>
          </p:nvGrpSpPr>
          <p:grpSpPr>
            <a:xfrm rot="5400000">
              <a:off x="2672949" y="3281576"/>
              <a:ext cx="1510749" cy="506892"/>
              <a:chOff x="2178375" y="2779647"/>
              <a:chExt cx="1510749" cy="506892"/>
            </a:xfrm>
            <a:solidFill>
              <a:schemeClr val="bg1"/>
            </a:solidFill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F67FA7A-96FE-4B14-AACD-0677DA7D2C5E}"/>
                  </a:ext>
                </a:extLst>
              </p:cNvPr>
              <p:cNvSpPr/>
              <p:nvPr/>
            </p:nvSpPr>
            <p:spPr>
              <a:xfrm>
                <a:off x="2178375" y="2779647"/>
                <a:ext cx="503583" cy="506892"/>
              </a:xfrm>
              <a:prstGeom prst="rect">
                <a:avLst/>
              </a:prstGeom>
              <a:solidFill>
                <a:srgbClr val="F55E5F"/>
              </a:solidFill>
              <a:ln w="28575">
                <a:solidFill>
                  <a:srgbClr val="2A26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CDE1CB0-9D0F-4A08-98C5-648A6EE1A795}"/>
                  </a:ext>
                </a:extLst>
              </p:cNvPr>
              <p:cNvSpPr/>
              <p:nvPr/>
            </p:nvSpPr>
            <p:spPr>
              <a:xfrm>
                <a:off x="2681958" y="2779647"/>
                <a:ext cx="503583" cy="506892"/>
              </a:xfrm>
              <a:prstGeom prst="rect">
                <a:avLst/>
              </a:prstGeom>
              <a:grpFill/>
              <a:ln w="28575">
                <a:solidFill>
                  <a:srgbClr val="2A26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0D21FAC-D465-407A-9A8B-9B3EC733F718}"/>
                  </a:ext>
                </a:extLst>
              </p:cNvPr>
              <p:cNvSpPr/>
              <p:nvPr/>
            </p:nvSpPr>
            <p:spPr>
              <a:xfrm>
                <a:off x="3185541" y="2779647"/>
                <a:ext cx="503583" cy="506892"/>
              </a:xfrm>
              <a:prstGeom prst="rect">
                <a:avLst/>
              </a:prstGeom>
              <a:grpFill/>
              <a:ln w="28575">
                <a:solidFill>
                  <a:srgbClr val="2A26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68E28927-2FB6-4E23-A67C-33C6B73C8F3B}"/>
              </a:ext>
            </a:extLst>
          </p:cNvPr>
          <p:cNvGrpSpPr/>
          <p:nvPr/>
        </p:nvGrpSpPr>
        <p:grpSpPr>
          <a:xfrm rot="5400000">
            <a:off x="6117955" y="3273290"/>
            <a:ext cx="2513631" cy="994822"/>
            <a:chOff x="7300647" y="2673625"/>
            <a:chExt cx="2513631" cy="994822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5B555FBB-431B-4C1D-94E5-A890A791E37E}"/>
                </a:ext>
              </a:extLst>
            </p:cNvPr>
            <p:cNvGrpSpPr/>
            <p:nvPr/>
          </p:nvGrpSpPr>
          <p:grpSpPr>
            <a:xfrm>
              <a:off x="7300647" y="2673625"/>
              <a:ext cx="2512811" cy="508893"/>
              <a:chOff x="7300647" y="2673625"/>
              <a:chExt cx="2512811" cy="508893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F5B5741E-73E4-42D0-90DE-52BA8D347527}"/>
                  </a:ext>
                </a:extLst>
              </p:cNvPr>
              <p:cNvGrpSpPr/>
              <p:nvPr/>
            </p:nvGrpSpPr>
            <p:grpSpPr>
              <a:xfrm>
                <a:off x="7300647" y="2673625"/>
                <a:ext cx="1510749" cy="506892"/>
                <a:chOff x="2178375" y="2779647"/>
                <a:chExt cx="1510749" cy="506892"/>
              </a:xfrm>
              <a:solidFill>
                <a:schemeClr val="bg1"/>
              </a:solidFill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211BFBA7-FBFA-487D-86F5-7D79B3CD735F}"/>
                    </a:ext>
                  </a:extLst>
                </p:cNvPr>
                <p:cNvSpPr/>
                <p:nvPr/>
              </p:nvSpPr>
              <p:spPr>
                <a:xfrm>
                  <a:off x="2178375" y="2779647"/>
                  <a:ext cx="503583" cy="506892"/>
                </a:xfrm>
                <a:prstGeom prst="rect">
                  <a:avLst/>
                </a:prstGeom>
                <a:solidFill>
                  <a:srgbClr val="F55E5F"/>
                </a:solidFill>
                <a:ln w="28575">
                  <a:solidFill>
                    <a:srgbClr val="2A262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D99492E1-8590-488C-A158-7DD172011CC2}"/>
                    </a:ext>
                  </a:extLst>
                </p:cNvPr>
                <p:cNvSpPr/>
                <p:nvPr/>
              </p:nvSpPr>
              <p:spPr>
                <a:xfrm>
                  <a:off x="2681958" y="2779647"/>
                  <a:ext cx="503583" cy="506892"/>
                </a:xfrm>
                <a:prstGeom prst="rect">
                  <a:avLst/>
                </a:prstGeom>
                <a:solidFill>
                  <a:srgbClr val="F55E5F"/>
                </a:solidFill>
                <a:ln w="28575">
                  <a:solidFill>
                    <a:srgbClr val="2A262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BB7D2B21-186D-4F80-AE36-9AF6FCAB732D}"/>
                    </a:ext>
                  </a:extLst>
                </p:cNvPr>
                <p:cNvSpPr/>
                <p:nvPr/>
              </p:nvSpPr>
              <p:spPr>
                <a:xfrm>
                  <a:off x="3185541" y="2779647"/>
                  <a:ext cx="503583" cy="506892"/>
                </a:xfrm>
                <a:prstGeom prst="rect">
                  <a:avLst/>
                </a:prstGeom>
                <a:grpFill/>
                <a:ln w="28575">
                  <a:solidFill>
                    <a:srgbClr val="2A262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127FF9E6-B6BA-4960-8650-EC40DDCCA7AF}"/>
                  </a:ext>
                </a:extLst>
              </p:cNvPr>
              <p:cNvSpPr/>
              <p:nvPr/>
            </p:nvSpPr>
            <p:spPr>
              <a:xfrm>
                <a:off x="8806290" y="2673625"/>
                <a:ext cx="503583" cy="50689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2A26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71B12E80-6097-4484-8DEB-DCEB77BFE4FD}"/>
                  </a:ext>
                </a:extLst>
              </p:cNvPr>
              <p:cNvSpPr/>
              <p:nvPr/>
            </p:nvSpPr>
            <p:spPr>
              <a:xfrm>
                <a:off x="9309875" y="2675626"/>
                <a:ext cx="503583" cy="50689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2A26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07E38AF9-5299-4D04-B27C-77289E64733B}"/>
                </a:ext>
              </a:extLst>
            </p:cNvPr>
            <p:cNvGrpSpPr/>
            <p:nvPr/>
          </p:nvGrpSpPr>
          <p:grpSpPr>
            <a:xfrm>
              <a:off x="7301467" y="3161153"/>
              <a:ext cx="2512811" cy="507294"/>
              <a:chOff x="7300647" y="2673625"/>
              <a:chExt cx="2512811" cy="507294"/>
            </a:xfrm>
          </p:grpSpPr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9A3CF48E-50A6-4C06-A31E-578D32087A32}"/>
                  </a:ext>
                </a:extLst>
              </p:cNvPr>
              <p:cNvGrpSpPr/>
              <p:nvPr/>
            </p:nvGrpSpPr>
            <p:grpSpPr>
              <a:xfrm>
                <a:off x="7300647" y="2673625"/>
                <a:ext cx="1510749" cy="506892"/>
                <a:chOff x="2178375" y="2779647"/>
                <a:chExt cx="1510749" cy="506892"/>
              </a:xfrm>
              <a:solidFill>
                <a:schemeClr val="bg1"/>
              </a:solidFill>
            </p:grpSpPr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4BD70170-7413-4B7C-9D90-C76BC295C450}"/>
                    </a:ext>
                  </a:extLst>
                </p:cNvPr>
                <p:cNvSpPr/>
                <p:nvPr/>
              </p:nvSpPr>
              <p:spPr>
                <a:xfrm>
                  <a:off x="2178375" y="2779647"/>
                  <a:ext cx="503583" cy="506892"/>
                </a:xfrm>
                <a:prstGeom prst="rect">
                  <a:avLst/>
                </a:prstGeom>
                <a:solidFill>
                  <a:srgbClr val="F55E5F"/>
                </a:solidFill>
                <a:ln w="28575">
                  <a:solidFill>
                    <a:srgbClr val="2A262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5C0F9F3E-EBE7-4B44-A91A-0341E6FE7D3B}"/>
                    </a:ext>
                  </a:extLst>
                </p:cNvPr>
                <p:cNvSpPr/>
                <p:nvPr/>
              </p:nvSpPr>
              <p:spPr>
                <a:xfrm>
                  <a:off x="2681958" y="2779647"/>
                  <a:ext cx="503583" cy="506892"/>
                </a:xfrm>
                <a:prstGeom prst="rect">
                  <a:avLst/>
                </a:prstGeom>
                <a:solidFill>
                  <a:srgbClr val="F55E5F"/>
                </a:solidFill>
                <a:ln w="28575">
                  <a:solidFill>
                    <a:srgbClr val="2A262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058B56B2-BD30-4B93-B1ED-487E35BDA415}"/>
                    </a:ext>
                  </a:extLst>
                </p:cNvPr>
                <p:cNvSpPr/>
                <p:nvPr/>
              </p:nvSpPr>
              <p:spPr>
                <a:xfrm>
                  <a:off x="3185541" y="2779647"/>
                  <a:ext cx="503583" cy="506892"/>
                </a:xfrm>
                <a:prstGeom prst="rect">
                  <a:avLst/>
                </a:prstGeom>
                <a:grpFill/>
                <a:ln w="28575">
                  <a:solidFill>
                    <a:srgbClr val="2A262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565F71C2-98D9-4C70-AE28-D44725C746A4}"/>
                  </a:ext>
                </a:extLst>
              </p:cNvPr>
              <p:cNvSpPr/>
              <p:nvPr/>
            </p:nvSpPr>
            <p:spPr>
              <a:xfrm>
                <a:off x="8806290" y="2673625"/>
                <a:ext cx="503583" cy="50689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2A26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8F26D3A8-367E-44A3-A8D2-4B96B940AB35}"/>
                  </a:ext>
                </a:extLst>
              </p:cNvPr>
              <p:cNvSpPr/>
              <p:nvPr/>
            </p:nvSpPr>
            <p:spPr>
              <a:xfrm>
                <a:off x="9309875" y="2674027"/>
                <a:ext cx="503583" cy="50689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2A26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sp>
        <p:nvSpPr>
          <p:cNvPr id="82" name="Oval 81">
            <a:extLst>
              <a:ext uri="{FF2B5EF4-FFF2-40B4-BE49-F238E27FC236}">
                <a16:creationId xmlns:a16="http://schemas.microsoft.com/office/drawing/2014/main" id="{D01775C7-5886-4645-8B6A-A2311640FDDD}"/>
              </a:ext>
            </a:extLst>
          </p:cNvPr>
          <p:cNvSpPr/>
          <p:nvPr/>
        </p:nvSpPr>
        <p:spPr>
          <a:xfrm>
            <a:off x="9374933" y="3504783"/>
            <a:ext cx="646331" cy="64633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5905408A-14A5-4813-96EA-F5B6F894D443}"/>
              </a:ext>
            </a:extLst>
          </p:cNvPr>
          <p:cNvSpPr/>
          <p:nvPr/>
        </p:nvSpPr>
        <p:spPr>
          <a:xfrm>
            <a:off x="9054220" y="2893572"/>
            <a:ext cx="646331" cy="646331"/>
          </a:xfrm>
          <a:prstGeom prst="ellipse">
            <a:avLst/>
          </a:prstGeom>
          <a:solidFill>
            <a:srgbClr val="F55E5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3457F360-839A-409E-8ECE-8A3D404C6976}"/>
              </a:ext>
            </a:extLst>
          </p:cNvPr>
          <p:cNvSpPr/>
          <p:nvPr/>
        </p:nvSpPr>
        <p:spPr>
          <a:xfrm>
            <a:off x="9842191" y="3015659"/>
            <a:ext cx="646331" cy="646331"/>
          </a:xfrm>
          <a:prstGeom prst="ellipse">
            <a:avLst/>
          </a:prstGeom>
          <a:solidFill>
            <a:srgbClr val="F55E5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F4E18EE3-D0D4-4857-AB20-50E28C7C7714}"/>
              </a:ext>
            </a:extLst>
          </p:cNvPr>
          <p:cNvSpPr/>
          <p:nvPr/>
        </p:nvSpPr>
        <p:spPr>
          <a:xfrm>
            <a:off x="8699944" y="3612009"/>
            <a:ext cx="646331" cy="64633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FE3E0EB2-933B-43B5-BEB4-3DD828EE76EE}"/>
              </a:ext>
            </a:extLst>
          </p:cNvPr>
          <p:cNvSpPr/>
          <p:nvPr/>
        </p:nvSpPr>
        <p:spPr>
          <a:xfrm>
            <a:off x="10019280" y="3783542"/>
            <a:ext cx="646331" cy="64633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069441C1-B0AB-4855-952B-CEECF330EAEC}"/>
              </a:ext>
            </a:extLst>
          </p:cNvPr>
          <p:cNvSpPr/>
          <p:nvPr/>
        </p:nvSpPr>
        <p:spPr>
          <a:xfrm>
            <a:off x="9368810" y="4211007"/>
            <a:ext cx="646331" cy="64633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4C30666D-C9BE-484F-AD6F-958F9BD8DA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455" y="520829"/>
            <a:ext cx="1213275" cy="1507402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9E7AB9CA-B01D-425F-A3FB-955161B196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7293" y="2681800"/>
            <a:ext cx="2280102" cy="22922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4" name="矩形 17">
                <a:extLst>
                  <a:ext uri="{FF2B5EF4-FFF2-40B4-BE49-F238E27FC236}">
                    <a16:creationId xmlns:a16="http://schemas.microsoft.com/office/drawing/2014/main" id="{333A9FF3-D1B9-4788-A5A4-9D32084C1927}"/>
                  </a:ext>
                </a:extLst>
              </p:cNvPr>
              <p:cNvSpPr/>
              <p:nvPr/>
            </p:nvSpPr>
            <p:spPr>
              <a:xfrm>
                <a:off x="2757966" y="5160080"/>
                <a:ext cx="565994" cy="11457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3600" b="1" i="1" kern="1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3600" b="1" i="1" kern="1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zh-CN" sz="3600" b="1" i="1" kern="1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altLang="zh-CN" sz="3600" b="1" kern="100" dirty="0">
                  <a:solidFill>
                    <a:schemeClr val="tx1"/>
                  </a:solidFill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矩形 17">
                <a:extLst>
                  <a:ext uri="{FF2B5EF4-FFF2-40B4-BE49-F238E27FC236}">
                    <a16:creationId xmlns:a16="http://schemas.microsoft.com/office/drawing/2014/main" id="{333A9FF3-D1B9-4788-A5A4-9D32084C19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7966" y="5160080"/>
                <a:ext cx="565994" cy="114578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矩形 17">
                <a:extLst>
                  <a:ext uri="{FF2B5EF4-FFF2-40B4-BE49-F238E27FC236}">
                    <a16:creationId xmlns:a16="http://schemas.microsoft.com/office/drawing/2014/main" id="{AFF13CE0-5F85-4650-A968-CC1C98B696C1}"/>
                  </a:ext>
                </a:extLst>
              </p:cNvPr>
              <p:cNvSpPr/>
              <p:nvPr/>
            </p:nvSpPr>
            <p:spPr>
              <a:xfrm>
                <a:off x="4768070" y="5137441"/>
                <a:ext cx="565994" cy="11457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3600" b="1" i="1" kern="1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3600" b="1" i="1" kern="1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zh-CN" sz="3600" b="1" i="1" kern="1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altLang="zh-CN" sz="3600" b="1" kern="100" dirty="0">
                  <a:solidFill>
                    <a:schemeClr val="tx1"/>
                  </a:solidFill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5" name="矩形 17">
                <a:extLst>
                  <a:ext uri="{FF2B5EF4-FFF2-40B4-BE49-F238E27FC236}">
                    <a16:creationId xmlns:a16="http://schemas.microsoft.com/office/drawing/2014/main" id="{AFF13CE0-5F85-4650-A968-CC1C98B696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8070" y="5137441"/>
                <a:ext cx="565994" cy="114578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矩形 17">
                <a:extLst>
                  <a:ext uri="{FF2B5EF4-FFF2-40B4-BE49-F238E27FC236}">
                    <a16:creationId xmlns:a16="http://schemas.microsoft.com/office/drawing/2014/main" id="{14303DCE-4F22-4DD9-8D10-D695B431F5B1}"/>
                  </a:ext>
                </a:extLst>
              </p:cNvPr>
              <p:cNvSpPr/>
              <p:nvPr/>
            </p:nvSpPr>
            <p:spPr>
              <a:xfrm>
                <a:off x="6537475" y="5140625"/>
                <a:ext cx="565994" cy="11310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3600" b="1" i="1" kern="1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3600" b="1" i="1" kern="1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altLang="zh-CN" sz="3600" b="1" i="1" kern="1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altLang="zh-CN" sz="3600" b="1" kern="100" dirty="0">
                  <a:solidFill>
                    <a:schemeClr val="tx1"/>
                  </a:solidFill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6" name="矩形 17">
                <a:extLst>
                  <a:ext uri="{FF2B5EF4-FFF2-40B4-BE49-F238E27FC236}">
                    <a16:creationId xmlns:a16="http://schemas.microsoft.com/office/drawing/2014/main" id="{14303DCE-4F22-4DD9-8D10-D695B431F5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7475" y="5140625"/>
                <a:ext cx="565994" cy="1131015"/>
              </a:xfrm>
              <a:prstGeom prst="rect">
                <a:avLst/>
              </a:prstGeom>
              <a:blipFill>
                <a:blip r:embed="rId10"/>
                <a:stretch>
                  <a:fillRect r="-1397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矩形 17">
                <a:extLst>
                  <a:ext uri="{FF2B5EF4-FFF2-40B4-BE49-F238E27FC236}">
                    <a16:creationId xmlns:a16="http://schemas.microsoft.com/office/drawing/2014/main" id="{C9D6F319-F135-4C71-8D8C-238481A83B2C}"/>
                  </a:ext>
                </a:extLst>
              </p:cNvPr>
              <p:cNvSpPr/>
              <p:nvPr/>
            </p:nvSpPr>
            <p:spPr>
              <a:xfrm>
                <a:off x="7675305" y="5169829"/>
                <a:ext cx="565994" cy="11310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3600" b="1" i="1" kern="1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3600" b="1" i="1" kern="1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altLang="zh-CN" sz="3600" b="1" i="1" kern="1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altLang="zh-CN" sz="3600" b="1" kern="100" dirty="0">
                  <a:solidFill>
                    <a:schemeClr val="tx1"/>
                  </a:solidFill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7" name="矩形 17">
                <a:extLst>
                  <a:ext uri="{FF2B5EF4-FFF2-40B4-BE49-F238E27FC236}">
                    <a16:creationId xmlns:a16="http://schemas.microsoft.com/office/drawing/2014/main" id="{C9D6F319-F135-4C71-8D8C-238481A83B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5305" y="5169829"/>
                <a:ext cx="565994" cy="113101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矩形 17">
                <a:extLst>
                  <a:ext uri="{FF2B5EF4-FFF2-40B4-BE49-F238E27FC236}">
                    <a16:creationId xmlns:a16="http://schemas.microsoft.com/office/drawing/2014/main" id="{2F16ABC8-C1A7-4E5F-AC34-618B33402178}"/>
                  </a:ext>
                </a:extLst>
              </p:cNvPr>
              <p:cNvSpPr/>
              <p:nvPr/>
            </p:nvSpPr>
            <p:spPr>
              <a:xfrm>
                <a:off x="9085813" y="5127262"/>
                <a:ext cx="565994" cy="11310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3600" b="1" i="1" kern="1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3600" b="1" i="1" kern="1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altLang="zh-CN" sz="3600" b="1" i="1" kern="1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altLang="zh-CN" sz="3600" b="1" kern="100" dirty="0">
                  <a:solidFill>
                    <a:schemeClr val="tx1"/>
                  </a:solidFill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8" name="矩形 17">
                <a:extLst>
                  <a:ext uri="{FF2B5EF4-FFF2-40B4-BE49-F238E27FC236}">
                    <a16:creationId xmlns:a16="http://schemas.microsoft.com/office/drawing/2014/main" id="{2F16ABC8-C1A7-4E5F-AC34-618B334021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5813" y="5127262"/>
                <a:ext cx="565994" cy="113101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矩形 17">
                <a:extLst>
                  <a:ext uri="{FF2B5EF4-FFF2-40B4-BE49-F238E27FC236}">
                    <a16:creationId xmlns:a16="http://schemas.microsoft.com/office/drawing/2014/main" id="{7C31FCED-D27C-48F2-8DA2-15DE4EE6BA42}"/>
                  </a:ext>
                </a:extLst>
              </p:cNvPr>
              <p:cNvSpPr/>
              <p:nvPr/>
            </p:nvSpPr>
            <p:spPr>
              <a:xfrm>
                <a:off x="10010704" y="5140625"/>
                <a:ext cx="565994" cy="11310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3600" b="1" i="1" kern="1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3600" b="1" i="1" kern="1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zh-CN" sz="3600" b="1" i="1" kern="1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altLang="zh-CN" sz="3600" b="1" kern="100" dirty="0">
                  <a:solidFill>
                    <a:schemeClr val="tx1"/>
                  </a:solidFill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9" name="矩形 17">
                <a:extLst>
                  <a:ext uri="{FF2B5EF4-FFF2-40B4-BE49-F238E27FC236}">
                    <a16:creationId xmlns:a16="http://schemas.microsoft.com/office/drawing/2014/main" id="{7C31FCED-D27C-48F2-8DA2-15DE4EE6BA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0704" y="5140625"/>
                <a:ext cx="565994" cy="113101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矩形 17">
            <a:extLst>
              <a:ext uri="{FF2B5EF4-FFF2-40B4-BE49-F238E27FC236}">
                <a16:creationId xmlns:a16="http://schemas.microsoft.com/office/drawing/2014/main" id="{6A6B3AD6-837F-4413-A070-4972A24652E0}"/>
              </a:ext>
            </a:extLst>
          </p:cNvPr>
          <p:cNvSpPr/>
          <p:nvPr/>
        </p:nvSpPr>
        <p:spPr>
          <a:xfrm>
            <a:off x="7197581" y="5370618"/>
            <a:ext cx="6236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altLang="zh-CN" sz="4400" kern="100" dirty="0">
                <a:latin typeface="+mj-lt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1" name="矩形 17">
            <a:extLst>
              <a:ext uri="{FF2B5EF4-FFF2-40B4-BE49-F238E27FC236}">
                <a16:creationId xmlns:a16="http://schemas.microsoft.com/office/drawing/2014/main" id="{5591086F-0916-4298-9CF0-25BEA8AA9A91}"/>
              </a:ext>
            </a:extLst>
          </p:cNvPr>
          <p:cNvSpPr/>
          <p:nvPr/>
        </p:nvSpPr>
        <p:spPr>
          <a:xfrm>
            <a:off x="9624396" y="5373912"/>
            <a:ext cx="6236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altLang="zh-CN" sz="4400" kern="100" dirty="0">
                <a:latin typeface="+mj-lt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=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040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剪去对角的矩形 1"/>
          <p:cNvSpPr/>
          <p:nvPr/>
        </p:nvSpPr>
        <p:spPr>
          <a:xfrm>
            <a:off x="349322" y="462693"/>
            <a:ext cx="11525885" cy="6154420"/>
          </a:xfrm>
          <a:prstGeom prst="snip2DiagRect">
            <a:avLst>
              <a:gd name="adj1" fmla="val 0"/>
              <a:gd name="adj2" fmla="val 6778"/>
            </a:avLst>
          </a:prstGeom>
          <a:solidFill>
            <a:schemeClr val="bg1"/>
          </a:solidFill>
          <a:ln w="76200" cmpd="thinThick">
            <a:solidFill>
              <a:srgbClr val="F55E5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图片 2" descr="9dba16f985a09400a59eb1db9084238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4789" y="4641407"/>
            <a:ext cx="1862660" cy="186266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3F9E8EB-FC49-46E1-82C0-84A30D1BB734}"/>
              </a:ext>
            </a:extLst>
          </p:cNvPr>
          <p:cNvGrpSpPr/>
          <p:nvPr/>
        </p:nvGrpSpPr>
        <p:grpSpPr>
          <a:xfrm>
            <a:off x="1038186" y="1729460"/>
            <a:ext cx="10595152" cy="1145781"/>
            <a:chOff x="1038186" y="1729460"/>
            <a:chExt cx="10595152" cy="1145781"/>
          </a:xfrm>
        </p:grpSpPr>
        <p:sp>
          <p:nvSpPr>
            <p:cNvPr id="7" name="矩形 17">
              <a:extLst>
                <a:ext uri="{FF2B5EF4-FFF2-40B4-BE49-F238E27FC236}">
                  <a16:creationId xmlns:a16="http://schemas.microsoft.com/office/drawing/2014/main" id="{5AA9146C-7FE0-4101-89F9-521474E639D8}"/>
                </a:ext>
              </a:extLst>
            </p:cNvPr>
            <p:cNvSpPr/>
            <p:nvPr/>
          </p:nvSpPr>
          <p:spPr>
            <a:xfrm>
              <a:off x="1604180" y="1769242"/>
              <a:ext cx="1002915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là</a:t>
              </a:r>
              <a:r>
                <a:rPr kumimoji="0" lang="en-US" altLang="zh-CN" sz="3600" b="1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1" i="0" u="none" strike="noStrike" kern="1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phân</a:t>
              </a:r>
              <a:r>
                <a:rPr kumimoji="0" lang="en-US" altLang="zh-CN" sz="3600" b="1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1" i="0" u="none" strike="noStrike" kern="1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số</a:t>
              </a:r>
              <a:r>
                <a:rPr kumimoji="0" lang="en-US" altLang="zh-CN" sz="3600" b="1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1" i="0" u="none" strike="noStrike" kern="1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chỉ</a:t>
              </a:r>
              <a:r>
                <a:rPr kumimoji="0" lang="en-US" altLang="zh-CN" sz="3600" b="1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1" i="0" u="none" strike="noStrike" kern="1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phần</a:t>
              </a:r>
              <a:r>
                <a:rPr kumimoji="0" lang="en-US" altLang="zh-CN" sz="3600" b="1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1" i="0" u="none" strike="noStrike" kern="1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đã</a:t>
              </a:r>
              <a:r>
                <a:rPr kumimoji="0" lang="en-US" altLang="zh-CN" sz="3600" b="1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1" i="0" u="none" strike="noStrike" kern="1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tô</a:t>
              </a:r>
              <a:r>
                <a:rPr kumimoji="0" lang="en-US" altLang="zh-CN" sz="3600" b="1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1" i="0" u="none" strike="noStrike" kern="1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màu</a:t>
              </a:r>
              <a:r>
                <a:rPr kumimoji="0" lang="en-US" altLang="zh-CN" sz="3600" b="1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1" i="0" u="none" strike="noStrike" kern="1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của</a:t>
              </a:r>
              <a:r>
                <a:rPr kumimoji="0" lang="en-US" altLang="zh-CN" sz="3600" b="1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1" i="0" u="none" strike="noStrike" kern="1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hình</a:t>
              </a:r>
              <a:r>
                <a:rPr kumimoji="0" lang="en-US" altLang="zh-CN" sz="3600" b="1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3600" b="1" i="0" u="none" strike="noStrike" kern="1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nào</a:t>
              </a:r>
              <a:r>
                <a:rPr kumimoji="0" lang="en-US" altLang="zh-CN" sz="3600" b="1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字魂131号-酷乐潮玩体" panose="00000500000000000000" pitchFamily="2" charset="-122"/>
                  <a:cs typeface="Times New Roman" panose="02020603050405020304" pitchFamily="18" charset="0"/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矩形 17">
                  <a:extLst>
                    <a:ext uri="{FF2B5EF4-FFF2-40B4-BE49-F238E27FC236}">
                      <a16:creationId xmlns:a16="http://schemas.microsoft.com/office/drawing/2014/main" id="{7072B122-64BE-4C2D-8850-ABB8F9FBB0FF}"/>
                    </a:ext>
                  </a:extLst>
                </p:cNvPr>
                <p:cNvSpPr/>
                <p:nvPr/>
              </p:nvSpPr>
              <p:spPr>
                <a:xfrm>
                  <a:off x="1038186" y="1729460"/>
                  <a:ext cx="565994" cy="114578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altLang="zh-CN" sz="3600" b="1" i="1" u="none" strike="noStrike" kern="1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字魂131号-酷乐潮玩体" panose="00000500000000000000" pitchFamily="2" charset="-122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altLang="zh-CN" sz="3600" b="1" i="1" u="none" strike="noStrike" kern="1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字魂131号-酷乐潮玩体" panose="00000500000000000000" pitchFamily="2" charset="-122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kumimoji="0" lang="en-US" altLang="zh-CN" sz="3600" b="1" i="1" u="none" strike="noStrike" kern="1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字魂131号-酷乐潮玩体" panose="00000500000000000000" pitchFamily="2" charset="-122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en-US" altLang="zh-CN" sz="3600" b="1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字魂131号-酷乐潮玩体" panose="00000500000000000000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矩形 17">
                  <a:extLst>
                    <a:ext uri="{FF2B5EF4-FFF2-40B4-BE49-F238E27FC236}">
                      <a16:creationId xmlns:a16="http://schemas.microsoft.com/office/drawing/2014/main" id="{7072B122-64BE-4C2D-8850-ABB8F9FBB0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8186" y="1729460"/>
                  <a:ext cx="565994" cy="114578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文本框 28">
            <a:extLst>
              <a:ext uri="{FF2B5EF4-FFF2-40B4-BE49-F238E27FC236}">
                <a16:creationId xmlns:a16="http://schemas.microsoft.com/office/drawing/2014/main" id="{10E118D9-B44F-424C-8612-EFD80C8E27EF}"/>
              </a:ext>
            </a:extLst>
          </p:cNvPr>
          <p:cNvSpPr txBox="1"/>
          <p:nvPr/>
        </p:nvSpPr>
        <p:spPr>
          <a:xfrm>
            <a:off x="1294306" y="923327"/>
            <a:ext cx="10634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7353F"/>
                </a:solidFill>
                <a:effectLst/>
                <a:uLnTx/>
                <a:uFillTx/>
                <a:latin typeface="SVN-Billo" panose="00000400000000000000" pitchFamily="2" charset="0"/>
                <a:ea typeface="字魂131号-酷乐潮玩体" panose="00000500000000000000" charset="-122"/>
                <a:cs typeface="+mn-cs"/>
              </a:rPr>
              <a:t>Khoanh</a:t>
            </a:r>
            <a:r>
              <a:rPr kumimoji="0" lang="en-US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7353F"/>
                </a:solidFill>
                <a:effectLst/>
                <a:uLnTx/>
                <a:uFillTx/>
                <a:latin typeface="SVN-Billo" panose="00000400000000000000" pitchFamily="2" charset="0"/>
                <a:ea typeface="字魂131号-酷乐潮玩体" panose="00000500000000000000" charset="-122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7353F"/>
                </a:solidFill>
                <a:effectLst/>
                <a:uLnTx/>
                <a:uFillTx/>
                <a:latin typeface="SVN-Billo" panose="00000400000000000000" pitchFamily="2" charset="0"/>
                <a:ea typeface="字魂131号-酷乐潮玩体" panose="00000500000000000000" charset="-122"/>
                <a:cs typeface="+mn-cs"/>
              </a:rPr>
              <a:t>vào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D7353F"/>
                </a:solidFill>
                <a:effectLst/>
                <a:uLnTx/>
                <a:uFillTx/>
                <a:latin typeface="SVN-Billo" panose="00000400000000000000" pitchFamily="2" charset="0"/>
                <a:ea typeface="字魂131号-酷乐潮玩体" panose="00000500000000000000" charset="-122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7353F"/>
                </a:solidFill>
                <a:effectLst/>
                <a:uLnTx/>
                <a:uFillTx/>
                <a:latin typeface="SVN-Billo" panose="00000400000000000000" pitchFamily="2" charset="0"/>
                <a:ea typeface="字魂131号-酷乐潮玩体" panose="00000500000000000000" charset="-122"/>
                <a:cs typeface="+mn-cs"/>
              </a:rPr>
              <a:t>chữ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D7353F"/>
                </a:solidFill>
                <a:effectLst/>
                <a:uLnTx/>
                <a:uFillTx/>
                <a:latin typeface="SVN-Billo" panose="00000400000000000000" pitchFamily="2" charset="0"/>
                <a:ea typeface="字魂131号-酷乐潮玩体" panose="00000500000000000000" charset="-122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7353F"/>
                </a:solidFill>
                <a:effectLst/>
                <a:uLnTx/>
                <a:uFillTx/>
                <a:latin typeface="SVN-Billo" panose="00000400000000000000" pitchFamily="2" charset="0"/>
                <a:ea typeface="字魂131号-酷乐潮玩体" panose="00000500000000000000" charset="-122"/>
                <a:cs typeface="+mn-cs"/>
              </a:rPr>
              <a:t>đặt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D7353F"/>
                </a:solidFill>
                <a:effectLst/>
                <a:uLnTx/>
                <a:uFillTx/>
                <a:latin typeface="SVN-Billo" panose="00000400000000000000" pitchFamily="2" charset="0"/>
                <a:ea typeface="字魂131号-酷乐潮玩体" panose="00000500000000000000" charset="-122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7353F"/>
                </a:solidFill>
                <a:effectLst/>
                <a:uLnTx/>
                <a:uFillTx/>
                <a:latin typeface="SVN-Billo" panose="00000400000000000000" pitchFamily="2" charset="0"/>
                <a:ea typeface="字魂131号-酷乐潮玩体" panose="00000500000000000000" charset="-122"/>
                <a:cs typeface="+mn-cs"/>
              </a:rPr>
              <a:t>trước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D7353F"/>
                </a:solidFill>
                <a:effectLst/>
                <a:uLnTx/>
                <a:uFillTx/>
                <a:latin typeface="SVN-Billo" panose="00000400000000000000" pitchFamily="2" charset="0"/>
                <a:ea typeface="字魂131号-酷乐潮玩体" panose="00000500000000000000" charset="-122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7353F"/>
                </a:solidFill>
                <a:effectLst/>
                <a:uLnTx/>
                <a:uFillTx/>
                <a:latin typeface="SVN-Billo" panose="00000400000000000000" pitchFamily="2" charset="0"/>
                <a:ea typeface="字魂131号-酷乐潮玩体" panose="00000500000000000000" charset="-122"/>
                <a:cs typeface="+mn-cs"/>
              </a:rPr>
              <a:t>câu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D7353F"/>
                </a:solidFill>
                <a:effectLst/>
                <a:uLnTx/>
                <a:uFillTx/>
                <a:latin typeface="SVN-Billo" panose="00000400000000000000" pitchFamily="2" charset="0"/>
                <a:ea typeface="字魂131号-酷乐潮玩体" panose="00000500000000000000" charset="-122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7353F"/>
                </a:solidFill>
                <a:effectLst/>
                <a:uLnTx/>
                <a:uFillTx/>
                <a:latin typeface="SVN-Billo" panose="00000400000000000000" pitchFamily="2" charset="0"/>
                <a:ea typeface="字魂131号-酷乐潮玩体" panose="00000500000000000000" charset="-122"/>
                <a:cs typeface="+mn-cs"/>
              </a:rPr>
              <a:t>trả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D7353F"/>
                </a:solidFill>
                <a:effectLst/>
                <a:uLnTx/>
                <a:uFillTx/>
                <a:latin typeface="SVN-Billo" panose="00000400000000000000" pitchFamily="2" charset="0"/>
                <a:ea typeface="字魂131号-酷乐潮玩体" panose="00000500000000000000" charset="-122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7353F"/>
                </a:solidFill>
                <a:effectLst/>
                <a:uLnTx/>
                <a:uFillTx/>
                <a:latin typeface="SVN-Billo" panose="00000400000000000000" pitchFamily="2" charset="0"/>
                <a:ea typeface="字魂131号-酷乐潮玩体" panose="00000500000000000000" charset="-122"/>
                <a:cs typeface="+mn-cs"/>
              </a:rPr>
              <a:t>lời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D7353F"/>
                </a:solidFill>
                <a:effectLst/>
                <a:uLnTx/>
                <a:uFillTx/>
                <a:latin typeface="SVN-Billo" panose="00000400000000000000" pitchFamily="2" charset="0"/>
                <a:ea typeface="字魂131号-酷乐潮玩体" panose="00000500000000000000" charset="-122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D7353F"/>
                </a:solidFill>
                <a:effectLst/>
                <a:uLnTx/>
                <a:uFillTx/>
                <a:latin typeface="SVN-Billo" panose="00000400000000000000" pitchFamily="2" charset="0"/>
                <a:ea typeface="字魂131号-酷乐潮玩体" panose="00000500000000000000" charset="-122"/>
                <a:cs typeface="+mn-cs"/>
              </a:rPr>
              <a:t>đúng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D7353F"/>
                </a:solidFill>
                <a:effectLst/>
                <a:uLnTx/>
                <a:uFillTx/>
                <a:latin typeface="SVN-Billo" panose="00000400000000000000" pitchFamily="2" charset="0"/>
                <a:ea typeface="字魂131号-酷乐潮玩体" panose="00000500000000000000" charset="-122"/>
                <a:cs typeface="+mn-cs"/>
              </a:rPr>
              <a:t>: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6F129E8-0112-4190-BCA1-A96FE4FEBC97}"/>
              </a:ext>
            </a:extLst>
          </p:cNvPr>
          <p:cNvGrpSpPr/>
          <p:nvPr/>
        </p:nvGrpSpPr>
        <p:grpSpPr>
          <a:xfrm>
            <a:off x="1820565" y="3249082"/>
            <a:ext cx="1510749" cy="1510749"/>
            <a:chOff x="2178375" y="2779647"/>
            <a:chExt cx="1510749" cy="151074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DC3C50C-3CFF-4B89-A5BA-AC3A94E32A51}"/>
                </a:ext>
              </a:extLst>
            </p:cNvPr>
            <p:cNvGrpSpPr/>
            <p:nvPr/>
          </p:nvGrpSpPr>
          <p:grpSpPr>
            <a:xfrm>
              <a:off x="2178375" y="2779647"/>
              <a:ext cx="1510749" cy="506892"/>
              <a:chOff x="2178375" y="2779647"/>
              <a:chExt cx="1510749" cy="506892"/>
            </a:xfrm>
            <a:solidFill>
              <a:schemeClr val="bg1"/>
            </a:solidFill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4396D94-6926-42CB-9472-5D9D86F9D402}"/>
                  </a:ext>
                </a:extLst>
              </p:cNvPr>
              <p:cNvSpPr/>
              <p:nvPr/>
            </p:nvSpPr>
            <p:spPr>
              <a:xfrm>
                <a:off x="2178375" y="2779647"/>
                <a:ext cx="503583" cy="506892"/>
              </a:xfrm>
              <a:prstGeom prst="rect">
                <a:avLst/>
              </a:prstGeom>
              <a:grpFill/>
              <a:ln w="28575">
                <a:solidFill>
                  <a:srgbClr val="2A26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592E7AC-C259-4D7C-90E1-9B8E671AF1BD}"/>
                  </a:ext>
                </a:extLst>
              </p:cNvPr>
              <p:cNvSpPr/>
              <p:nvPr/>
            </p:nvSpPr>
            <p:spPr>
              <a:xfrm>
                <a:off x="2681958" y="2779647"/>
                <a:ext cx="503583" cy="506892"/>
              </a:xfrm>
              <a:prstGeom prst="rect">
                <a:avLst/>
              </a:prstGeom>
              <a:grpFill/>
              <a:ln w="28575">
                <a:solidFill>
                  <a:srgbClr val="2A26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A09DEBF-CBB4-4A23-834A-953E6999CD58}"/>
                  </a:ext>
                </a:extLst>
              </p:cNvPr>
              <p:cNvSpPr/>
              <p:nvPr/>
            </p:nvSpPr>
            <p:spPr>
              <a:xfrm>
                <a:off x="3185541" y="2779647"/>
                <a:ext cx="503583" cy="506892"/>
              </a:xfrm>
              <a:prstGeom prst="rect">
                <a:avLst/>
              </a:prstGeom>
              <a:grpFill/>
              <a:ln w="28575">
                <a:solidFill>
                  <a:srgbClr val="2A26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7D5A5DD-7B6C-4E50-856F-41CDC4B1916F}"/>
                </a:ext>
              </a:extLst>
            </p:cNvPr>
            <p:cNvGrpSpPr/>
            <p:nvPr/>
          </p:nvGrpSpPr>
          <p:grpSpPr>
            <a:xfrm rot="5400000">
              <a:off x="2672949" y="3281576"/>
              <a:ext cx="1510749" cy="506892"/>
              <a:chOff x="2178375" y="2779647"/>
              <a:chExt cx="1510749" cy="506892"/>
            </a:xfrm>
            <a:solidFill>
              <a:schemeClr val="bg1"/>
            </a:solidFill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F67FA7A-96FE-4B14-AACD-0677DA7D2C5E}"/>
                  </a:ext>
                </a:extLst>
              </p:cNvPr>
              <p:cNvSpPr/>
              <p:nvPr/>
            </p:nvSpPr>
            <p:spPr>
              <a:xfrm>
                <a:off x="2178375" y="2779647"/>
                <a:ext cx="503583" cy="506892"/>
              </a:xfrm>
              <a:prstGeom prst="rect">
                <a:avLst/>
              </a:prstGeom>
              <a:solidFill>
                <a:srgbClr val="F55E5F"/>
              </a:solidFill>
              <a:ln w="28575">
                <a:solidFill>
                  <a:srgbClr val="2A26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CDE1CB0-9D0F-4A08-98C5-648A6EE1A795}"/>
                  </a:ext>
                </a:extLst>
              </p:cNvPr>
              <p:cNvSpPr/>
              <p:nvPr/>
            </p:nvSpPr>
            <p:spPr>
              <a:xfrm>
                <a:off x="2681958" y="2779647"/>
                <a:ext cx="503583" cy="506892"/>
              </a:xfrm>
              <a:prstGeom prst="rect">
                <a:avLst/>
              </a:prstGeom>
              <a:grpFill/>
              <a:ln w="28575">
                <a:solidFill>
                  <a:srgbClr val="2A26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0D21FAC-D465-407A-9A8B-9B3EC733F718}"/>
                  </a:ext>
                </a:extLst>
              </p:cNvPr>
              <p:cNvSpPr/>
              <p:nvPr/>
            </p:nvSpPr>
            <p:spPr>
              <a:xfrm>
                <a:off x="3185541" y="2779647"/>
                <a:ext cx="503583" cy="506892"/>
              </a:xfrm>
              <a:prstGeom prst="rect">
                <a:avLst/>
              </a:prstGeom>
              <a:grpFill/>
              <a:ln w="28575">
                <a:solidFill>
                  <a:srgbClr val="2A26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68E28927-2FB6-4E23-A67C-33C6B73C8F3B}"/>
              </a:ext>
            </a:extLst>
          </p:cNvPr>
          <p:cNvGrpSpPr/>
          <p:nvPr/>
        </p:nvGrpSpPr>
        <p:grpSpPr>
          <a:xfrm rot="5400000">
            <a:off x="6117955" y="3273290"/>
            <a:ext cx="2513631" cy="994822"/>
            <a:chOff x="7300647" y="2673625"/>
            <a:chExt cx="2513631" cy="994822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5B555FBB-431B-4C1D-94E5-A890A791E37E}"/>
                </a:ext>
              </a:extLst>
            </p:cNvPr>
            <p:cNvGrpSpPr/>
            <p:nvPr/>
          </p:nvGrpSpPr>
          <p:grpSpPr>
            <a:xfrm>
              <a:off x="7300647" y="2673625"/>
              <a:ext cx="2512811" cy="508893"/>
              <a:chOff x="7300647" y="2673625"/>
              <a:chExt cx="2512811" cy="508893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F5B5741E-73E4-42D0-90DE-52BA8D347527}"/>
                  </a:ext>
                </a:extLst>
              </p:cNvPr>
              <p:cNvGrpSpPr/>
              <p:nvPr/>
            </p:nvGrpSpPr>
            <p:grpSpPr>
              <a:xfrm>
                <a:off x="7300647" y="2673625"/>
                <a:ext cx="1510749" cy="506892"/>
                <a:chOff x="2178375" y="2779647"/>
                <a:chExt cx="1510749" cy="506892"/>
              </a:xfrm>
              <a:solidFill>
                <a:schemeClr val="bg1"/>
              </a:solidFill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211BFBA7-FBFA-487D-86F5-7D79B3CD735F}"/>
                    </a:ext>
                  </a:extLst>
                </p:cNvPr>
                <p:cNvSpPr/>
                <p:nvPr/>
              </p:nvSpPr>
              <p:spPr>
                <a:xfrm>
                  <a:off x="2178375" y="2779647"/>
                  <a:ext cx="503583" cy="506892"/>
                </a:xfrm>
                <a:prstGeom prst="rect">
                  <a:avLst/>
                </a:prstGeom>
                <a:solidFill>
                  <a:srgbClr val="F55E5F"/>
                </a:solidFill>
                <a:ln w="28575">
                  <a:solidFill>
                    <a:srgbClr val="2A262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D99492E1-8590-488C-A158-7DD172011CC2}"/>
                    </a:ext>
                  </a:extLst>
                </p:cNvPr>
                <p:cNvSpPr/>
                <p:nvPr/>
              </p:nvSpPr>
              <p:spPr>
                <a:xfrm>
                  <a:off x="2681958" y="2779647"/>
                  <a:ext cx="503583" cy="506892"/>
                </a:xfrm>
                <a:prstGeom prst="rect">
                  <a:avLst/>
                </a:prstGeom>
                <a:solidFill>
                  <a:srgbClr val="F55E5F"/>
                </a:solidFill>
                <a:ln w="28575">
                  <a:solidFill>
                    <a:srgbClr val="2A262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BB7D2B21-186D-4F80-AE36-9AF6FCAB732D}"/>
                    </a:ext>
                  </a:extLst>
                </p:cNvPr>
                <p:cNvSpPr/>
                <p:nvPr/>
              </p:nvSpPr>
              <p:spPr>
                <a:xfrm>
                  <a:off x="3185541" y="2779647"/>
                  <a:ext cx="503583" cy="506892"/>
                </a:xfrm>
                <a:prstGeom prst="rect">
                  <a:avLst/>
                </a:prstGeom>
                <a:grpFill/>
                <a:ln w="28575">
                  <a:solidFill>
                    <a:srgbClr val="2A262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127FF9E6-B6BA-4960-8650-EC40DDCCA7AF}"/>
                  </a:ext>
                </a:extLst>
              </p:cNvPr>
              <p:cNvSpPr/>
              <p:nvPr/>
            </p:nvSpPr>
            <p:spPr>
              <a:xfrm>
                <a:off x="8806290" y="2673625"/>
                <a:ext cx="503583" cy="50689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2A26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71B12E80-6097-4484-8DEB-DCEB77BFE4FD}"/>
                  </a:ext>
                </a:extLst>
              </p:cNvPr>
              <p:cNvSpPr/>
              <p:nvPr/>
            </p:nvSpPr>
            <p:spPr>
              <a:xfrm>
                <a:off x="9309875" y="2675626"/>
                <a:ext cx="503583" cy="50689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2A26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07E38AF9-5299-4D04-B27C-77289E64733B}"/>
                </a:ext>
              </a:extLst>
            </p:cNvPr>
            <p:cNvGrpSpPr/>
            <p:nvPr/>
          </p:nvGrpSpPr>
          <p:grpSpPr>
            <a:xfrm>
              <a:off x="7301467" y="3161153"/>
              <a:ext cx="2512811" cy="507294"/>
              <a:chOff x="7300647" y="2673625"/>
              <a:chExt cx="2512811" cy="507294"/>
            </a:xfrm>
          </p:grpSpPr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9A3CF48E-50A6-4C06-A31E-578D32087A32}"/>
                  </a:ext>
                </a:extLst>
              </p:cNvPr>
              <p:cNvGrpSpPr/>
              <p:nvPr/>
            </p:nvGrpSpPr>
            <p:grpSpPr>
              <a:xfrm>
                <a:off x="7300647" y="2673625"/>
                <a:ext cx="1510749" cy="506892"/>
                <a:chOff x="2178375" y="2779647"/>
                <a:chExt cx="1510749" cy="506892"/>
              </a:xfrm>
              <a:solidFill>
                <a:schemeClr val="bg1"/>
              </a:solidFill>
            </p:grpSpPr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4BD70170-7413-4B7C-9D90-C76BC295C450}"/>
                    </a:ext>
                  </a:extLst>
                </p:cNvPr>
                <p:cNvSpPr/>
                <p:nvPr/>
              </p:nvSpPr>
              <p:spPr>
                <a:xfrm>
                  <a:off x="2178375" y="2779647"/>
                  <a:ext cx="503583" cy="506892"/>
                </a:xfrm>
                <a:prstGeom prst="rect">
                  <a:avLst/>
                </a:prstGeom>
                <a:solidFill>
                  <a:srgbClr val="F55E5F"/>
                </a:solidFill>
                <a:ln w="28575">
                  <a:solidFill>
                    <a:srgbClr val="2A262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5C0F9F3E-EBE7-4B44-A91A-0341E6FE7D3B}"/>
                    </a:ext>
                  </a:extLst>
                </p:cNvPr>
                <p:cNvSpPr/>
                <p:nvPr/>
              </p:nvSpPr>
              <p:spPr>
                <a:xfrm>
                  <a:off x="2681958" y="2779647"/>
                  <a:ext cx="503583" cy="506892"/>
                </a:xfrm>
                <a:prstGeom prst="rect">
                  <a:avLst/>
                </a:prstGeom>
                <a:solidFill>
                  <a:srgbClr val="F55E5F"/>
                </a:solidFill>
                <a:ln w="28575">
                  <a:solidFill>
                    <a:srgbClr val="2A262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058B56B2-BD30-4B93-B1ED-487E35BDA415}"/>
                    </a:ext>
                  </a:extLst>
                </p:cNvPr>
                <p:cNvSpPr/>
                <p:nvPr/>
              </p:nvSpPr>
              <p:spPr>
                <a:xfrm>
                  <a:off x="3185541" y="2779647"/>
                  <a:ext cx="503583" cy="506892"/>
                </a:xfrm>
                <a:prstGeom prst="rect">
                  <a:avLst/>
                </a:prstGeom>
                <a:grpFill/>
                <a:ln w="28575">
                  <a:solidFill>
                    <a:srgbClr val="2A262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565F71C2-98D9-4C70-AE28-D44725C746A4}"/>
                  </a:ext>
                </a:extLst>
              </p:cNvPr>
              <p:cNvSpPr/>
              <p:nvPr/>
            </p:nvSpPr>
            <p:spPr>
              <a:xfrm>
                <a:off x="8806290" y="2673625"/>
                <a:ext cx="503583" cy="50689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2A26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8F26D3A8-367E-44A3-A8D2-4B96B940AB35}"/>
                  </a:ext>
                </a:extLst>
              </p:cNvPr>
              <p:cNvSpPr/>
              <p:nvPr/>
            </p:nvSpPr>
            <p:spPr>
              <a:xfrm>
                <a:off x="9309875" y="2674027"/>
                <a:ext cx="503583" cy="50689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2A26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sp>
        <p:nvSpPr>
          <p:cNvPr id="82" name="Oval 81">
            <a:extLst>
              <a:ext uri="{FF2B5EF4-FFF2-40B4-BE49-F238E27FC236}">
                <a16:creationId xmlns:a16="http://schemas.microsoft.com/office/drawing/2014/main" id="{D01775C7-5886-4645-8B6A-A2311640FDDD}"/>
              </a:ext>
            </a:extLst>
          </p:cNvPr>
          <p:cNvSpPr/>
          <p:nvPr/>
        </p:nvSpPr>
        <p:spPr>
          <a:xfrm>
            <a:off x="9374933" y="3504783"/>
            <a:ext cx="646331" cy="64633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5905408A-14A5-4813-96EA-F5B6F894D443}"/>
              </a:ext>
            </a:extLst>
          </p:cNvPr>
          <p:cNvSpPr/>
          <p:nvPr/>
        </p:nvSpPr>
        <p:spPr>
          <a:xfrm>
            <a:off x="9054220" y="2893572"/>
            <a:ext cx="646331" cy="646331"/>
          </a:xfrm>
          <a:prstGeom prst="ellipse">
            <a:avLst/>
          </a:prstGeom>
          <a:solidFill>
            <a:srgbClr val="F55E5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3457F360-839A-409E-8ECE-8A3D404C6976}"/>
              </a:ext>
            </a:extLst>
          </p:cNvPr>
          <p:cNvSpPr/>
          <p:nvPr/>
        </p:nvSpPr>
        <p:spPr>
          <a:xfrm>
            <a:off x="9842191" y="3015659"/>
            <a:ext cx="646331" cy="646331"/>
          </a:xfrm>
          <a:prstGeom prst="ellipse">
            <a:avLst/>
          </a:prstGeom>
          <a:solidFill>
            <a:srgbClr val="F55E5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F4E18EE3-D0D4-4857-AB20-50E28C7C7714}"/>
              </a:ext>
            </a:extLst>
          </p:cNvPr>
          <p:cNvSpPr/>
          <p:nvPr/>
        </p:nvSpPr>
        <p:spPr>
          <a:xfrm>
            <a:off x="8699944" y="3612009"/>
            <a:ext cx="646331" cy="64633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FE3E0EB2-933B-43B5-BEB4-3DD828EE76EE}"/>
              </a:ext>
            </a:extLst>
          </p:cNvPr>
          <p:cNvSpPr/>
          <p:nvPr/>
        </p:nvSpPr>
        <p:spPr>
          <a:xfrm>
            <a:off x="10019280" y="3783542"/>
            <a:ext cx="646331" cy="64633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069441C1-B0AB-4855-952B-CEECF330EAEC}"/>
              </a:ext>
            </a:extLst>
          </p:cNvPr>
          <p:cNvSpPr/>
          <p:nvPr/>
        </p:nvSpPr>
        <p:spPr>
          <a:xfrm>
            <a:off x="9368810" y="4211007"/>
            <a:ext cx="646331" cy="64633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9CBC4140-94D8-4A64-8FBF-A92C552A70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6859" y="4911331"/>
            <a:ext cx="913317" cy="821985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B1005AA-E98A-44D0-8CFD-5DB2CFE899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7800" y="5080712"/>
            <a:ext cx="713294" cy="768163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84850794-E836-44AC-A614-0BA722B158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54249" y="5228681"/>
            <a:ext cx="676715" cy="762066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D31890C9-CF88-4C57-ABED-418B671849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46275" y="5138050"/>
            <a:ext cx="768163" cy="762066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4C30666D-C9BE-484F-AD6F-958F9BD8DA9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5455" y="520829"/>
            <a:ext cx="1213275" cy="1507402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9E7AB9CA-B01D-425F-A3FB-955161B1963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17293" y="2681800"/>
            <a:ext cx="2280102" cy="229229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E04C46C-E38A-4B8D-BFFB-38EACC4889B1}"/>
              </a:ext>
            </a:extLst>
          </p:cNvPr>
          <p:cNvSpPr/>
          <p:nvPr/>
        </p:nvSpPr>
        <p:spPr>
          <a:xfrm>
            <a:off x="6915033" y="5150064"/>
            <a:ext cx="955148" cy="91724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619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剪去对角的矩形 1"/>
          <p:cNvSpPr/>
          <p:nvPr/>
        </p:nvSpPr>
        <p:spPr>
          <a:xfrm>
            <a:off x="285482" y="351789"/>
            <a:ext cx="11626432" cy="6357930"/>
          </a:xfrm>
          <a:prstGeom prst="snip2DiagRect">
            <a:avLst>
              <a:gd name="adj1" fmla="val 0"/>
              <a:gd name="adj2" fmla="val 6778"/>
            </a:avLst>
          </a:prstGeom>
          <a:solidFill>
            <a:schemeClr val="bg1"/>
          </a:solidFill>
          <a:ln w="76200" cmpd="thinThick">
            <a:solidFill>
              <a:srgbClr val="F55E5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文本框 28">
            <a:extLst>
              <a:ext uri="{FF2B5EF4-FFF2-40B4-BE49-F238E27FC236}">
                <a16:creationId xmlns:a16="http://schemas.microsoft.com/office/drawing/2014/main" id="{8DED6FFF-289E-40ED-92CE-28A4D7BAFBA7}"/>
              </a:ext>
            </a:extLst>
          </p:cNvPr>
          <p:cNvSpPr txBox="1"/>
          <p:nvPr/>
        </p:nvSpPr>
        <p:spPr>
          <a:xfrm>
            <a:off x="2795128" y="389096"/>
            <a:ext cx="68247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5400" dirty="0" err="1">
                <a:solidFill>
                  <a:srgbClr val="438790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Rút</a:t>
            </a:r>
            <a:r>
              <a:rPr lang="en-US" altLang="zh-CN" sz="5400" dirty="0">
                <a:solidFill>
                  <a:srgbClr val="438790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 </a:t>
            </a:r>
            <a:r>
              <a:rPr lang="en-US" altLang="zh-CN" sz="5400" dirty="0" err="1">
                <a:solidFill>
                  <a:srgbClr val="438790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gọn</a:t>
            </a:r>
            <a:r>
              <a:rPr lang="en-US" altLang="zh-CN" sz="5400" dirty="0">
                <a:solidFill>
                  <a:srgbClr val="438790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 </a:t>
            </a:r>
            <a:r>
              <a:rPr lang="en-US" altLang="zh-CN" sz="5400" dirty="0" err="1">
                <a:solidFill>
                  <a:srgbClr val="438790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các</a:t>
            </a:r>
            <a:r>
              <a:rPr lang="en-US" altLang="zh-CN" sz="5400" dirty="0">
                <a:solidFill>
                  <a:srgbClr val="438790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 </a:t>
            </a:r>
            <a:r>
              <a:rPr lang="en-US" altLang="zh-CN" sz="5400" dirty="0" err="1">
                <a:solidFill>
                  <a:srgbClr val="438790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phân</a:t>
            </a:r>
            <a:r>
              <a:rPr lang="en-US" altLang="zh-CN" sz="5400" dirty="0">
                <a:solidFill>
                  <a:srgbClr val="438790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 </a:t>
            </a:r>
            <a:r>
              <a:rPr lang="en-US" altLang="zh-CN" sz="5400" dirty="0" err="1">
                <a:solidFill>
                  <a:srgbClr val="438790"/>
                </a:solidFill>
                <a:latin typeface="SVN-Billo" panose="00000400000000000000" pitchFamily="2" charset="0"/>
                <a:ea typeface="字魂131号-酷乐潮玩体" panose="00000500000000000000" charset="-122"/>
              </a:rPr>
              <a:t>số</a:t>
            </a:r>
            <a:endParaRPr lang="en-US" altLang="zh-CN" sz="5400" dirty="0">
              <a:solidFill>
                <a:srgbClr val="438790"/>
              </a:solidFill>
              <a:latin typeface="SVN-Billo" panose="00000400000000000000" pitchFamily="2" charset="0"/>
              <a:ea typeface="字魂131号-酷乐潮玩体" panose="00000500000000000000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D070D16-D9B3-4BDD-8F24-D2E8F858E074}"/>
              </a:ext>
            </a:extLst>
          </p:cNvPr>
          <p:cNvGrpSpPr/>
          <p:nvPr/>
        </p:nvGrpSpPr>
        <p:grpSpPr>
          <a:xfrm>
            <a:off x="4335757" y="1222549"/>
            <a:ext cx="3340225" cy="1480342"/>
            <a:chOff x="4335757" y="1222549"/>
            <a:chExt cx="3340225" cy="148034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矩形 17">
                  <a:extLst>
                    <a:ext uri="{FF2B5EF4-FFF2-40B4-BE49-F238E27FC236}">
                      <a16:creationId xmlns:a16="http://schemas.microsoft.com/office/drawing/2014/main" id="{B07DBF55-30BA-4CC9-B8A2-200B8AD7F2E3}"/>
                    </a:ext>
                  </a:extLst>
                </p:cNvPr>
                <p:cNvSpPr/>
                <p:nvPr/>
              </p:nvSpPr>
              <p:spPr>
                <a:xfrm>
                  <a:off x="4335757" y="1222549"/>
                  <a:ext cx="778257" cy="148034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l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zh-CN" sz="4800" b="1" i="1" kern="100" smtClean="0">
                                <a:solidFill>
                                  <a:srgbClr val="438790"/>
                                </a:solidFill>
                                <a:latin typeface="Cambria Math" panose="02040503050406030204" pitchFamily="18" charset="0"/>
                                <a:ea typeface="字魂131号-酷乐潮玩体" panose="00000500000000000000" pitchFamily="2" charset="-122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4800" b="1" i="1" kern="100" smtClean="0">
                                <a:solidFill>
                                  <a:srgbClr val="438790"/>
                                </a:solidFill>
                                <a:latin typeface="Cambria Math" panose="02040503050406030204" pitchFamily="18" charset="0"/>
                                <a:ea typeface="字魂131号-酷乐潮玩体" panose="00000500000000000000" pitchFamily="2" charset="-122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</m:num>
                          <m:den>
                            <m:r>
                              <a:rPr lang="en-US" altLang="zh-CN" sz="4800" b="1" i="1" kern="100" smtClean="0">
                                <a:solidFill>
                                  <a:srgbClr val="438790"/>
                                </a:solidFill>
                                <a:latin typeface="Cambria Math" panose="02040503050406030204" pitchFamily="18" charset="0"/>
                                <a:ea typeface="字魂131号-酷乐潮玩体" panose="00000500000000000000" pitchFamily="2" charset="-122"/>
                                <a:cs typeface="Times New Roman" panose="02020603050405020304" pitchFamily="18" charset="0"/>
                              </a:rPr>
                              <m:t>𝟏𝟖</m:t>
                            </m:r>
                          </m:den>
                        </m:f>
                        <m:r>
                          <a:rPr lang="en-US" altLang="zh-CN" sz="4800" b="1" i="1" kern="100" smtClean="0">
                            <a:solidFill>
                              <a:srgbClr val="438790"/>
                            </a:solidFill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  <m:t> ;</m:t>
                        </m:r>
                      </m:oMath>
                    </m:oMathPara>
                  </a14:m>
                  <a:endParaRPr lang="en-US" altLang="zh-CN" sz="4800" b="1" kern="100" dirty="0">
                    <a:solidFill>
                      <a:srgbClr val="438790"/>
                    </a:solidFill>
                    <a:latin typeface="+mj-lt"/>
                    <a:ea typeface="字魂131号-酷乐潮玩体" panose="00000500000000000000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矩形 17">
                  <a:extLst>
                    <a:ext uri="{FF2B5EF4-FFF2-40B4-BE49-F238E27FC236}">
                      <a16:creationId xmlns:a16="http://schemas.microsoft.com/office/drawing/2014/main" id="{B07DBF55-30BA-4CC9-B8A2-200B8AD7F2E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5757" y="1222549"/>
                  <a:ext cx="778257" cy="1480342"/>
                </a:xfrm>
                <a:prstGeom prst="rect">
                  <a:avLst/>
                </a:prstGeom>
                <a:blipFill>
                  <a:blip r:embed="rId4"/>
                  <a:stretch>
                    <a:fillRect r="-50781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矩形 17">
                  <a:extLst>
                    <a:ext uri="{FF2B5EF4-FFF2-40B4-BE49-F238E27FC236}">
                      <a16:creationId xmlns:a16="http://schemas.microsoft.com/office/drawing/2014/main" id="{62DEB2ED-59F8-4036-8109-8578CF04A2DA}"/>
                    </a:ext>
                  </a:extLst>
                </p:cNvPr>
                <p:cNvSpPr/>
                <p:nvPr/>
              </p:nvSpPr>
              <p:spPr>
                <a:xfrm>
                  <a:off x="5609114" y="1222549"/>
                  <a:ext cx="778257" cy="147732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l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zh-CN" sz="4800" b="1" i="1" kern="100" smtClean="0">
                                <a:solidFill>
                                  <a:srgbClr val="438790"/>
                                </a:solidFill>
                                <a:latin typeface="Cambria Math" panose="02040503050406030204" pitchFamily="18" charset="0"/>
                                <a:ea typeface="字魂131号-酷乐潮玩体" panose="00000500000000000000" pitchFamily="2" charset="-122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4800" b="1" i="1" kern="100" smtClean="0">
                                <a:solidFill>
                                  <a:srgbClr val="438790"/>
                                </a:solidFill>
                                <a:latin typeface="Cambria Math" panose="02040503050406030204" pitchFamily="18" charset="0"/>
                                <a:ea typeface="字魂131号-酷乐潮玩体" panose="00000500000000000000" pitchFamily="2" charset="-122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altLang="zh-CN" sz="4800" b="1" i="1" kern="100" smtClean="0">
                                <a:solidFill>
                                  <a:srgbClr val="438790"/>
                                </a:solidFill>
                                <a:latin typeface="Cambria Math" panose="02040503050406030204" pitchFamily="18" charset="0"/>
                                <a:ea typeface="字魂131号-酷乐潮玩体" panose="00000500000000000000" pitchFamily="2" charset="-122"/>
                                <a:cs typeface="Times New Roman" panose="02020603050405020304" pitchFamily="18" charset="0"/>
                              </a:rPr>
                              <m:t>𝟒𝟎</m:t>
                            </m:r>
                          </m:den>
                        </m:f>
                        <m:r>
                          <a:rPr lang="en-US" altLang="zh-CN" sz="4800" b="1" i="1" kern="100" smtClean="0">
                            <a:solidFill>
                              <a:srgbClr val="438790"/>
                            </a:solidFill>
                            <a:latin typeface="Cambria Math" panose="02040503050406030204" pitchFamily="18" charset="0"/>
                            <a:ea typeface="字魂131号-酷乐潮玩体" panose="00000500000000000000" pitchFamily="2" charset="-122"/>
                            <a:cs typeface="Times New Roman" panose="02020603050405020304" pitchFamily="18" charset="0"/>
                          </a:rPr>
                          <m:t> ;</m:t>
                        </m:r>
                      </m:oMath>
                    </m:oMathPara>
                  </a14:m>
                  <a:endParaRPr lang="en-US" altLang="zh-CN" sz="4800" b="1" kern="100" dirty="0">
                    <a:solidFill>
                      <a:srgbClr val="438790"/>
                    </a:solidFill>
                    <a:latin typeface="+mj-lt"/>
                    <a:ea typeface="字魂131号-酷乐潮玩体" panose="00000500000000000000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9" name="矩形 17">
                  <a:extLst>
                    <a:ext uri="{FF2B5EF4-FFF2-40B4-BE49-F238E27FC236}">
                      <a16:creationId xmlns:a16="http://schemas.microsoft.com/office/drawing/2014/main" id="{62DEB2ED-59F8-4036-8109-8578CF04A2D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09114" y="1222549"/>
                  <a:ext cx="778257" cy="1477328"/>
                </a:xfrm>
                <a:prstGeom prst="rect">
                  <a:avLst/>
                </a:prstGeom>
                <a:blipFill>
                  <a:blip r:embed="rId5"/>
                  <a:stretch>
                    <a:fillRect r="-50781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矩形 17">
                  <a:extLst>
                    <a:ext uri="{FF2B5EF4-FFF2-40B4-BE49-F238E27FC236}">
                      <a16:creationId xmlns:a16="http://schemas.microsoft.com/office/drawing/2014/main" id="{2EAF7271-B195-4255-9B62-BF136034AF46}"/>
                    </a:ext>
                  </a:extLst>
                </p:cNvPr>
                <p:cNvSpPr/>
                <p:nvPr/>
              </p:nvSpPr>
              <p:spPr>
                <a:xfrm>
                  <a:off x="6897725" y="1222549"/>
                  <a:ext cx="778257" cy="147521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l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zh-CN" sz="4800" b="1" i="1" kern="100" smtClean="0">
                                <a:solidFill>
                                  <a:srgbClr val="438790"/>
                                </a:solidFill>
                                <a:latin typeface="Cambria Math" panose="02040503050406030204" pitchFamily="18" charset="0"/>
                                <a:ea typeface="字魂131号-酷乐潮玩体" panose="00000500000000000000" pitchFamily="2" charset="-122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4800" b="1" i="1" kern="100" smtClean="0">
                                <a:solidFill>
                                  <a:srgbClr val="438790"/>
                                </a:solidFill>
                                <a:latin typeface="Cambria Math" panose="02040503050406030204" pitchFamily="18" charset="0"/>
                                <a:ea typeface="字魂131号-酷乐潮玩体" panose="00000500000000000000" pitchFamily="2" charset="-122"/>
                                <a:cs typeface="Times New Roman" panose="02020603050405020304" pitchFamily="18" charset="0"/>
                              </a:rPr>
                              <m:t>𝟏𝟖</m:t>
                            </m:r>
                          </m:num>
                          <m:den>
                            <m:r>
                              <a:rPr lang="en-US" altLang="zh-CN" sz="4800" b="1" i="1" kern="100" smtClean="0">
                                <a:solidFill>
                                  <a:srgbClr val="438790"/>
                                </a:solidFill>
                                <a:latin typeface="Cambria Math" panose="02040503050406030204" pitchFamily="18" charset="0"/>
                                <a:ea typeface="字魂131号-酷乐潮玩体" panose="00000500000000000000" pitchFamily="2" charset="-122"/>
                                <a:cs typeface="Times New Roman" panose="02020603050405020304" pitchFamily="18" charset="0"/>
                              </a:rPr>
                              <m:t>𝟐𝟒</m:t>
                            </m:r>
                          </m:den>
                        </m:f>
                      </m:oMath>
                    </m:oMathPara>
                  </a14:m>
                  <a:endParaRPr lang="en-US" altLang="zh-CN" sz="4800" b="1" kern="100" dirty="0">
                    <a:solidFill>
                      <a:srgbClr val="438790"/>
                    </a:solidFill>
                    <a:latin typeface="+mj-lt"/>
                    <a:ea typeface="字魂131号-酷乐潮玩体" panose="00000500000000000000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" name="矩形 17">
                  <a:extLst>
                    <a:ext uri="{FF2B5EF4-FFF2-40B4-BE49-F238E27FC236}">
                      <a16:creationId xmlns:a16="http://schemas.microsoft.com/office/drawing/2014/main" id="{2EAF7271-B195-4255-9B62-BF136034AF4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97725" y="1222549"/>
                  <a:ext cx="778257" cy="1475212"/>
                </a:xfrm>
                <a:prstGeom prst="rect">
                  <a:avLst/>
                </a:prstGeom>
                <a:blipFill>
                  <a:blip r:embed="rId6"/>
                  <a:stretch>
                    <a:fillRect r="-6299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8AE2A5E-2238-4DBF-BE6E-E57A78AE70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406" y="413831"/>
            <a:ext cx="1763303" cy="16845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7">
                <a:extLst>
                  <a:ext uri="{FF2B5EF4-FFF2-40B4-BE49-F238E27FC236}">
                    <a16:creationId xmlns:a16="http://schemas.microsoft.com/office/drawing/2014/main" id="{D33AB52F-FE7B-4DC6-965D-BA01EEC8454F}"/>
                  </a:ext>
                </a:extLst>
              </p:cNvPr>
              <p:cNvSpPr/>
              <p:nvPr/>
            </p:nvSpPr>
            <p:spPr>
              <a:xfrm>
                <a:off x="1393403" y="2824767"/>
                <a:ext cx="778257" cy="14803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800" b="1" i="1" kern="100" smtClean="0">
                              <a:solidFill>
                                <a:srgbClr val="3F9D41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4800" b="1" i="1" kern="100" smtClean="0">
                              <a:solidFill>
                                <a:srgbClr val="3F9D41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altLang="zh-CN" sz="4800" b="1" i="1" kern="100" smtClean="0">
                              <a:solidFill>
                                <a:srgbClr val="3F9D41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altLang="zh-CN" sz="4800" b="1" kern="100" dirty="0">
                  <a:solidFill>
                    <a:srgbClr val="3F9D41"/>
                  </a:solidFill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矩形 17">
                <a:extLst>
                  <a:ext uri="{FF2B5EF4-FFF2-40B4-BE49-F238E27FC236}">
                    <a16:creationId xmlns:a16="http://schemas.microsoft.com/office/drawing/2014/main" id="{D33AB52F-FE7B-4DC6-965D-BA01EEC845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3403" y="2824767"/>
                <a:ext cx="778257" cy="1480342"/>
              </a:xfrm>
              <a:prstGeom prst="rect">
                <a:avLst/>
              </a:prstGeom>
              <a:blipFill>
                <a:blip r:embed="rId9"/>
                <a:stretch>
                  <a:fillRect r="-629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7">
                <a:extLst>
                  <a:ext uri="{FF2B5EF4-FFF2-40B4-BE49-F238E27FC236}">
                    <a16:creationId xmlns:a16="http://schemas.microsoft.com/office/drawing/2014/main" id="{37877CFA-E619-40C9-B59F-23998B163839}"/>
                  </a:ext>
                </a:extLst>
              </p:cNvPr>
              <p:cNvSpPr/>
              <p:nvPr/>
            </p:nvSpPr>
            <p:spPr>
              <a:xfrm>
                <a:off x="2550181" y="2824767"/>
                <a:ext cx="778257" cy="14803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800" b="1" i="1" kern="100" smtClean="0">
                              <a:solidFill>
                                <a:srgbClr val="3F9D41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4800" b="1" i="1" kern="100" smtClean="0">
                              <a:solidFill>
                                <a:srgbClr val="3F9D41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𝟏𝟐</m:t>
                          </m:r>
                          <m:r>
                            <a:rPr lang="en-US" altLang="zh-CN" sz="4800" b="1" i="1" kern="100" smtClean="0">
                              <a:solidFill>
                                <a:srgbClr val="3F9D41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 :</m:t>
                          </m:r>
                          <m:r>
                            <a:rPr lang="en-US" altLang="zh-CN" sz="4800" b="1" i="1" kern="100" smtClean="0">
                              <a:solidFill>
                                <a:srgbClr val="3F9D41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𝟔</m:t>
                          </m:r>
                          <m:r>
                            <a:rPr lang="en-US" altLang="zh-CN" sz="4800" b="1" i="1" kern="100" smtClean="0">
                              <a:solidFill>
                                <a:srgbClr val="3F9D41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altLang="zh-CN" sz="4800" b="1" i="1" kern="100" smtClean="0">
                              <a:solidFill>
                                <a:srgbClr val="3F9D41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𝟏𝟖</m:t>
                          </m:r>
                          <m:r>
                            <a:rPr lang="en-US" altLang="zh-CN" sz="4800" b="1" i="1" kern="100" smtClean="0">
                              <a:solidFill>
                                <a:srgbClr val="3F9D41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 :</m:t>
                          </m:r>
                          <m:r>
                            <a:rPr lang="en-US" altLang="zh-CN" sz="4800" b="1" i="1" kern="100" smtClean="0">
                              <a:solidFill>
                                <a:srgbClr val="3F9D41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altLang="zh-CN" sz="4800" b="1" kern="100" dirty="0">
                  <a:solidFill>
                    <a:srgbClr val="3F9D41"/>
                  </a:solidFill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7">
                <a:extLst>
                  <a:ext uri="{FF2B5EF4-FFF2-40B4-BE49-F238E27FC236}">
                    <a16:creationId xmlns:a16="http://schemas.microsoft.com/office/drawing/2014/main" id="{37877CFA-E619-40C9-B59F-23998B1638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0181" y="2824767"/>
                <a:ext cx="778257" cy="1480342"/>
              </a:xfrm>
              <a:prstGeom prst="rect">
                <a:avLst/>
              </a:prstGeom>
              <a:blipFill>
                <a:blip r:embed="rId10"/>
                <a:stretch>
                  <a:fillRect r="-1375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7">
                <a:extLst>
                  <a:ext uri="{FF2B5EF4-FFF2-40B4-BE49-F238E27FC236}">
                    <a16:creationId xmlns:a16="http://schemas.microsoft.com/office/drawing/2014/main" id="{813F2EBD-5C3E-4F57-84FF-6F44D98970FE}"/>
                  </a:ext>
                </a:extLst>
              </p:cNvPr>
              <p:cNvSpPr/>
              <p:nvPr/>
            </p:nvSpPr>
            <p:spPr>
              <a:xfrm>
                <a:off x="4759428" y="2824767"/>
                <a:ext cx="778257" cy="14803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800" b="1" i="1" kern="100" smtClean="0">
                              <a:solidFill>
                                <a:srgbClr val="3F9D41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4800" b="1" i="1" kern="100" smtClean="0">
                              <a:solidFill>
                                <a:srgbClr val="3F9D41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altLang="zh-CN" sz="4800" b="1" i="1" kern="100" smtClean="0">
                              <a:solidFill>
                                <a:srgbClr val="3F9D41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altLang="zh-CN" sz="4800" b="1" kern="100" dirty="0">
                  <a:solidFill>
                    <a:srgbClr val="3F9D41"/>
                  </a:solidFill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矩形 17">
                <a:extLst>
                  <a:ext uri="{FF2B5EF4-FFF2-40B4-BE49-F238E27FC236}">
                    <a16:creationId xmlns:a16="http://schemas.microsoft.com/office/drawing/2014/main" id="{813F2EBD-5C3E-4F57-84FF-6F44D98970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9428" y="2824767"/>
                <a:ext cx="778257" cy="148034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矩形 17">
            <a:extLst>
              <a:ext uri="{FF2B5EF4-FFF2-40B4-BE49-F238E27FC236}">
                <a16:creationId xmlns:a16="http://schemas.microsoft.com/office/drawing/2014/main" id="{7BA95F34-F825-4925-9AE4-4213E159EA0F}"/>
              </a:ext>
            </a:extLst>
          </p:cNvPr>
          <p:cNvSpPr/>
          <p:nvPr/>
        </p:nvSpPr>
        <p:spPr>
          <a:xfrm>
            <a:off x="2183288" y="3223795"/>
            <a:ext cx="6236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altLang="zh-CN" sz="4800" kern="100" dirty="0">
                <a:solidFill>
                  <a:srgbClr val="3F9D41"/>
                </a:solidFill>
                <a:latin typeface="+mj-lt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4E92077-CBEA-41BA-B3CC-1814B9617BD4}"/>
              </a:ext>
            </a:extLst>
          </p:cNvPr>
          <p:cNvSpPr/>
          <p:nvPr/>
        </p:nvSpPr>
        <p:spPr>
          <a:xfrm>
            <a:off x="4437488" y="3223794"/>
            <a:ext cx="6236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altLang="zh-CN" sz="4800" kern="100" dirty="0">
                <a:solidFill>
                  <a:srgbClr val="3F9D41"/>
                </a:solidFill>
                <a:latin typeface="+mj-lt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7">
                <a:extLst>
                  <a:ext uri="{FF2B5EF4-FFF2-40B4-BE49-F238E27FC236}">
                    <a16:creationId xmlns:a16="http://schemas.microsoft.com/office/drawing/2014/main" id="{F7090364-C2E9-4954-8C97-141DE5C32178}"/>
                  </a:ext>
                </a:extLst>
              </p:cNvPr>
              <p:cNvSpPr/>
              <p:nvPr/>
            </p:nvSpPr>
            <p:spPr>
              <a:xfrm>
                <a:off x="7233266" y="2876455"/>
                <a:ext cx="778257" cy="14803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800" b="1" i="1" kern="100" smtClean="0">
                              <a:solidFill>
                                <a:srgbClr val="3F9D41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4800" b="1" i="1" kern="100" smtClean="0">
                              <a:solidFill>
                                <a:srgbClr val="3F9D41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altLang="zh-CN" sz="4800" b="1" i="1" kern="100" smtClean="0">
                              <a:solidFill>
                                <a:srgbClr val="3F9D41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𝟒𝟎</m:t>
                          </m:r>
                        </m:den>
                      </m:f>
                    </m:oMath>
                  </m:oMathPara>
                </a14:m>
                <a:endParaRPr lang="en-US" altLang="zh-CN" sz="4800" b="1" kern="100" dirty="0">
                  <a:solidFill>
                    <a:srgbClr val="3F9D41"/>
                  </a:solidFill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矩形 17">
                <a:extLst>
                  <a:ext uri="{FF2B5EF4-FFF2-40B4-BE49-F238E27FC236}">
                    <a16:creationId xmlns:a16="http://schemas.microsoft.com/office/drawing/2014/main" id="{F7090364-C2E9-4954-8C97-141DE5C321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3266" y="2876455"/>
                <a:ext cx="778257" cy="1480342"/>
              </a:xfrm>
              <a:prstGeom prst="rect">
                <a:avLst/>
              </a:prstGeom>
              <a:blipFill>
                <a:blip r:embed="rId12"/>
                <a:stretch>
                  <a:fillRect r="-629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17">
                <a:extLst>
                  <a:ext uri="{FF2B5EF4-FFF2-40B4-BE49-F238E27FC236}">
                    <a16:creationId xmlns:a16="http://schemas.microsoft.com/office/drawing/2014/main" id="{9EA2E79F-02DE-4C32-B20C-930DFDD1E064}"/>
                  </a:ext>
                </a:extLst>
              </p:cNvPr>
              <p:cNvSpPr/>
              <p:nvPr/>
            </p:nvSpPr>
            <p:spPr>
              <a:xfrm>
                <a:off x="8390044" y="2876455"/>
                <a:ext cx="778257" cy="14803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800" b="1" i="1" kern="100" smtClean="0">
                              <a:solidFill>
                                <a:srgbClr val="3F9D41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4800" b="1" i="1" kern="100" smtClean="0">
                              <a:solidFill>
                                <a:srgbClr val="3F9D41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𝟒</m:t>
                          </m:r>
                          <m:r>
                            <a:rPr lang="en-US" altLang="zh-CN" sz="4800" b="1" i="1" kern="100" smtClean="0">
                              <a:solidFill>
                                <a:srgbClr val="3F9D41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 :</m:t>
                          </m:r>
                          <m:r>
                            <a:rPr lang="en-US" altLang="zh-CN" sz="4800" b="1" i="1" kern="100" smtClean="0">
                              <a:solidFill>
                                <a:srgbClr val="3F9D41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𝟒</m:t>
                          </m:r>
                          <m:r>
                            <a:rPr lang="en-US" altLang="zh-CN" sz="4800" b="1" i="1" kern="100" smtClean="0">
                              <a:solidFill>
                                <a:srgbClr val="3F9D41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altLang="zh-CN" sz="4800" b="1" i="1" kern="100" smtClean="0">
                              <a:solidFill>
                                <a:srgbClr val="3F9D41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𝟒𝟎</m:t>
                          </m:r>
                          <m:r>
                            <a:rPr lang="en-US" altLang="zh-CN" sz="4800" b="1" i="1" kern="100" smtClean="0">
                              <a:solidFill>
                                <a:srgbClr val="3F9D41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 :</m:t>
                          </m:r>
                          <m:r>
                            <a:rPr lang="en-US" altLang="zh-CN" sz="4800" b="1" i="1" kern="100" smtClean="0">
                              <a:solidFill>
                                <a:srgbClr val="3F9D41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altLang="zh-CN" sz="4800" b="1" kern="100" dirty="0">
                  <a:solidFill>
                    <a:srgbClr val="3F9D41"/>
                  </a:solidFill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矩形 17">
                <a:extLst>
                  <a:ext uri="{FF2B5EF4-FFF2-40B4-BE49-F238E27FC236}">
                    <a16:creationId xmlns:a16="http://schemas.microsoft.com/office/drawing/2014/main" id="{9EA2E79F-02DE-4C32-B20C-930DFDD1E0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0044" y="2876455"/>
                <a:ext cx="778257" cy="1480342"/>
              </a:xfrm>
              <a:prstGeom prst="rect">
                <a:avLst/>
              </a:prstGeom>
              <a:blipFill>
                <a:blip r:embed="rId13"/>
                <a:stretch>
                  <a:fillRect r="-12031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17">
                <a:extLst>
                  <a:ext uri="{FF2B5EF4-FFF2-40B4-BE49-F238E27FC236}">
                    <a16:creationId xmlns:a16="http://schemas.microsoft.com/office/drawing/2014/main" id="{67A3AD80-D2E6-4FDF-9A27-BBBDBDA0172A}"/>
                  </a:ext>
                </a:extLst>
              </p:cNvPr>
              <p:cNvSpPr/>
              <p:nvPr/>
            </p:nvSpPr>
            <p:spPr>
              <a:xfrm>
                <a:off x="10599291" y="2876455"/>
                <a:ext cx="778257" cy="14800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800" b="1" i="1" kern="100" smtClean="0">
                              <a:solidFill>
                                <a:srgbClr val="3F9D41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4800" b="1" i="1" kern="100" smtClean="0">
                              <a:solidFill>
                                <a:srgbClr val="3F9D41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zh-CN" sz="4800" b="1" i="1" kern="100" smtClean="0">
                              <a:solidFill>
                                <a:srgbClr val="3F9D41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altLang="zh-CN" sz="4800" b="1" kern="100" dirty="0">
                  <a:solidFill>
                    <a:srgbClr val="3F9D41"/>
                  </a:solidFill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矩形 17">
                <a:extLst>
                  <a:ext uri="{FF2B5EF4-FFF2-40B4-BE49-F238E27FC236}">
                    <a16:creationId xmlns:a16="http://schemas.microsoft.com/office/drawing/2014/main" id="{67A3AD80-D2E6-4FDF-9A27-BBBDBDA017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9291" y="2876455"/>
                <a:ext cx="778257" cy="1480021"/>
              </a:xfrm>
              <a:prstGeom prst="rect">
                <a:avLst/>
              </a:prstGeom>
              <a:blipFill>
                <a:blip r:embed="rId14"/>
                <a:stretch>
                  <a:fillRect r="-629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矩形 17">
            <a:extLst>
              <a:ext uri="{FF2B5EF4-FFF2-40B4-BE49-F238E27FC236}">
                <a16:creationId xmlns:a16="http://schemas.microsoft.com/office/drawing/2014/main" id="{50292A1A-061C-4682-A78B-358C7AC8C060}"/>
              </a:ext>
            </a:extLst>
          </p:cNvPr>
          <p:cNvSpPr/>
          <p:nvPr/>
        </p:nvSpPr>
        <p:spPr>
          <a:xfrm>
            <a:off x="8023151" y="3275483"/>
            <a:ext cx="6236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altLang="zh-CN" sz="4800" kern="100" dirty="0">
                <a:solidFill>
                  <a:srgbClr val="3F9D41"/>
                </a:solidFill>
                <a:latin typeface="+mj-lt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4" name="矩形 17">
            <a:extLst>
              <a:ext uri="{FF2B5EF4-FFF2-40B4-BE49-F238E27FC236}">
                <a16:creationId xmlns:a16="http://schemas.microsoft.com/office/drawing/2014/main" id="{98D232F0-AEB1-4E60-9C02-CC146D1C20B6}"/>
              </a:ext>
            </a:extLst>
          </p:cNvPr>
          <p:cNvSpPr/>
          <p:nvPr/>
        </p:nvSpPr>
        <p:spPr>
          <a:xfrm>
            <a:off x="10122757" y="3275483"/>
            <a:ext cx="6236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altLang="zh-CN" sz="4800" kern="100" dirty="0">
                <a:solidFill>
                  <a:srgbClr val="3F9D41"/>
                </a:solidFill>
                <a:latin typeface="+mj-lt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17">
                <a:extLst>
                  <a:ext uri="{FF2B5EF4-FFF2-40B4-BE49-F238E27FC236}">
                    <a16:creationId xmlns:a16="http://schemas.microsoft.com/office/drawing/2014/main" id="{44675821-AD75-4323-B1D4-984706A2E90A}"/>
                  </a:ext>
                </a:extLst>
              </p:cNvPr>
              <p:cNvSpPr/>
              <p:nvPr/>
            </p:nvSpPr>
            <p:spPr>
              <a:xfrm>
                <a:off x="4134780" y="4929003"/>
                <a:ext cx="778257" cy="14800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800" b="1" i="1" kern="100" smtClean="0">
                              <a:solidFill>
                                <a:srgbClr val="3F9D41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4800" b="1" i="1" kern="100" smtClean="0">
                              <a:solidFill>
                                <a:srgbClr val="3F9D41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𝟏𝟖</m:t>
                          </m:r>
                        </m:num>
                        <m:den>
                          <m:r>
                            <a:rPr lang="en-US" altLang="zh-CN" sz="4800" b="1" i="1" kern="100" smtClean="0">
                              <a:solidFill>
                                <a:srgbClr val="3F9D41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altLang="zh-CN" sz="4800" b="1" kern="100" dirty="0">
                  <a:solidFill>
                    <a:srgbClr val="3F9D41"/>
                  </a:solidFill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矩形 17">
                <a:extLst>
                  <a:ext uri="{FF2B5EF4-FFF2-40B4-BE49-F238E27FC236}">
                    <a16:creationId xmlns:a16="http://schemas.microsoft.com/office/drawing/2014/main" id="{44675821-AD75-4323-B1D4-984706A2E9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4780" y="4929003"/>
                <a:ext cx="778257" cy="1480021"/>
              </a:xfrm>
              <a:prstGeom prst="rect">
                <a:avLst/>
              </a:prstGeom>
              <a:blipFill>
                <a:blip r:embed="rId15"/>
                <a:stretch>
                  <a:fillRect r="-625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17">
                <a:extLst>
                  <a:ext uri="{FF2B5EF4-FFF2-40B4-BE49-F238E27FC236}">
                    <a16:creationId xmlns:a16="http://schemas.microsoft.com/office/drawing/2014/main" id="{282CC0A8-57BC-4EBF-9BC4-41C9B273B579}"/>
                  </a:ext>
                </a:extLst>
              </p:cNvPr>
              <p:cNvSpPr/>
              <p:nvPr/>
            </p:nvSpPr>
            <p:spPr>
              <a:xfrm>
                <a:off x="5291558" y="4929003"/>
                <a:ext cx="778257" cy="14803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800" b="1" i="1" kern="100" smtClean="0">
                              <a:solidFill>
                                <a:srgbClr val="3F9D41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4800" b="1" i="1" kern="100" smtClean="0">
                              <a:solidFill>
                                <a:srgbClr val="3F9D41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𝟏𝟖</m:t>
                          </m:r>
                          <m:r>
                            <a:rPr lang="en-US" altLang="zh-CN" sz="4800" b="1" i="1" kern="100" smtClean="0">
                              <a:solidFill>
                                <a:srgbClr val="3F9D41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 :</m:t>
                          </m:r>
                          <m:r>
                            <a:rPr lang="en-US" altLang="zh-CN" sz="4800" b="1" i="1" kern="100" smtClean="0">
                              <a:solidFill>
                                <a:srgbClr val="3F9D41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𝟔</m:t>
                          </m:r>
                          <m:r>
                            <a:rPr lang="en-US" altLang="zh-CN" sz="4800" b="1" i="1" kern="100" smtClean="0">
                              <a:solidFill>
                                <a:srgbClr val="3F9D41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altLang="zh-CN" sz="4800" b="1" i="1" kern="100" smtClean="0">
                              <a:solidFill>
                                <a:srgbClr val="3F9D41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𝟐𝟒</m:t>
                          </m:r>
                          <m:r>
                            <a:rPr lang="en-US" altLang="zh-CN" sz="4800" b="1" i="1" kern="100" smtClean="0">
                              <a:solidFill>
                                <a:srgbClr val="3F9D41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 :</m:t>
                          </m:r>
                          <m:r>
                            <a:rPr lang="en-US" altLang="zh-CN" sz="4800" b="1" i="1" kern="100" smtClean="0">
                              <a:solidFill>
                                <a:srgbClr val="3F9D41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altLang="zh-CN" sz="4800" b="1" kern="100" dirty="0">
                  <a:solidFill>
                    <a:srgbClr val="3F9D41"/>
                  </a:solidFill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矩形 17">
                <a:extLst>
                  <a:ext uri="{FF2B5EF4-FFF2-40B4-BE49-F238E27FC236}">
                    <a16:creationId xmlns:a16="http://schemas.microsoft.com/office/drawing/2014/main" id="{282CC0A8-57BC-4EBF-9BC4-41C9B273B5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558" y="4929003"/>
                <a:ext cx="778257" cy="1480342"/>
              </a:xfrm>
              <a:prstGeom prst="rect">
                <a:avLst/>
              </a:prstGeom>
              <a:blipFill>
                <a:blip r:embed="rId16"/>
                <a:stretch>
                  <a:fillRect r="-1375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矩形 17">
                <a:extLst>
                  <a:ext uri="{FF2B5EF4-FFF2-40B4-BE49-F238E27FC236}">
                    <a16:creationId xmlns:a16="http://schemas.microsoft.com/office/drawing/2014/main" id="{39E2B9D6-7E26-4BFB-9E0F-6BD8635BA334}"/>
                  </a:ext>
                </a:extLst>
              </p:cNvPr>
              <p:cNvSpPr/>
              <p:nvPr/>
            </p:nvSpPr>
            <p:spPr>
              <a:xfrm>
                <a:off x="7500805" y="4929003"/>
                <a:ext cx="778257" cy="14800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4800" b="1" i="1" kern="100" smtClean="0">
                              <a:solidFill>
                                <a:srgbClr val="3F9D41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4800" b="1" i="1" kern="100" smtClean="0">
                              <a:solidFill>
                                <a:srgbClr val="3F9D41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zh-CN" sz="4800" b="1" i="1" kern="100" smtClean="0">
                              <a:solidFill>
                                <a:srgbClr val="3F9D41"/>
                              </a:solidFill>
                              <a:latin typeface="Cambria Math" panose="02040503050406030204" pitchFamily="18" charset="0"/>
                              <a:ea typeface="字魂131号-酷乐潮玩体" panose="00000500000000000000" pitchFamily="2" charset="-122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altLang="zh-CN" sz="4800" b="1" kern="100" dirty="0">
                  <a:solidFill>
                    <a:srgbClr val="3F9D41"/>
                  </a:solidFill>
                  <a:latin typeface="+mj-lt"/>
                  <a:ea typeface="字魂131号-酷乐潮玩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矩形 17">
                <a:extLst>
                  <a:ext uri="{FF2B5EF4-FFF2-40B4-BE49-F238E27FC236}">
                    <a16:creationId xmlns:a16="http://schemas.microsoft.com/office/drawing/2014/main" id="{39E2B9D6-7E26-4BFB-9E0F-6BD8635BA3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0805" y="4929003"/>
                <a:ext cx="778257" cy="1480021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矩形 17">
            <a:extLst>
              <a:ext uri="{FF2B5EF4-FFF2-40B4-BE49-F238E27FC236}">
                <a16:creationId xmlns:a16="http://schemas.microsoft.com/office/drawing/2014/main" id="{7BCF4260-8FB0-474D-9C91-946392153B2B}"/>
              </a:ext>
            </a:extLst>
          </p:cNvPr>
          <p:cNvSpPr/>
          <p:nvPr/>
        </p:nvSpPr>
        <p:spPr>
          <a:xfrm>
            <a:off x="4924665" y="5328031"/>
            <a:ext cx="6236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altLang="zh-CN" sz="4800" kern="100" dirty="0">
                <a:solidFill>
                  <a:srgbClr val="3F9D41"/>
                </a:solidFill>
                <a:latin typeface="+mj-lt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0" name="矩形 17">
            <a:extLst>
              <a:ext uri="{FF2B5EF4-FFF2-40B4-BE49-F238E27FC236}">
                <a16:creationId xmlns:a16="http://schemas.microsoft.com/office/drawing/2014/main" id="{E64C50B1-BFCA-452C-B6CA-95F59AD05002}"/>
              </a:ext>
            </a:extLst>
          </p:cNvPr>
          <p:cNvSpPr/>
          <p:nvPr/>
        </p:nvSpPr>
        <p:spPr>
          <a:xfrm>
            <a:off x="7178865" y="5328030"/>
            <a:ext cx="6236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altLang="zh-CN" sz="4800" kern="100" dirty="0">
                <a:solidFill>
                  <a:srgbClr val="3F9D41"/>
                </a:solidFill>
                <a:latin typeface="+mj-lt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605F0EA-5BDD-4214-AB32-D44FAFB3E539}"/>
              </a:ext>
            </a:extLst>
          </p:cNvPr>
          <p:cNvGrpSpPr/>
          <p:nvPr/>
        </p:nvGrpSpPr>
        <p:grpSpPr>
          <a:xfrm>
            <a:off x="521407" y="2824767"/>
            <a:ext cx="5176099" cy="1601812"/>
            <a:chOff x="521407" y="2824767"/>
            <a:chExt cx="5176099" cy="1601812"/>
          </a:xfrm>
        </p:grpSpPr>
        <p:pic>
          <p:nvPicPr>
            <p:cNvPr id="12" name="图片 2" descr="46b58PICU551355712d7y_PIC2018">
              <a:extLst>
                <a:ext uri="{FF2B5EF4-FFF2-40B4-BE49-F238E27FC236}">
                  <a16:creationId xmlns:a16="http://schemas.microsoft.com/office/drawing/2014/main" id="{8ED00911-4194-466D-8F71-B6FE0581E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>
              <a:off x="694335" y="3018838"/>
              <a:ext cx="585470" cy="1092200"/>
            </a:xfrm>
            <a:prstGeom prst="rect">
              <a:avLst/>
            </a:prstGeom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3AF9DB70-4AB3-4E96-9897-E764E64C1D61}"/>
                </a:ext>
              </a:extLst>
            </p:cNvPr>
            <p:cNvSpPr/>
            <p:nvPr/>
          </p:nvSpPr>
          <p:spPr>
            <a:xfrm>
              <a:off x="521407" y="2824767"/>
              <a:ext cx="5176099" cy="1601812"/>
            </a:xfrm>
            <a:prstGeom prst="roundRect">
              <a:avLst/>
            </a:prstGeom>
            <a:noFill/>
            <a:ln w="38100">
              <a:solidFill>
                <a:srgbClr val="F55E5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7F67675-3FA4-42E0-ADD5-B0851B66FE74}"/>
              </a:ext>
            </a:extLst>
          </p:cNvPr>
          <p:cNvGrpSpPr/>
          <p:nvPr/>
        </p:nvGrpSpPr>
        <p:grpSpPr>
          <a:xfrm>
            <a:off x="6492141" y="2820529"/>
            <a:ext cx="5176099" cy="1601812"/>
            <a:chOff x="6492141" y="2820529"/>
            <a:chExt cx="5176099" cy="1601812"/>
          </a:xfrm>
        </p:grpSpPr>
        <p:pic>
          <p:nvPicPr>
            <p:cNvPr id="19" name="图片 2" descr="46b58PICU551355712d7y_PIC2018">
              <a:extLst>
                <a:ext uri="{FF2B5EF4-FFF2-40B4-BE49-F238E27FC236}">
                  <a16:creationId xmlns:a16="http://schemas.microsoft.com/office/drawing/2014/main" id="{B5B8520D-62CD-4339-8356-0E2326689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>
              <a:off x="6534198" y="3070526"/>
              <a:ext cx="585470" cy="1092200"/>
            </a:xfrm>
            <a:prstGeom prst="rect">
              <a:avLst/>
            </a:prstGeom>
          </p:spPr>
        </p:pic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10616599-79F9-433C-AB50-74A9092549D1}"/>
                </a:ext>
              </a:extLst>
            </p:cNvPr>
            <p:cNvSpPr/>
            <p:nvPr/>
          </p:nvSpPr>
          <p:spPr>
            <a:xfrm>
              <a:off x="6492141" y="2820529"/>
              <a:ext cx="5176099" cy="1601812"/>
            </a:xfrm>
            <a:prstGeom prst="roundRect">
              <a:avLst/>
            </a:prstGeom>
            <a:noFill/>
            <a:ln w="38100">
              <a:solidFill>
                <a:srgbClr val="F55E5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083714A-6E1E-477B-91B8-7FEF5F5F5AC5}"/>
              </a:ext>
            </a:extLst>
          </p:cNvPr>
          <p:cNvGrpSpPr/>
          <p:nvPr/>
        </p:nvGrpSpPr>
        <p:grpSpPr>
          <a:xfrm>
            <a:off x="3328438" y="4877295"/>
            <a:ext cx="5082774" cy="1601812"/>
            <a:chOff x="3328438" y="4877295"/>
            <a:chExt cx="5082774" cy="1601812"/>
          </a:xfrm>
        </p:grpSpPr>
        <p:pic>
          <p:nvPicPr>
            <p:cNvPr id="25" name="图片 2" descr="46b58PICU551355712d7y_PIC2018">
              <a:extLst>
                <a:ext uri="{FF2B5EF4-FFF2-40B4-BE49-F238E27FC236}">
                  <a16:creationId xmlns:a16="http://schemas.microsoft.com/office/drawing/2014/main" id="{6426D6A1-5F02-4026-AB63-630BF9D8E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>
              <a:off x="3435712" y="5123074"/>
              <a:ext cx="585470" cy="1092200"/>
            </a:xfrm>
            <a:prstGeom prst="rect">
              <a:avLst/>
            </a:prstGeom>
          </p:spPr>
        </p:pic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A2F04F26-F4FB-4696-8DB0-0B26F3A91DC3}"/>
                </a:ext>
              </a:extLst>
            </p:cNvPr>
            <p:cNvSpPr/>
            <p:nvPr/>
          </p:nvSpPr>
          <p:spPr>
            <a:xfrm>
              <a:off x="3328438" y="4877295"/>
              <a:ext cx="5082774" cy="1601812"/>
            </a:xfrm>
            <a:prstGeom prst="roundRect">
              <a:avLst/>
            </a:prstGeom>
            <a:noFill/>
            <a:ln w="38100">
              <a:solidFill>
                <a:srgbClr val="F55E5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/>
      <p:bldP spid="15" grpId="0"/>
      <p:bldP spid="17" grpId="0"/>
      <p:bldP spid="18" grpId="0"/>
      <p:bldP spid="20" grpId="0"/>
      <p:bldP spid="21" grpId="0"/>
      <p:bldP spid="22" grpId="0"/>
      <p:bldP spid="23" grpId="0"/>
      <p:bldP spid="24" grpId="0"/>
      <p:bldP spid="26" grpId="0"/>
      <p:bldP spid="27" grpId="0"/>
      <p:bldP spid="28" grpId="0"/>
      <p:bldP spid="29" grpId="0"/>
      <p:bldP spid="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粉嫩系夏日小清新通用PPT模板"/>
  <p:tag name="INKNOELEADERBOARD" val="-123791950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425,&quot;width&quot;:15840}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425,&quot;width&quot;:15840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388</Words>
  <Application>Microsoft Office PowerPoint</Application>
  <PresentationFormat>Widescreen</PresentationFormat>
  <Paragraphs>167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宋体</vt:lpstr>
      <vt:lpstr>#9Slide07 HoneyCream</vt:lpstr>
      <vt:lpstr>SVN-Newton</vt:lpstr>
      <vt:lpstr>Times New Roman</vt:lpstr>
      <vt:lpstr>Wingdings</vt:lpstr>
      <vt:lpstr>Arabia</vt:lpstr>
      <vt:lpstr>SVN-Billo</vt:lpstr>
      <vt:lpstr>Calibri</vt:lpstr>
      <vt:lpstr>微软雅黑</vt:lpstr>
      <vt:lpstr>Arial-Rounded</vt:lpstr>
      <vt:lpstr>Cambria Math</vt:lpstr>
      <vt:lpstr>Arial</vt:lpstr>
      <vt:lpstr>字魂131号-酷乐潮玩体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Những quà tặng tiếp theo sẽ được MĂNG NON cập nhật tại nhóm Măng Non – Tài liệu Tiểu học sau: https://www.facebook.com/groups/629898828017053  Mời thầy cô tham gia nhóm để chủ động cập nhật bài giảng điện tử lớp 4 và quà tặng hằng tuần  mới nhất nhé!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Ontapvephanso_Toan4</dc:title>
  <dc:creator>KHuyen</dc:creator>
  <cp:keywords>MangnonTeam</cp:keywords>
  <cp:lastModifiedBy>Nguyễn Thị Hồng Linh</cp:lastModifiedBy>
  <cp:revision>196</cp:revision>
  <dcterms:created xsi:type="dcterms:W3CDTF">2019-06-19T02:08:00Z</dcterms:created>
  <dcterms:modified xsi:type="dcterms:W3CDTF">2022-04-08T14:34:23Z</dcterms:modified>
  <cp:category>MNT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2052-11.1.0.9740</vt:lpwstr>
  </property>
</Properties>
</file>