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75" r:id="rId3"/>
    <p:sldId id="261" r:id="rId4"/>
    <p:sldId id="257" r:id="rId5"/>
    <p:sldId id="276" r:id="rId6"/>
    <p:sldId id="265" r:id="rId7"/>
    <p:sldId id="266" r:id="rId8"/>
    <p:sldId id="277" r:id="rId9"/>
    <p:sldId id="273" r:id="rId10"/>
    <p:sldId id="267" r:id="rId11"/>
    <p:sldId id="274" r:id="rId12"/>
    <p:sldId id="278" r:id="rId13"/>
    <p:sldId id="272" r:id="rId14"/>
    <p:sldId id="256" r:id="rId15"/>
    <p:sldId id="281" r:id="rId16"/>
    <p:sldId id="282" r:id="rId17"/>
    <p:sldId id="283" r:id="rId18"/>
    <p:sldId id="269" r:id="rId19"/>
    <p:sldId id="284" r:id="rId20"/>
  </p:sldIdLst>
  <p:sldSz cx="12192000" cy="6858000"/>
  <p:notesSz cx="6858000" cy="9144000"/>
  <p:embeddedFontLst>
    <p:embeddedFont>
      <p:font typeface="HP001 5 hàng" panose="020B0603050302020204" pitchFamily="34" charset="0"/>
      <p:regular r:id="rId22"/>
      <p:bold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UVN Bach Dang Nang" panose="02070803090706020303" pitchFamily="18" charset="0"/>
      <p:regular r:id="rId30"/>
      <p:italic r:id="rId31"/>
    </p:embeddedFont>
    <p:embeddedFont>
      <p:font typeface="UTM Brewers KT" panose="02040603050506020204" pitchFamily="18" charset="0"/>
      <p:bold r:id="rId32"/>
    </p:embeddedFont>
    <p:embeddedFont>
      <p:font typeface="Tahoma" panose="020B0604030504040204" pitchFamily="34" charset="0"/>
      <p:regular r:id="rId33"/>
      <p:bold r:id="rId34"/>
    </p:embeddedFont>
    <p:embeddedFont>
      <p:font typeface="UTM Thanh Nhac TL" panose="02040603050506020204" pitchFamily="18" charset="0"/>
      <p:regular r:id="rId35"/>
    </p:embeddedFont>
    <p:embeddedFont>
      <p:font typeface="맑은 고딕" panose="020B0503020000020004" pitchFamily="34" charset="-12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7D"/>
    <a:srgbClr val="8C7D78"/>
    <a:srgbClr val="AA9F9C"/>
    <a:srgbClr val="5F5A64"/>
    <a:srgbClr val="D79182"/>
    <a:srgbClr val="B4AF82"/>
    <a:srgbClr val="BCB2AA"/>
    <a:srgbClr val="E7E6E6"/>
    <a:srgbClr val="DECBBC"/>
    <a:srgbClr val="E6E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332" autoAdjust="0"/>
  </p:normalViewPr>
  <p:slideViewPr>
    <p:cSldViewPr snapToGrid="0">
      <p:cViewPr>
        <p:scale>
          <a:sx n="75" d="100"/>
          <a:sy n="75" d="100"/>
        </p:scale>
        <p:origin x="974"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ECF48-C312-470A-B50D-0DEF75351BA8}" type="datetimeFigureOut">
              <a:rPr lang="en-US" smtClean="0"/>
              <a:t>04/04/2022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65C14-B4B6-42D1-A76A-4C4A18AD6868}" type="slidenum">
              <a:rPr lang="en-US" smtClean="0"/>
              <a:t>‹#›</a:t>
            </a:fld>
            <a:endParaRPr lang="en-US"/>
          </a:p>
        </p:txBody>
      </p:sp>
    </p:spTree>
    <p:extLst>
      <p:ext uri="{BB962C8B-B14F-4D97-AF65-F5344CB8AC3E}">
        <p14:creationId xmlns:p14="http://schemas.microsoft.com/office/powerpoint/2010/main" val="55439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65C14-B4B6-42D1-A76A-4C4A18AD6868}" type="slidenum">
              <a:rPr lang="en-US" smtClean="0"/>
              <a:t>6</a:t>
            </a:fld>
            <a:endParaRPr lang="en-US"/>
          </a:p>
        </p:txBody>
      </p:sp>
    </p:spTree>
    <p:extLst>
      <p:ext uri="{BB962C8B-B14F-4D97-AF65-F5344CB8AC3E}">
        <p14:creationId xmlns:p14="http://schemas.microsoft.com/office/powerpoint/2010/main" val="357549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Tham</a:t>
            </a:r>
            <a:r>
              <a:rPr lang="en-US" dirty="0"/>
              <a:t> </a:t>
            </a:r>
            <a:r>
              <a:rPr lang="en-US" dirty="0" err="1"/>
              <a:t>khảo</a:t>
            </a:r>
            <a:r>
              <a:rPr lang="en-US" dirty="0"/>
              <a:t> </a:t>
            </a:r>
            <a:r>
              <a:rPr lang="en-US" dirty="0" err="1"/>
              <a:t>từ</a:t>
            </a:r>
            <a:r>
              <a:rPr lang="en-US" dirty="0"/>
              <a:t> game </a:t>
            </a:r>
            <a:r>
              <a:rPr lang="en-US" dirty="0" err="1"/>
              <a:t>của</a:t>
            </a:r>
            <a:r>
              <a:rPr lang="en-US" dirty="0"/>
              <a:t> </a:t>
            </a:r>
            <a:r>
              <a:rPr lang="en-US" dirty="0" err="1"/>
              <a:t>trang</a:t>
            </a:r>
            <a:r>
              <a:rPr lang="en-US" dirty="0"/>
              <a:t> </a:t>
            </a:r>
            <a:r>
              <a:rPr lang="en-US" sz="1200" b="1" i="1" kern="1200" dirty="0">
                <a:solidFill>
                  <a:schemeClr val="tx1"/>
                </a:solidFill>
                <a:effectLst/>
                <a:latin typeface="+mn-lt"/>
                <a:ea typeface="+mn-ea"/>
                <a:cs typeface="+mn-cs"/>
              </a:rPr>
              <a:t>https://www.taysteachingtoolkit.com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41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4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8632-C3FE-4C10-BA14-6CC2F67E86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CC4AB-AFFB-45E0-8EB1-FB639D53B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40749-6ACA-4BB7-8DE4-AE617EEE507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C56EC280-2051-418A-BC3D-E4D0EDDEC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10919-D784-4DE0-9A9B-7C152E31FB10}"/>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0616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EF43-6167-4722-8380-A5F0935FF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7AC43-E87D-496F-BE65-90AA708C9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4E63A-0D16-4215-B9E8-E9C4CBC5F35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77C209C7-A511-481E-A200-49F175186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66B56-F484-48FA-9305-334BD32D2CF9}"/>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14952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FE6FB-2267-4818-A8A7-FC7DDA272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92754-304C-4AA6-85FA-09D3DD0DF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96C6F-0D0E-446F-8EE0-B4EEC26B9A3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722681C-603F-4AA5-913C-19D3AF706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4A54B-D269-4B18-B873-D55231C0E76D}"/>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59797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endParaRPr lang="en-GB"/>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9849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460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endParaRPr lang="en-GB"/>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2051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5114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endParaRPr lang="en-GB"/>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7" name="날짜 개체 틀 6"/>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8" name="바닥글 개체 틀 7"/>
          <p:cNvSpPr>
            <a:spLocks noGrp="1"/>
          </p:cNvSpPr>
          <p:nvPr>
            <p:ph type="ftr" sz="quarter" idx="11"/>
          </p:nvPr>
        </p:nvSpPr>
        <p:spPr/>
        <p:txBody>
          <a:bodyPr/>
          <a:lstStyle/>
          <a:p>
            <a:endParaRPr lang="en-US" dirty="0"/>
          </a:p>
        </p:txBody>
      </p:sp>
      <p:sp>
        <p:nvSpPr>
          <p:cNvPr id="9" name="슬라이드 번호 개체 틀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19511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날짜 개체 틀 2"/>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4" name="바닥글 개체 틀 3"/>
          <p:cNvSpPr>
            <a:spLocks noGrp="1"/>
          </p:cNvSpPr>
          <p:nvPr>
            <p:ph type="ftr" sz="quarter" idx="11"/>
          </p:nvPr>
        </p:nvSpPr>
        <p:spPr/>
        <p:txBody>
          <a:bodyPr/>
          <a:lstStyle/>
          <a:p>
            <a:endParaRPr lang="en-US" dirty="0"/>
          </a:p>
        </p:txBody>
      </p:sp>
      <p:sp>
        <p:nvSpPr>
          <p:cNvPr id="5" name="슬라이드 번호 개체 틀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05012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3" name="바닥글 개체 틀 2"/>
          <p:cNvSpPr>
            <a:spLocks noGrp="1"/>
          </p:cNvSpPr>
          <p:nvPr>
            <p:ph type="ftr" sz="quarter" idx="11"/>
          </p:nvPr>
        </p:nvSpPr>
        <p:spPr/>
        <p:txBody>
          <a:bodyPr/>
          <a:lstStyle/>
          <a:p>
            <a:endParaRPr lang="en-US" dirty="0"/>
          </a:p>
        </p:txBody>
      </p:sp>
      <p:sp>
        <p:nvSpPr>
          <p:cNvPr id="4" name="슬라이드 번호 개체 틀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03466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endParaRPr lang="en-GB"/>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5140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E832-E71C-45C0-87BB-FCCC5E638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25D7A-41D7-416D-A921-6973884D4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A510-11F2-4329-9B33-06A41DD6DE8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2417BCB6-9C7D-48F4-A8C7-547D1A718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8846-ECF8-483D-B535-E969B3FDB26B}"/>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9410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endParaRPr lang="en-GB"/>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8932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771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endParaRPr lang="en-GB"/>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5718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D3F5-ABB3-4448-9E64-E777A08AB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1AA456-35E3-4DCD-8E72-D815840095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76340-CEA9-4539-9284-E26AC621481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AF3E118B-3986-4DD4-A02C-25B61C1BF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2951B-F892-4ABC-A697-BA0001063FA6}"/>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28126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F4A7-178A-448A-8F25-C0F77446F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700B0-9030-406B-98D2-DDB6A74549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18E7F-65D8-4250-A150-F35144092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4391C-C6B6-40D4-B62C-4409D377FA5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CFB5BE9-C082-4468-8083-24DC2DA24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350DD-3522-4798-893C-7EC44B180FDE}"/>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81553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B845-8C85-4F25-88B4-58B6B584F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DFD43-E26A-4E7E-B0FC-53E7D0AAF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D6049-25BA-42F7-96A9-446418545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307B0-F426-44C1-A9ED-6493C33D56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C9F6F-3DBB-4107-B873-FDADE1AB3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405E6-1672-4FA7-8CFE-90C4BC8F355B}"/>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8" name="Footer Placeholder 7">
            <a:extLst>
              <a:ext uri="{FF2B5EF4-FFF2-40B4-BE49-F238E27FC236}">
                <a16:creationId xmlns:a16="http://schemas.microsoft.com/office/drawing/2014/main" id="{39B5B40C-9561-4259-9F96-1B572FFF3B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14CDC-08E9-4CFF-9FAA-C21ECBA6DBE4}"/>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0063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0FA-A48D-4BB1-B600-274F6ADA1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4A0EF9-8E4C-4548-A2BD-292F19933F2E}"/>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4" name="Footer Placeholder 3">
            <a:extLst>
              <a:ext uri="{FF2B5EF4-FFF2-40B4-BE49-F238E27FC236}">
                <a16:creationId xmlns:a16="http://schemas.microsoft.com/office/drawing/2014/main" id="{007481F2-FEA9-4099-B20B-A4ECBE45C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45754-605A-4130-8941-B7C541A2F49C}"/>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126042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38796-7EB4-466D-BC2E-A76DD1D68FB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3" name="Footer Placeholder 2">
            <a:extLst>
              <a:ext uri="{FF2B5EF4-FFF2-40B4-BE49-F238E27FC236}">
                <a16:creationId xmlns:a16="http://schemas.microsoft.com/office/drawing/2014/main" id="{CDE586F4-733F-4C4E-91C4-8D0A708FF3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7CE62A-8EBE-468E-B8DE-7EAABD4D3923}"/>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1918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B131-E579-46E9-92A1-4B95D1EA4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344FB-6804-46A8-8803-D20124745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805AF-215A-456A-8B71-929A009B0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01CFD-C5B5-4FB8-92AD-7DE204391E0A}"/>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E1349E4-2A84-45DB-BF2A-51870A1BA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2BA00-B4D2-40B4-8488-4D76CA81A747}"/>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5211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8ECF-53D8-4970-B43E-1D8AFDF0E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217DA-3B6F-4A63-9FD0-3E12ACA8E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3E722-DA97-489B-9C55-0CC3D51E5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7D067-3027-4484-B3A5-CB715F2DD936}"/>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2BA0A36-D083-4A86-BB97-0831FAA88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31AD8-2FCF-46A5-A32E-20880E5462C8}"/>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04839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53A03-06F2-4EEF-8A55-8DDDA5454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81A29-C63E-4072-9431-7F52CA7C1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95770-3834-4D6F-A77B-0ADA1CC4A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0A0C7E5-1FE3-4E08-A151-074E2E539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829DB1-7F7B-4E34-A107-6F914A175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2B4B9-E622-43CA-8650-F3372F4FAF8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214DD2DC-3F1C-4784-8B77-684145257F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0765"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9DA12452-8B37-4516-8852-E20C497508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F4AD8B9-F605-4E2F-9A82-657CE1821A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10196" y="-5242326"/>
            <a:ext cx="1881378" cy="1625303"/>
          </a:xfrm>
          <a:prstGeom prst="rect">
            <a:avLst/>
          </a:prstGeom>
        </p:spPr>
      </p:pic>
      <p:sp>
        <p:nvSpPr>
          <p:cNvPr id="11" name="TextBox 10">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F87E3BD8-0DA8-4F41-B37C-E224A19E0B2F}"/>
              </a:ext>
            </a:extLst>
          </p:cNvPr>
          <p:cNvSpPr txBox="1"/>
          <p:nvPr userDrawn="1"/>
        </p:nvSpPr>
        <p:spPr>
          <a:xfrm>
            <a:off x="11150600" y="-48141"/>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52782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endParaRPr lang="en-GB"/>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pic>
        <p:nvPicPr>
          <p:cNvPr id="7" name="Picture 6" descr="A picture containing diagram&#10;&#10;Description automatically generated">
            <a:extLst>
              <a:ext uri="{FF2B5EF4-FFF2-40B4-BE49-F238E27FC236}">
                <a16:creationId xmlns:a16="http://schemas.microsoft.com/office/drawing/2014/main" id="{9C1EC62B-7A8C-4861-83CC-D3FFB5FB71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67DED2-BCA1-468F-9809-12E78F7AA6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83704"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CE7A03D-7073-4806-A132-DD5E4668F9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0C27E17-F9BF-41E0-B0E7-20C1F95115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303135" y="-5242326"/>
            <a:ext cx="1881378" cy="1625303"/>
          </a:xfrm>
          <a:prstGeom prst="rect">
            <a:avLst/>
          </a:prstGeom>
        </p:spPr>
      </p:pic>
      <p:sp>
        <p:nvSpPr>
          <p:cNvPr id="12" name="TextBox 11">
            <a:extLst>
              <a:ext uri="{FF2B5EF4-FFF2-40B4-BE49-F238E27FC236}">
                <a16:creationId xmlns:a16="http://schemas.microsoft.com/office/drawing/2014/main" id="{ADFE8794-47B5-4EA8-BA48-D0ADF8C5D065}"/>
              </a:ext>
            </a:extLst>
          </p:cNvPr>
          <p:cNvSpPr txBox="1"/>
          <p:nvPr userDrawn="1"/>
        </p:nvSpPr>
        <p:spPr>
          <a:xfrm>
            <a:off x="11258539" y="-48142"/>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2561745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2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6.jp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4.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slide" Target="slide5.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9.png"/><Relationship Id="rId5" Type="http://schemas.openxmlformats.org/officeDocument/2006/relationships/slide" Target="slide11.xml"/><Relationship Id="rId15" Type="http://schemas.openxmlformats.org/officeDocument/2006/relationships/image" Target="../media/image11.png"/><Relationship Id="rId10" Type="http://schemas.openxmlformats.org/officeDocument/2006/relationships/image" Target="../media/image9.sv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21" Type="http://schemas.openxmlformats.org/officeDocument/2006/relationships/image" Target="../media/image14.gif"/><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6.gif"/><Relationship Id="rId16" Type="http://schemas.openxmlformats.org/officeDocument/2006/relationships/slide" Target="slide17.xml"/><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2.gif"/><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 Id="rId22"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16.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5.xml"/><Relationship Id="rId18" Type="http://schemas.openxmlformats.org/officeDocument/2006/relationships/slide" Target="slide17.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slide" Target="slide13.xml"/><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jpeg"/><Relationship Id="rId5" Type="http://schemas.openxmlformats.org/officeDocument/2006/relationships/image" Target="../media/image8.png"/><Relationship Id="rId15" Type="http://schemas.openxmlformats.org/officeDocument/2006/relationships/slide" Target="slide9.xml"/><Relationship Id="rId10" Type="http://schemas.openxmlformats.org/officeDocument/2006/relationships/image" Target="../media/image13.svg"/><Relationship Id="rId19" Type="http://schemas.openxmlformats.org/officeDocument/2006/relationships/image" Target="../media/image11.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png"/><Relationship Id="rId21" Type="http://schemas.openxmlformats.org/officeDocument/2006/relationships/image" Target="../media/image20.gif"/><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slide" Target="slide17.xml"/><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slide" Target="slide5.xml"/><Relationship Id="rId5" Type="http://schemas.openxmlformats.org/officeDocument/2006/relationships/image" Target="../media/image8.png"/><Relationship Id="rId15" Type="http://schemas.openxmlformats.org/officeDocument/2006/relationships/slide" Target="slide13.xml"/><Relationship Id="rId10" Type="http://schemas.openxmlformats.org/officeDocument/2006/relationships/image" Target="../media/image13.svg"/><Relationship Id="rId19" Type="http://schemas.openxmlformats.org/officeDocument/2006/relationships/image" Target="../media/image15.gi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11.xml"/><Relationship Id="rId22"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5.gif"/><Relationship Id="rId3" Type="http://schemas.openxmlformats.org/officeDocument/2006/relationships/image" Target="../media/image7.svg"/><Relationship Id="rId21" Type="http://schemas.openxmlformats.org/officeDocument/2006/relationships/image" Target="../media/image21.gif"/><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20"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4.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2.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 </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36768777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764089" y="1168962"/>
            <a:ext cx="10223352"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2289" y="1586897"/>
            <a:ext cx="1426041" cy="1750141"/>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2" name="Rectangle: Rounded Corners 1">
            <a:extLst>
              <a:ext uri="{FF2B5EF4-FFF2-40B4-BE49-F238E27FC236}">
                <a16:creationId xmlns:a16="http://schemas.microsoft.com/office/drawing/2014/main" id="{42837ABF-D053-44A7-8C96-CDC5E7CF6BCA}"/>
              </a:ext>
            </a:extLst>
          </p:cNvPr>
          <p:cNvSpPr/>
          <p:nvPr/>
        </p:nvSpPr>
        <p:spPr>
          <a:xfrm>
            <a:off x="4440717" y="2070350"/>
            <a:ext cx="7255589" cy="399464"/>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8A271B4F-C996-4EF1-AC07-CFD3DAEB9332}"/>
              </a:ext>
            </a:extLst>
          </p:cNvPr>
          <p:cNvSpPr/>
          <p:nvPr/>
        </p:nvSpPr>
        <p:spPr>
          <a:xfrm>
            <a:off x="3278081" y="2508996"/>
            <a:ext cx="4910879" cy="395730"/>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A7B3EA9-2045-456A-98B5-C1DDAB9E4E48}"/>
              </a:ext>
            </a:extLst>
          </p:cNvPr>
          <p:cNvSpPr/>
          <p:nvPr/>
        </p:nvSpPr>
        <p:spPr>
          <a:xfrm>
            <a:off x="8398722" y="2498791"/>
            <a:ext cx="3328516"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89DE3AAF-7B01-4758-B544-617259CC41C9}"/>
              </a:ext>
            </a:extLst>
          </p:cNvPr>
          <p:cNvSpPr/>
          <p:nvPr/>
        </p:nvSpPr>
        <p:spPr>
          <a:xfrm>
            <a:off x="3169919" y="2910928"/>
            <a:ext cx="1969640" cy="3890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2FA30C5-E6C7-4AEE-9D7C-8BA5E7C6A8FA}"/>
              </a:ext>
            </a:extLst>
          </p:cNvPr>
          <p:cNvSpPr/>
          <p:nvPr/>
        </p:nvSpPr>
        <p:spPr>
          <a:xfrm>
            <a:off x="8140310" y="2919169"/>
            <a:ext cx="3555995"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38737AB-ADA8-4DF2-8B6B-0C7AAA372ADE}"/>
              </a:ext>
            </a:extLst>
          </p:cNvPr>
          <p:cNvSpPr/>
          <p:nvPr/>
        </p:nvSpPr>
        <p:spPr>
          <a:xfrm>
            <a:off x="3169919" y="3348355"/>
            <a:ext cx="6331433" cy="4151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7895A1A7-1054-4078-8F34-578674E16C8B}"/>
              </a:ext>
            </a:extLst>
          </p:cNvPr>
          <p:cNvSpPr/>
          <p:nvPr/>
        </p:nvSpPr>
        <p:spPr>
          <a:xfrm>
            <a:off x="10304052" y="3368489"/>
            <a:ext cx="1392253" cy="38580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3FFC941-A306-4886-B1C2-3B53F4FC5142}"/>
              </a:ext>
            </a:extLst>
          </p:cNvPr>
          <p:cNvSpPr/>
          <p:nvPr/>
        </p:nvSpPr>
        <p:spPr>
          <a:xfrm>
            <a:off x="3103943" y="3812070"/>
            <a:ext cx="8110480" cy="41357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1990193" y="4231479"/>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545609" y="4699523"/>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545609" y="5228812"/>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121632" y="4829690"/>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199967" y="4844693"/>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127686" y="5340875"/>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729830" y="3217071"/>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763412" y="4427408"/>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493839" y="4665607"/>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600497" y="4299095"/>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080782" y="5216872"/>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406111" y="4888413"/>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46" name="TextBox 45">
            <a:extLst>
              <a:ext uri="{FF2B5EF4-FFF2-40B4-BE49-F238E27FC236}">
                <a16:creationId xmlns:a16="http://schemas.microsoft.com/office/drawing/2014/main" id="{DC85A3FA-8683-440E-B4B4-C2F11218192F}"/>
              </a:ext>
            </a:extLst>
          </p:cNvPr>
          <p:cNvSpPr txBox="1"/>
          <p:nvPr/>
        </p:nvSpPr>
        <p:spPr>
          <a:xfrm>
            <a:off x="3169920" y="1565898"/>
            <a:ext cx="8526387" cy="2677656"/>
          </a:xfrm>
          <a:prstGeom prst="rect">
            <a:avLst/>
          </a:prstGeom>
          <a:noFill/>
        </p:spPr>
        <p:txBody>
          <a:bodyPr wrap="square">
            <a:spAutoFit/>
          </a:bodyPr>
          <a:lstStyle/>
          <a:p>
            <a:pPr indent="355600" algn="just"/>
            <a:r>
              <a:rPr lang="vi-VN" sz="2800" b="1" dirty="0">
                <a:latin typeface="Tahoma" panose="020B0604030504040204" pitchFamily="34" charset="0"/>
              </a:rPr>
              <a:t>Trong đợt quyên góp ủng hộ học sinh vùng lũ lụt, Trường Tiểu học Thành Công đã quyên góp được 1475 quyển vở, Trường Tiểu học Thắng Lợi quyên góp được ít hơn Trường Tiểu học Thành Công 184 quyển vở. Hỏi cả hai trường quyên góp được bao nhiêu quyển vở?</a:t>
            </a:r>
          </a:p>
        </p:txBody>
      </p:sp>
      <p:sp>
        <p:nvSpPr>
          <p:cNvPr id="86" name="TextBox 85">
            <a:extLst>
              <a:ext uri="{FF2B5EF4-FFF2-40B4-BE49-F238E27FC236}">
                <a16:creationId xmlns:a16="http://schemas.microsoft.com/office/drawing/2014/main" id="{AC5C0076-45F4-48AB-8639-B3F9BE4A9483}"/>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666528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14:presetBounceEnd="59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9000">
                                          <p:cBhvr additive="base">
                                            <p:cTn id="7" dur="1000" fill="hold"/>
                                            <p:tgtEl>
                                              <p:spTgt spid="38"/>
                                            </p:tgtEl>
                                            <p:attrNameLst>
                                              <p:attrName>ppt_x</p:attrName>
                                            </p:attrNameLst>
                                          </p:cBhvr>
                                          <p:tavLst>
                                            <p:tav tm="0">
                                              <p:val>
                                                <p:strVal val="#ppt_x"/>
                                              </p:val>
                                            </p:tav>
                                            <p:tav tm="100000">
                                              <p:val>
                                                <p:strVal val="#ppt_x"/>
                                              </p:val>
                                            </p:tav>
                                          </p:tavLst>
                                        </p:anim>
                                        <p:anim calcmode="lin" valueType="num" p14:bounceEnd="59000">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647808" y="1168962"/>
            <a:ext cx="10339633"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4487" y="726855"/>
                <a:ext cx="8544064" cy="5016814"/>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47808" y="1577280"/>
            <a:ext cx="1110163" cy="1362472"/>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2090915" y="1442873"/>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646331" y="1910917"/>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646331" y="2440206"/>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222354" y="2041084"/>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300689" y="2056087"/>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228408" y="2552269"/>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830552" y="428465"/>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864134" y="1638802"/>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594561" y="1877001"/>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701219" y="1510489"/>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181504" y="2428266"/>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506833" y="2099807"/>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86" name="TextBox 85">
            <a:extLst>
              <a:ext uri="{FF2B5EF4-FFF2-40B4-BE49-F238E27FC236}">
                <a16:creationId xmlns:a16="http://schemas.microsoft.com/office/drawing/2014/main" id="{291AAD24-625A-43D4-9C1D-6A5F64C269E3}"/>
              </a:ext>
            </a:extLst>
          </p:cNvPr>
          <p:cNvSpPr txBox="1"/>
          <p:nvPr/>
        </p:nvSpPr>
        <p:spPr>
          <a:xfrm>
            <a:off x="1887948" y="3196495"/>
            <a:ext cx="5356639" cy="830997"/>
          </a:xfrm>
          <a:prstGeom prst="rect">
            <a:avLst/>
          </a:prstGeom>
          <a:noFill/>
        </p:spPr>
        <p:txBody>
          <a:bodyPr wrap="square">
            <a:spAutoFit/>
          </a:bodyPr>
          <a:lstStyle/>
          <a:p>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Tiểu</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học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Thắng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Lợi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92" name="TextBox 91">
            <a:extLst>
              <a:ext uri="{FF2B5EF4-FFF2-40B4-BE49-F238E27FC236}">
                <a16:creationId xmlns:a16="http://schemas.microsoft.com/office/drawing/2014/main" id="{2BFB1382-783A-49F2-8DDA-F7D5704C6B35}"/>
              </a:ext>
            </a:extLst>
          </p:cNvPr>
          <p:cNvSpPr txBox="1"/>
          <p:nvPr/>
        </p:nvSpPr>
        <p:spPr>
          <a:xfrm>
            <a:off x="7278370" y="3218868"/>
            <a:ext cx="4749537" cy="830997"/>
          </a:xfrm>
          <a:prstGeom prst="rect">
            <a:avLst/>
          </a:prstGeom>
          <a:noFill/>
        </p:spPr>
        <p:txBody>
          <a:bodyPr wrap="square">
            <a:spAutoFit/>
          </a:bodyPr>
          <a:lstStyle/>
          <a:p>
            <a:r>
              <a:rPr lang="vi-VN" sz="2400" b="1" dirty="0">
                <a:solidFill>
                  <a:schemeClr val="accent6">
                    <a:lumMod val="75000"/>
                  </a:schemeClr>
                </a:solidFill>
                <a:latin typeface="Tahoma" panose="020B0604030504040204" pitchFamily="34" charset="0"/>
              </a:rPr>
              <a:t>Cả hai trường quyên góp được là</a:t>
            </a:r>
            <a:r>
              <a:rPr lang="en-US" sz="2400" b="1" dirty="0">
                <a:solidFill>
                  <a:schemeClr val="accent6">
                    <a:lumMod val="75000"/>
                  </a:schemeClr>
                </a:solidFill>
                <a:latin typeface="Tahoma" panose="020B0604030504040204" pitchFamily="34" charset="0"/>
              </a:rPr>
              <a:t>:</a:t>
            </a:r>
          </a:p>
        </p:txBody>
      </p:sp>
      <p:sp>
        <p:nvSpPr>
          <p:cNvPr id="93" name="TextBox 92">
            <a:extLst>
              <a:ext uri="{FF2B5EF4-FFF2-40B4-BE49-F238E27FC236}">
                <a16:creationId xmlns:a16="http://schemas.microsoft.com/office/drawing/2014/main" id="{BF12C7D5-2794-4DCE-BF51-197ED30DEB11}"/>
              </a:ext>
            </a:extLst>
          </p:cNvPr>
          <p:cNvSpPr txBox="1"/>
          <p:nvPr/>
        </p:nvSpPr>
        <p:spPr>
          <a:xfrm>
            <a:off x="2059529" y="4061293"/>
            <a:ext cx="492339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184 = 1291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a:t>
            </a:r>
          </a:p>
        </p:txBody>
      </p:sp>
      <p:sp>
        <p:nvSpPr>
          <p:cNvPr id="94" name="TextBox 93">
            <a:extLst>
              <a:ext uri="{FF2B5EF4-FFF2-40B4-BE49-F238E27FC236}">
                <a16:creationId xmlns:a16="http://schemas.microsoft.com/office/drawing/2014/main" id="{64731343-F42B-460F-B3FA-83AB4866F411}"/>
              </a:ext>
            </a:extLst>
          </p:cNvPr>
          <p:cNvSpPr txBox="1"/>
          <p:nvPr/>
        </p:nvSpPr>
        <p:spPr>
          <a:xfrm>
            <a:off x="1988372" y="5052225"/>
            <a:ext cx="526427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+ 1291 =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5" name="TextBox 94">
            <a:extLst>
              <a:ext uri="{FF2B5EF4-FFF2-40B4-BE49-F238E27FC236}">
                <a16:creationId xmlns:a16="http://schemas.microsoft.com/office/drawing/2014/main" id="{DC1CC32B-B06F-4935-9D79-C422C0C473B9}"/>
              </a:ext>
            </a:extLst>
          </p:cNvPr>
          <p:cNvSpPr txBox="1"/>
          <p:nvPr/>
        </p:nvSpPr>
        <p:spPr>
          <a:xfrm>
            <a:off x="2166767" y="5547692"/>
            <a:ext cx="4596227"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Đáp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số</a:t>
            </a:r>
            <a:r>
              <a:rPr lang="en-US" sz="2400" b="1" dirty="0">
                <a:solidFill>
                  <a:srgbClr val="002060"/>
                </a:solidFill>
                <a:latin typeface="Tahoma" panose="020B0604030504040204" pitchFamily="34" charset="0"/>
              </a:rPr>
              <a:t>: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6" name="TextBox 95">
            <a:extLst>
              <a:ext uri="{FF2B5EF4-FFF2-40B4-BE49-F238E27FC236}">
                <a16:creationId xmlns:a16="http://schemas.microsoft.com/office/drawing/2014/main" id="{88060E17-4C4A-4109-B44D-188DC471C088}"/>
              </a:ext>
            </a:extLst>
          </p:cNvPr>
          <p:cNvSpPr txBox="1"/>
          <p:nvPr/>
        </p:nvSpPr>
        <p:spPr>
          <a:xfrm>
            <a:off x="7230282" y="4101406"/>
            <a:ext cx="4596982" cy="830997"/>
          </a:xfrm>
          <a:prstGeom prst="rect">
            <a:avLst/>
          </a:prstGeom>
          <a:noFill/>
        </p:spPr>
        <p:txBody>
          <a:bodyPr wrap="square">
            <a:spAutoFit/>
          </a:bodyPr>
          <a:lstStyle/>
          <a:p>
            <a:r>
              <a:rPr lang="en-US" sz="2400" b="1" dirty="0">
                <a:solidFill>
                  <a:schemeClr val="accent6">
                    <a:lumMod val="75000"/>
                  </a:schemeClr>
                </a:solidFill>
                <a:latin typeface="Tahoma" panose="020B0604030504040204" pitchFamily="34" charset="0"/>
              </a:rPr>
              <a:t>1475 + (1475 – 184) =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sp>
        <p:nvSpPr>
          <p:cNvPr id="98" name="TextBox 97">
            <a:extLst>
              <a:ext uri="{FF2B5EF4-FFF2-40B4-BE49-F238E27FC236}">
                <a16:creationId xmlns:a16="http://schemas.microsoft.com/office/drawing/2014/main" id="{087DA7F5-D87A-4A01-8D55-CBBA4E7637E3}"/>
              </a:ext>
            </a:extLst>
          </p:cNvPr>
          <p:cNvSpPr txBox="1"/>
          <p:nvPr/>
        </p:nvSpPr>
        <p:spPr>
          <a:xfrm>
            <a:off x="7481714" y="4983944"/>
            <a:ext cx="4112227" cy="461665"/>
          </a:xfrm>
          <a:prstGeom prst="rect">
            <a:avLst/>
          </a:prstGeom>
          <a:noFill/>
        </p:spPr>
        <p:txBody>
          <a:bodyPr wrap="square">
            <a:spAutoFit/>
          </a:bodyPr>
          <a:lstStyle/>
          <a:p>
            <a:r>
              <a:rPr lang="en-US" sz="2400" b="1" dirty="0" err="1">
                <a:solidFill>
                  <a:schemeClr val="accent6">
                    <a:lumMod val="75000"/>
                  </a:schemeClr>
                </a:solidFill>
                <a:latin typeface="Tahoma" panose="020B0604030504040204" pitchFamily="34" charset="0"/>
              </a:rPr>
              <a:t>Đáp</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số</a:t>
            </a:r>
            <a:r>
              <a:rPr lang="en-US" sz="2400" b="1" dirty="0">
                <a:solidFill>
                  <a:schemeClr val="accent6">
                    <a:lumMod val="75000"/>
                  </a:schemeClr>
                </a:solidFill>
                <a:latin typeface="Tahoma" panose="020B0604030504040204" pitchFamily="34" charset="0"/>
              </a:rPr>
              <a:t>: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cxnSp>
        <p:nvCxnSpPr>
          <p:cNvPr id="10" name="Straight Connector 9">
            <a:extLst>
              <a:ext uri="{FF2B5EF4-FFF2-40B4-BE49-F238E27FC236}">
                <a16:creationId xmlns:a16="http://schemas.microsoft.com/office/drawing/2014/main" id="{E1FDD2E5-A383-44D4-A722-C284579C26FD}"/>
              </a:ext>
            </a:extLst>
          </p:cNvPr>
          <p:cNvCxnSpPr>
            <a:cxnSpLocks/>
          </p:cNvCxnSpPr>
          <p:nvPr/>
        </p:nvCxnSpPr>
        <p:spPr>
          <a:xfrm flipH="1">
            <a:off x="7184312" y="3136152"/>
            <a:ext cx="6356" cy="2655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0766D0-A54A-426B-8BFA-24795AA8F632}"/>
              </a:ext>
            </a:extLst>
          </p:cNvPr>
          <p:cNvSpPr txBox="1"/>
          <p:nvPr/>
        </p:nvSpPr>
        <p:spPr>
          <a:xfrm>
            <a:off x="1834029" y="4556759"/>
            <a:ext cx="5356639"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Cả</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hai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100" name="TextBox 99">
            <a:extLst>
              <a:ext uri="{FF2B5EF4-FFF2-40B4-BE49-F238E27FC236}">
                <a16:creationId xmlns:a16="http://schemas.microsoft.com/office/drawing/2014/main" id="{98DF2EA1-C33A-4FDF-873E-C66101CEC1BB}"/>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815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up)">
                                      <p:cBhvr>
                                        <p:cTn id="11" dur="500"/>
                                        <p:tgtEl>
                                          <p:spTgt spid="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wipe(up)">
                                      <p:cBhvr>
                                        <p:cTn id="16" dur="500"/>
                                        <p:tgtEl>
                                          <p:spTgt spid="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up)">
                                      <p:cBhvr>
                                        <p:cTn id="20" dur="500"/>
                                        <p:tgtEl>
                                          <p:spTgt spid="9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wipe(up)">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up)">
                                      <p:cBhvr>
                                        <p:cTn id="29" dur="500"/>
                                        <p:tgtEl>
                                          <p:spTgt spid="9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up)">
                                      <p:cBhvr>
                                        <p:cTn id="33" dur="500"/>
                                        <p:tgtEl>
                                          <p:spTgt spid="96"/>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up)">
                                      <p:cBhvr>
                                        <p:cTn id="3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2" grpId="0"/>
      <p:bldP spid="93" grpId="0"/>
      <p:bldP spid="94" grpId="0"/>
      <p:bldP spid="95" grpId="0"/>
      <p:bldP spid="96"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7" name="Group 6">
            <a:extLst>
              <a:ext uri="{FF2B5EF4-FFF2-40B4-BE49-F238E27FC236}">
                <a16:creationId xmlns:a16="http://schemas.microsoft.com/office/drawing/2014/main" id="{4E712CD2-1E74-4A1E-8131-1377462A92B4}"/>
              </a:ext>
            </a:extLst>
          </p:cNvPr>
          <p:cNvGrpSpPr/>
          <p:nvPr/>
        </p:nvGrpSpPr>
        <p:grpSpPr>
          <a:xfrm>
            <a:off x="2794715" y="563612"/>
            <a:ext cx="9001812" cy="5303851"/>
            <a:chOff x="2133600" y="563612"/>
            <a:chExt cx="9648413" cy="530385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133600" y="563612"/>
              <a:ext cx="9648413" cy="5303851"/>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307771" y="1162450"/>
              <a:ext cx="9286170" cy="4541664"/>
            </a:xfrm>
            <a:prstGeom prst="roundRect">
              <a:avLst>
                <a:gd name="adj" fmla="val 4260"/>
              </a:avLst>
            </a:prstGeom>
            <a:solidFill>
              <a:schemeClr val="bg2"/>
            </a:solidFill>
            <a:ln>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5" name="Group 4">
              <a:extLst>
                <a:ext uri="{FF2B5EF4-FFF2-40B4-BE49-F238E27FC236}">
                  <a16:creationId xmlns:a16="http://schemas.microsoft.com/office/drawing/2014/main" id="{61B76B43-7480-487D-AD41-A583347DF977}"/>
                </a:ext>
              </a:extLst>
            </p:cNvPr>
            <p:cNvGrpSpPr/>
            <p:nvPr/>
          </p:nvGrpSpPr>
          <p:grpSpPr>
            <a:xfrm>
              <a:off x="10406226" y="712656"/>
              <a:ext cx="1095509" cy="300750"/>
              <a:chOff x="10320518" y="608805"/>
              <a:chExt cx="1095509" cy="300750"/>
            </a:xfrm>
          </p:grpSpPr>
          <p:sp>
            <p:nvSpPr>
              <p:cNvPr id="3" name="Oval 2">
                <a:extLst>
                  <a:ext uri="{FF2B5EF4-FFF2-40B4-BE49-F238E27FC236}">
                    <a16:creationId xmlns:a16="http://schemas.microsoft.com/office/drawing/2014/main" id="{830CCAD2-5000-40B1-866A-B566050C9523}"/>
                  </a:ext>
                </a:extLst>
              </p:cNvPr>
              <p:cNvSpPr/>
              <p:nvPr/>
            </p:nvSpPr>
            <p:spPr>
              <a:xfrm>
                <a:off x="11115277"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BBC97D8-35F0-4A60-B843-F67E7D299820}"/>
                  </a:ext>
                </a:extLst>
              </p:cNvPr>
              <p:cNvSpPr/>
              <p:nvPr/>
            </p:nvSpPr>
            <p:spPr>
              <a:xfrm>
                <a:off x="10717898"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ACA6777-74DD-41EB-852C-D9BE43EC5664}"/>
                  </a:ext>
                </a:extLst>
              </p:cNvPr>
              <p:cNvSpPr/>
              <p:nvPr/>
            </p:nvSpPr>
            <p:spPr>
              <a:xfrm>
                <a:off x="10320518"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D585751-5523-4665-9E1C-11C3AB8CE76D}"/>
              </a:ext>
            </a:extLst>
          </p:cNvPr>
          <p:cNvSpPr txBox="1"/>
          <p:nvPr/>
        </p:nvSpPr>
        <p:spPr>
          <a:xfrm>
            <a:off x="2928512" y="542336"/>
            <a:ext cx="3867097" cy="707886"/>
          </a:xfrm>
          <a:prstGeom prst="rect">
            <a:avLst/>
          </a:prstGeom>
          <a:noFill/>
        </p:spPr>
        <p:txBody>
          <a:bodyPr wrap="square" rtlCol="0">
            <a:spAutoFit/>
          </a:bodyPr>
          <a:lstStyle/>
          <a:p>
            <a:r>
              <a:rPr lang="en-US" sz="4000" spc="300" dirty="0">
                <a:ln w="19050">
                  <a:noFill/>
                </a:ln>
                <a:solidFill>
                  <a:schemeClr val="bg1"/>
                </a:solidFill>
                <a:latin typeface="UTM Brewers KT" panose="02040603050506020204" pitchFamily="18" charset="0"/>
              </a:rPr>
              <a:t>CỦNG CỐ</a:t>
            </a:r>
          </a:p>
        </p:txBody>
      </p:sp>
      <p:grpSp>
        <p:nvGrpSpPr>
          <p:cNvPr id="102" name="Group 101">
            <a:extLst>
              <a:ext uri="{FF2B5EF4-FFF2-40B4-BE49-F238E27FC236}">
                <a16:creationId xmlns:a16="http://schemas.microsoft.com/office/drawing/2014/main" id="{D5B81ADD-9CE0-4A21-9DA5-F6F8CEB58C63}"/>
              </a:ext>
            </a:extLst>
          </p:cNvPr>
          <p:cNvGrpSpPr/>
          <p:nvPr/>
        </p:nvGrpSpPr>
        <p:grpSpPr>
          <a:xfrm>
            <a:off x="409305" y="337999"/>
            <a:ext cx="1110402" cy="786860"/>
            <a:chOff x="409305" y="337999"/>
            <a:chExt cx="1285800" cy="911152"/>
          </a:xfrm>
        </p:grpSpPr>
        <p:sp>
          <p:nvSpPr>
            <p:cNvPr id="103" name="Freeform: Shape 102">
              <a:extLst>
                <a:ext uri="{FF2B5EF4-FFF2-40B4-BE49-F238E27FC236}">
                  <a16:creationId xmlns:a16="http://schemas.microsoft.com/office/drawing/2014/main" id="{75491FFB-46E6-4DAE-98CD-411117785C7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0" action="ppaction://hlinksldjump"/>
              <a:extLst>
                <a:ext uri="{FF2B5EF4-FFF2-40B4-BE49-F238E27FC236}">
                  <a16:creationId xmlns:a16="http://schemas.microsoft.com/office/drawing/2014/main" id="{CA298333-62B4-43DC-84F3-72AA10A00E8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4C97C12A-62CE-4782-A946-0C763FEEA7DA}"/>
              </a:ext>
            </a:extLst>
          </p:cNvPr>
          <p:cNvGrpSpPr/>
          <p:nvPr/>
        </p:nvGrpSpPr>
        <p:grpSpPr>
          <a:xfrm>
            <a:off x="408623" y="1524200"/>
            <a:ext cx="1110402" cy="786860"/>
            <a:chOff x="409305" y="337999"/>
            <a:chExt cx="1285800" cy="911152"/>
          </a:xfrm>
        </p:grpSpPr>
        <p:sp>
          <p:nvSpPr>
            <p:cNvPr id="106" name="Freeform: Shape 105">
              <a:extLst>
                <a:ext uri="{FF2B5EF4-FFF2-40B4-BE49-F238E27FC236}">
                  <a16:creationId xmlns:a16="http://schemas.microsoft.com/office/drawing/2014/main" id="{1779554E-1825-4C65-9CA2-D65914D817D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1" action="ppaction://hlinksldjump"/>
              <a:extLst>
                <a:ext uri="{FF2B5EF4-FFF2-40B4-BE49-F238E27FC236}">
                  <a16:creationId xmlns:a16="http://schemas.microsoft.com/office/drawing/2014/main" id="{3FAA056E-FDB4-47AC-9E64-5656A0C8DCB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 name="Group 107">
            <a:extLst>
              <a:ext uri="{FF2B5EF4-FFF2-40B4-BE49-F238E27FC236}">
                <a16:creationId xmlns:a16="http://schemas.microsoft.com/office/drawing/2014/main" id="{41DBFF6D-1B73-41AC-ACAA-2865A7912840}"/>
              </a:ext>
            </a:extLst>
          </p:cNvPr>
          <p:cNvGrpSpPr/>
          <p:nvPr/>
        </p:nvGrpSpPr>
        <p:grpSpPr>
          <a:xfrm>
            <a:off x="407941" y="2710401"/>
            <a:ext cx="1110402" cy="786860"/>
            <a:chOff x="409305" y="337999"/>
            <a:chExt cx="1285800" cy="911152"/>
          </a:xfrm>
        </p:grpSpPr>
        <p:sp>
          <p:nvSpPr>
            <p:cNvPr id="109" name="Freeform: Shape 108">
              <a:extLst>
                <a:ext uri="{FF2B5EF4-FFF2-40B4-BE49-F238E27FC236}">
                  <a16:creationId xmlns:a16="http://schemas.microsoft.com/office/drawing/2014/main" id="{73433CD8-18F2-428B-8AFB-23C8E42D8E8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hlinkClick r:id="rId12" action="ppaction://hlinksldjump"/>
              <a:extLst>
                <a:ext uri="{FF2B5EF4-FFF2-40B4-BE49-F238E27FC236}">
                  <a16:creationId xmlns:a16="http://schemas.microsoft.com/office/drawing/2014/main" id="{250B337D-FF4D-47AA-9C15-92150D3E2CD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1" name="Group 110">
            <a:extLst>
              <a:ext uri="{FF2B5EF4-FFF2-40B4-BE49-F238E27FC236}">
                <a16:creationId xmlns:a16="http://schemas.microsoft.com/office/drawing/2014/main" id="{D59AAF08-4FCE-44E0-9566-CBB68DD39D7C}"/>
              </a:ext>
            </a:extLst>
          </p:cNvPr>
          <p:cNvGrpSpPr/>
          <p:nvPr/>
        </p:nvGrpSpPr>
        <p:grpSpPr>
          <a:xfrm>
            <a:off x="407259" y="3896602"/>
            <a:ext cx="1110402" cy="786860"/>
            <a:chOff x="409305" y="337999"/>
            <a:chExt cx="1285800" cy="911152"/>
          </a:xfrm>
        </p:grpSpPr>
        <p:sp>
          <p:nvSpPr>
            <p:cNvPr id="112" name="Freeform: Shape 111">
              <a:extLst>
                <a:ext uri="{FF2B5EF4-FFF2-40B4-BE49-F238E27FC236}">
                  <a16:creationId xmlns:a16="http://schemas.microsoft.com/office/drawing/2014/main" id="{04BC9D30-3F2E-4395-A91F-6D4DFA0849B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hlinkClick r:id="rId13" action="ppaction://hlinksldjump"/>
              <a:extLst>
                <a:ext uri="{FF2B5EF4-FFF2-40B4-BE49-F238E27FC236}">
                  <a16:creationId xmlns:a16="http://schemas.microsoft.com/office/drawing/2014/main" id="{B3748B65-39BE-4DD2-A55B-3CBB66533EC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4" name="Group 113">
            <a:extLst>
              <a:ext uri="{FF2B5EF4-FFF2-40B4-BE49-F238E27FC236}">
                <a16:creationId xmlns:a16="http://schemas.microsoft.com/office/drawing/2014/main" id="{CA7CFD13-6A84-4273-8416-2868B01E2CAB}"/>
              </a:ext>
            </a:extLst>
          </p:cNvPr>
          <p:cNvGrpSpPr/>
          <p:nvPr/>
        </p:nvGrpSpPr>
        <p:grpSpPr>
          <a:xfrm>
            <a:off x="406577" y="5082803"/>
            <a:ext cx="1110402" cy="786860"/>
            <a:chOff x="409305" y="337999"/>
            <a:chExt cx="1285800" cy="911152"/>
          </a:xfrm>
        </p:grpSpPr>
        <p:sp>
          <p:nvSpPr>
            <p:cNvPr id="115" name="Freeform: Shape 114">
              <a:extLst>
                <a:ext uri="{FF2B5EF4-FFF2-40B4-BE49-F238E27FC236}">
                  <a16:creationId xmlns:a16="http://schemas.microsoft.com/office/drawing/2014/main" id="{B574251B-CCD6-480D-8260-3FE3CA9C29F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a:hlinkClick r:id="rId14" action="ppaction://hlinksldjump"/>
              <a:extLst>
                <a:ext uri="{FF2B5EF4-FFF2-40B4-BE49-F238E27FC236}">
                  <a16:creationId xmlns:a16="http://schemas.microsoft.com/office/drawing/2014/main" id="{FA49481F-8269-48DE-A9DF-91FD50F4240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7" name="Graphic 116" descr="Power">
            <a:hlinkClick r:id="rId15" action="ppaction://hlinksldjump"/>
            <a:extLst>
              <a:ext uri="{FF2B5EF4-FFF2-40B4-BE49-F238E27FC236}">
                <a16:creationId xmlns:a16="http://schemas.microsoft.com/office/drawing/2014/main" id="{FCE3B62E-9B63-40F8-BEC6-8C2A2F20A62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1568B5C1-6B1E-4CD1-B799-E848F2AEED05}"/>
                  </a:ext>
                </a:extLst>
              </p:cNvPr>
              <p:cNvGraphicFramePr>
                <a:graphicFrameLocks noChangeAspect="1"/>
              </p:cNvGraphicFramePr>
              <p:nvPr>
                <p:extLst>
                  <p:ext uri="{D42A27DB-BD31-4B8C-83A1-F6EECF244321}">
                    <p14:modId xmlns:p14="http://schemas.microsoft.com/office/powerpoint/2010/main" val="3659383314"/>
                  </p:ext>
                </p:extLst>
              </p:nvPr>
            </p:nvGraphicFramePr>
            <p:xfrm>
              <a:off x="3120357" y="1268503"/>
              <a:ext cx="8283825" cy="4356863"/>
            </p:xfrm>
            <a:graphic>
              <a:graphicData uri="http://schemas.microsoft.com/office/powerpoint/2016/slidezoom">
                <pslz:sldZm>
                  <pslz:sldZmObj sldId="256" cId="1537152582">
                    <pslz:zmPr id="{73D8D74C-A8EE-44BC-8C50-0B18891D9BC3}" returnToParent="0" transitionDur="1000">
                      <p166:blipFill xmlns:p166="http://schemas.microsoft.com/office/powerpoint/2016/6/main">
                        <a:blip r:embed="rId18"/>
                        <a:stretch>
                          <a:fillRect/>
                        </a:stretch>
                      </p166:blipFill>
                      <p166:spPr xmlns:p166="http://schemas.microsoft.com/office/powerpoint/2016/6/main">
                        <a:xfrm>
                          <a:off x="0" y="0"/>
                          <a:ext cx="8283825" cy="4356863"/>
                        </a:xfrm>
                        <a:prstGeom prst="rect">
                          <a:avLst/>
                        </a:prstGeom>
                        <a:ln w="3175">
                          <a:solidFill>
                            <a:prstClr val="ltGray"/>
                          </a:solidFill>
                        </a:ln>
                      </p166:spPr>
                    </pslz:zmPr>
                  </pslz:sldZmObj>
                </pslz:sldZm>
              </a:graphicData>
            </a:graphic>
          </p:graphicFrame>
        </mc:Choice>
        <mc:Fallback>
          <p:pic>
            <p:nvPicPr>
              <p:cNvPr id="6" name="Slide Zoom 5">
                <a:hlinkClick r:id="rId14" action="ppaction://hlinksldjump"/>
                <a:extLst>
                  <a:ext uri="{FF2B5EF4-FFF2-40B4-BE49-F238E27FC236}">
                    <a16:creationId xmlns:a16="http://schemas.microsoft.com/office/drawing/2014/main" id="{1568B5C1-6B1E-4CD1-B799-E848F2AEED05}"/>
                  </a:ext>
                </a:extLst>
              </p:cNvPr>
              <p:cNvPicPr>
                <a:picLocks noGrp="1" noRot="1" noChangeAspect="1" noMove="1" noResize="1" noEditPoints="1" noAdjustHandles="1" noChangeArrowheads="1" noChangeShapeType="1"/>
              </p:cNvPicPr>
              <p:nvPr/>
            </p:nvPicPr>
            <p:blipFill>
              <a:blip r:embed="rId19"/>
              <a:stretch>
                <a:fillRect/>
              </a:stretch>
            </p:blipFill>
            <p:spPr>
              <a:xfrm>
                <a:off x="3120357" y="1268503"/>
                <a:ext cx="8283825" cy="4356863"/>
              </a:xfrm>
              <a:prstGeom prst="rect">
                <a:avLst/>
              </a:prstGeom>
              <a:ln w="3175">
                <a:solidFill>
                  <a:prstClr val="ltGray"/>
                </a:solidFill>
              </a:ln>
            </p:spPr>
          </p:pic>
        </mc:Fallback>
      </mc:AlternateContent>
      <p:sp>
        <p:nvSpPr>
          <p:cNvPr id="62" name="TextBox 61">
            <a:extLst>
              <a:ext uri="{FF2B5EF4-FFF2-40B4-BE49-F238E27FC236}">
                <a16:creationId xmlns:a16="http://schemas.microsoft.com/office/drawing/2014/main" id="{CEED2AE3-9194-484A-B6C7-9DD1B70F4948}"/>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226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그림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97359" y="444654"/>
            <a:ext cx="7997282" cy="3978648"/>
          </a:xfrm>
          <a:prstGeom prst="rect">
            <a:avLst/>
          </a:prstGeom>
        </p:spPr>
      </p:pic>
      <p:pic>
        <p:nvPicPr>
          <p:cNvPr id="2" name="그림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62100" y="4534812"/>
            <a:ext cx="1905000" cy="1905000"/>
          </a:xfrm>
          <a:prstGeom prst="rect">
            <a:avLst/>
          </a:prstGeom>
        </p:spPr>
      </p:pic>
      <p:pic>
        <p:nvPicPr>
          <p:cNvPr id="7" name="그림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216" y="1421065"/>
            <a:ext cx="1574143" cy="1518908"/>
          </a:xfrm>
          <a:prstGeom prst="rect">
            <a:avLst/>
          </a:prstGeom>
        </p:spPr>
      </p:pic>
      <p:pic>
        <p:nvPicPr>
          <p:cNvPr id="10" name="그림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94641" y="1421065"/>
            <a:ext cx="1574143" cy="1518908"/>
          </a:xfrm>
          <a:prstGeom prst="rect">
            <a:avLst/>
          </a:prstGeom>
        </p:spPr>
      </p:pic>
      <p:sp>
        <p:nvSpPr>
          <p:cNvPr id="8" name="TextBox 7">
            <a:extLst>
              <a:ext uri="{FF2B5EF4-FFF2-40B4-BE49-F238E27FC236}">
                <a16:creationId xmlns:a16="http://schemas.microsoft.com/office/drawing/2014/main" id="{3530ED54-3F51-4FC4-97E1-D40733802DB0}"/>
              </a:ext>
            </a:extLst>
          </p:cNvPr>
          <p:cNvSpPr txBox="1"/>
          <p:nvPr/>
        </p:nvSpPr>
        <p:spPr>
          <a:xfrm>
            <a:off x="56485" y="64505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5371525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Mario Theme.wav"/>
          </p:stSnd>
        </p:sndAc>
      </p:transition>
    </mc:Choice>
    <mc:Fallback xmlns="">
      <p:transition spd="slow">
        <p:sndAc>
          <p:stSnd>
            <p:snd r:embed="rId8" name="Mario 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2.5309E-6 3.09221E-6 L 1.11022 3.09221E-6 " pathEditMode="relative" rAng="0" ptsTypes="AA">
                                      <p:cBhvr>
                                        <p:cTn id="12" dur="7000" fill="hold"/>
                                        <p:tgtEl>
                                          <p:spTgt spid="2"/>
                                        </p:tgtEl>
                                        <p:attrNameLst>
                                          <p:attrName>ppt_x</p:attrName>
                                          <p:attrName>ppt_y</p:attrName>
                                        </p:attrNameLst>
                                      </p:cBhvr>
                                      <p:rCtr x="55511" y="0"/>
                                    </p:animMotion>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그림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986685" y="3237577"/>
            <a:ext cx="1412042" cy="1398508"/>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981735" y="1472647"/>
            <a:ext cx="1407349" cy="1398508"/>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59605" y="1664070"/>
            <a:ext cx="394203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859605" y="3429000"/>
            <a:ext cx="394203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sai</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D748059B-A12E-4A5A-8BB3-9CC1C8C368A3}"/>
              </a:ext>
            </a:extLst>
          </p:cNvPr>
          <p:cNvSpPr txBox="1"/>
          <p:nvPr/>
        </p:nvSpPr>
        <p:spPr>
          <a:xfrm>
            <a:off x="11251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677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Red Mushroom _ Quiet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4" name="Evil Laugh - Loude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88126" y="720553"/>
            <a:ext cx="2271644" cy="2257373"/>
          </a:xfrm>
          <a:prstGeom prst="rect">
            <a:avLst/>
          </a:prstGeom>
          <a:effectLst/>
        </p:spPr>
      </p:pic>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0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1308" y="753809"/>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 + a</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 + b = b + a</a:t>
            </a:r>
          </a:p>
          <a:p>
            <a:pPr algn="ctr"/>
            <a:r>
              <a:rPr lang="en-US" sz="3600" b="1" dirty="0">
                <a:latin typeface="Tahoma" panose="020B0604030504040204" pitchFamily="34" charset="0"/>
                <a:ea typeface="Tahoma" panose="020B0604030504040204" pitchFamily="34" charset="0"/>
                <a:cs typeface="Tahoma" panose="020B0604030504040204" pitchFamily="34" charset="0"/>
              </a:rPr>
              <a:t>Khi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chỗ</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số</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hạng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trong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cùng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không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thay</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Multiplication Sign 4">
            <a:extLst>
              <a:ext uri="{FF2B5EF4-FFF2-40B4-BE49-F238E27FC236}">
                <a16:creationId xmlns:a16="http://schemas.microsoft.com/office/drawing/2014/main" id="{BBF46089-AB11-4792-BF0C-44AEFAACEE90}"/>
              </a:ext>
            </a:extLst>
          </p:cNvPr>
          <p:cNvSpPr/>
          <p:nvPr/>
        </p:nvSpPr>
        <p:spPr>
          <a:xfrm>
            <a:off x="1048957" y="158971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65511" y="166238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156F56-9AAA-4B49-8686-75CE2C594CAC}"/>
              </a:ext>
            </a:extLst>
          </p:cNvPr>
          <p:cNvSpPr txBox="1"/>
          <p:nvPr/>
        </p:nvSpPr>
        <p:spPr>
          <a:xfrm>
            <a:off x="115496" y="6478954"/>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964144873"/>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Evil Laugh - Loud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42" presetClass="entr" presetSubtype="0" fill="hold" nodeType="withEffect">
                                  <p:stCondLst>
                                    <p:cond delay="75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6" name="Red Mushroom _ Quieter.wav"/>
                                        </p:tgtEl>
                                      </p:cMediaNode>
                                    </p:audio>
                                  </p:subTnLst>
                                </p:cTn>
                              </p:par>
                              <p:par>
                                <p:cTn id="54" presetID="9" presetClass="exit" presetSubtype="0" fill="hold" grpId="0" nodeType="withEffect">
                                  <p:stCondLst>
                                    <p:cond delay="0"/>
                                  </p:stCondLst>
                                  <p:childTnLst>
                                    <p:animEffect transition="out" filter="dissolv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2" grpId="0" animBg="1"/>
      <p:bldP spid="19" grpId="0" animBg="1"/>
      <p:bldP spid="4" grpId="0" animBg="1"/>
      <p:bldP spid="28" grpId="0" animBg="1"/>
      <p:bldP spid="5"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1308" y="753808"/>
            <a:ext cx="2271644" cy="2257373"/>
          </a:xfrm>
          <a:prstGeom prst="rect">
            <a:avLst/>
          </a:prstGeom>
          <a:effectLst/>
        </p:spPr>
      </p:pic>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48061" y="667858"/>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c = …… + (b + c)</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3200" b="1" dirty="0">
                <a:latin typeface="Tahoma" panose="020B0604030504040204" pitchFamily="34" charset="0"/>
                <a:ea typeface="Tahoma" panose="020B0604030504040204" pitchFamily="34" charset="0"/>
                <a:cs typeface="Tahoma" panose="020B0604030504040204" pitchFamily="34" charset="0"/>
              </a:rPr>
              <a:t>(</a:t>
            </a:r>
            <a:r>
              <a:rPr lang="en-US" sz="3200" b="1" dirty="0" err="1">
                <a:latin typeface="Tahoma" panose="020B0604030504040204" pitchFamily="34" charset="0"/>
                <a:ea typeface="Tahoma" panose="020B0604030504040204" pitchFamily="34" charset="0"/>
                <a:cs typeface="Tahoma" panose="020B0604030504040204" pitchFamily="34" charset="0"/>
              </a:rPr>
              <a:t>a+b</a:t>
            </a:r>
            <a:r>
              <a:rPr lang="en-US" sz="3200" b="1" dirty="0">
                <a:latin typeface="Tahoma" panose="020B0604030504040204" pitchFamily="34" charset="0"/>
                <a:ea typeface="Tahoma" panose="020B0604030504040204" pitchFamily="34" charset="0"/>
                <a:cs typeface="Tahoma" panose="020B0604030504040204" pitchFamily="34" charset="0"/>
              </a:rPr>
              <a:t>)+c= a+(</a:t>
            </a:r>
            <a:r>
              <a:rPr lang="en-US" sz="3200" b="1" dirty="0" err="1">
                <a:latin typeface="Tahoma" panose="020B0604030504040204" pitchFamily="34" charset="0"/>
                <a:ea typeface="Tahoma" panose="020B0604030504040204" pitchFamily="34" charset="0"/>
                <a:cs typeface="Tahoma" panose="020B0604030504040204" pitchFamily="34" charset="0"/>
              </a:rPr>
              <a:t>b+c</a:t>
            </a:r>
            <a:r>
              <a:rPr lang="en-US" sz="3200" b="1" dirty="0">
                <a:latin typeface="Tahoma" panose="020B0604030504040204" pitchFamily="34" charset="0"/>
                <a:ea typeface="Tahoma" panose="020B0604030504040204" pitchFamily="34" charset="0"/>
                <a:cs typeface="Tahoma" panose="020B0604030504040204" pitchFamily="34" charset="0"/>
              </a:rPr>
              <a:t>)</a:t>
            </a:r>
          </a:p>
          <a:p>
            <a:pPr algn="ctr"/>
            <a:r>
              <a:rPr lang="en-US" sz="3200" b="1" dirty="0">
                <a:latin typeface="Tahoma" panose="020B0604030504040204" pitchFamily="34" charset="0"/>
                <a:ea typeface="Tahoma" panose="020B0604030504040204" pitchFamily="34" charset="0"/>
                <a:cs typeface="Tahoma" panose="020B0604030504040204" pitchFamily="34" charset="0"/>
              </a:rPr>
              <a:t>Khi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một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 ta </a:t>
            </a:r>
            <a:r>
              <a:rPr lang="en-US" sz="3200" b="1" dirty="0" err="1">
                <a:latin typeface="Tahoma" panose="020B0604030504040204" pitchFamily="34" charset="0"/>
                <a:ea typeface="Tahoma" panose="020B0604030504040204" pitchFamily="34" charset="0"/>
                <a:cs typeface="Tahoma" panose="020B0604030504040204" pitchFamily="34" charset="0"/>
              </a:rPr>
              <a:t>có</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thể</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nhất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của</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và</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95086" y="1659512"/>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5" name="Multiplication Sign 4">
            <a:extLst>
              <a:ext uri="{FF2B5EF4-FFF2-40B4-BE49-F238E27FC236}">
                <a16:creationId xmlns:a16="http://schemas.microsoft.com/office/drawing/2014/main" id="{BBF46089-AB11-4792-BF0C-44AEFAACEE90}"/>
              </a:ext>
            </a:extLst>
          </p:cNvPr>
          <p:cNvSpPr/>
          <p:nvPr/>
        </p:nvSpPr>
        <p:spPr>
          <a:xfrm>
            <a:off x="5335910" y="1607835"/>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8A9916-364C-4B1C-A65D-E15894ADAF80}"/>
              </a:ext>
            </a:extLst>
          </p:cNvPr>
          <p:cNvSpPr txBox="1"/>
          <p:nvPr/>
        </p:nvSpPr>
        <p:spPr>
          <a:xfrm>
            <a:off x="171184"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33378445"/>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Red Mushroom _ Quiet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9" presetClass="exit" presetSubtype="0" fill="hold" grpId="0" nodeType="withEffect">
                                  <p:stCondLst>
                                    <p:cond delay="0"/>
                                  </p:stCondLst>
                                  <p:childTnLst>
                                    <p:animEffect transition="out" filter="dissolv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42" presetClass="entr" presetSubtype="0" fill="hold" nodeType="withEffect">
                                  <p:stCondLst>
                                    <p:cond delay="75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Evil Laugh - Louder.wav"/>
                                        </p:tgtEl>
                                      </p:cMediaNode>
                                    </p:audio>
                                  </p:sub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6"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2" grpId="0" animBg="1"/>
      <p:bldP spid="19" grpId="0" animBg="1"/>
      <p:bldP spid="4" grpId="0" animBg="1"/>
      <p:bldP spid="28" grpId="0" animBg="1"/>
      <p:bldP spid="29" grpId="0" animBg="1"/>
      <p:bldP spid="2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1769EB6-09BA-4196-B6FB-D02141F3A46F}"/>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B8197745-61BB-4A98-B9F4-C3B3603224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2" action="ppaction://hlinksldjump"/>
              <a:extLst>
                <a:ext uri="{FF2B5EF4-FFF2-40B4-BE49-F238E27FC236}">
                  <a16:creationId xmlns:a16="http://schemas.microsoft.com/office/drawing/2014/main" id="{819247A7-EB4C-448C-A092-57B7D963F7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59BD7F04-63D0-49CE-A5D0-BBA0AFCF19D7}"/>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C6600C2C-58BB-4100-A05F-A11C1FEF15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3" action="ppaction://hlinksldjump"/>
              <a:extLst>
                <a:ext uri="{FF2B5EF4-FFF2-40B4-BE49-F238E27FC236}">
                  <a16:creationId xmlns:a16="http://schemas.microsoft.com/office/drawing/2014/main" id="{D04B0CC3-2BBE-42E6-BDFF-07D188AD766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2F044471-8A0E-4402-AB3F-6D5BF874A558}"/>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14AB686B-035A-4385-B566-E92F28191D1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4" action="ppaction://hlinksldjump"/>
              <a:extLst>
                <a:ext uri="{FF2B5EF4-FFF2-40B4-BE49-F238E27FC236}">
                  <a16:creationId xmlns:a16="http://schemas.microsoft.com/office/drawing/2014/main" id="{E39AC653-294C-4D72-80E4-A02FE124B0C3}"/>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9" name="Group 48">
            <a:extLst>
              <a:ext uri="{FF2B5EF4-FFF2-40B4-BE49-F238E27FC236}">
                <a16:creationId xmlns:a16="http://schemas.microsoft.com/office/drawing/2014/main" id="{717A85CD-C1E4-41FA-BC58-B1CDDFC2B92E}"/>
              </a:ext>
            </a:extLst>
          </p:cNvPr>
          <p:cNvGrpSpPr/>
          <p:nvPr/>
        </p:nvGrpSpPr>
        <p:grpSpPr>
          <a:xfrm>
            <a:off x="407259" y="3896602"/>
            <a:ext cx="1110402" cy="786860"/>
            <a:chOff x="409305" y="337999"/>
            <a:chExt cx="1285800" cy="911152"/>
          </a:xfrm>
        </p:grpSpPr>
        <p:sp>
          <p:nvSpPr>
            <p:cNvPr id="62" name="Freeform: Shape 61">
              <a:extLst>
                <a:ext uri="{FF2B5EF4-FFF2-40B4-BE49-F238E27FC236}">
                  <a16:creationId xmlns:a16="http://schemas.microsoft.com/office/drawing/2014/main" id="{43A1FFB9-27DB-4CBC-B43C-AB46779363E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5" action="ppaction://hlinksldjump"/>
              <a:extLst>
                <a:ext uri="{FF2B5EF4-FFF2-40B4-BE49-F238E27FC236}">
                  <a16:creationId xmlns:a16="http://schemas.microsoft.com/office/drawing/2014/main" id="{5FFF1296-2BF9-416F-B59F-212B03387C2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8F3A34B2-96C5-4489-AC44-EAABADE9A198}"/>
              </a:ext>
            </a:extLst>
          </p:cNvPr>
          <p:cNvGrpSpPr/>
          <p:nvPr/>
        </p:nvGrpSpPr>
        <p:grpSpPr>
          <a:xfrm>
            <a:off x="406577" y="5082803"/>
            <a:ext cx="1110402" cy="786860"/>
            <a:chOff x="409305" y="337999"/>
            <a:chExt cx="1285800" cy="911152"/>
          </a:xfrm>
        </p:grpSpPr>
        <p:sp>
          <p:nvSpPr>
            <p:cNvPr id="74" name="Freeform: Shape 73">
              <a:extLst>
                <a:ext uri="{FF2B5EF4-FFF2-40B4-BE49-F238E27FC236}">
                  <a16:creationId xmlns:a16="http://schemas.microsoft.com/office/drawing/2014/main" id="{FECE7757-FD13-4B59-BF22-0A0A7E1444E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6" action="ppaction://hlinksldjump"/>
              <a:extLst>
                <a:ext uri="{FF2B5EF4-FFF2-40B4-BE49-F238E27FC236}">
                  <a16:creationId xmlns:a16="http://schemas.microsoft.com/office/drawing/2014/main" id="{629201E2-B96C-4733-A476-EE5C4606D7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0746691" y="6452877"/>
            <a:ext cx="379518" cy="379518"/>
          </a:xfrm>
          <a:prstGeom prst="rect">
            <a:avLst/>
          </a:prstGeom>
        </p:spPr>
      </p:pic>
      <p:pic>
        <p:nvPicPr>
          <p:cNvPr id="36" name="Graphic 35" descr="Power">
            <a:extLst>
              <a:ext uri="{FF2B5EF4-FFF2-40B4-BE49-F238E27FC236}">
                <a16:creationId xmlns:a16="http://schemas.microsoft.com/office/drawing/2014/main" id="{06734521-D4D5-46A0-AABE-C50D984128E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0DCCB981-353B-4E95-870C-B42A95BFBB6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
        <p:nvSpPr>
          <p:cNvPr id="5" name="Rectangle 4">
            <a:extLst>
              <a:ext uri="{FF2B5EF4-FFF2-40B4-BE49-F238E27FC236}">
                <a16:creationId xmlns:a16="http://schemas.microsoft.com/office/drawing/2014/main" id="{5F90E96B-F202-4C24-9A8B-9DA1A4B24CB3}"/>
              </a:ext>
            </a:extLst>
          </p:cNvPr>
          <p:cNvSpPr/>
          <p:nvPr/>
        </p:nvSpPr>
        <p:spPr>
          <a:xfrm>
            <a:off x="0" y="-5810"/>
            <a:ext cx="12192000" cy="6863809"/>
          </a:xfrm>
          <a:prstGeom prst="rect">
            <a:avLst/>
          </a:prstGeom>
          <a:solidFill>
            <a:srgbClr val="5F5A64">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DD32655-7F7A-4CE1-9D8D-4D4701067187}"/>
              </a:ext>
            </a:extLst>
          </p:cNvPr>
          <p:cNvGrpSpPr/>
          <p:nvPr/>
        </p:nvGrpSpPr>
        <p:grpSpPr>
          <a:xfrm>
            <a:off x="3219825" y="2043790"/>
            <a:ext cx="5752350" cy="2317378"/>
            <a:chOff x="2716173" y="933823"/>
            <a:chExt cx="5752350" cy="2317378"/>
          </a:xfrm>
        </p:grpSpPr>
        <p:sp>
          <p:nvSpPr>
            <p:cNvPr id="63" name="Rectangle: Rounded Corners 62">
              <a:extLst>
                <a:ext uri="{FF2B5EF4-FFF2-40B4-BE49-F238E27FC236}">
                  <a16:creationId xmlns:a16="http://schemas.microsoft.com/office/drawing/2014/main" id="{56BBA912-52D2-4075-8455-C0CF61D0133E}"/>
                </a:ext>
              </a:extLst>
            </p:cNvPr>
            <p:cNvSpPr/>
            <p:nvPr/>
          </p:nvSpPr>
          <p:spPr>
            <a:xfrm>
              <a:off x="2716173" y="933823"/>
              <a:ext cx="5752350" cy="2317378"/>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65C4453E-4B54-4C09-B5C5-238093438C3C}"/>
                </a:ext>
              </a:extLst>
            </p:cNvPr>
            <p:cNvSpPr/>
            <p:nvPr/>
          </p:nvSpPr>
          <p:spPr>
            <a:xfrm>
              <a:off x="2853706" y="1463841"/>
              <a:ext cx="5433952" cy="1651627"/>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65" name="Group 64">
              <a:extLst>
                <a:ext uri="{FF2B5EF4-FFF2-40B4-BE49-F238E27FC236}">
                  <a16:creationId xmlns:a16="http://schemas.microsoft.com/office/drawing/2014/main" id="{7CCFD159-1066-4D69-BFAC-0C1BE62FC4E2}"/>
                </a:ext>
              </a:extLst>
            </p:cNvPr>
            <p:cNvGrpSpPr/>
            <p:nvPr/>
          </p:nvGrpSpPr>
          <p:grpSpPr>
            <a:xfrm>
              <a:off x="7192149" y="1082865"/>
              <a:ext cx="1095509" cy="300750"/>
              <a:chOff x="6219691" y="608805"/>
              <a:chExt cx="1095509" cy="300750"/>
            </a:xfrm>
          </p:grpSpPr>
          <p:sp>
            <p:nvSpPr>
              <p:cNvPr id="66" name="Oval 65">
                <a:extLst>
                  <a:ext uri="{FF2B5EF4-FFF2-40B4-BE49-F238E27FC236}">
                    <a16:creationId xmlns:a16="http://schemas.microsoft.com/office/drawing/2014/main" id="{08CC7355-C597-4F47-9FBF-104A64CEA11B}"/>
                  </a:ext>
                </a:extLst>
              </p:cNvPr>
              <p:cNvSpPr/>
              <p:nvPr/>
            </p:nvSpPr>
            <p:spPr>
              <a:xfrm>
                <a:off x="7014450"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AEAA460-CF2B-4191-B1E6-F0F329AC94F0}"/>
                  </a:ext>
                </a:extLst>
              </p:cNvPr>
              <p:cNvSpPr/>
              <p:nvPr/>
            </p:nvSpPr>
            <p:spPr>
              <a:xfrm>
                <a:off x="6617071"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0FA0295-6C8D-4171-BA2E-5A10EE9B5E12}"/>
                  </a:ext>
                </a:extLst>
              </p:cNvPr>
              <p:cNvSpPr/>
              <p:nvPr/>
            </p:nvSpPr>
            <p:spPr>
              <a:xfrm>
                <a:off x="6219691"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TextBox 70">
            <a:extLst>
              <a:ext uri="{FF2B5EF4-FFF2-40B4-BE49-F238E27FC236}">
                <a16:creationId xmlns:a16="http://schemas.microsoft.com/office/drawing/2014/main" id="{19DC3AEC-49BD-4187-8587-D0452994E884}"/>
              </a:ext>
            </a:extLst>
          </p:cNvPr>
          <p:cNvSpPr txBox="1"/>
          <p:nvPr/>
        </p:nvSpPr>
        <p:spPr>
          <a:xfrm>
            <a:off x="3755630" y="2962887"/>
            <a:ext cx="4680740" cy="923330"/>
          </a:xfrm>
          <a:prstGeom prst="rect">
            <a:avLst/>
          </a:prstGeom>
          <a:noFill/>
        </p:spPr>
        <p:txBody>
          <a:bodyPr wrap="square" rtlCol="0">
            <a:spAutoFit/>
          </a:bodyPr>
          <a:lstStyle/>
          <a:p>
            <a:pPr algn="ct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Dặn</a:t>
            </a:r>
            <a:r>
              <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a:t>
            </a: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dò</a:t>
            </a:r>
            <a:endPar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spTree>
    <p:extLst>
      <p:ext uri="{BB962C8B-B14F-4D97-AF65-F5344CB8AC3E}">
        <p14:creationId xmlns:p14="http://schemas.microsoft.com/office/powerpoint/2010/main" val="37703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Good bye!</a:t>
                </a:r>
                <a:endPar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1556604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724413" y="1041464"/>
            <a:ext cx="9116760" cy="4983808"/>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3537836"/>
            <a:ext cx="9840690" cy="2780318"/>
            <a:chOff x="1175655" y="-4138"/>
            <a:chExt cx="9840690" cy="2780318"/>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2069623"/>
              <a:chOff x="1175655" y="706557"/>
              <a:chExt cx="9840690" cy="2069623"/>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938992"/>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ADD HEADER HERE</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1" name="Picture 270">
            <a:extLst>
              <a:ext uri="{FF2B5EF4-FFF2-40B4-BE49-F238E27FC236}">
                <a16:creationId xmlns:a16="http://schemas.microsoft.com/office/drawing/2014/main" id="{953C389A-06CE-400C-86E3-FAC616A1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580" y="448777"/>
            <a:ext cx="18579159" cy="8059452"/>
          </a:xfrm>
          <a:prstGeom prst="rect">
            <a:avLst/>
          </a:prstGeom>
        </p:spPr>
      </p:pic>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6BE1191C-F74B-47A1-B31A-C7358C5B0E39}"/>
                  </a:ext>
                </a:extLst>
              </p:cNvPr>
              <p:cNvGraphicFramePr>
                <a:graphicFrameLocks noChangeAspect="1"/>
              </p:cNvGraphicFramePr>
              <p:nvPr>
                <p:extLst>
                  <p:ext uri="{D42A27DB-BD31-4B8C-83A1-F6EECF244321}">
                    <p14:modId xmlns:p14="http://schemas.microsoft.com/office/powerpoint/2010/main" val="3476035436"/>
                  </p:ext>
                </p:extLst>
              </p:nvPr>
            </p:nvGraphicFramePr>
            <p:xfrm>
              <a:off x="2942894" y="1114097"/>
              <a:ext cx="6148554" cy="3415862"/>
            </p:xfrm>
            <a:graphic>
              <a:graphicData uri="http://schemas.microsoft.com/office/powerpoint/2016/slidezoom">
                <pslz:sldZm>
                  <pslz:sldZmObj sldId="257" cId="252389005">
                    <pslz:zmPr id="{B5D1E789-526D-40D6-9AF8-BA3CC2D1A774}" returnToParent="0" transitionDur="1000">
                      <p166:blipFill xmlns:p166="http://schemas.microsoft.com/office/powerpoint/2016/6/main">
                        <a:blip r:embed="rId4"/>
                        <a:stretch>
                          <a:fillRect/>
                        </a:stretch>
                      </p166:blipFill>
                      <p166:spPr xmlns:p166="http://schemas.microsoft.com/office/powerpoint/2016/6/main">
                        <a:xfrm>
                          <a:off x="0" y="0"/>
                          <a:ext cx="6148554" cy="3415862"/>
                        </a:xfrm>
                        <a:prstGeom prst="rect">
                          <a:avLst/>
                        </a:prstGeom>
                        <a:ln w="3175">
                          <a:solidFill>
                            <a:prstClr val="ltGray"/>
                          </a:solid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6BE1191C-F74B-47A1-B31A-C7358C5B0E39}"/>
                  </a:ext>
                </a:extLst>
              </p:cNvPr>
              <p:cNvPicPr>
                <a:picLocks noGrp="1" noRot="1" noChangeAspect="1" noMove="1" noResize="1" noEditPoints="1" noAdjustHandles="1" noChangeArrowheads="1" noChangeShapeType="1"/>
              </p:cNvPicPr>
              <p:nvPr/>
            </p:nvPicPr>
            <p:blipFill>
              <a:blip r:embed="rId6"/>
              <a:stretch>
                <a:fillRect/>
              </a:stretch>
            </p:blipFill>
            <p:spPr>
              <a:xfrm>
                <a:off x="2942894" y="1114097"/>
                <a:ext cx="6148554" cy="3415862"/>
              </a:xfrm>
              <a:prstGeom prst="rect">
                <a:avLst/>
              </a:prstGeom>
              <a:ln w="3175">
                <a:solidFill>
                  <a:prstClr val="ltGray"/>
                </a:solidFill>
              </a:ln>
            </p:spPr>
          </p:pic>
        </mc:Fallback>
      </mc:AlternateContent>
    </p:spTree>
    <p:extLst>
      <p:ext uri="{BB962C8B-B14F-4D97-AF65-F5344CB8AC3E}">
        <p14:creationId xmlns:p14="http://schemas.microsoft.com/office/powerpoint/2010/main" val="3800286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258"/>
                                        </p:tgtEl>
                                        <p:attrNameLst>
                                          <p:attrName>style.color</p:attrName>
                                        </p:attrNameLst>
                                      </p:cBhvr>
                                      <p:to>
                                        <a:srgbClr val="D9CFC3"/>
                                      </p:to>
                                    </p:animClr>
                                    <p:animClr clrSpc="rgb" dir="cw">
                                      <p:cBhvr>
                                        <p:cTn id="7" dur="1000" autoRev="1" fill="remove"/>
                                        <p:tgtEl>
                                          <p:spTgt spid="258"/>
                                        </p:tgtEl>
                                        <p:attrNameLst>
                                          <p:attrName>fillcolor</p:attrName>
                                        </p:attrNameLst>
                                      </p:cBhvr>
                                      <p:to>
                                        <a:srgbClr val="D9CFC3"/>
                                      </p:to>
                                    </p:animClr>
                                    <p:set>
                                      <p:cBhvr>
                                        <p:cTn id="8" dur="1000" autoRev="1" fill="remove"/>
                                        <p:tgtEl>
                                          <p:spTgt spid="258"/>
                                        </p:tgtEl>
                                        <p:attrNameLst>
                                          <p:attrName>fill.type</p:attrName>
                                        </p:attrNameLst>
                                      </p:cBhvr>
                                      <p:to>
                                        <p:strVal val="solid"/>
                                      </p:to>
                                    </p:set>
                                    <p:set>
                                      <p:cBhvr>
                                        <p:cTn id="9" dur="1000" autoRev="1" fill="remove"/>
                                        <p:tgtEl>
                                          <p:spTgt spid="258"/>
                                        </p:tgtEl>
                                        <p:attrNameLst>
                                          <p:attrName>fill.on</p:attrName>
                                        </p:attrNameLst>
                                      </p:cBhvr>
                                      <p:to>
                                        <p:strVal val="true"/>
                                      </p:to>
                                    </p:set>
                                  </p:childTnLst>
                                </p:cTn>
                              </p:par>
                              <p:par>
                                <p:cTn id="10" presetID="6" presetClass="emph" presetSubtype="0" repeatCount="indefinite" accel="10000" decel="14000" autoRev="1" fill="hold" grpId="1" nodeType="withEffect">
                                  <p:stCondLst>
                                    <p:cond delay="0"/>
                                  </p:stCondLst>
                                  <p:childTnLst>
                                    <p:animScale>
                                      <p:cBhvr>
                                        <p:cTn id="11" dur="2800" fill="hold"/>
                                        <p:tgtEl>
                                          <p:spTgt spid="258"/>
                                        </p:tgtEl>
                                      </p:cBhvr>
                                      <p:by x="110000" y="100000"/>
                                    </p:animScale>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2" name="Group 211">
            <a:extLst>
              <a:ext uri="{FF2B5EF4-FFF2-40B4-BE49-F238E27FC236}">
                <a16:creationId xmlns:a16="http://schemas.microsoft.com/office/drawing/2014/main" id="{6061F70D-F994-4F6E-9D4E-92121039A3DD}"/>
              </a:ext>
            </a:extLst>
          </p:cNvPr>
          <p:cNvGrpSpPr/>
          <p:nvPr/>
        </p:nvGrpSpPr>
        <p:grpSpPr>
          <a:xfrm>
            <a:off x="2854960" y="-76652"/>
            <a:ext cx="5984240" cy="1301555"/>
            <a:chOff x="1175655" y="-4138"/>
            <a:chExt cx="9840690" cy="2009201"/>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298506"/>
              <a:chOff x="1175655" y="706557"/>
              <a:chExt cx="9840690" cy="1298506"/>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298506"/>
                <a:chOff x="1175655" y="706557"/>
                <a:chExt cx="9840690" cy="1298506"/>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386068" y="810543"/>
                  <a:ext cx="9510401" cy="1103382"/>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295529" y="749419"/>
                <a:ext cx="9600936" cy="1126239"/>
              </a:xfrm>
              <a:prstGeom prst="rect">
                <a:avLst/>
              </a:prstGeom>
              <a:noFill/>
            </p:spPr>
            <p:txBody>
              <a:bodyPr wrap="square" rtlCol="0">
                <a:spAutoFit/>
              </a:bodyPr>
              <a:lstStyle/>
              <a:p>
                <a:pPr algn="ctr"/>
                <a:r>
                  <a:rPr lang="en-US" sz="44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20" name="Group 219">
            <a:extLst>
              <a:ext uri="{FF2B5EF4-FFF2-40B4-BE49-F238E27FC236}">
                <a16:creationId xmlns:a16="http://schemas.microsoft.com/office/drawing/2014/main" id="{E0F5B57D-C324-43CD-8D54-5D0C8EB3C27B}"/>
              </a:ext>
            </a:extLst>
          </p:cNvPr>
          <p:cNvGrpSpPr/>
          <p:nvPr/>
        </p:nvGrpSpPr>
        <p:grpSpPr>
          <a:xfrm>
            <a:off x="539047" y="1664986"/>
            <a:ext cx="11113906" cy="4484258"/>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526CC5C-101E-4791-BFCE-5298CC4BCC69}"/>
              </a:ext>
            </a:extLst>
          </p:cNvPr>
          <p:cNvGrpSpPr/>
          <p:nvPr/>
        </p:nvGrpSpPr>
        <p:grpSpPr>
          <a:xfrm>
            <a:off x="-1348375" y="348512"/>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1349057" y="1534713"/>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1349739" y="2720914"/>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1350421" y="3907115"/>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1351103" y="5093316"/>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5" name="Picture 4">
            <a:extLst>
              <a:ext uri="{FF2B5EF4-FFF2-40B4-BE49-F238E27FC236}">
                <a16:creationId xmlns:a16="http://schemas.microsoft.com/office/drawing/2014/main" id="{A3A86708-7003-40F2-B864-9CF6176A138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87320" y="523134"/>
            <a:ext cx="2616200" cy="2616200"/>
          </a:xfrm>
          <a:prstGeom prst="rect">
            <a:avLst/>
          </a:prstGeom>
        </p:spPr>
      </p:pic>
      <p:pic>
        <p:nvPicPr>
          <p:cNvPr id="8" name="Picture 7">
            <a:extLst>
              <a:ext uri="{FF2B5EF4-FFF2-40B4-BE49-F238E27FC236}">
                <a16:creationId xmlns:a16="http://schemas.microsoft.com/office/drawing/2014/main" id="{08CE2766-BE32-45D7-B69E-9826EF1624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41130" y="4156339"/>
            <a:ext cx="2589343" cy="2184758"/>
          </a:xfrm>
          <a:prstGeom prst="rect">
            <a:avLst/>
          </a:prstGeom>
        </p:spPr>
      </p:pic>
      <p:pic>
        <p:nvPicPr>
          <p:cNvPr id="10" name="Picture 9">
            <a:extLst>
              <a:ext uri="{FF2B5EF4-FFF2-40B4-BE49-F238E27FC236}">
                <a16:creationId xmlns:a16="http://schemas.microsoft.com/office/drawing/2014/main" id="{18705B4A-6B59-400E-A21F-77AC228919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176" y="626020"/>
            <a:ext cx="3130859" cy="3130859"/>
          </a:xfrm>
          <a:prstGeom prst="rect">
            <a:avLst/>
          </a:prstGeom>
        </p:spPr>
      </p:pic>
      <p:pic>
        <p:nvPicPr>
          <p:cNvPr id="12" name="Picture 11">
            <a:extLst>
              <a:ext uri="{FF2B5EF4-FFF2-40B4-BE49-F238E27FC236}">
                <a16:creationId xmlns:a16="http://schemas.microsoft.com/office/drawing/2014/main" id="{36202479-3B47-4541-870B-97949A2F7B8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8936" y="3902697"/>
            <a:ext cx="2438400" cy="2438400"/>
          </a:xfrm>
          <a:prstGeom prst="rect">
            <a:avLst/>
          </a:prstGeom>
        </p:spPr>
      </p:pic>
      <p:sp>
        <p:nvSpPr>
          <p:cNvPr id="46" name="TextBox 45">
            <a:extLst>
              <a:ext uri="{FF2B5EF4-FFF2-40B4-BE49-F238E27FC236}">
                <a16:creationId xmlns:a16="http://schemas.microsoft.com/office/drawing/2014/main" id="{B7A2B490-54AA-401C-9516-B1D45DE15293}"/>
              </a:ext>
            </a:extLst>
          </p:cNvPr>
          <p:cNvSpPr txBox="1"/>
          <p:nvPr/>
        </p:nvSpPr>
        <p:spPr>
          <a:xfrm>
            <a:off x="638529" y="2149006"/>
            <a:ext cx="11139707" cy="3139321"/>
          </a:xfrm>
          <a:prstGeom prst="rect">
            <a:avLst/>
          </a:prstGeom>
          <a:noFill/>
        </p:spPr>
        <p:txBody>
          <a:bodyPr wrap="square" rtlCol="0">
            <a:spAutoFit/>
          </a:bodyPr>
          <a:lstStyle/>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ÔN TẬP </a:t>
            </a:r>
          </a:p>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VỀ PHÉP TÍNH VỚI SỐ TỰ NHIÊN</a:t>
            </a:r>
          </a:p>
        </p:txBody>
      </p:sp>
      <p:sp>
        <p:nvSpPr>
          <p:cNvPr id="43" name="TextBox 42">
            <a:extLst>
              <a:ext uri="{FF2B5EF4-FFF2-40B4-BE49-F238E27FC236}">
                <a16:creationId xmlns:a16="http://schemas.microsoft.com/office/drawing/2014/main" id="{895D5CB8-5B47-4FE6-BC5A-0B7233193582}"/>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523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20"/>
                                        </p:tgtEl>
                                        <p:attrNameLst>
                                          <p:attrName>style.visibility</p:attrName>
                                        </p:attrNameLst>
                                      </p:cBhvr>
                                      <p:to>
                                        <p:strVal val="visible"/>
                                      </p:to>
                                    </p:set>
                                    <p:anim calcmode="lin" valueType="num">
                                      <p:cBhvr>
                                        <p:cTn id="13" dur="500" fill="hold"/>
                                        <p:tgtEl>
                                          <p:spTgt spid="220"/>
                                        </p:tgtEl>
                                        <p:attrNameLst>
                                          <p:attrName>ppt_w</p:attrName>
                                        </p:attrNameLst>
                                      </p:cBhvr>
                                      <p:tavLst>
                                        <p:tav tm="0">
                                          <p:val>
                                            <p:fltVal val="0"/>
                                          </p:val>
                                        </p:tav>
                                        <p:tav tm="100000">
                                          <p:val>
                                            <p:strVal val="#ppt_w"/>
                                          </p:val>
                                        </p:tav>
                                      </p:tavLst>
                                    </p:anim>
                                    <p:anim calcmode="lin" valueType="num">
                                      <p:cBhvr>
                                        <p:cTn id="14" dur="500" fill="hold"/>
                                        <p:tgtEl>
                                          <p:spTgt spid="220"/>
                                        </p:tgtEl>
                                        <p:attrNameLst>
                                          <p:attrName>ppt_h</p:attrName>
                                        </p:attrNameLst>
                                      </p:cBhvr>
                                      <p:tavLst>
                                        <p:tav tm="0">
                                          <p:val>
                                            <p:fltVal val="0"/>
                                          </p:val>
                                        </p:tav>
                                        <p:tav tm="100000">
                                          <p:val>
                                            <p:strVal val="#ppt_h"/>
                                          </p:val>
                                        </p:tav>
                                      </p:tavLst>
                                    </p:anim>
                                    <p:animEffect transition="in" filter="fade">
                                      <p:cBhvr>
                                        <p:cTn id="15" dur="500"/>
                                        <p:tgtEl>
                                          <p:spTgt spid="220"/>
                                        </p:tgtEl>
                                      </p:cBhvr>
                                    </p:animEffect>
                                  </p:childTnLst>
                                </p:cTn>
                              </p:par>
                            </p:childTnLst>
                          </p:cTn>
                        </p:par>
                        <p:par>
                          <p:cTn id="16" fill="hold">
                            <p:stCondLst>
                              <p:cond delay="1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ppt_w</p:attrName>
                                        </p:attrNameLst>
                                      </p:cBhvr>
                                      <p:tavLst>
                                        <p:tav tm="0" fmla="#ppt_w*sin(2.5*pi*$)">
                                          <p:val>
                                            <p:fltVal val="0"/>
                                          </p:val>
                                        </p:tav>
                                        <p:tav tm="100000">
                                          <p:val>
                                            <p:fltVal val="1"/>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ppt_w</p:attrName>
                                        </p:attrNameLst>
                                      </p:cBhvr>
                                      <p:tavLst>
                                        <p:tav tm="0" fmla="#ppt_w*sin(2.5*pi*$)">
                                          <p:val>
                                            <p:fltVal val="0"/>
                                          </p:val>
                                        </p:tav>
                                        <p:tav tm="100000">
                                          <p:val>
                                            <p:fltVal val="1"/>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3500"/>
                            </p:stCondLst>
                            <p:childTnLst>
                              <p:par>
                                <p:cTn id="29" presetID="4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ppt_w</p:attrName>
                                        </p:attrNameLst>
                                      </p:cBhvr>
                                      <p:tavLst>
                                        <p:tav tm="0" fmla="#ppt_w*sin(2.5*pi*$)">
                                          <p:val>
                                            <p:fltVal val="0"/>
                                          </p:val>
                                        </p:tav>
                                        <p:tav tm="100000">
                                          <p:val>
                                            <p:fltVal val="1"/>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ID="26" presetClass="entr" presetSubtype="0" fill="hold" grpId="0" nodeType="afterEffect">
                                  <p:stCondLst>
                                    <p:cond delay="0"/>
                                  </p:stCondLst>
                                  <p:iterate type="wd">
                                    <p:tmPct val="10000"/>
                                  </p:iterate>
                                  <p:childTnLst>
                                    <p:set>
                                      <p:cBhvr>
                                        <p:cTn id="41" dur="1" fill="hold">
                                          <p:stCondLst>
                                            <p:cond delay="0"/>
                                          </p:stCondLst>
                                        </p:cTn>
                                        <p:tgtEl>
                                          <p:spTgt spid="46"/>
                                        </p:tgtEl>
                                        <p:attrNameLst>
                                          <p:attrName>style.visibility</p:attrName>
                                        </p:attrNameLst>
                                      </p:cBhvr>
                                      <p:to>
                                        <p:strVal val="visible"/>
                                      </p:to>
                                    </p:set>
                                    <p:animEffect transition="in" filter="wipe(down)">
                                      <p:cBhvr>
                                        <p:cTn id="42" dur="580">
                                          <p:stCondLst>
                                            <p:cond delay="0"/>
                                          </p:stCondLst>
                                        </p:cTn>
                                        <p:tgtEl>
                                          <p:spTgt spid="46"/>
                                        </p:tgtEl>
                                      </p:cBhvr>
                                    </p:animEffect>
                                    <p:anim calcmode="lin" valueType="num">
                                      <p:cBhvr>
                                        <p:cTn id="4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8" dur="26">
                                          <p:stCondLst>
                                            <p:cond delay="650"/>
                                          </p:stCondLst>
                                        </p:cTn>
                                        <p:tgtEl>
                                          <p:spTgt spid="46"/>
                                        </p:tgtEl>
                                      </p:cBhvr>
                                      <p:to x="100000" y="60000"/>
                                    </p:animScale>
                                    <p:animScale>
                                      <p:cBhvr>
                                        <p:cTn id="49" dur="166" decel="50000">
                                          <p:stCondLst>
                                            <p:cond delay="676"/>
                                          </p:stCondLst>
                                        </p:cTn>
                                        <p:tgtEl>
                                          <p:spTgt spid="46"/>
                                        </p:tgtEl>
                                      </p:cBhvr>
                                      <p:to x="100000" y="100000"/>
                                    </p:animScale>
                                    <p:animScale>
                                      <p:cBhvr>
                                        <p:cTn id="50" dur="26">
                                          <p:stCondLst>
                                            <p:cond delay="1312"/>
                                          </p:stCondLst>
                                        </p:cTn>
                                        <p:tgtEl>
                                          <p:spTgt spid="46"/>
                                        </p:tgtEl>
                                      </p:cBhvr>
                                      <p:to x="100000" y="80000"/>
                                    </p:animScale>
                                    <p:animScale>
                                      <p:cBhvr>
                                        <p:cTn id="51" dur="166" decel="50000">
                                          <p:stCondLst>
                                            <p:cond delay="1338"/>
                                          </p:stCondLst>
                                        </p:cTn>
                                        <p:tgtEl>
                                          <p:spTgt spid="46"/>
                                        </p:tgtEl>
                                      </p:cBhvr>
                                      <p:to x="100000" y="100000"/>
                                    </p:animScale>
                                    <p:animScale>
                                      <p:cBhvr>
                                        <p:cTn id="52" dur="26">
                                          <p:stCondLst>
                                            <p:cond delay="1642"/>
                                          </p:stCondLst>
                                        </p:cTn>
                                        <p:tgtEl>
                                          <p:spTgt spid="46"/>
                                        </p:tgtEl>
                                      </p:cBhvr>
                                      <p:to x="100000" y="90000"/>
                                    </p:animScale>
                                    <p:animScale>
                                      <p:cBhvr>
                                        <p:cTn id="53" dur="166" decel="50000">
                                          <p:stCondLst>
                                            <p:cond delay="1668"/>
                                          </p:stCondLst>
                                        </p:cTn>
                                        <p:tgtEl>
                                          <p:spTgt spid="46"/>
                                        </p:tgtEl>
                                      </p:cBhvr>
                                      <p:to x="100000" y="100000"/>
                                    </p:animScale>
                                    <p:animScale>
                                      <p:cBhvr>
                                        <p:cTn id="54" dur="26">
                                          <p:stCondLst>
                                            <p:cond delay="1808"/>
                                          </p:stCondLst>
                                        </p:cTn>
                                        <p:tgtEl>
                                          <p:spTgt spid="46"/>
                                        </p:tgtEl>
                                      </p:cBhvr>
                                      <p:to x="100000" y="95000"/>
                                    </p:animScale>
                                    <p:animScale>
                                      <p:cBhvr>
                                        <p:cTn id="55"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0" name="Group 219">
            <a:extLst>
              <a:ext uri="{FF2B5EF4-FFF2-40B4-BE49-F238E27FC236}">
                <a16:creationId xmlns:a16="http://schemas.microsoft.com/office/drawing/2014/main" id="{E0F5B57D-C324-43CD-8D54-5D0C8EB3C27B}"/>
              </a:ext>
            </a:extLst>
          </p:cNvPr>
          <p:cNvGrpSpPr/>
          <p:nvPr/>
        </p:nvGrpSpPr>
        <p:grpSpPr>
          <a:xfrm>
            <a:off x="2032000" y="2519131"/>
            <a:ext cx="9835507" cy="3714941"/>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6061F70D-F994-4F6E-9D4E-92121039A3DD}"/>
              </a:ext>
            </a:extLst>
          </p:cNvPr>
          <p:cNvGrpSpPr/>
          <p:nvPr/>
        </p:nvGrpSpPr>
        <p:grpSpPr>
          <a:xfrm>
            <a:off x="2032000" y="-107041"/>
            <a:ext cx="9956800" cy="2120029"/>
            <a:chOff x="1175655" y="-4138"/>
            <a:chExt cx="9840690" cy="2626279"/>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915584"/>
              <a:chOff x="1175655" y="706557"/>
              <a:chExt cx="9840690" cy="1915584"/>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915584"/>
                <a:chOff x="1175655" y="706557"/>
                <a:chExt cx="9840690" cy="1915584"/>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915584"/>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295532" y="835372"/>
                  <a:ext cx="9600937" cy="1682147"/>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415408" y="886503"/>
                <a:ext cx="9600937" cy="1639468"/>
              </a:xfrm>
              <a:prstGeom prst="rect">
                <a:avLst/>
              </a:prstGeom>
              <a:noFill/>
            </p:spPr>
            <p:txBody>
              <a:bodyPr wrap="square" rtlCol="0">
                <a:spAutoFit/>
              </a:bodyPr>
              <a:lstStyle/>
              <a:p>
                <a:pPr algn="ctr"/>
                <a:r>
                  <a:rPr lang="en-US" sz="4000" spc="600" dirty="0">
                    <a:ln w="28575">
                      <a:solidFill>
                        <a:schemeClr val="tx1"/>
                      </a:solidFill>
                    </a:ln>
                    <a:solidFill>
                      <a:srgbClr val="FFFF00"/>
                    </a:solidFill>
                    <a:effectLst>
                      <a:outerShdw dist="63500" dir="2700000" algn="tl" rotWithShape="0">
                        <a:srgbClr val="E7E6E6"/>
                      </a:outerShdw>
                    </a:effectLst>
                    <a:latin typeface="UTM Brewers KT" panose="02040603050506020204" pitchFamily="18" charset="0"/>
                  </a:rPr>
                  <a:t>ÔN TẬP VỀ PHÉP TÍNH VỚI SỐ TỰ NHIÊN</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Oval 220">
            <a:extLst>
              <a:ext uri="{FF2B5EF4-FFF2-40B4-BE49-F238E27FC236}">
                <a16:creationId xmlns:a16="http://schemas.microsoft.com/office/drawing/2014/main" id="{57B30DC5-0546-46E7-9F0B-C7C360E91002}"/>
              </a:ext>
            </a:extLst>
          </p:cNvPr>
          <p:cNvSpPr/>
          <p:nvPr/>
        </p:nvSpPr>
        <p:spPr>
          <a:xfrm>
            <a:off x="3176284" y="3259855"/>
            <a:ext cx="2160000" cy="2160000"/>
          </a:xfrm>
          <a:prstGeom prst="ellipse">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Picture 222">
            <a:extLst>
              <a:ext uri="{FF2B5EF4-FFF2-40B4-BE49-F238E27FC236}">
                <a16:creationId xmlns:a16="http://schemas.microsoft.com/office/drawing/2014/main" id="{4319E8B8-399A-4210-A35D-ACEF98910BA9}"/>
              </a:ext>
            </a:extLst>
          </p:cNvPr>
          <p:cNvPicPr>
            <a:picLocks noChangeAspect="1"/>
          </p:cNvPicPr>
          <p:nvPr/>
        </p:nvPicPr>
        <p:blipFill>
          <a:blip r:embed="rId2">
            <a:extLst>
              <a:ext uri="{28A0092B-C50C-407E-A947-70E740481C1C}">
                <a14:useLocalDpi xmlns:a14="http://schemas.microsoft.com/office/drawing/2010/main" val="0"/>
              </a:ext>
            </a:extLst>
          </a:blip>
          <a:srcRect l="6958" r="6958"/>
          <a:stretch/>
        </p:blipFill>
        <p:spPr>
          <a:xfrm>
            <a:off x="3191492" y="3222792"/>
            <a:ext cx="2160000" cy="2160000"/>
          </a:xfrm>
          <a:prstGeom prst="ellipse">
            <a:avLst/>
          </a:prstGeom>
        </p:spPr>
      </p:pic>
      <p:sp>
        <p:nvSpPr>
          <p:cNvPr id="224" name="Rectangle: Rounded Corners 223">
            <a:extLst>
              <a:ext uri="{FF2B5EF4-FFF2-40B4-BE49-F238E27FC236}">
                <a16:creationId xmlns:a16="http://schemas.microsoft.com/office/drawing/2014/main" id="{1E4C9929-7523-4B89-9C68-E8C6EF8AF11F}"/>
              </a:ext>
            </a:extLst>
          </p:cNvPr>
          <p:cNvSpPr/>
          <p:nvPr/>
        </p:nvSpPr>
        <p:spPr>
          <a:xfrm>
            <a:off x="5979886" y="3182190"/>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KHỞI ĐỘNG</a:t>
            </a:r>
          </a:p>
        </p:txBody>
      </p:sp>
      <p:sp>
        <p:nvSpPr>
          <p:cNvPr id="225" name="Rectangle: Rounded Corners 224">
            <a:extLst>
              <a:ext uri="{FF2B5EF4-FFF2-40B4-BE49-F238E27FC236}">
                <a16:creationId xmlns:a16="http://schemas.microsoft.com/office/drawing/2014/main" id="{BE6EF67D-4A3C-4201-A8AF-C950EDC7A9CC}"/>
              </a:ext>
            </a:extLst>
          </p:cNvPr>
          <p:cNvSpPr/>
          <p:nvPr/>
        </p:nvSpPr>
        <p:spPr>
          <a:xfrm>
            <a:off x="5979885" y="3827561"/>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LUYỆN TẬP</a:t>
            </a:r>
          </a:p>
        </p:txBody>
      </p:sp>
      <p:sp>
        <p:nvSpPr>
          <p:cNvPr id="226" name="Rectangle: Rounded Corners 225">
            <a:extLst>
              <a:ext uri="{FF2B5EF4-FFF2-40B4-BE49-F238E27FC236}">
                <a16:creationId xmlns:a16="http://schemas.microsoft.com/office/drawing/2014/main" id="{AA7250FA-5B3D-428A-8C25-FED4058A4E00}"/>
              </a:ext>
            </a:extLst>
          </p:cNvPr>
          <p:cNvSpPr/>
          <p:nvPr/>
        </p:nvSpPr>
        <p:spPr>
          <a:xfrm>
            <a:off x="5979884" y="4472932"/>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CỦNG CỐ</a:t>
            </a:r>
          </a:p>
        </p:txBody>
      </p:sp>
      <p:sp>
        <p:nvSpPr>
          <p:cNvPr id="227" name="Rectangle: Rounded Corners 226">
            <a:extLst>
              <a:ext uri="{FF2B5EF4-FFF2-40B4-BE49-F238E27FC236}">
                <a16:creationId xmlns:a16="http://schemas.microsoft.com/office/drawing/2014/main" id="{4F13982E-2ABA-4F14-81C5-3CCC87DD1473}"/>
              </a:ext>
            </a:extLst>
          </p:cNvPr>
          <p:cNvSpPr/>
          <p:nvPr/>
        </p:nvSpPr>
        <p:spPr>
          <a:xfrm>
            <a:off x="5979883" y="5118303"/>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DẶN DÒ</a:t>
            </a:r>
          </a:p>
        </p:txBody>
      </p:sp>
      <p:grpSp>
        <p:nvGrpSpPr>
          <p:cNvPr id="6" name="Group 5">
            <a:extLst>
              <a:ext uri="{FF2B5EF4-FFF2-40B4-BE49-F238E27FC236}">
                <a16:creationId xmlns:a16="http://schemas.microsoft.com/office/drawing/2014/main" id="{2526CC5C-101E-4791-BFCE-5298CC4BCC69}"/>
              </a:ext>
            </a:extLst>
          </p:cNvPr>
          <p:cNvGrpSpPr/>
          <p:nvPr/>
        </p:nvGrpSpPr>
        <p:grpSpPr>
          <a:xfrm>
            <a:off x="409305" y="337999"/>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408623" y="1524200"/>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407941" y="2710401"/>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407259" y="3896602"/>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406577" y="5082803"/>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44" name="TextBox 43">
            <a:extLst>
              <a:ext uri="{FF2B5EF4-FFF2-40B4-BE49-F238E27FC236}">
                <a16:creationId xmlns:a16="http://schemas.microsoft.com/office/drawing/2014/main" id="{97C88C15-E0EE-4824-AD23-599FDD0F95E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6681722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808048" y="290024"/>
            <a:ext cx="10267777" cy="5798641"/>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9" name="TextBox 48">
            <a:extLst>
              <a:ext uri="{FF2B5EF4-FFF2-40B4-BE49-F238E27FC236}">
                <a16:creationId xmlns:a16="http://schemas.microsoft.com/office/drawing/2014/main" id="{8792544B-C8E2-4A57-B17E-E67458FB1A99}"/>
              </a:ext>
            </a:extLst>
          </p:cNvPr>
          <p:cNvSpPr txBox="1"/>
          <p:nvPr/>
        </p:nvSpPr>
        <p:spPr>
          <a:xfrm>
            <a:off x="2277694" y="2269552"/>
            <a:ext cx="8705266" cy="535531"/>
          </a:xfrm>
          <a:prstGeom prst="rect">
            <a:avLst/>
          </a:prstGeom>
          <a:noFill/>
        </p:spPr>
        <p:txBody>
          <a:bodyPr wrap="square">
            <a:spAutoFit/>
          </a:bodyPr>
          <a:lstStyle/>
          <a:p>
            <a:pPr algn="ctr">
              <a:lnSpc>
                <a:spcPct val="90000"/>
              </a:lnSpc>
            </a:pPr>
            <a:r>
              <a:rPr lang="en-US" sz="3200" dirty="0" err="1">
                <a:latin typeface="Tahoma" panose="020B0604030504040204" pitchFamily="34" charset="0"/>
              </a:rPr>
              <a:t>Trong</a:t>
            </a:r>
            <a:r>
              <a:rPr lang="en-US" sz="3200" dirty="0">
                <a:latin typeface="Tahoma" panose="020B0604030504040204" pitchFamily="34" charset="0"/>
              </a:rPr>
              <a:t> </a:t>
            </a:r>
            <a:r>
              <a:rPr lang="en-US" sz="3200" dirty="0" err="1">
                <a:latin typeface="Tahoma" panose="020B0604030504040204" pitchFamily="34" charset="0"/>
              </a:rPr>
              <a:t>các</a:t>
            </a:r>
            <a:r>
              <a:rPr lang="en-US" sz="3200" dirty="0">
                <a:latin typeface="Tahoma" panose="020B0604030504040204" pitchFamily="34" charset="0"/>
              </a:rPr>
              <a:t> </a:t>
            </a:r>
            <a:r>
              <a:rPr lang="en-US" sz="3200" dirty="0" err="1">
                <a:latin typeface="Tahoma" panose="020B0604030504040204" pitchFamily="34" charset="0"/>
              </a:rPr>
              <a:t>số</a:t>
            </a:r>
            <a:r>
              <a:rPr lang="en-US" sz="3200" dirty="0">
                <a:latin typeface="Tahoma" panose="020B0604030504040204" pitchFamily="34" charset="0"/>
              </a:rPr>
              <a:t> 9450; 3468; 6650; 9855 </a:t>
            </a:r>
            <a:r>
              <a:rPr lang="en-US" sz="3200" dirty="0" err="1">
                <a:latin typeface="Tahoma" panose="020B0604030504040204" pitchFamily="34" charset="0"/>
              </a:rPr>
              <a:t>số</a:t>
            </a:r>
            <a:r>
              <a:rPr lang="en-US" sz="3200" dirty="0">
                <a:latin typeface="Tahoma" panose="020B0604030504040204" pitchFamily="34" charset="0"/>
              </a:rPr>
              <a:t> </a:t>
            </a:r>
            <a:r>
              <a:rPr lang="en-US" sz="3200" dirty="0" err="1">
                <a:latin typeface="Tahoma" panose="020B0604030504040204" pitchFamily="34" charset="0"/>
              </a:rPr>
              <a:t>nào</a:t>
            </a:r>
            <a:r>
              <a:rPr lang="en-US" sz="3200" dirty="0">
                <a:latin typeface="Tahoma" panose="020B0604030504040204" pitchFamily="34" charset="0"/>
              </a:rPr>
              <a:t>: </a:t>
            </a:r>
          </a:p>
        </p:txBody>
      </p:sp>
      <p:pic>
        <p:nvPicPr>
          <p:cNvPr id="1026" name="Picture 2">
            <a:extLst>
              <a:ext uri="{FF2B5EF4-FFF2-40B4-BE49-F238E27FC236}">
                <a16:creationId xmlns:a16="http://schemas.microsoft.com/office/drawing/2014/main" id="{E40DC740-ADA6-49D7-96B5-AFD495D50B8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914306" y="765650"/>
            <a:ext cx="1440503" cy="1341799"/>
          </a:xfrm>
          <a:prstGeom prst="roundRect">
            <a:avLst>
              <a:gd name="adj" fmla="val 11279"/>
            </a:avLst>
          </a:prstGeom>
          <a:solidFill>
            <a:srgbClr val="BCB2AA"/>
          </a:solidFill>
          <a:ln w="28575">
            <a:solidFill>
              <a:srgbClr val="8C7D78"/>
            </a:solidFill>
          </a:ln>
          <a:effectLst/>
        </p:spPr>
      </p:pic>
      <p:sp>
        <p:nvSpPr>
          <p:cNvPr id="62" name="TextBox 61">
            <a:extLst>
              <a:ext uri="{FF2B5EF4-FFF2-40B4-BE49-F238E27FC236}">
                <a16:creationId xmlns:a16="http://schemas.microsoft.com/office/drawing/2014/main" id="{7E080619-5BD2-4F77-AFFC-299C6B9E635E}"/>
              </a:ext>
            </a:extLst>
          </p:cNvPr>
          <p:cNvSpPr txBox="1"/>
          <p:nvPr/>
        </p:nvSpPr>
        <p:spPr>
          <a:xfrm>
            <a:off x="2422367" y="2836065"/>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a.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2:</a:t>
            </a:r>
          </a:p>
        </p:txBody>
      </p:sp>
      <p:pic>
        <p:nvPicPr>
          <p:cNvPr id="63" name="Picture 2">
            <a:extLst>
              <a:ext uri="{FF2B5EF4-FFF2-40B4-BE49-F238E27FC236}">
                <a16:creationId xmlns:a16="http://schemas.microsoft.com/office/drawing/2014/main" id="{1EBC3A84-FC1A-4992-A323-726BCE2E472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292731" y="765650"/>
            <a:ext cx="1440503" cy="1341800"/>
          </a:xfrm>
          <a:prstGeom prst="roundRect">
            <a:avLst>
              <a:gd name="adj" fmla="val 11279"/>
            </a:avLst>
          </a:prstGeom>
          <a:solidFill>
            <a:srgbClr val="BCB2AA"/>
          </a:solidFill>
          <a:ln w="28575">
            <a:solidFill>
              <a:srgbClr val="8C7D78"/>
            </a:solidFill>
          </a:ln>
          <a:effectLst/>
        </p:spPr>
      </p:pic>
      <p:sp>
        <p:nvSpPr>
          <p:cNvPr id="64" name="Rectangle: Rounded Corners 63">
            <a:extLst>
              <a:ext uri="{FF2B5EF4-FFF2-40B4-BE49-F238E27FC236}">
                <a16:creationId xmlns:a16="http://schemas.microsoft.com/office/drawing/2014/main" id="{2F2DE6CA-FE60-4118-A8D1-D2BAF67921B2}"/>
              </a:ext>
            </a:extLst>
          </p:cNvPr>
          <p:cNvSpPr/>
          <p:nvPr/>
        </p:nvSpPr>
        <p:spPr>
          <a:xfrm>
            <a:off x="2524737" y="1086361"/>
            <a:ext cx="5271185" cy="827513"/>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Khởi</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động</a:t>
            </a:r>
            <a:endParaRPr lang="en-US" sz="4000" spc="300" dirty="0">
              <a:solidFill>
                <a:schemeClr val="bg1"/>
              </a:solidFill>
              <a:latin typeface="UTM Brewers KT" panose="02040603050506020204" pitchFamily="18" charset="0"/>
            </a:endParaRPr>
          </a:p>
        </p:txBody>
      </p:sp>
      <p:grpSp>
        <p:nvGrpSpPr>
          <p:cNvPr id="38" name="Group 37">
            <a:extLst>
              <a:ext uri="{FF2B5EF4-FFF2-40B4-BE49-F238E27FC236}">
                <a16:creationId xmlns:a16="http://schemas.microsoft.com/office/drawing/2014/main" id="{E4F15A5D-B961-4ED6-98F7-18BAAFFE99D0}"/>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38822452-EBE6-4B29-A119-73C75B7FFF3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13" action="ppaction://hlinksldjump"/>
              <a:extLst>
                <a:ext uri="{FF2B5EF4-FFF2-40B4-BE49-F238E27FC236}">
                  <a16:creationId xmlns:a16="http://schemas.microsoft.com/office/drawing/2014/main" id="{D15759F1-2B92-4E4A-AF87-FB4796AAFAE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90D08071-FE87-471A-8067-2DA0A4CB7284}"/>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25014F05-A6DB-4767-8532-E0210EBF16B8}"/>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14" action="ppaction://hlinksldjump"/>
              <a:extLst>
                <a:ext uri="{FF2B5EF4-FFF2-40B4-BE49-F238E27FC236}">
                  <a16:creationId xmlns:a16="http://schemas.microsoft.com/office/drawing/2014/main" id="{13693591-B5BF-4964-910C-37220DCFC8A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0C71A6D7-A15B-468E-8B09-C2C710F52532}"/>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9E390E82-A2CD-45AD-A0B6-B488EC0FD2B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15" action="ppaction://hlinksldjump"/>
              <a:extLst>
                <a:ext uri="{FF2B5EF4-FFF2-40B4-BE49-F238E27FC236}">
                  <a16:creationId xmlns:a16="http://schemas.microsoft.com/office/drawing/2014/main" id="{37386D29-ABA8-4F83-BF7E-2B92DBCB9B0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6" name="Group 65">
            <a:extLst>
              <a:ext uri="{FF2B5EF4-FFF2-40B4-BE49-F238E27FC236}">
                <a16:creationId xmlns:a16="http://schemas.microsoft.com/office/drawing/2014/main" id="{400DC492-F678-4B41-8A5C-A6464E4D82E7}"/>
              </a:ext>
            </a:extLst>
          </p:cNvPr>
          <p:cNvGrpSpPr/>
          <p:nvPr/>
        </p:nvGrpSpPr>
        <p:grpSpPr>
          <a:xfrm>
            <a:off x="407259" y="3896602"/>
            <a:ext cx="1110402" cy="786860"/>
            <a:chOff x="409305" y="337999"/>
            <a:chExt cx="1285800" cy="911152"/>
          </a:xfrm>
        </p:grpSpPr>
        <p:sp>
          <p:nvSpPr>
            <p:cNvPr id="68" name="Freeform: Shape 67">
              <a:extLst>
                <a:ext uri="{FF2B5EF4-FFF2-40B4-BE49-F238E27FC236}">
                  <a16:creationId xmlns:a16="http://schemas.microsoft.com/office/drawing/2014/main" id="{21EC841C-AEA7-44CC-BE37-751077C558A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hlinkClick r:id="rId16" action="ppaction://hlinksldjump"/>
              <a:extLst>
                <a:ext uri="{FF2B5EF4-FFF2-40B4-BE49-F238E27FC236}">
                  <a16:creationId xmlns:a16="http://schemas.microsoft.com/office/drawing/2014/main" id="{4ADACF56-93FB-4075-A00B-6FB7008AEDC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 name="Group 70">
            <a:extLst>
              <a:ext uri="{FF2B5EF4-FFF2-40B4-BE49-F238E27FC236}">
                <a16:creationId xmlns:a16="http://schemas.microsoft.com/office/drawing/2014/main" id="{EA1412EA-E846-4425-82E9-DE7345ADF368}"/>
              </a:ext>
            </a:extLst>
          </p:cNvPr>
          <p:cNvGrpSpPr/>
          <p:nvPr/>
        </p:nvGrpSpPr>
        <p:grpSpPr>
          <a:xfrm>
            <a:off x="406577" y="5082803"/>
            <a:ext cx="1110402" cy="786860"/>
            <a:chOff x="409305" y="337999"/>
            <a:chExt cx="1285800" cy="911152"/>
          </a:xfrm>
        </p:grpSpPr>
        <p:sp>
          <p:nvSpPr>
            <p:cNvPr id="72" name="Freeform: Shape 71">
              <a:extLst>
                <a:ext uri="{FF2B5EF4-FFF2-40B4-BE49-F238E27FC236}">
                  <a16:creationId xmlns:a16="http://schemas.microsoft.com/office/drawing/2014/main" id="{5D1B1DB8-E44D-42F3-8933-482E387A3A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hlinkClick r:id="rId17" action="ppaction://hlinksldjump"/>
              <a:extLst>
                <a:ext uri="{FF2B5EF4-FFF2-40B4-BE49-F238E27FC236}">
                  <a16:creationId xmlns:a16="http://schemas.microsoft.com/office/drawing/2014/main" id="{DD4433DC-EA67-4E9F-B515-5366298BD2D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4" name="Graphic 73" descr="Power">
            <a:hlinkClick r:id="rId18" action="ppaction://hlinksldjump"/>
            <a:extLst>
              <a:ext uri="{FF2B5EF4-FFF2-40B4-BE49-F238E27FC236}">
                <a16:creationId xmlns:a16="http://schemas.microsoft.com/office/drawing/2014/main" id="{189BAE06-DD9B-4B90-9922-28A68D3B6BFE}"/>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119496" y="6452877"/>
            <a:ext cx="379518" cy="379518"/>
          </a:xfrm>
          <a:prstGeom prst="rect">
            <a:avLst/>
          </a:prstGeom>
        </p:spPr>
      </p:pic>
      <p:sp>
        <p:nvSpPr>
          <p:cNvPr id="56" name="TextBox 55">
            <a:extLst>
              <a:ext uri="{FF2B5EF4-FFF2-40B4-BE49-F238E27FC236}">
                <a16:creationId xmlns:a16="http://schemas.microsoft.com/office/drawing/2014/main" id="{3EC09486-CB77-46AA-BB7A-539B6648314E}"/>
              </a:ext>
            </a:extLst>
          </p:cNvPr>
          <p:cNvSpPr txBox="1"/>
          <p:nvPr/>
        </p:nvSpPr>
        <p:spPr>
          <a:xfrm>
            <a:off x="2422367" y="3427886"/>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b.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5:</a:t>
            </a:r>
          </a:p>
        </p:txBody>
      </p:sp>
      <p:sp>
        <p:nvSpPr>
          <p:cNvPr id="57" name="TextBox 56">
            <a:extLst>
              <a:ext uri="{FF2B5EF4-FFF2-40B4-BE49-F238E27FC236}">
                <a16:creationId xmlns:a16="http://schemas.microsoft.com/office/drawing/2014/main" id="{1E18255A-B3DD-436F-8A1A-5B0B7E6442D9}"/>
              </a:ext>
            </a:extLst>
          </p:cNvPr>
          <p:cNvSpPr txBox="1"/>
          <p:nvPr/>
        </p:nvSpPr>
        <p:spPr>
          <a:xfrm>
            <a:off x="2422367" y="4019707"/>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c.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3:</a:t>
            </a:r>
          </a:p>
        </p:txBody>
      </p:sp>
      <p:sp>
        <p:nvSpPr>
          <p:cNvPr id="58" name="TextBox 57">
            <a:extLst>
              <a:ext uri="{FF2B5EF4-FFF2-40B4-BE49-F238E27FC236}">
                <a16:creationId xmlns:a16="http://schemas.microsoft.com/office/drawing/2014/main" id="{674009A5-0329-419D-BB34-D1613EE5D507}"/>
              </a:ext>
            </a:extLst>
          </p:cNvPr>
          <p:cNvSpPr txBox="1"/>
          <p:nvPr/>
        </p:nvSpPr>
        <p:spPr>
          <a:xfrm>
            <a:off x="2422367" y="4611528"/>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d.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9:</a:t>
            </a:r>
          </a:p>
        </p:txBody>
      </p:sp>
      <p:sp>
        <p:nvSpPr>
          <p:cNvPr id="59" name="TextBox 58">
            <a:extLst>
              <a:ext uri="{FF2B5EF4-FFF2-40B4-BE49-F238E27FC236}">
                <a16:creationId xmlns:a16="http://schemas.microsoft.com/office/drawing/2014/main" id="{6947D59D-C19E-46F5-A1BA-E0AFE95A4192}"/>
              </a:ext>
            </a:extLst>
          </p:cNvPr>
          <p:cNvSpPr txBox="1"/>
          <p:nvPr/>
        </p:nvSpPr>
        <p:spPr>
          <a:xfrm>
            <a:off x="2422367" y="5203350"/>
            <a:ext cx="6222429" cy="535531"/>
          </a:xfrm>
          <a:prstGeom prst="rect">
            <a:avLst/>
          </a:prstGeom>
          <a:noFill/>
        </p:spPr>
        <p:txBody>
          <a:bodyPr wrap="square">
            <a:spAutoFit/>
          </a:bodyPr>
          <a:lstStyle/>
          <a:p>
            <a:pPr>
              <a:lnSpc>
                <a:spcPct val="90000"/>
              </a:lnSpc>
            </a:pPr>
            <a:r>
              <a:rPr lang="en-US" sz="3200" dirty="0">
                <a:latin typeface="Tahoma" panose="020B0604030504040204" pitchFamily="34" charset="0"/>
              </a:rPr>
              <a:t>e.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a:t>
            </a:r>
            <a:r>
              <a:rPr lang="en-US" sz="3200" dirty="0" err="1">
                <a:latin typeface="Tahoma" panose="020B0604030504040204" pitchFamily="34" charset="0"/>
              </a:rPr>
              <a:t>cả</a:t>
            </a:r>
            <a:r>
              <a:rPr lang="en-US" sz="3200" dirty="0">
                <a:latin typeface="Tahoma" panose="020B0604030504040204" pitchFamily="34" charset="0"/>
              </a:rPr>
              <a:t> 2, 3, 5 </a:t>
            </a:r>
            <a:r>
              <a:rPr lang="en-US" sz="3200" dirty="0" err="1">
                <a:latin typeface="Tahoma" panose="020B0604030504040204" pitchFamily="34" charset="0"/>
              </a:rPr>
              <a:t>và</a:t>
            </a:r>
            <a:r>
              <a:rPr lang="en-US" sz="3200" dirty="0">
                <a:latin typeface="Tahoma" panose="020B0604030504040204" pitchFamily="34" charset="0"/>
              </a:rPr>
              <a:t> 9:</a:t>
            </a:r>
          </a:p>
        </p:txBody>
      </p:sp>
      <p:sp>
        <p:nvSpPr>
          <p:cNvPr id="60" name="TextBox 59">
            <a:extLst>
              <a:ext uri="{FF2B5EF4-FFF2-40B4-BE49-F238E27FC236}">
                <a16:creationId xmlns:a16="http://schemas.microsoft.com/office/drawing/2014/main" id="{963DD4B4-3E6C-4F01-926F-96EDCFA0DAF4}"/>
              </a:ext>
            </a:extLst>
          </p:cNvPr>
          <p:cNvSpPr txBox="1"/>
          <p:nvPr/>
        </p:nvSpPr>
        <p:spPr>
          <a:xfrm>
            <a:off x="5789626" y="2836065"/>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6650</a:t>
            </a:r>
          </a:p>
        </p:txBody>
      </p:sp>
      <p:sp>
        <p:nvSpPr>
          <p:cNvPr id="61" name="TextBox 60">
            <a:extLst>
              <a:ext uri="{FF2B5EF4-FFF2-40B4-BE49-F238E27FC236}">
                <a16:creationId xmlns:a16="http://schemas.microsoft.com/office/drawing/2014/main" id="{92B7550F-E9EF-488D-9309-56CE91938DD4}"/>
              </a:ext>
            </a:extLst>
          </p:cNvPr>
          <p:cNvSpPr txBox="1"/>
          <p:nvPr/>
        </p:nvSpPr>
        <p:spPr>
          <a:xfrm>
            <a:off x="5789626" y="3423514"/>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6650; 9855 </a:t>
            </a:r>
          </a:p>
        </p:txBody>
      </p:sp>
      <p:sp>
        <p:nvSpPr>
          <p:cNvPr id="75" name="TextBox 74">
            <a:extLst>
              <a:ext uri="{FF2B5EF4-FFF2-40B4-BE49-F238E27FC236}">
                <a16:creationId xmlns:a16="http://schemas.microsoft.com/office/drawing/2014/main" id="{48E4758A-DAE7-4918-970C-6CD4919C5494}"/>
              </a:ext>
            </a:extLst>
          </p:cNvPr>
          <p:cNvSpPr txBox="1"/>
          <p:nvPr/>
        </p:nvSpPr>
        <p:spPr>
          <a:xfrm>
            <a:off x="5789626" y="4012591"/>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9855 </a:t>
            </a:r>
          </a:p>
        </p:txBody>
      </p:sp>
      <p:sp>
        <p:nvSpPr>
          <p:cNvPr id="76" name="TextBox 75">
            <a:extLst>
              <a:ext uri="{FF2B5EF4-FFF2-40B4-BE49-F238E27FC236}">
                <a16:creationId xmlns:a16="http://schemas.microsoft.com/office/drawing/2014/main" id="{8D91792D-5189-4F25-9077-425B7634F892}"/>
              </a:ext>
            </a:extLst>
          </p:cNvPr>
          <p:cNvSpPr txBox="1"/>
          <p:nvPr/>
        </p:nvSpPr>
        <p:spPr>
          <a:xfrm>
            <a:off x="5789626" y="4569933"/>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9855 </a:t>
            </a:r>
          </a:p>
        </p:txBody>
      </p:sp>
      <p:sp>
        <p:nvSpPr>
          <p:cNvPr id="77" name="TextBox 76">
            <a:extLst>
              <a:ext uri="{FF2B5EF4-FFF2-40B4-BE49-F238E27FC236}">
                <a16:creationId xmlns:a16="http://schemas.microsoft.com/office/drawing/2014/main" id="{08D38EFB-FEFC-40F3-B4AE-A3F40B409F7E}"/>
              </a:ext>
            </a:extLst>
          </p:cNvPr>
          <p:cNvSpPr txBox="1"/>
          <p:nvPr/>
        </p:nvSpPr>
        <p:spPr>
          <a:xfrm>
            <a:off x="8200945" y="5203350"/>
            <a:ext cx="1217375"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a:t>
            </a:r>
          </a:p>
        </p:txBody>
      </p:sp>
      <p:sp>
        <p:nvSpPr>
          <p:cNvPr id="47" name="TextBox 46">
            <a:extLst>
              <a:ext uri="{FF2B5EF4-FFF2-40B4-BE49-F238E27FC236}">
                <a16:creationId xmlns:a16="http://schemas.microsoft.com/office/drawing/2014/main" id="{4ADD61E8-E2F3-41C2-9F66-FC15CBAB462E}"/>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009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up)">
                                      <p:cBhvr>
                                        <p:cTn id="46" dur="500"/>
                                        <p:tgtEl>
                                          <p:spTgt spid="58"/>
                                        </p:tgtEl>
                                      </p:cBhvr>
                                    </p:animEffect>
                                  </p:childTnLst>
                                </p:cTn>
                              </p:par>
                            </p:childTnLst>
                          </p:cTn>
                        </p:par>
                        <p:par>
                          <p:cTn id="47" fill="hold">
                            <p:stCondLst>
                              <p:cond delay="5500"/>
                            </p:stCondLst>
                            <p:childTnLst>
                              <p:par>
                                <p:cTn id="48" presetID="22" presetClass="entr" presetSubtype="1" fill="hold" grpId="0" nodeType="after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up)">
                                      <p:cBhvr>
                                        <p:cTn id="50" dur="500"/>
                                        <p:tgtEl>
                                          <p:spTgt spid="5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up)">
                                      <p:cBhvr>
                                        <p:cTn id="60" dur="5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up)">
                                      <p:cBhvr>
                                        <p:cTn id="65" dur="500"/>
                                        <p:tgtEl>
                                          <p:spTgt spid="75"/>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wipe(up)">
                                      <p:cBhvr>
                                        <p:cTn id="70" dur="500"/>
                                        <p:tgtEl>
                                          <p:spTgt spid="76"/>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up)">
                                      <p:cBhvr>
                                        <p:cTn id="75" dur="500"/>
                                        <p:tgtEl>
                                          <p:spTgt spid="77"/>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4" grpId="0" animBg="1"/>
      <p:bldP spid="56" grpId="0"/>
      <p:bldP spid="57" grpId="0"/>
      <p:bldP spid="58" grpId="0"/>
      <p:bldP spid="59" grpId="0"/>
      <p:bldP spid="60" grpId="0"/>
      <p:bldP spid="61" grpId="0"/>
      <p:bldP spid="75" grpId="0"/>
      <p:bldP spid="76"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40518" y="147218"/>
            <a:ext cx="10657840" cy="613664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9014" y="783771"/>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92954" y="892744"/>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4234950" y="1748397"/>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4234950" y="2895589"/>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4234950" y="4042781"/>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4234950" y="5189973"/>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1"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2"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3"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4"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5"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6"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808048" y="233590"/>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pic>
        <p:nvPicPr>
          <p:cNvPr id="3" name="Picture 2">
            <a:extLst>
              <a:ext uri="{FF2B5EF4-FFF2-40B4-BE49-F238E27FC236}">
                <a16:creationId xmlns:a16="http://schemas.microsoft.com/office/drawing/2014/main" id="{30313532-E2C9-4FAF-B4D9-6451D7D7BB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5283" y="3794269"/>
            <a:ext cx="1080000" cy="1080000"/>
          </a:xfrm>
          <a:prstGeom prst="rect">
            <a:avLst/>
          </a:prstGeom>
        </p:spPr>
      </p:pic>
      <p:pic>
        <p:nvPicPr>
          <p:cNvPr id="8" name="Picture 7">
            <a:extLst>
              <a:ext uri="{FF2B5EF4-FFF2-40B4-BE49-F238E27FC236}">
                <a16:creationId xmlns:a16="http://schemas.microsoft.com/office/drawing/2014/main" id="{79324A57-4BEC-44FE-9894-E6DEC15001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05283" y="4973973"/>
            <a:ext cx="1080000" cy="1080000"/>
          </a:xfrm>
          <a:prstGeom prst="rect">
            <a:avLst/>
          </a:prstGeom>
        </p:spPr>
      </p:pic>
      <p:pic>
        <p:nvPicPr>
          <p:cNvPr id="14" name="Picture 13">
            <a:extLst>
              <a:ext uri="{FF2B5EF4-FFF2-40B4-BE49-F238E27FC236}">
                <a16:creationId xmlns:a16="http://schemas.microsoft.com/office/drawing/2014/main" id="{E7494386-0FF3-4636-B1D7-5AE5244E0F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05283" y="1545993"/>
            <a:ext cx="1080000" cy="1080000"/>
          </a:xfrm>
          <a:prstGeom prst="rect">
            <a:avLst/>
          </a:prstGeom>
        </p:spPr>
      </p:pic>
      <p:pic>
        <p:nvPicPr>
          <p:cNvPr id="22" name="Picture 21">
            <a:extLst>
              <a:ext uri="{FF2B5EF4-FFF2-40B4-BE49-F238E27FC236}">
                <a16:creationId xmlns:a16="http://schemas.microsoft.com/office/drawing/2014/main" id="{264D1830-059D-4202-B4ED-41CA8E49BF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05283" y="2699045"/>
            <a:ext cx="1080000" cy="1080000"/>
          </a:xfrm>
          <a:prstGeom prst="rect">
            <a:avLst/>
          </a:prstGeom>
        </p:spPr>
      </p:pic>
      <p:sp>
        <p:nvSpPr>
          <p:cNvPr id="42" name="TextBox 41">
            <a:extLst>
              <a:ext uri="{FF2B5EF4-FFF2-40B4-BE49-F238E27FC236}">
                <a16:creationId xmlns:a16="http://schemas.microsoft.com/office/drawing/2014/main" id="{2C1F3AC9-311D-4259-A963-C8A1F52F816D}"/>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374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 presetClass="entr" presetSubtype="0" fill="hold" grpId="0" nodeType="afterEffect">
                                  <p:stCondLst>
                                    <p:cond delay="0"/>
                                  </p:stCondLst>
                                  <p:iterate type="lt">
                                    <p:tmAbs val="100"/>
                                  </p:iterate>
                                  <p:childTnLst>
                                    <p:set>
                                      <p:cBhvr>
                                        <p:cTn id="17" dur="1" fill="hold">
                                          <p:stCondLst>
                                            <p:cond delay="999"/>
                                          </p:stCondLst>
                                        </p:cTn>
                                        <p:tgtEl>
                                          <p:spTgt spid="82"/>
                                        </p:tgtEl>
                                        <p:attrNameLst>
                                          <p:attrName>style.visibility</p:attrName>
                                        </p:attrNameLst>
                                      </p:cBhvr>
                                      <p:to>
                                        <p:strVal val="visible"/>
                                      </p:to>
                                    </p:set>
                                  </p:childTnLst>
                                </p:cTn>
                              </p:par>
                            </p:childTnLst>
                          </p:cTn>
                        </p:par>
                        <p:par>
                          <p:cTn id="18" fill="hold">
                            <p:stCondLst>
                              <p:cond delay="39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4900"/>
                            </p:stCondLst>
                            <p:childTnLst>
                              <p:par>
                                <p:cTn id="25" presetID="17" presetClass="entr" presetSubtype="10"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strVal val="#ppt_h"/>
                                          </p:val>
                                        </p:tav>
                                        <p:tav tm="100000">
                                          <p:val>
                                            <p:strVal val="#ppt_h"/>
                                          </p:val>
                                        </p:tav>
                                      </p:tavLst>
                                    </p:anim>
                                  </p:childTnLst>
                                </p:cTn>
                              </p:par>
                            </p:childTnLst>
                          </p:cTn>
                        </p:par>
                        <p:par>
                          <p:cTn id="29" fill="hold">
                            <p:stCondLst>
                              <p:cond delay="5400"/>
                            </p:stCondLst>
                            <p:childTnLst>
                              <p:par>
                                <p:cTn id="30" presetID="42"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6400"/>
                            </p:stCondLst>
                            <p:childTnLst>
                              <p:par>
                                <p:cTn id="36" presetID="17" presetClass="entr" presetSubtype="10" fill="hold" grpId="0" nodeType="afterEffect">
                                  <p:stCondLst>
                                    <p:cond delay="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strVal val="#ppt_h"/>
                                          </p:val>
                                        </p:tav>
                                        <p:tav tm="100000">
                                          <p:val>
                                            <p:strVal val="#ppt_h"/>
                                          </p:val>
                                        </p:tav>
                                      </p:tavLst>
                                    </p:anim>
                                  </p:childTnLst>
                                </p:cTn>
                              </p:par>
                            </p:childTnLst>
                          </p:cTn>
                        </p:par>
                        <p:par>
                          <p:cTn id="40" fill="hold">
                            <p:stCondLst>
                              <p:cond delay="69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7900"/>
                            </p:stCondLst>
                            <p:childTnLst>
                              <p:par>
                                <p:cTn id="47" presetID="17" presetClass="entr" presetSubtype="10" fill="hold" grpId="0" nodeType="after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500" fill="hold"/>
                                        <p:tgtEl>
                                          <p:spTgt spid="90"/>
                                        </p:tgtEl>
                                        <p:attrNameLst>
                                          <p:attrName>ppt_w</p:attrName>
                                        </p:attrNameLst>
                                      </p:cBhvr>
                                      <p:tavLst>
                                        <p:tav tm="0">
                                          <p:val>
                                            <p:fltVal val="0"/>
                                          </p:val>
                                        </p:tav>
                                        <p:tav tm="100000">
                                          <p:val>
                                            <p:strVal val="#ppt_w"/>
                                          </p:val>
                                        </p:tav>
                                      </p:tavLst>
                                    </p:anim>
                                    <p:anim calcmode="lin" valueType="num">
                                      <p:cBhvr>
                                        <p:cTn id="50" dur="500" fill="hold"/>
                                        <p:tgtEl>
                                          <p:spTgt spid="90"/>
                                        </p:tgtEl>
                                        <p:attrNameLst>
                                          <p:attrName>ppt_h</p:attrName>
                                        </p:attrNameLst>
                                      </p:cBhvr>
                                      <p:tavLst>
                                        <p:tav tm="0">
                                          <p:val>
                                            <p:strVal val="#ppt_h"/>
                                          </p:val>
                                        </p:tav>
                                        <p:tav tm="100000">
                                          <p:val>
                                            <p:strVal val="#ppt_h"/>
                                          </p:val>
                                        </p:tav>
                                      </p:tavLst>
                                    </p:anim>
                                  </p:childTnLst>
                                </p:cTn>
                              </p:par>
                            </p:childTnLst>
                          </p:cTn>
                        </p:par>
                        <p:par>
                          <p:cTn id="51" fill="hold">
                            <p:stCondLst>
                              <p:cond delay="84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par>
                          <p:cTn id="57" fill="hold">
                            <p:stCondLst>
                              <p:cond delay="9400"/>
                            </p:stCondLst>
                            <p:childTnLst>
                              <p:par>
                                <p:cTn id="58" presetID="17" presetClass="entr" presetSubtype="10" fill="hold" grpId="0" nodeType="afterEffect">
                                  <p:stCondLst>
                                    <p:cond delay="0"/>
                                  </p:stCondLst>
                                  <p:childTnLst>
                                    <p:set>
                                      <p:cBhvr>
                                        <p:cTn id="59" dur="1" fill="hold">
                                          <p:stCondLst>
                                            <p:cond delay="0"/>
                                          </p:stCondLst>
                                        </p:cTn>
                                        <p:tgtEl>
                                          <p:spTgt spid="91"/>
                                        </p:tgtEl>
                                        <p:attrNameLst>
                                          <p:attrName>style.visibility</p:attrName>
                                        </p:attrNameLst>
                                      </p:cBhvr>
                                      <p:to>
                                        <p:strVal val="visible"/>
                                      </p:to>
                                    </p:set>
                                    <p:anim calcmode="lin" valueType="num">
                                      <p:cBhvr>
                                        <p:cTn id="60" dur="500" fill="hold"/>
                                        <p:tgtEl>
                                          <p:spTgt spid="91"/>
                                        </p:tgtEl>
                                        <p:attrNameLst>
                                          <p:attrName>ppt_w</p:attrName>
                                        </p:attrNameLst>
                                      </p:cBhvr>
                                      <p:tavLst>
                                        <p:tav tm="0">
                                          <p:val>
                                            <p:fltVal val="0"/>
                                          </p:val>
                                        </p:tav>
                                        <p:tav tm="100000">
                                          <p:val>
                                            <p:strVal val="#ppt_w"/>
                                          </p:val>
                                        </p:tav>
                                      </p:tavLst>
                                    </p:anim>
                                    <p:anim calcmode="lin" valueType="num">
                                      <p:cBhvr>
                                        <p:cTn id="61" dur="500" fill="hold"/>
                                        <p:tgtEl>
                                          <p:spTgt spid="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8" grpId="0" animBg="1"/>
      <p:bldP spid="89" grpId="0" animBg="1"/>
      <p:bldP spid="90" grpId="0" animBg="1"/>
      <p:bldP spid="91"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64790" y="147218"/>
            <a:ext cx="10657840" cy="6136640"/>
            <a:chOff x="2675344"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71738" y="783808"/>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75344" y="1858744"/>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C00000"/>
                </a:solidFill>
              </a:endParaRPr>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61456" y="341179"/>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2111165"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2111165"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7536490"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7536490"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0"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1"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2"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3"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4"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5"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679588" y="-913072"/>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sp>
        <p:nvSpPr>
          <p:cNvPr id="2" name="TextBox 1">
            <a:extLst>
              <a:ext uri="{FF2B5EF4-FFF2-40B4-BE49-F238E27FC236}">
                <a16:creationId xmlns:a16="http://schemas.microsoft.com/office/drawing/2014/main" id="{3AB06BB6-3BD9-4066-A426-8A17F2615D45}"/>
              </a:ext>
            </a:extLst>
          </p:cNvPr>
          <p:cNvSpPr txBox="1"/>
          <p:nvPr/>
        </p:nvSpPr>
        <p:spPr>
          <a:xfrm>
            <a:off x="3607994" y="1785776"/>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6195</a:t>
            </a:r>
          </a:p>
        </p:txBody>
      </p:sp>
      <p:sp>
        <p:nvSpPr>
          <p:cNvPr id="39" name="TextBox 38">
            <a:extLst>
              <a:ext uri="{FF2B5EF4-FFF2-40B4-BE49-F238E27FC236}">
                <a16:creationId xmlns:a16="http://schemas.microsoft.com/office/drawing/2014/main" id="{FC7123ED-AE68-4E2A-82DA-35FA5700FF09}"/>
              </a:ext>
            </a:extLst>
          </p:cNvPr>
          <p:cNvSpPr txBox="1"/>
          <p:nvPr/>
        </p:nvSpPr>
        <p:spPr>
          <a:xfrm>
            <a:off x="3607994" y="2352874"/>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2785</a:t>
            </a:r>
          </a:p>
        </p:txBody>
      </p:sp>
      <p:sp>
        <p:nvSpPr>
          <p:cNvPr id="40" name="TextBox 39">
            <a:extLst>
              <a:ext uri="{FF2B5EF4-FFF2-40B4-BE49-F238E27FC236}">
                <a16:creationId xmlns:a16="http://schemas.microsoft.com/office/drawing/2014/main" id="{53AF7932-F1F4-4099-B95A-D7ABD556C0AA}"/>
              </a:ext>
            </a:extLst>
          </p:cNvPr>
          <p:cNvSpPr txBox="1"/>
          <p:nvPr/>
        </p:nvSpPr>
        <p:spPr>
          <a:xfrm>
            <a:off x="3607994" y="293368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8980</a:t>
            </a:r>
          </a:p>
        </p:txBody>
      </p:sp>
      <p:sp>
        <p:nvSpPr>
          <p:cNvPr id="41" name="TextBox 40">
            <a:extLst>
              <a:ext uri="{FF2B5EF4-FFF2-40B4-BE49-F238E27FC236}">
                <a16:creationId xmlns:a16="http://schemas.microsoft.com/office/drawing/2014/main" id="{A1C68F56-E216-41E8-9CA6-9C4EE3C0AFA2}"/>
              </a:ext>
            </a:extLst>
          </p:cNvPr>
          <p:cNvSpPr txBox="1"/>
          <p:nvPr/>
        </p:nvSpPr>
        <p:spPr>
          <a:xfrm>
            <a:off x="3201905" y="2064070"/>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 name="Straight Connector 4">
            <a:extLst>
              <a:ext uri="{FF2B5EF4-FFF2-40B4-BE49-F238E27FC236}">
                <a16:creationId xmlns:a16="http://schemas.microsoft.com/office/drawing/2014/main" id="{25B957CF-339E-4498-A01A-127ADFCAB57A}"/>
              </a:ext>
            </a:extLst>
          </p:cNvPr>
          <p:cNvCxnSpPr/>
          <p:nvPr/>
        </p:nvCxnSpPr>
        <p:spPr>
          <a:xfrm>
            <a:off x="3313493" y="2983017"/>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44" name="Picture 43">
            <a:extLst>
              <a:ext uri="{FF2B5EF4-FFF2-40B4-BE49-F238E27FC236}">
                <a16:creationId xmlns:a16="http://schemas.microsoft.com/office/drawing/2014/main" id="{6F8858AC-4467-4D0A-B86B-A33E4A6E9C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08627" y="845450"/>
            <a:ext cx="900000" cy="900000"/>
          </a:xfrm>
          <a:prstGeom prst="rect">
            <a:avLst/>
          </a:prstGeom>
        </p:spPr>
      </p:pic>
      <p:pic>
        <p:nvPicPr>
          <p:cNvPr id="45" name="Picture 44">
            <a:extLst>
              <a:ext uri="{FF2B5EF4-FFF2-40B4-BE49-F238E27FC236}">
                <a16:creationId xmlns:a16="http://schemas.microsoft.com/office/drawing/2014/main" id="{8C6505AC-D749-4142-A4BA-73E420C47C3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3370" y="3510249"/>
            <a:ext cx="900000" cy="900000"/>
          </a:xfrm>
          <a:prstGeom prst="rect">
            <a:avLst/>
          </a:prstGeom>
        </p:spPr>
      </p:pic>
      <p:pic>
        <p:nvPicPr>
          <p:cNvPr id="46" name="Picture 45">
            <a:extLst>
              <a:ext uri="{FF2B5EF4-FFF2-40B4-BE49-F238E27FC236}">
                <a16:creationId xmlns:a16="http://schemas.microsoft.com/office/drawing/2014/main" id="{05EEEE4E-0BD5-4264-A801-3D29022AEF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25365" y="866497"/>
            <a:ext cx="900000" cy="900000"/>
          </a:xfrm>
          <a:prstGeom prst="rect">
            <a:avLst/>
          </a:prstGeom>
        </p:spPr>
      </p:pic>
      <p:pic>
        <p:nvPicPr>
          <p:cNvPr id="47" name="Picture 46">
            <a:extLst>
              <a:ext uri="{FF2B5EF4-FFF2-40B4-BE49-F238E27FC236}">
                <a16:creationId xmlns:a16="http://schemas.microsoft.com/office/drawing/2014/main" id="{9862165F-12D1-4792-B944-2A45340DDD0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9520" y="3446602"/>
            <a:ext cx="900000" cy="900000"/>
          </a:xfrm>
          <a:prstGeom prst="rect">
            <a:avLst/>
          </a:prstGeom>
        </p:spPr>
      </p:pic>
      <p:sp>
        <p:nvSpPr>
          <p:cNvPr id="53" name="TextBox 52">
            <a:extLst>
              <a:ext uri="{FF2B5EF4-FFF2-40B4-BE49-F238E27FC236}">
                <a16:creationId xmlns:a16="http://schemas.microsoft.com/office/drawing/2014/main" id="{4D5527C4-5223-4FEC-B672-E059EB51E4F7}"/>
              </a:ext>
            </a:extLst>
          </p:cNvPr>
          <p:cNvSpPr txBox="1"/>
          <p:nvPr/>
        </p:nvSpPr>
        <p:spPr>
          <a:xfrm>
            <a:off x="8992084" y="176336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5342</a:t>
            </a:r>
          </a:p>
        </p:txBody>
      </p:sp>
      <p:sp>
        <p:nvSpPr>
          <p:cNvPr id="54" name="TextBox 53">
            <a:extLst>
              <a:ext uri="{FF2B5EF4-FFF2-40B4-BE49-F238E27FC236}">
                <a16:creationId xmlns:a16="http://schemas.microsoft.com/office/drawing/2014/main" id="{0E56CA3E-F14B-424B-B23F-CFD0B2380D21}"/>
              </a:ext>
            </a:extLst>
          </p:cNvPr>
          <p:cNvSpPr txBox="1"/>
          <p:nvPr/>
        </p:nvSpPr>
        <p:spPr>
          <a:xfrm>
            <a:off x="8992084" y="233046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4185</a:t>
            </a:r>
          </a:p>
        </p:txBody>
      </p:sp>
      <p:sp>
        <p:nvSpPr>
          <p:cNvPr id="55" name="TextBox 54">
            <a:extLst>
              <a:ext uri="{FF2B5EF4-FFF2-40B4-BE49-F238E27FC236}">
                <a16:creationId xmlns:a16="http://schemas.microsoft.com/office/drawing/2014/main" id="{41AACF70-EE58-42CA-AF55-3E189ABE97AA}"/>
              </a:ext>
            </a:extLst>
          </p:cNvPr>
          <p:cNvSpPr txBox="1"/>
          <p:nvPr/>
        </p:nvSpPr>
        <p:spPr>
          <a:xfrm>
            <a:off x="8992084" y="2911272"/>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1157</a:t>
            </a:r>
          </a:p>
        </p:txBody>
      </p:sp>
      <p:sp>
        <p:nvSpPr>
          <p:cNvPr id="56" name="TextBox 55">
            <a:extLst>
              <a:ext uri="{FF2B5EF4-FFF2-40B4-BE49-F238E27FC236}">
                <a16:creationId xmlns:a16="http://schemas.microsoft.com/office/drawing/2014/main" id="{E36AC53E-91B3-45D5-BC97-64D805604A74}"/>
              </a:ext>
            </a:extLst>
          </p:cNvPr>
          <p:cNvSpPr txBox="1"/>
          <p:nvPr/>
        </p:nvSpPr>
        <p:spPr>
          <a:xfrm>
            <a:off x="8585995" y="204165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8" name="Straight Connector 57">
            <a:extLst>
              <a:ext uri="{FF2B5EF4-FFF2-40B4-BE49-F238E27FC236}">
                <a16:creationId xmlns:a16="http://schemas.microsoft.com/office/drawing/2014/main" id="{889F44BD-1E05-4669-90EF-EEE1EDB01A10}"/>
              </a:ext>
            </a:extLst>
          </p:cNvPr>
          <p:cNvCxnSpPr/>
          <p:nvPr/>
        </p:nvCxnSpPr>
        <p:spPr>
          <a:xfrm>
            <a:off x="8697583" y="2960606"/>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CF084D7F-F3DF-4172-9ED6-68C01BD892FE}"/>
              </a:ext>
            </a:extLst>
          </p:cNvPr>
          <p:cNvSpPr txBox="1"/>
          <p:nvPr/>
        </p:nvSpPr>
        <p:spPr>
          <a:xfrm>
            <a:off x="3279775" y="4376257"/>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47836</a:t>
            </a:r>
          </a:p>
        </p:txBody>
      </p:sp>
      <p:sp>
        <p:nvSpPr>
          <p:cNvPr id="60" name="TextBox 59">
            <a:extLst>
              <a:ext uri="{FF2B5EF4-FFF2-40B4-BE49-F238E27FC236}">
                <a16:creationId xmlns:a16="http://schemas.microsoft.com/office/drawing/2014/main" id="{3F241540-6255-45B2-8DC2-306D023AA34B}"/>
              </a:ext>
            </a:extLst>
          </p:cNvPr>
          <p:cNvSpPr txBox="1"/>
          <p:nvPr/>
        </p:nvSpPr>
        <p:spPr>
          <a:xfrm>
            <a:off x="3574276" y="494335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5409</a:t>
            </a:r>
          </a:p>
        </p:txBody>
      </p:sp>
      <p:sp>
        <p:nvSpPr>
          <p:cNvPr id="61" name="TextBox 60">
            <a:extLst>
              <a:ext uri="{FF2B5EF4-FFF2-40B4-BE49-F238E27FC236}">
                <a16:creationId xmlns:a16="http://schemas.microsoft.com/office/drawing/2014/main" id="{F14595F3-62E9-48C6-8F74-45AB5394DE04}"/>
              </a:ext>
            </a:extLst>
          </p:cNvPr>
          <p:cNvSpPr txBox="1"/>
          <p:nvPr/>
        </p:nvSpPr>
        <p:spPr>
          <a:xfrm>
            <a:off x="3279775" y="5524164"/>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53245</a:t>
            </a:r>
          </a:p>
        </p:txBody>
      </p:sp>
      <p:sp>
        <p:nvSpPr>
          <p:cNvPr id="62" name="TextBox 61">
            <a:extLst>
              <a:ext uri="{FF2B5EF4-FFF2-40B4-BE49-F238E27FC236}">
                <a16:creationId xmlns:a16="http://schemas.microsoft.com/office/drawing/2014/main" id="{B64EECC8-E69B-4BA7-97EB-ABB01AA52954}"/>
              </a:ext>
            </a:extLst>
          </p:cNvPr>
          <p:cNvSpPr txBox="1"/>
          <p:nvPr/>
        </p:nvSpPr>
        <p:spPr>
          <a:xfrm>
            <a:off x="2904684" y="466562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63" name="Straight Connector 62">
            <a:extLst>
              <a:ext uri="{FF2B5EF4-FFF2-40B4-BE49-F238E27FC236}">
                <a16:creationId xmlns:a16="http://schemas.microsoft.com/office/drawing/2014/main" id="{2140CF62-81E0-43E8-BA56-3CECB7B5C1DE}"/>
              </a:ext>
            </a:extLst>
          </p:cNvPr>
          <p:cNvCxnSpPr/>
          <p:nvPr/>
        </p:nvCxnSpPr>
        <p:spPr>
          <a:xfrm>
            <a:off x="3198495" y="5573498"/>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3D8F1B72-8457-471D-8287-FC6BC70DC096}"/>
              </a:ext>
            </a:extLst>
          </p:cNvPr>
          <p:cNvSpPr txBox="1"/>
          <p:nvPr/>
        </p:nvSpPr>
        <p:spPr>
          <a:xfrm>
            <a:off x="8717514" y="4392402"/>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29041</a:t>
            </a:r>
          </a:p>
        </p:txBody>
      </p:sp>
      <p:sp>
        <p:nvSpPr>
          <p:cNvPr id="66" name="TextBox 65">
            <a:extLst>
              <a:ext uri="{FF2B5EF4-FFF2-40B4-BE49-F238E27FC236}">
                <a16:creationId xmlns:a16="http://schemas.microsoft.com/office/drawing/2014/main" id="{08AB2FF0-4F05-442B-9FAC-C66D13FA9788}"/>
              </a:ext>
            </a:extLst>
          </p:cNvPr>
          <p:cNvSpPr txBox="1"/>
          <p:nvPr/>
        </p:nvSpPr>
        <p:spPr>
          <a:xfrm>
            <a:off x="9012015" y="4959500"/>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5987</a:t>
            </a:r>
          </a:p>
        </p:txBody>
      </p:sp>
      <p:sp>
        <p:nvSpPr>
          <p:cNvPr id="68" name="TextBox 67">
            <a:extLst>
              <a:ext uri="{FF2B5EF4-FFF2-40B4-BE49-F238E27FC236}">
                <a16:creationId xmlns:a16="http://schemas.microsoft.com/office/drawing/2014/main" id="{3CF28544-66AA-4D33-8089-1139375AEDEF}"/>
              </a:ext>
            </a:extLst>
          </p:cNvPr>
          <p:cNvSpPr txBox="1"/>
          <p:nvPr/>
        </p:nvSpPr>
        <p:spPr>
          <a:xfrm>
            <a:off x="8717514" y="5540309"/>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23054</a:t>
            </a:r>
          </a:p>
        </p:txBody>
      </p:sp>
      <p:sp>
        <p:nvSpPr>
          <p:cNvPr id="69" name="TextBox 68">
            <a:extLst>
              <a:ext uri="{FF2B5EF4-FFF2-40B4-BE49-F238E27FC236}">
                <a16:creationId xmlns:a16="http://schemas.microsoft.com/office/drawing/2014/main" id="{E18CDC76-5CFF-46A3-B85D-600186934BE6}"/>
              </a:ext>
            </a:extLst>
          </p:cNvPr>
          <p:cNvSpPr txBox="1"/>
          <p:nvPr/>
        </p:nvSpPr>
        <p:spPr>
          <a:xfrm>
            <a:off x="8342423" y="4681774"/>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71" name="Straight Connector 70">
            <a:extLst>
              <a:ext uri="{FF2B5EF4-FFF2-40B4-BE49-F238E27FC236}">
                <a16:creationId xmlns:a16="http://schemas.microsoft.com/office/drawing/2014/main" id="{F049B8E2-CA2E-4765-AD27-CC82ED99B692}"/>
              </a:ext>
            </a:extLst>
          </p:cNvPr>
          <p:cNvCxnSpPr/>
          <p:nvPr/>
        </p:nvCxnSpPr>
        <p:spPr>
          <a:xfrm>
            <a:off x="8676874" y="5589643"/>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F128B-B93C-4D90-A9B9-79FD5EAEEEEA}"/>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945335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53" grpId="0"/>
      <p:bldP spid="54" grpId="0"/>
      <p:bldP spid="55" grpId="0"/>
      <p:bldP spid="56" grpId="0"/>
      <p:bldP spid="59" grpId="0"/>
      <p:bldP spid="60" grpId="0"/>
      <p:bldP spid="61" grpId="0"/>
      <p:bldP spid="62" grpId="0"/>
      <p:bldP spid="65" grpId="0"/>
      <p:bldP spid="66"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16297" y="213360"/>
            <a:ext cx="10858583" cy="606552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grpSp>
      <p:grpSp>
        <p:nvGrpSpPr>
          <p:cNvPr id="39" name="Google Shape;6334;p75">
            <a:extLst>
              <a:ext uri="{FF2B5EF4-FFF2-40B4-BE49-F238E27FC236}">
                <a16:creationId xmlns:a16="http://schemas.microsoft.com/office/drawing/2014/main" id="{13F919CD-CE82-4679-9B50-198B0510CE56}"/>
              </a:ext>
            </a:extLst>
          </p:cNvPr>
          <p:cNvGrpSpPr/>
          <p:nvPr/>
        </p:nvGrpSpPr>
        <p:grpSpPr>
          <a:xfrm>
            <a:off x="7968735" y="1309368"/>
            <a:ext cx="1428853" cy="1738757"/>
            <a:chOff x="3379425" y="1617275"/>
            <a:chExt cx="1090650" cy="1327200"/>
          </a:xfrm>
          <a:solidFill>
            <a:srgbClr val="B8827A"/>
          </a:solidFill>
        </p:grpSpPr>
        <p:sp>
          <p:nvSpPr>
            <p:cNvPr id="71" name="Google Shape;6335;p75">
              <a:extLst>
                <a:ext uri="{FF2B5EF4-FFF2-40B4-BE49-F238E27FC236}">
                  <a16:creationId xmlns:a16="http://schemas.microsoft.com/office/drawing/2014/main" id="{43F9C9A1-178E-4781-A1B3-0D00E7AEA1EC}"/>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b</a:t>
              </a:r>
              <a:endParaRPr sz="3600" dirty="0">
                <a:solidFill>
                  <a:schemeClr val="bg1"/>
                </a:solidFill>
                <a:latin typeface="UTM Brewers KT" panose="02040603050506020204" pitchFamily="18" charset="0"/>
              </a:endParaRPr>
            </a:p>
          </p:txBody>
        </p:sp>
        <p:sp>
          <p:nvSpPr>
            <p:cNvPr id="72" name="Google Shape;6336;p75">
              <a:extLst>
                <a:ext uri="{FF2B5EF4-FFF2-40B4-BE49-F238E27FC236}">
                  <a16:creationId xmlns:a16="http://schemas.microsoft.com/office/drawing/2014/main" id="{AAE950C6-AA2C-49A7-8359-855D78308662}"/>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3" name="Google Shape;6337;p75">
              <a:extLst>
                <a:ext uri="{FF2B5EF4-FFF2-40B4-BE49-F238E27FC236}">
                  <a16:creationId xmlns:a16="http://schemas.microsoft.com/office/drawing/2014/main" id="{CA2701FE-A80D-448B-B377-43181EB6DBBC}"/>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grpSp>
        <p:nvGrpSpPr>
          <p:cNvPr id="42" name="Google Shape;6346;p75">
            <a:extLst>
              <a:ext uri="{FF2B5EF4-FFF2-40B4-BE49-F238E27FC236}">
                <a16:creationId xmlns:a16="http://schemas.microsoft.com/office/drawing/2014/main" id="{D6F517CB-EF9B-44C9-8318-BECC052DBB53}"/>
              </a:ext>
            </a:extLst>
          </p:cNvPr>
          <p:cNvGrpSpPr/>
          <p:nvPr/>
        </p:nvGrpSpPr>
        <p:grpSpPr>
          <a:xfrm>
            <a:off x="3211534" y="1334860"/>
            <a:ext cx="1428984" cy="1738757"/>
            <a:chOff x="238125" y="1617275"/>
            <a:chExt cx="1090750" cy="1327200"/>
          </a:xfrm>
          <a:solidFill>
            <a:srgbClr val="AA9F9C"/>
          </a:solidFill>
        </p:grpSpPr>
        <p:sp>
          <p:nvSpPr>
            <p:cNvPr id="43" name="Google Shape;6347;p75">
              <a:extLst>
                <a:ext uri="{FF2B5EF4-FFF2-40B4-BE49-F238E27FC236}">
                  <a16:creationId xmlns:a16="http://schemas.microsoft.com/office/drawing/2014/main" id="{88D3ECE3-83F3-4ED8-B2C7-1BBE5CB9DF14}"/>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a</a:t>
              </a:r>
              <a:endParaRPr sz="3600" dirty="0">
                <a:solidFill>
                  <a:schemeClr val="bg1"/>
                </a:solidFill>
                <a:latin typeface="UTM Brewers KT" panose="02040603050506020204" pitchFamily="18" charset="0"/>
              </a:endParaRPr>
            </a:p>
          </p:txBody>
        </p:sp>
        <p:sp>
          <p:nvSpPr>
            <p:cNvPr id="44" name="Google Shape;6348;p75">
              <a:extLst>
                <a:ext uri="{FF2B5EF4-FFF2-40B4-BE49-F238E27FC236}">
                  <a16:creationId xmlns:a16="http://schemas.microsoft.com/office/drawing/2014/main" id="{E42EDE19-41A6-4CF4-B373-B9B6B3B2BAE5}"/>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5" name="Google Shape;6349;p75">
              <a:extLst>
                <a:ext uri="{FF2B5EF4-FFF2-40B4-BE49-F238E27FC236}">
                  <a16:creationId xmlns:a16="http://schemas.microsoft.com/office/drawing/2014/main" id="{99665592-F48C-4772-BD5F-7BB54D8B15F7}"/>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74" name="TextBox 73">
            <a:extLst>
              <a:ext uri="{FF2B5EF4-FFF2-40B4-BE49-F238E27FC236}">
                <a16:creationId xmlns:a16="http://schemas.microsoft.com/office/drawing/2014/main" id="{0781951F-56C0-4696-B38C-D1F6BA83ED18}"/>
              </a:ext>
            </a:extLst>
          </p:cNvPr>
          <p:cNvSpPr txBox="1"/>
          <p:nvPr/>
        </p:nvSpPr>
        <p:spPr>
          <a:xfrm>
            <a:off x="2453994" y="3243192"/>
            <a:ext cx="3381613" cy="584775"/>
          </a:xfrm>
          <a:prstGeom prst="rect">
            <a:avLst/>
          </a:prstGeom>
          <a:noFill/>
        </p:spPr>
        <p:txBody>
          <a:bodyPr wrap="square">
            <a:spAutoFit/>
          </a:bodyPr>
          <a:lstStyle/>
          <a:p>
            <a:pPr algn="ctr"/>
            <a:r>
              <a:rPr lang="en-US" sz="3200" b="1" i="1" dirty="0">
                <a:latin typeface="HP001 5 hàng" panose="020B0603050302020204" pitchFamily="34" charset="0"/>
              </a:rPr>
              <a:t>x</a:t>
            </a:r>
            <a:r>
              <a:rPr lang="en-US" sz="3200" b="1" dirty="0">
                <a:latin typeface="Tahoma" panose="020B0604030504040204" pitchFamily="34" charset="0"/>
              </a:rPr>
              <a:t>  + 126 = 480</a:t>
            </a:r>
          </a:p>
        </p:txBody>
      </p:sp>
      <p:sp>
        <p:nvSpPr>
          <p:cNvPr id="78" name="TextBox 77">
            <a:extLst>
              <a:ext uri="{FF2B5EF4-FFF2-40B4-BE49-F238E27FC236}">
                <a16:creationId xmlns:a16="http://schemas.microsoft.com/office/drawing/2014/main" id="{9E5AB2F3-D2D9-420D-B55A-54910F39471C}"/>
              </a:ext>
            </a:extLst>
          </p:cNvPr>
          <p:cNvSpPr txBox="1"/>
          <p:nvPr/>
        </p:nvSpPr>
        <p:spPr>
          <a:xfrm>
            <a:off x="6913135" y="3229816"/>
            <a:ext cx="4020719" cy="584775"/>
          </a:xfrm>
          <a:prstGeom prst="rect">
            <a:avLst/>
          </a:prstGeom>
          <a:noFill/>
        </p:spPr>
        <p:txBody>
          <a:bodyPr wrap="square">
            <a:spAutoFit/>
          </a:bodyPr>
          <a:lstStyle/>
          <a:p>
            <a:pPr lvl="0" algn="ctr"/>
            <a:r>
              <a:rPr lang="en-US" sz="3200" b="1" i="1" dirty="0">
                <a:solidFill>
                  <a:prstClr val="black"/>
                </a:solidFill>
                <a:latin typeface="HP001 5 hàng" panose="020B0603050302020204" pitchFamily="34" charset="0"/>
              </a:rPr>
              <a:t>x</a:t>
            </a:r>
            <a:r>
              <a:rPr lang="en-US" sz="3200" b="1" dirty="0">
                <a:solidFill>
                  <a:prstClr val="black"/>
                </a:solidFill>
                <a:latin typeface="Tahoma" panose="020B0604030504040204" pitchFamily="34" charset="0"/>
              </a:rPr>
              <a:t>  - 209 = 435</a:t>
            </a:r>
          </a:p>
        </p:txBody>
      </p:sp>
      <p:sp>
        <p:nvSpPr>
          <p:cNvPr id="82" name="TextBox 81">
            <a:extLst>
              <a:ext uri="{FF2B5EF4-FFF2-40B4-BE49-F238E27FC236}">
                <a16:creationId xmlns:a16="http://schemas.microsoft.com/office/drawing/2014/main" id="{4A31C35F-9A86-46D0-8B4F-F92414634187}"/>
              </a:ext>
            </a:extLst>
          </p:cNvPr>
          <p:cNvSpPr txBox="1"/>
          <p:nvPr/>
        </p:nvSpPr>
        <p:spPr>
          <a:xfrm>
            <a:off x="531357" y="572455"/>
            <a:ext cx="8886413"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2: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Tìm</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x:</a:t>
            </a:r>
          </a:p>
        </p:txBody>
      </p:sp>
      <p:grpSp>
        <p:nvGrpSpPr>
          <p:cNvPr id="62" name="Group 61">
            <a:extLst>
              <a:ext uri="{FF2B5EF4-FFF2-40B4-BE49-F238E27FC236}">
                <a16:creationId xmlns:a16="http://schemas.microsoft.com/office/drawing/2014/main" id="{971683F7-7FB0-42BD-B09C-2FB34D646D1D}"/>
              </a:ext>
            </a:extLst>
          </p:cNvPr>
          <p:cNvGrpSpPr/>
          <p:nvPr/>
        </p:nvGrpSpPr>
        <p:grpSpPr>
          <a:xfrm>
            <a:off x="409305" y="337999"/>
            <a:ext cx="1110402" cy="786860"/>
            <a:chOff x="409305" y="337999"/>
            <a:chExt cx="1285800" cy="911152"/>
          </a:xfrm>
        </p:grpSpPr>
        <p:sp>
          <p:nvSpPr>
            <p:cNvPr id="63" name="Freeform: Shape 62">
              <a:extLst>
                <a:ext uri="{FF2B5EF4-FFF2-40B4-BE49-F238E27FC236}">
                  <a16:creationId xmlns:a16="http://schemas.microsoft.com/office/drawing/2014/main" id="{7F30A79D-0E71-4F58-9E64-214B226ED1EB}"/>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0" action="ppaction://hlinksldjump"/>
              <a:extLst>
                <a:ext uri="{FF2B5EF4-FFF2-40B4-BE49-F238E27FC236}">
                  <a16:creationId xmlns:a16="http://schemas.microsoft.com/office/drawing/2014/main" id="{24B2AB35-6F30-4578-998A-3FA3A9FA050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 name="Group 82">
            <a:extLst>
              <a:ext uri="{FF2B5EF4-FFF2-40B4-BE49-F238E27FC236}">
                <a16:creationId xmlns:a16="http://schemas.microsoft.com/office/drawing/2014/main" id="{659E01D0-4CFB-456C-A026-CEDEE65689ED}"/>
              </a:ext>
            </a:extLst>
          </p:cNvPr>
          <p:cNvGrpSpPr/>
          <p:nvPr/>
        </p:nvGrpSpPr>
        <p:grpSpPr>
          <a:xfrm>
            <a:off x="408623" y="1524200"/>
            <a:ext cx="1110402" cy="786860"/>
            <a:chOff x="409305" y="337999"/>
            <a:chExt cx="1285800" cy="911152"/>
          </a:xfrm>
        </p:grpSpPr>
        <p:sp>
          <p:nvSpPr>
            <p:cNvPr id="84" name="Freeform: Shape 83">
              <a:extLst>
                <a:ext uri="{FF2B5EF4-FFF2-40B4-BE49-F238E27FC236}">
                  <a16:creationId xmlns:a16="http://schemas.microsoft.com/office/drawing/2014/main" id="{B4ED92AF-4E8C-4065-85EE-FB7B31E14B7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hlinkClick r:id="rId11" action="ppaction://hlinksldjump"/>
              <a:extLst>
                <a:ext uri="{FF2B5EF4-FFF2-40B4-BE49-F238E27FC236}">
                  <a16:creationId xmlns:a16="http://schemas.microsoft.com/office/drawing/2014/main" id="{5A59339D-2B8D-418B-92B4-AB7A8311969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6" name="Group 85">
            <a:extLst>
              <a:ext uri="{FF2B5EF4-FFF2-40B4-BE49-F238E27FC236}">
                <a16:creationId xmlns:a16="http://schemas.microsoft.com/office/drawing/2014/main" id="{F9A214D1-C875-4B8E-B3E9-3525BBEE72A9}"/>
              </a:ext>
            </a:extLst>
          </p:cNvPr>
          <p:cNvGrpSpPr/>
          <p:nvPr/>
        </p:nvGrpSpPr>
        <p:grpSpPr>
          <a:xfrm>
            <a:off x="407941" y="2710401"/>
            <a:ext cx="1110402" cy="786860"/>
            <a:chOff x="409305" y="337999"/>
            <a:chExt cx="1285800" cy="911152"/>
          </a:xfrm>
        </p:grpSpPr>
        <p:sp>
          <p:nvSpPr>
            <p:cNvPr id="87" name="Freeform: Shape 86">
              <a:extLst>
                <a:ext uri="{FF2B5EF4-FFF2-40B4-BE49-F238E27FC236}">
                  <a16:creationId xmlns:a16="http://schemas.microsoft.com/office/drawing/2014/main" id="{B5A0F5C0-682C-4C48-9205-BD31890BD85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hlinkClick r:id="rId12" action="ppaction://hlinksldjump"/>
              <a:extLst>
                <a:ext uri="{FF2B5EF4-FFF2-40B4-BE49-F238E27FC236}">
                  <a16:creationId xmlns:a16="http://schemas.microsoft.com/office/drawing/2014/main" id="{ED4087F8-13A6-4A1D-B93B-58B6DD7EBC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 name="Group 88">
            <a:extLst>
              <a:ext uri="{FF2B5EF4-FFF2-40B4-BE49-F238E27FC236}">
                <a16:creationId xmlns:a16="http://schemas.microsoft.com/office/drawing/2014/main" id="{29F6C9C2-6E4A-4BA7-9D1C-9AAB94AF5721}"/>
              </a:ext>
            </a:extLst>
          </p:cNvPr>
          <p:cNvGrpSpPr/>
          <p:nvPr/>
        </p:nvGrpSpPr>
        <p:grpSpPr>
          <a:xfrm>
            <a:off x="407259" y="3896602"/>
            <a:ext cx="1110402" cy="786860"/>
            <a:chOff x="409305" y="337999"/>
            <a:chExt cx="1285800" cy="911152"/>
          </a:xfrm>
        </p:grpSpPr>
        <p:sp>
          <p:nvSpPr>
            <p:cNvPr id="90" name="Freeform: Shape 89">
              <a:extLst>
                <a:ext uri="{FF2B5EF4-FFF2-40B4-BE49-F238E27FC236}">
                  <a16:creationId xmlns:a16="http://schemas.microsoft.com/office/drawing/2014/main" id="{9FA4E10C-03C6-4B6B-9B62-2EC980F320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hlinkClick r:id="rId13" action="ppaction://hlinksldjump"/>
              <a:extLst>
                <a:ext uri="{FF2B5EF4-FFF2-40B4-BE49-F238E27FC236}">
                  <a16:creationId xmlns:a16="http://schemas.microsoft.com/office/drawing/2014/main" id="{2D55FB45-5764-4025-90DC-6C40AECD205F}"/>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 name="Group 91">
            <a:extLst>
              <a:ext uri="{FF2B5EF4-FFF2-40B4-BE49-F238E27FC236}">
                <a16:creationId xmlns:a16="http://schemas.microsoft.com/office/drawing/2014/main" id="{7DDA7E13-AAE9-4303-A832-1004CD3E5B3D}"/>
              </a:ext>
            </a:extLst>
          </p:cNvPr>
          <p:cNvGrpSpPr/>
          <p:nvPr/>
        </p:nvGrpSpPr>
        <p:grpSpPr>
          <a:xfrm>
            <a:off x="406577" y="5082803"/>
            <a:ext cx="1110402" cy="786860"/>
            <a:chOff x="409305" y="337999"/>
            <a:chExt cx="1285800" cy="911152"/>
          </a:xfrm>
        </p:grpSpPr>
        <p:sp>
          <p:nvSpPr>
            <p:cNvPr id="93" name="Freeform: Shape 92">
              <a:extLst>
                <a:ext uri="{FF2B5EF4-FFF2-40B4-BE49-F238E27FC236}">
                  <a16:creationId xmlns:a16="http://schemas.microsoft.com/office/drawing/2014/main" id="{06674E15-F0A0-4463-B5A8-04F747178FD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hlinkClick r:id="rId14" action="ppaction://hlinksldjump"/>
              <a:extLst>
                <a:ext uri="{FF2B5EF4-FFF2-40B4-BE49-F238E27FC236}">
                  <a16:creationId xmlns:a16="http://schemas.microsoft.com/office/drawing/2014/main" id="{0D3A255D-0E19-47A4-AF59-B79B49ED8E1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5" name="Graphic 94" descr="Power">
            <a:hlinkClick r:id="rId15" action="ppaction://hlinksldjump"/>
            <a:extLst>
              <a:ext uri="{FF2B5EF4-FFF2-40B4-BE49-F238E27FC236}">
                <a16:creationId xmlns:a16="http://schemas.microsoft.com/office/drawing/2014/main" id="{2EC0391E-7AD9-4016-BA65-10FB1C7E559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TextBox 56">
            <a:extLst>
              <a:ext uri="{FF2B5EF4-FFF2-40B4-BE49-F238E27FC236}">
                <a16:creationId xmlns:a16="http://schemas.microsoft.com/office/drawing/2014/main" id="{2560DE3B-F9D5-45A2-B2D6-4913AFD92D1B}"/>
              </a:ext>
            </a:extLst>
          </p:cNvPr>
          <p:cNvSpPr txBox="1"/>
          <p:nvPr/>
        </p:nvSpPr>
        <p:spPr>
          <a:xfrm>
            <a:off x="3557666" y="3834454"/>
            <a:ext cx="338161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480 - 126</a:t>
            </a:r>
          </a:p>
        </p:txBody>
      </p:sp>
      <p:sp>
        <p:nvSpPr>
          <p:cNvPr id="58" name="TextBox 57">
            <a:extLst>
              <a:ext uri="{FF2B5EF4-FFF2-40B4-BE49-F238E27FC236}">
                <a16:creationId xmlns:a16="http://schemas.microsoft.com/office/drawing/2014/main" id="{A9D154BA-C16C-4D6E-A56B-3A0BA871676A}"/>
              </a:ext>
            </a:extLst>
          </p:cNvPr>
          <p:cNvSpPr txBox="1"/>
          <p:nvPr/>
        </p:nvSpPr>
        <p:spPr>
          <a:xfrm>
            <a:off x="3557667" y="4425716"/>
            <a:ext cx="228704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374</a:t>
            </a:r>
          </a:p>
        </p:txBody>
      </p:sp>
      <p:sp>
        <p:nvSpPr>
          <p:cNvPr id="100" name="TextBox 99">
            <a:extLst>
              <a:ext uri="{FF2B5EF4-FFF2-40B4-BE49-F238E27FC236}">
                <a16:creationId xmlns:a16="http://schemas.microsoft.com/office/drawing/2014/main" id="{1B0D8E34-4C34-4FB5-83F2-0204799714CF}"/>
              </a:ext>
            </a:extLst>
          </p:cNvPr>
          <p:cNvSpPr txBox="1"/>
          <p:nvPr/>
        </p:nvSpPr>
        <p:spPr>
          <a:xfrm>
            <a:off x="8320475" y="3761570"/>
            <a:ext cx="338161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435 + 209</a:t>
            </a:r>
          </a:p>
        </p:txBody>
      </p:sp>
      <p:sp>
        <p:nvSpPr>
          <p:cNvPr id="101" name="TextBox 100">
            <a:extLst>
              <a:ext uri="{FF2B5EF4-FFF2-40B4-BE49-F238E27FC236}">
                <a16:creationId xmlns:a16="http://schemas.microsoft.com/office/drawing/2014/main" id="{0E50150E-AFAF-4FC1-8445-FA883666837E}"/>
              </a:ext>
            </a:extLst>
          </p:cNvPr>
          <p:cNvSpPr txBox="1"/>
          <p:nvPr/>
        </p:nvSpPr>
        <p:spPr>
          <a:xfrm>
            <a:off x="8259516" y="4352832"/>
            <a:ext cx="228704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644</a:t>
            </a:r>
          </a:p>
        </p:txBody>
      </p:sp>
      <p:pic>
        <p:nvPicPr>
          <p:cNvPr id="7" name="Picture 6">
            <a:extLst>
              <a:ext uri="{FF2B5EF4-FFF2-40B4-BE49-F238E27FC236}">
                <a16:creationId xmlns:a16="http://schemas.microsoft.com/office/drawing/2014/main" id="{2158D303-E13A-4874-9F74-800CAD9A42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16297" y="4303134"/>
            <a:ext cx="2043560" cy="2043560"/>
          </a:xfrm>
          <a:prstGeom prst="rect">
            <a:avLst/>
          </a:prstGeom>
        </p:spPr>
      </p:pic>
      <p:pic>
        <p:nvPicPr>
          <p:cNvPr id="9" name="Picture 8">
            <a:extLst>
              <a:ext uri="{FF2B5EF4-FFF2-40B4-BE49-F238E27FC236}">
                <a16:creationId xmlns:a16="http://schemas.microsoft.com/office/drawing/2014/main" id="{EBF558C3-6061-4542-9A12-8931B56FD22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743202">
            <a:off x="9630635" y="66421"/>
            <a:ext cx="2627336" cy="2627336"/>
          </a:xfrm>
          <a:prstGeom prst="rect">
            <a:avLst/>
          </a:prstGeom>
        </p:spPr>
      </p:pic>
      <p:sp>
        <p:nvSpPr>
          <p:cNvPr id="49" name="TextBox 48">
            <a:extLst>
              <a:ext uri="{FF2B5EF4-FFF2-40B4-BE49-F238E27FC236}">
                <a16:creationId xmlns:a16="http://schemas.microsoft.com/office/drawing/2014/main" id="{58739698-EBFC-414F-BC85-20F9EE4CD706}"/>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40797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100"/>
                                  </p:iterate>
                                  <p:childTnLst>
                                    <p:set>
                                      <p:cBhvr>
                                        <p:cTn id="15" dur="1" fill="hold">
                                          <p:stCondLst>
                                            <p:cond delay="0"/>
                                          </p:stCondLst>
                                        </p:cTn>
                                        <p:tgtEl>
                                          <p:spTgt spid="82"/>
                                        </p:tgtEl>
                                        <p:attrNameLst>
                                          <p:attrName>style.visibility</p:attrName>
                                        </p:attrNameLst>
                                      </p:cBhvr>
                                      <p:to>
                                        <p:strVal val="visible"/>
                                      </p:to>
                                    </p:set>
                                  </p:childTnLst>
                                </p:cTn>
                              </p:par>
                            </p:childTnLst>
                          </p:cTn>
                        </p:par>
                        <p:par>
                          <p:cTn id="16" fill="hold">
                            <p:stCondLst>
                              <p:cond delay="1401"/>
                            </p:stCondLst>
                            <p:childTnLst>
                              <p:par>
                                <p:cTn id="17" presetID="47"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anim calcmode="lin" valueType="num">
                                      <p:cBhvr>
                                        <p:cTn id="20" dur="750" fill="hold"/>
                                        <p:tgtEl>
                                          <p:spTgt spid="42"/>
                                        </p:tgtEl>
                                        <p:attrNameLst>
                                          <p:attrName>ppt_x</p:attrName>
                                        </p:attrNameLst>
                                      </p:cBhvr>
                                      <p:tavLst>
                                        <p:tav tm="0">
                                          <p:val>
                                            <p:strVal val="#ppt_x"/>
                                          </p:val>
                                        </p:tav>
                                        <p:tav tm="100000">
                                          <p:val>
                                            <p:strVal val="#ppt_x"/>
                                          </p:val>
                                        </p:tav>
                                      </p:tavLst>
                                    </p:anim>
                                    <p:anim calcmode="lin" valueType="num">
                                      <p:cBhvr>
                                        <p:cTn id="21" dur="75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151"/>
                            </p:stCondLst>
                            <p:childTnLst>
                              <p:par>
                                <p:cTn id="23" presetID="22" presetClass="entr" presetSubtype="1"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up)">
                                      <p:cBhvr>
                                        <p:cTn id="25" dur="500"/>
                                        <p:tgtEl>
                                          <p:spTgt spid="74"/>
                                        </p:tgtEl>
                                      </p:cBhvr>
                                    </p:animEffect>
                                  </p:childTnLst>
                                </p:cTn>
                              </p:par>
                            </p:childTnLst>
                          </p:cTn>
                        </p:par>
                        <p:par>
                          <p:cTn id="26" fill="hold">
                            <p:stCondLst>
                              <p:cond delay="2651"/>
                            </p:stCondLst>
                            <p:childTnLst>
                              <p:par>
                                <p:cTn id="27" presetID="47"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50"/>
                                        <p:tgtEl>
                                          <p:spTgt spid="39"/>
                                        </p:tgtEl>
                                      </p:cBhvr>
                                    </p:animEffect>
                                    <p:anim calcmode="lin" valueType="num">
                                      <p:cBhvr>
                                        <p:cTn id="30" dur="750" fill="hold"/>
                                        <p:tgtEl>
                                          <p:spTgt spid="39"/>
                                        </p:tgtEl>
                                        <p:attrNameLst>
                                          <p:attrName>ppt_x</p:attrName>
                                        </p:attrNameLst>
                                      </p:cBhvr>
                                      <p:tavLst>
                                        <p:tav tm="0">
                                          <p:val>
                                            <p:strVal val="#ppt_x"/>
                                          </p:val>
                                        </p:tav>
                                        <p:tav tm="100000">
                                          <p:val>
                                            <p:strVal val="#ppt_x"/>
                                          </p:val>
                                        </p:tav>
                                      </p:tavLst>
                                    </p:anim>
                                    <p:anim calcmode="lin" valueType="num">
                                      <p:cBhvr>
                                        <p:cTn id="31" dur="75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3401"/>
                            </p:stCondLst>
                            <p:childTnLst>
                              <p:par>
                                <p:cTn id="33" presetID="22" presetClass="entr" presetSubtype="1"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up)">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wipe(up)">
                                      <p:cBhvr>
                                        <p:cTn id="49" dur="500"/>
                                        <p:tgtEl>
                                          <p:spTgt spid="100"/>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wipe(up)">
                                      <p:cBhvr>
                                        <p:cTn id="5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57" grpId="0"/>
      <p:bldP spid="58" grpId="0"/>
      <p:bldP spid="100" grpId="0"/>
      <p:bldP spid="10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2118171" y="337999"/>
            <a:ext cx="9594552" cy="5645830"/>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6" name="TextBox 45">
            <a:extLst>
              <a:ext uri="{FF2B5EF4-FFF2-40B4-BE49-F238E27FC236}">
                <a16:creationId xmlns:a16="http://schemas.microsoft.com/office/drawing/2014/main" id="{DC85A3FA-8683-440E-B4B4-C2F11218192F}"/>
              </a:ext>
            </a:extLst>
          </p:cNvPr>
          <p:cNvSpPr txBox="1"/>
          <p:nvPr/>
        </p:nvSpPr>
        <p:spPr>
          <a:xfrm>
            <a:off x="2722484" y="2944927"/>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a) 1268 + 99 + 501</a:t>
            </a:r>
          </a:p>
        </p:txBody>
      </p:sp>
      <p:grpSp>
        <p:nvGrpSpPr>
          <p:cNvPr id="49" name="Group 48">
            <a:extLst>
              <a:ext uri="{FF2B5EF4-FFF2-40B4-BE49-F238E27FC236}">
                <a16:creationId xmlns:a16="http://schemas.microsoft.com/office/drawing/2014/main" id="{83D8CE02-53B8-48BB-8C98-5AD04E88EDB7}"/>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00A2C200-6D46-4152-A353-5E1F417084E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0" action="ppaction://hlinksldjump"/>
              <a:extLst>
                <a:ext uri="{FF2B5EF4-FFF2-40B4-BE49-F238E27FC236}">
                  <a16:creationId xmlns:a16="http://schemas.microsoft.com/office/drawing/2014/main" id="{619C15E6-72D1-4975-814A-157931D744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D4DC8AB6-FBE6-4F94-92AB-B3CCD97BFCC6}"/>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0D9F828B-F77C-4385-983A-70904938AB9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1" action="ppaction://hlinksldjump"/>
              <a:extLst>
                <a:ext uri="{FF2B5EF4-FFF2-40B4-BE49-F238E27FC236}">
                  <a16:creationId xmlns:a16="http://schemas.microsoft.com/office/drawing/2014/main" id="{3F1A01C6-90F0-4D74-B86F-0F2F506DEB4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0B5A49C3-0553-4090-A562-028DB0310E89}"/>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0FB67938-6444-4E6E-816C-98204210255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2" action="ppaction://hlinksldjump"/>
              <a:extLst>
                <a:ext uri="{FF2B5EF4-FFF2-40B4-BE49-F238E27FC236}">
                  <a16:creationId xmlns:a16="http://schemas.microsoft.com/office/drawing/2014/main" id="{D4CBF1E5-5083-46AD-91C7-95B36C7B23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CEEEF204-BDBF-4E5D-9FC8-8C6AD2D5A28A}"/>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A3986469-4D32-4D62-9D41-49FBB11FE93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3" action="ppaction://hlinksldjump"/>
              <a:extLst>
                <a:ext uri="{FF2B5EF4-FFF2-40B4-BE49-F238E27FC236}">
                  <a16:creationId xmlns:a16="http://schemas.microsoft.com/office/drawing/2014/main" id="{C8444169-958A-43AC-A6F1-5EC29D4F6D7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2F89D2C6-8F8A-415E-AAFA-EC4556C46451}"/>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C4B2C965-24F5-4667-B355-4F33A12E21C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4" action="ppaction://hlinksldjump"/>
              <a:extLst>
                <a:ext uri="{FF2B5EF4-FFF2-40B4-BE49-F238E27FC236}">
                  <a16:creationId xmlns:a16="http://schemas.microsoft.com/office/drawing/2014/main" id="{B5F007F1-596F-4B61-975F-F6B8CD9A4D8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5" action="ppaction://hlinksldjump"/>
            <a:extLst>
              <a:ext uri="{FF2B5EF4-FFF2-40B4-BE49-F238E27FC236}">
                <a16:creationId xmlns:a16="http://schemas.microsoft.com/office/drawing/2014/main" id="{BF8EA425-9CEB-415A-86DF-6F8213591DA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A6ADD80B-111A-4FF7-BD5F-5D9B91A3C1A3}"/>
              </a:ext>
            </a:extLst>
          </p:cNvPr>
          <p:cNvSpPr txBox="1"/>
          <p:nvPr/>
        </p:nvSpPr>
        <p:spPr>
          <a:xfrm>
            <a:off x="2284080" y="536368"/>
            <a:ext cx="9088546" cy="1200329"/>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3.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bằng</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cách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thuận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tiện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nhất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pic>
        <p:nvPicPr>
          <p:cNvPr id="6" name="Picture 5">
            <a:extLst>
              <a:ext uri="{FF2B5EF4-FFF2-40B4-BE49-F238E27FC236}">
                <a16:creationId xmlns:a16="http://schemas.microsoft.com/office/drawing/2014/main" id="{9119D736-E901-4C4B-A8AD-1CE5ED936F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41601" y="1632020"/>
            <a:ext cx="1538533" cy="1538533"/>
          </a:xfrm>
          <a:prstGeom prst="rect">
            <a:avLst/>
          </a:prstGeom>
        </p:spPr>
      </p:pic>
      <p:pic>
        <p:nvPicPr>
          <p:cNvPr id="10" name="Picture 9">
            <a:extLst>
              <a:ext uri="{FF2B5EF4-FFF2-40B4-BE49-F238E27FC236}">
                <a16:creationId xmlns:a16="http://schemas.microsoft.com/office/drawing/2014/main" id="{46834F79-31D2-48D0-AB93-599B5B03AD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45373" y="1462064"/>
            <a:ext cx="2032997" cy="2032997"/>
          </a:xfrm>
          <a:prstGeom prst="rect">
            <a:avLst/>
          </a:prstGeom>
        </p:spPr>
      </p:pic>
      <p:sp>
        <p:nvSpPr>
          <p:cNvPr id="50" name="TextBox 49">
            <a:extLst>
              <a:ext uri="{FF2B5EF4-FFF2-40B4-BE49-F238E27FC236}">
                <a16:creationId xmlns:a16="http://schemas.microsoft.com/office/drawing/2014/main" id="{E1E1F300-4453-483B-9012-9C1F8341EFB1}"/>
              </a:ext>
            </a:extLst>
          </p:cNvPr>
          <p:cNvSpPr txBox="1"/>
          <p:nvPr/>
        </p:nvSpPr>
        <p:spPr>
          <a:xfrm>
            <a:off x="7334238" y="2905780"/>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b) 168 + 2080 + 32</a:t>
            </a:r>
          </a:p>
        </p:txBody>
      </p:sp>
      <p:sp>
        <p:nvSpPr>
          <p:cNvPr id="51" name="TextBox 50">
            <a:extLst>
              <a:ext uri="{FF2B5EF4-FFF2-40B4-BE49-F238E27FC236}">
                <a16:creationId xmlns:a16="http://schemas.microsoft.com/office/drawing/2014/main" id="{D3151CD2-29D3-43D5-8C52-BB257C9049B9}"/>
              </a:ext>
            </a:extLst>
          </p:cNvPr>
          <p:cNvSpPr txBox="1"/>
          <p:nvPr/>
        </p:nvSpPr>
        <p:spPr>
          <a:xfrm>
            <a:off x="2722484" y="348122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(99 + 501)</a:t>
            </a:r>
          </a:p>
        </p:txBody>
      </p:sp>
      <p:sp>
        <p:nvSpPr>
          <p:cNvPr id="52" name="TextBox 51">
            <a:extLst>
              <a:ext uri="{FF2B5EF4-FFF2-40B4-BE49-F238E27FC236}">
                <a16:creationId xmlns:a16="http://schemas.microsoft.com/office/drawing/2014/main" id="{F49D3263-2529-44C8-8B91-206735626AF2}"/>
              </a:ext>
            </a:extLst>
          </p:cNvPr>
          <p:cNvSpPr txBox="1"/>
          <p:nvPr/>
        </p:nvSpPr>
        <p:spPr>
          <a:xfrm>
            <a:off x="2716126" y="397593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600</a:t>
            </a:r>
          </a:p>
        </p:txBody>
      </p:sp>
      <p:sp>
        <p:nvSpPr>
          <p:cNvPr id="53" name="TextBox 52">
            <a:extLst>
              <a:ext uri="{FF2B5EF4-FFF2-40B4-BE49-F238E27FC236}">
                <a16:creationId xmlns:a16="http://schemas.microsoft.com/office/drawing/2014/main" id="{2F68DE2E-6661-4A0B-88F4-4FA2BBE40034}"/>
              </a:ext>
            </a:extLst>
          </p:cNvPr>
          <p:cNvSpPr txBox="1"/>
          <p:nvPr/>
        </p:nvSpPr>
        <p:spPr>
          <a:xfrm>
            <a:off x="2709768" y="447064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1868</a:t>
            </a:r>
          </a:p>
        </p:txBody>
      </p:sp>
      <p:cxnSp>
        <p:nvCxnSpPr>
          <p:cNvPr id="12" name="Straight Connector 11">
            <a:extLst>
              <a:ext uri="{FF2B5EF4-FFF2-40B4-BE49-F238E27FC236}">
                <a16:creationId xmlns:a16="http://schemas.microsoft.com/office/drawing/2014/main" id="{65175842-6A03-43F1-A1B0-90C863E75C48}"/>
              </a:ext>
            </a:extLst>
          </p:cNvPr>
          <p:cNvCxnSpPr>
            <a:cxnSpLocks/>
          </p:cNvCxnSpPr>
          <p:nvPr/>
        </p:nvCxnSpPr>
        <p:spPr>
          <a:xfrm>
            <a:off x="4715098" y="3417728"/>
            <a:ext cx="4411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C0B5C5AD-2324-4C92-8D38-C8EBB1869227}"/>
              </a:ext>
            </a:extLst>
          </p:cNvPr>
          <p:cNvCxnSpPr>
            <a:cxnSpLocks/>
          </p:cNvCxnSpPr>
          <p:nvPr/>
        </p:nvCxnSpPr>
        <p:spPr>
          <a:xfrm>
            <a:off x="5654898" y="3429000"/>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BFFC6CEF-0FDA-4667-9A00-09523D361FE3}"/>
              </a:ext>
            </a:extLst>
          </p:cNvPr>
          <p:cNvSpPr txBox="1"/>
          <p:nvPr/>
        </p:nvSpPr>
        <p:spPr>
          <a:xfrm>
            <a:off x="7317804" y="346780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(168 + 32) + 2080</a:t>
            </a:r>
          </a:p>
        </p:txBody>
      </p:sp>
      <p:sp>
        <p:nvSpPr>
          <p:cNvPr id="60" name="TextBox 59">
            <a:extLst>
              <a:ext uri="{FF2B5EF4-FFF2-40B4-BE49-F238E27FC236}">
                <a16:creationId xmlns:a16="http://schemas.microsoft.com/office/drawing/2014/main" id="{05C26DDD-7945-449A-9F43-E9520384F731}"/>
              </a:ext>
            </a:extLst>
          </p:cNvPr>
          <p:cNvSpPr txBox="1"/>
          <p:nvPr/>
        </p:nvSpPr>
        <p:spPr>
          <a:xfrm>
            <a:off x="7311446" y="396251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200 + 2080</a:t>
            </a:r>
          </a:p>
        </p:txBody>
      </p:sp>
      <p:sp>
        <p:nvSpPr>
          <p:cNvPr id="61" name="TextBox 60">
            <a:extLst>
              <a:ext uri="{FF2B5EF4-FFF2-40B4-BE49-F238E27FC236}">
                <a16:creationId xmlns:a16="http://schemas.microsoft.com/office/drawing/2014/main" id="{ABA88AF7-D355-4C22-AAE0-C1392B1A3450}"/>
              </a:ext>
            </a:extLst>
          </p:cNvPr>
          <p:cNvSpPr txBox="1"/>
          <p:nvPr/>
        </p:nvSpPr>
        <p:spPr>
          <a:xfrm>
            <a:off x="7305088" y="445722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2280</a:t>
            </a:r>
          </a:p>
        </p:txBody>
      </p:sp>
      <p:cxnSp>
        <p:nvCxnSpPr>
          <p:cNvPr id="80" name="Straight Connector 79">
            <a:extLst>
              <a:ext uri="{FF2B5EF4-FFF2-40B4-BE49-F238E27FC236}">
                <a16:creationId xmlns:a16="http://schemas.microsoft.com/office/drawing/2014/main" id="{BFC78A06-1C26-41A6-810C-39064DA2AF93}"/>
              </a:ext>
            </a:extLst>
          </p:cNvPr>
          <p:cNvCxnSpPr>
            <a:cxnSpLocks/>
          </p:cNvCxnSpPr>
          <p:nvPr/>
        </p:nvCxnSpPr>
        <p:spPr>
          <a:xfrm>
            <a:off x="7930352" y="3404304"/>
            <a:ext cx="7056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a16="http://schemas.microsoft.com/office/drawing/2014/main" id="{282B9194-8E01-4D9C-B00E-F3C1366934E3}"/>
              </a:ext>
            </a:extLst>
          </p:cNvPr>
          <p:cNvCxnSpPr>
            <a:cxnSpLocks/>
          </p:cNvCxnSpPr>
          <p:nvPr/>
        </p:nvCxnSpPr>
        <p:spPr>
          <a:xfrm>
            <a:off x="10421365" y="3424043"/>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D3F636BB-C9EE-488D-B766-19B63AE29F0C}"/>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707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47"/>
                                        </p:tgtEl>
                                        <p:attrNameLst>
                                          <p:attrName>style.visibility</p:attrName>
                                        </p:attrNameLst>
                                      </p:cBhvr>
                                      <p:to>
                                        <p:strVal val="visible"/>
                                      </p:to>
                                    </p:set>
                                  </p:childTnLst>
                                </p:cTn>
                              </p:par>
                            </p:childTnLst>
                          </p:cTn>
                        </p:par>
                        <p:par>
                          <p:cTn id="13" fill="hold">
                            <p:stCondLst>
                              <p:cond delay="4251"/>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251"/>
                            </p:stCondLst>
                            <p:childTnLst>
                              <p:par>
                                <p:cTn id="20" presetID="2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500"/>
                                        <p:tgtEl>
                                          <p:spTgt spid="46"/>
                                        </p:tgtEl>
                                      </p:cBhvr>
                                    </p:animEffect>
                                  </p:childTnLst>
                                </p:cTn>
                              </p:par>
                            </p:childTnLst>
                          </p:cTn>
                        </p:par>
                        <p:par>
                          <p:cTn id="23" fill="hold">
                            <p:stCondLst>
                              <p:cond delay="5751"/>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6751"/>
                            </p:stCondLst>
                            <p:childTnLst>
                              <p:par>
                                <p:cTn id="30" presetID="22" presetClass="entr" presetSubtype="1"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up)">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4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repeatCount="400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up)">
                                      <p:cBhvr>
                                        <p:cTn id="45" dur="500"/>
                                        <p:tgtEl>
                                          <p:spTgt spid="51"/>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up)">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4000" fill="hold"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repeatCount="4000" fill="hold"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500"/>
                                        <p:tgtEl>
                                          <p:spTgt spid="59"/>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wipe(up)">
                                      <p:cBhvr>
                                        <p:cTn id="70" dur="500"/>
                                        <p:tgtEl>
                                          <p:spTgt spid="60"/>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up)">
                                      <p:cBhvr>
                                        <p:cTn id="7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P spid="51" grpId="0"/>
      <p:bldP spid="52" grpId="0"/>
      <p:bldP spid="53" grpId="0"/>
      <p:bldP spid="59" grpId="0"/>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623</Words>
  <Application>Microsoft Office PowerPoint</Application>
  <PresentationFormat>Widescreen</PresentationFormat>
  <Paragraphs>133</Paragraphs>
  <Slides>18</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HP001 5 hàng</vt:lpstr>
      <vt:lpstr>Arial</vt:lpstr>
      <vt:lpstr>Times New Roman</vt:lpstr>
      <vt:lpstr>Calibri Light</vt:lpstr>
      <vt:lpstr>Calibri</vt:lpstr>
      <vt:lpstr>UVN Bach Dang Nang</vt:lpstr>
      <vt:lpstr>UTM Brewers KT</vt:lpstr>
      <vt:lpstr>Tahoma</vt:lpstr>
      <vt:lpstr>UTM Thanh Nhac TL</vt:lpstr>
      <vt:lpstr>맑은 고딕</vt:lpstr>
      <vt:lpstr>Office Theme</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HaiHa</cp:keywords>
  <cp:lastModifiedBy>User</cp:lastModifiedBy>
  <cp:revision>F04</cp:revision>
  <dcterms:created xsi:type="dcterms:W3CDTF">2022-03-10T15:35:41Z</dcterms:created>
  <dcterms:modified xsi:type="dcterms:W3CDTF">2022-04-03T18:11:03Z</dcterms:modified>
  <cp:version>F27</cp:version>
</cp:coreProperties>
</file>