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67" r:id="rId4"/>
    <p:sldId id="258" r:id="rId5"/>
    <p:sldId id="256" r:id="rId6"/>
    <p:sldId id="257" r:id="rId7"/>
    <p:sldId id="261" r:id="rId8"/>
    <p:sldId id="276" r:id="rId9"/>
    <p:sldId id="264" r:id="rId10"/>
    <p:sldId id="263" r:id="rId11"/>
  </p:sldIdLst>
  <p:sldSz cx="12192000" cy="6858000"/>
  <p:notesSz cx="6858000" cy="9144000"/>
  <p:embeddedFontLst>
    <p:embeddedFont>
      <p:font typeface="UVN Hoa Dao" panose="00000400000000000000" pitchFamily="2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Erie Black" panose="02040603050506020204" pitchFamily="18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B0604020202020204" charset="-122"/>
      <p:regular r:id="rId21"/>
      <p:bold r:id="rId22"/>
    </p:embeddedFont>
    <p:embeddedFont>
      <p:font typeface="UVN Mang Cau Nang" panose="03060902050402020B05" pitchFamily="66" charset="0"/>
      <p:regular r:id="rId23"/>
      <p: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9D"/>
    <a:srgbClr val="F5A700"/>
    <a:srgbClr val="FFEA54"/>
    <a:srgbClr val="EA6368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5"/>
  </p:normalViewPr>
  <p:slideViewPr>
    <p:cSldViewPr snapToGrid="0">
      <p:cViewPr>
        <p:scale>
          <a:sx n="66" d="100"/>
          <a:sy n="66" d="100"/>
        </p:scale>
        <p:origin x="81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Hoạt</a:t>
            </a:r>
            <a:r>
              <a:rPr lang="en-US" baseline="0" smtClean="0"/>
              <a:t> hình Peppapig </a:t>
            </a:r>
            <a:r>
              <a:rPr lang="en-US" smtClean="0"/>
              <a:t>https://www.youtube.com/watch?v=QcH2OGJwi9Y (0:00-4:33)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3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4DC3A4-3F87-4011-9742-D7D5FB673388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11087100" y="0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UTM Erie Black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C189C9-2514-45D6-ABC4-8C6A226A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0" y="5580351"/>
            <a:ext cx="1092403" cy="18620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1495151" y="1492028"/>
            <a:ext cx="83984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KỂ CHUYỆN Đ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ƯỢ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CHỨNG KIẾN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HOẶC THAM GIA</a:t>
            </a:r>
            <a:endParaRPr lang="zh-CN" altLang="en-US" sz="8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逼格青春粗黑体简2.0" panose="02010604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9" y="221774"/>
            <a:ext cx="2144952" cy="1313228"/>
          </a:xfrm>
          <a:prstGeom prst="rect">
            <a:avLst/>
          </a:prstGeom>
        </p:spPr>
      </p:pic>
      <p:pic>
        <p:nvPicPr>
          <p:cNvPr id="6" name="图片 5" descr="图片包含 台球, 运动, 台球桌, 房间&#10;&#10;已生成极高可信度的说明">
            <a:extLst>
              <a:ext uri="{FF2B5EF4-FFF2-40B4-BE49-F238E27FC236}">
                <a16:creationId xmlns:a16="http://schemas.microsoft.com/office/drawing/2014/main" id="{CFAB7CE2-308D-4D65-BA75-BDCD3CAC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71" y="2836284"/>
            <a:ext cx="2900909" cy="40217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DDF8C-24B6-4A6C-910D-B01BFC83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5076195"/>
            <a:ext cx="1150619" cy="19612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48457" y="406452"/>
            <a:ext cx="3579827" cy="825879"/>
            <a:chOff x="2219870" y="2029716"/>
            <a:chExt cx="3579827" cy="825879"/>
          </a:xfrm>
        </p:grpSpPr>
        <p:sp>
          <p:nvSpPr>
            <p:cNvPr id="3" name="Rectangle 2"/>
            <p:cNvSpPr/>
            <p:nvPr/>
          </p:nvSpPr>
          <p:spPr>
            <a:xfrm>
              <a:off x="2219870" y="2029716"/>
              <a:ext cx="3579827" cy="73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31260E-393F-4141-B060-019873D1865F}"/>
                </a:ext>
              </a:extLst>
            </p:cNvPr>
            <p:cNvSpPr txBox="1"/>
            <p:nvPr/>
          </p:nvSpPr>
          <p:spPr>
            <a:xfrm>
              <a:off x="2219870" y="2147709"/>
              <a:ext cx="3579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4000" smtClean="0">
                  <a:solidFill>
                    <a:srgbClr val="002060"/>
                  </a:solidFill>
                  <a:latin typeface="UVN Mang Cau Nang" panose="03060902050402020B05" pitchFamily="66" charset="0"/>
                  <a:ea typeface="方正卡通简体" panose="03000509000000000000" pitchFamily="65" charset="-122"/>
                </a:rPr>
                <a:t>KỂ CHUYỆN</a:t>
              </a:r>
              <a:endParaRPr lang="zh-CN" altLang="en-US" sz="4000" dirty="0">
                <a:solidFill>
                  <a:srgbClr val="002060"/>
                </a:solidFill>
                <a:latin typeface="UVN Mang Cau Nang" panose="03060902050402020B05" pitchFamily="66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623990-FDE4-408A-872E-E6B57C2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/>
        </p:blipFill>
        <p:spPr>
          <a:xfrm>
            <a:off x="975770" y="1395483"/>
            <a:ext cx="8367248" cy="44756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550160" y="1499560"/>
            <a:ext cx="54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10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Chúc em học tốt!</a:t>
            </a:r>
            <a:endParaRPr lang="zh-CN" altLang="en-US" sz="1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5" y="1028515"/>
            <a:ext cx="2052409" cy="1996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8" y="2506966"/>
            <a:ext cx="2470760" cy="34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332" y="7051040"/>
            <a:ext cx="533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https://www.youtube.com/watch?v=mcVTh41XBqs</a:t>
            </a:r>
          </a:p>
        </p:txBody>
      </p:sp>
      <p:pic>
        <p:nvPicPr>
          <p:cNvPr id="3" name="KC4_Tuan31_KeChuyenDuocChungKienHoacThamGia_KTUTS_CHUYẾN VI VU TRÊN XE DÃ NGOẠI VÀ CẮM TRẠI TRONG RỪNG CỦA GIA ĐÌNH PEPPA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53C794-B8E2-4EBC-9104-93871E25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8" y="220379"/>
            <a:ext cx="6112032" cy="6389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8CF49-3995-4063-A829-A034D06A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95929"/>
            <a:ext cx="977419" cy="1003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A30184-89E0-4280-814E-64142E8A39B6}"/>
              </a:ext>
            </a:extLst>
          </p:cNvPr>
          <p:cNvSpPr txBox="1"/>
          <p:nvPr/>
        </p:nvSpPr>
        <p:spPr>
          <a:xfrm rot="20674836">
            <a:off x="2253394" y="2120054"/>
            <a:ext cx="405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latin typeface="UTM Avo" panose="02040603050506020204" pitchFamily="18" charset="0"/>
                <a:ea typeface="逼格青春粗黑体简2.0" panose="02010604000000000000" pitchFamily="2" charset="-122"/>
              </a:rPr>
              <a:t>ĐỀ BÀI</a:t>
            </a:r>
            <a:endParaRPr lang="en-US" altLang="zh-CN" sz="4400" b="1" dirty="0">
              <a:solidFill>
                <a:srgbClr val="C00000"/>
              </a:solidFill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7BF6EE-423C-4E70-8149-7004C11A3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CB3CE-A3DD-48EA-B821-63188006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9" y="1173545"/>
            <a:ext cx="1150619" cy="1961279"/>
          </a:xfrm>
          <a:prstGeom prst="rect">
            <a:avLst/>
          </a:prstGeom>
        </p:spPr>
      </p:pic>
      <p:pic>
        <p:nvPicPr>
          <p:cNvPr id="15" name="图片 14" descr="图片包含 餐桌, 室内&#10;&#10;已生成高可信度的说明">
            <a:extLst>
              <a:ext uri="{FF2B5EF4-FFF2-40B4-BE49-F238E27FC236}">
                <a16:creationId xmlns:a16="http://schemas.microsoft.com/office/drawing/2014/main" id="{1E3CCC65-47C3-4771-84F2-1BA9DC77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2290959"/>
            <a:ext cx="2184898" cy="2248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40E7DE-6BA2-4900-84C8-60DDD95DD2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1" y="3542210"/>
            <a:ext cx="4161317" cy="33157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0648018">
            <a:off x="2710058" y="4019559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648018">
            <a:off x="2893086" y="4604698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648018">
            <a:off x="4368873" y="4819109"/>
            <a:ext cx="2065706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648018">
            <a:off x="5736436" y="3949503"/>
            <a:ext cx="763847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 rot="20578947">
            <a:off x="2720371" y="2983645"/>
            <a:ext cx="38244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mtClean="0">
                <a:latin typeface="UTM Avo" panose="02040603050506020204" pitchFamily="18" charset="0"/>
                <a:ea typeface="逼格青春粗黑体简2.0" panose="02010604000000000000" pitchFamily="2" charset="-122"/>
              </a:rPr>
              <a:t>Kể về một cuộc du lịch hoặc cắm trại mà em được tham gia.</a:t>
            </a:r>
            <a:endParaRPr lang="zh-CN" altLang="en-US" sz="3600" dirty="0"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6" grpId="0" animBg="1"/>
      <p:bldP spid="17" grpId="0" animBg="1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 rot="374512">
            <a:off x="1233369" y="34790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76226"/>
                      <a:gd name="connsiteY0" fmla="*/ 64512 h 293112"/>
                      <a:gd name="connsiteX1" fmla="*/ 269082 w 276226"/>
                      <a:gd name="connsiteY1" fmla="*/ 219 h 293112"/>
                      <a:gd name="connsiteX2" fmla="*/ 276226 w 276226"/>
                      <a:gd name="connsiteY2" fmla="*/ 252631 h 293112"/>
                      <a:gd name="connsiteX3" fmla="*/ 38101 w 276226"/>
                      <a:gd name="connsiteY3" fmla="*/ 293112 h 293112"/>
                      <a:gd name="connsiteX4" fmla="*/ 97632 w 276226"/>
                      <a:gd name="connsiteY4" fmla="*/ 169287 h 293112"/>
                      <a:gd name="connsiteX5" fmla="*/ 0 w 276226"/>
                      <a:gd name="connsiteY5" fmla="*/ 64512 h 293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" fmla="*/ 2382 w 1092994"/>
                      <a:gd name="connsiteY0" fmla="*/ 46913 h 299325"/>
                      <a:gd name="connsiteX1" fmla="*/ 1092994 w 1092994"/>
                      <a:gd name="connsiteY1" fmla="*/ 70725 h 299325"/>
                      <a:gd name="connsiteX2" fmla="*/ 1092994 w 1092994"/>
                      <a:gd name="connsiteY2" fmla="*/ 299325 h 299325"/>
                      <a:gd name="connsiteX3" fmla="*/ 0 w 1092994"/>
                      <a:gd name="connsiteY3" fmla="*/ 275513 h 299325"/>
                      <a:gd name="connsiteX4" fmla="*/ 2382 w 1092994"/>
                      <a:gd name="connsiteY4" fmla="*/ 46913 h 299325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71461 h 323873"/>
                      <a:gd name="connsiteX1" fmla="*/ 1092994 w 1092994"/>
                      <a:gd name="connsiteY1" fmla="*/ 95273 h 323873"/>
                      <a:gd name="connsiteX2" fmla="*/ 1092994 w 1092994"/>
                      <a:gd name="connsiteY2" fmla="*/ 323873 h 323873"/>
                      <a:gd name="connsiteX3" fmla="*/ 0 w 1092994"/>
                      <a:gd name="connsiteY3" fmla="*/ 300061 h 323873"/>
                      <a:gd name="connsiteX4" fmla="*/ 2382 w 1092994"/>
                      <a:gd name="connsiteY4" fmla="*/ 71461 h 323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305702"/>
                    <a:gd name="connsiteX1" fmla="*/ 889000 w 889000"/>
                    <a:gd name="connsiteY1" fmla="*/ 200025 h 305702"/>
                    <a:gd name="connsiteX2" fmla="*/ 0 w 889000"/>
                    <a:gd name="connsiteY2" fmla="*/ 298450 h 305702"/>
                    <a:gd name="connsiteX3" fmla="*/ 821531 w 889000"/>
                    <a:gd name="connsiteY3" fmla="*/ 0 h 305702"/>
                    <a:gd name="connsiteX0" fmla="*/ 833437 w 900906"/>
                    <a:gd name="connsiteY0" fmla="*/ 0 h 299577"/>
                    <a:gd name="connsiteX1" fmla="*/ 900906 w 900906"/>
                    <a:gd name="connsiteY1" fmla="*/ 200025 h 299577"/>
                    <a:gd name="connsiteX2" fmla="*/ 0 w 900906"/>
                    <a:gd name="connsiteY2" fmla="*/ 284163 h 299577"/>
                    <a:gd name="connsiteX3" fmla="*/ 833437 w 900906"/>
                    <a:gd name="connsiteY3" fmla="*/ 0 h 299577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28674 w 900906"/>
                    <a:gd name="connsiteY0" fmla="*/ 0 h 334443"/>
                    <a:gd name="connsiteX1" fmla="*/ 900906 w 900906"/>
                    <a:gd name="connsiteY1" fmla="*/ 202406 h 334443"/>
                    <a:gd name="connsiteX2" fmla="*/ 0 w 900906"/>
                    <a:gd name="connsiteY2" fmla="*/ 286544 h 334443"/>
                    <a:gd name="connsiteX3" fmla="*/ 828674 w 900906"/>
                    <a:gd name="connsiteY3" fmla="*/ 0 h 334443"/>
                    <a:gd name="connsiteX0" fmla="*/ 800099 w 900906"/>
                    <a:gd name="connsiteY0" fmla="*/ 0 h 341587"/>
                    <a:gd name="connsiteX1" fmla="*/ 900906 w 900906"/>
                    <a:gd name="connsiteY1" fmla="*/ 209550 h 341587"/>
                    <a:gd name="connsiteX2" fmla="*/ 0 w 900906"/>
                    <a:gd name="connsiteY2" fmla="*/ 293688 h 341587"/>
                    <a:gd name="connsiteX3" fmla="*/ 800099 w 900906"/>
                    <a:gd name="connsiteY3" fmla="*/ 0 h 341587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9654 h 410610"/>
                    <a:gd name="connsiteX1" fmla="*/ 176213 w 812006"/>
                    <a:gd name="connsiteY1" fmla="*/ 160579 h 410610"/>
                    <a:gd name="connsiteX2" fmla="*/ 673894 w 812006"/>
                    <a:gd name="connsiteY2" fmla="*/ 1035 h 410610"/>
                    <a:gd name="connsiteX3" fmla="*/ 809625 w 812006"/>
                    <a:gd name="connsiteY3" fmla="*/ 101048 h 410610"/>
                    <a:gd name="connsiteX4" fmla="*/ 812006 w 812006"/>
                    <a:gd name="connsiteY4" fmla="*/ 279641 h 410610"/>
                    <a:gd name="connsiteX5" fmla="*/ 421481 w 812006"/>
                    <a:gd name="connsiteY5" fmla="*/ 410610 h 410610"/>
                    <a:gd name="connsiteX6" fmla="*/ 0 w 812006"/>
                    <a:gd name="connsiteY6" fmla="*/ 379654 h 410610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23135"/>
                    <a:gd name="connsiteY0" fmla="*/ 383901 h 414857"/>
                    <a:gd name="connsiteX1" fmla="*/ 176213 w 823135"/>
                    <a:gd name="connsiteY1" fmla="*/ 164826 h 414857"/>
                    <a:gd name="connsiteX2" fmla="*/ 673894 w 823135"/>
                    <a:gd name="connsiteY2" fmla="*/ 5282 h 414857"/>
                    <a:gd name="connsiteX3" fmla="*/ 809625 w 823135"/>
                    <a:gd name="connsiteY3" fmla="*/ 105295 h 414857"/>
                    <a:gd name="connsiteX4" fmla="*/ 812006 w 823135"/>
                    <a:gd name="connsiteY4" fmla="*/ 283888 h 414857"/>
                    <a:gd name="connsiteX5" fmla="*/ 421481 w 823135"/>
                    <a:gd name="connsiteY5" fmla="*/ 414857 h 414857"/>
                    <a:gd name="connsiteX6" fmla="*/ 0 w 823135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2142 h 413098"/>
                    <a:gd name="connsiteX1" fmla="*/ 176213 w 819966"/>
                    <a:gd name="connsiteY1" fmla="*/ 163067 h 413098"/>
                    <a:gd name="connsiteX2" fmla="*/ 673894 w 819966"/>
                    <a:gd name="connsiteY2" fmla="*/ 3523 h 413098"/>
                    <a:gd name="connsiteX3" fmla="*/ 809625 w 819966"/>
                    <a:gd name="connsiteY3" fmla="*/ 103536 h 413098"/>
                    <a:gd name="connsiteX4" fmla="*/ 812006 w 819966"/>
                    <a:gd name="connsiteY4" fmla="*/ 282129 h 413098"/>
                    <a:gd name="connsiteX5" fmla="*/ 421481 w 819966"/>
                    <a:gd name="connsiteY5" fmla="*/ 413098 h 413098"/>
                    <a:gd name="connsiteX6" fmla="*/ 0 w 819966"/>
                    <a:gd name="connsiteY6" fmla="*/ 382142 h 413098"/>
                    <a:gd name="connsiteX0" fmla="*/ 0 w 819966"/>
                    <a:gd name="connsiteY0" fmla="*/ 383290 h 414246"/>
                    <a:gd name="connsiteX1" fmla="*/ 176213 w 819966"/>
                    <a:gd name="connsiteY1" fmla="*/ 164215 h 414246"/>
                    <a:gd name="connsiteX2" fmla="*/ 673894 w 819966"/>
                    <a:gd name="connsiteY2" fmla="*/ 4671 h 414246"/>
                    <a:gd name="connsiteX3" fmla="*/ 809625 w 819966"/>
                    <a:gd name="connsiteY3" fmla="*/ 104684 h 414246"/>
                    <a:gd name="connsiteX4" fmla="*/ 812006 w 819966"/>
                    <a:gd name="connsiteY4" fmla="*/ 283277 h 414246"/>
                    <a:gd name="connsiteX5" fmla="*/ 421481 w 819966"/>
                    <a:gd name="connsiteY5" fmla="*/ 414246 h 414246"/>
                    <a:gd name="connsiteX6" fmla="*/ 0 w 819966"/>
                    <a:gd name="connsiteY6" fmla="*/ 383290 h 414246"/>
                    <a:gd name="connsiteX0" fmla="*/ 0 w 819966"/>
                    <a:gd name="connsiteY0" fmla="*/ 387256 h 418212"/>
                    <a:gd name="connsiteX1" fmla="*/ 176213 w 819966"/>
                    <a:gd name="connsiteY1" fmla="*/ 168181 h 418212"/>
                    <a:gd name="connsiteX2" fmla="*/ 673894 w 819966"/>
                    <a:gd name="connsiteY2" fmla="*/ 8637 h 418212"/>
                    <a:gd name="connsiteX3" fmla="*/ 809625 w 819966"/>
                    <a:gd name="connsiteY3" fmla="*/ 108650 h 418212"/>
                    <a:gd name="connsiteX4" fmla="*/ 812006 w 819966"/>
                    <a:gd name="connsiteY4" fmla="*/ 287243 h 418212"/>
                    <a:gd name="connsiteX5" fmla="*/ 421481 w 819966"/>
                    <a:gd name="connsiteY5" fmla="*/ 418212 h 418212"/>
                    <a:gd name="connsiteX6" fmla="*/ 0 w 819966"/>
                    <a:gd name="connsiteY6" fmla="*/ 387256 h 418212"/>
                    <a:gd name="connsiteX0" fmla="*/ 0 w 819966"/>
                    <a:gd name="connsiteY0" fmla="*/ 385189 h 416145"/>
                    <a:gd name="connsiteX1" fmla="*/ 176213 w 819966"/>
                    <a:gd name="connsiteY1" fmla="*/ 166114 h 416145"/>
                    <a:gd name="connsiteX2" fmla="*/ 673894 w 819966"/>
                    <a:gd name="connsiteY2" fmla="*/ 6570 h 416145"/>
                    <a:gd name="connsiteX3" fmla="*/ 809625 w 819966"/>
                    <a:gd name="connsiteY3" fmla="*/ 106583 h 416145"/>
                    <a:gd name="connsiteX4" fmla="*/ 812006 w 819966"/>
                    <a:gd name="connsiteY4" fmla="*/ 285176 h 416145"/>
                    <a:gd name="connsiteX5" fmla="*/ 421481 w 819966"/>
                    <a:gd name="connsiteY5" fmla="*/ 416145 h 416145"/>
                    <a:gd name="connsiteX6" fmla="*/ 0 w 819966"/>
                    <a:gd name="connsiteY6" fmla="*/ 385189 h 416145"/>
                    <a:gd name="connsiteX0" fmla="*/ 0 w 819966"/>
                    <a:gd name="connsiteY0" fmla="*/ 382704 h 413660"/>
                    <a:gd name="connsiteX1" fmla="*/ 176213 w 819966"/>
                    <a:gd name="connsiteY1" fmla="*/ 163629 h 413660"/>
                    <a:gd name="connsiteX2" fmla="*/ 673894 w 819966"/>
                    <a:gd name="connsiteY2" fmla="*/ 4085 h 413660"/>
                    <a:gd name="connsiteX3" fmla="*/ 809625 w 819966"/>
                    <a:gd name="connsiteY3" fmla="*/ 104098 h 413660"/>
                    <a:gd name="connsiteX4" fmla="*/ 812006 w 819966"/>
                    <a:gd name="connsiteY4" fmla="*/ 282691 h 413660"/>
                    <a:gd name="connsiteX5" fmla="*/ 421481 w 819966"/>
                    <a:gd name="connsiteY5" fmla="*/ 413660 h 413660"/>
                    <a:gd name="connsiteX6" fmla="*/ 0 w 819966"/>
                    <a:gd name="connsiteY6" fmla="*/ 382704 h 413660"/>
                    <a:gd name="connsiteX0" fmla="*/ 14600 w 834566"/>
                    <a:gd name="connsiteY0" fmla="*/ 382704 h 413660"/>
                    <a:gd name="connsiteX1" fmla="*/ 190813 w 834566"/>
                    <a:gd name="connsiteY1" fmla="*/ 163629 h 413660"/>
                    <a:gd name="connsiteX2" fmla="*/ 688494 w 834566"/>
                    <a:gd name="connsiteY2" fmla="*/ 4085 h 413660"/>
                    <a:gd name="connsiteX3" fmla="*/ 824225 w 834566"/>
                    <a:gd name="connsiteY3" fmla="*/ 104098 h 413660"/>
                    <a:gd name="connsiteX4" fmla="*/ 826606 w 834566"/>
                    <a:gd name="connsiteY4" fmla="*/ 282691 h 413660"/>
                    <a:gd name="connsiteX5" fmla="*/ 436081 w 834566"/>
                    <a:gd name="connsiteY5" fmla="*/ 413660 h 413660"/>
                    <a:gd name="connsiteX6" fmla="*/ 14600 w 834566"/>
                    <a:gd name="connsiteY6" fmla="*/ 382704 h 413660"/>
                    <a:gd name="connsiteX0" fmla="*/ 22169 w 842135"/>
                    <a:gd name="connsiteY0" fmla="*/ 382704 h 413660"/>
                    <a:gd name="connsiteX1" fmla="*/ 198382 w 842135"/>
                    <a:gd name="connsiteY1" fmla="*/ 163629 h 413660"/>
                    <a:gd name="connsiteX2" fmla="*/ 696063 w 842135"/>
                    <a:gd name="connsiteY2" fmla="*/ 4085 h 413660"/>
                    <a:gd name="connsiteX3" fmla="*/ 831794 w 842135"/>
                    <a:gd name="connsiteY3" fmla="*/ 104098 h 413660"/>
                    <a:gd name="connsiteX4" fmla="*/ 834175 w 842135"/>
                    <a:gd name="connsiteY4" fmla="*/ 282691 h 413660"/>
                    <a:gd name="connsiteX5" fmla="*/ 443650 w 842135"/>
                    <a:gd name="connsiteY5" fmla="*/ 413660 h 413660"/>
                    <a:gd name="connsiteX6" fmla="*/ 22169 w 842135"/>
                    <a:gd name="connsiteY6" fmla="*/ 382704 h 413660"/>
                    <a:gd name="connsiteX0" fmla="*/ 30000 w 849966"/>
                    <a:gd name="connsiteY0" fmla="*/ 382704 h 413660"/>
                    <a:gd name="connsiteX1" fmla="*/ 206213 w 849966"/>
                    <a:gd name="connsiteY1" fmla="*/ 163629 h 413660"/>
                    <a:gd name="connsiteX2" fmla="*/ 703894 w 849966"/>
                    <a:gd name="connsiteY2" fmla="*/ 4085 h 413660"/>
                    <a:gd name="connsiteX3" fmla="*/ 839625 w 849966"/>
                    <a:gd name="connsiteY3" fmla="*/ 104098 h 413660"/>
                    <a:gd name="connsiteX4" fmla="*/ 842006 w 849966"/>
                    <a:gd name="connsiteY4" fmla="*/ 282691 h 413660"/>
                    <a:gd name="connsiteX5" fmla="*/ 451481 w 849966"/>
                    <a:gd name="connsiteY5" fmla="*/ 413660 h 413660"/>
                    <a:gd name="connsiteX6" fmla="*/ 30000 w 849966"/>
                    <a:gd name="connsiteY6" fmla="*/ 382704 h 413660"/>
                    <a:gd name="connsiteX0" fmla="*/ 30000 w 849966"/>
                    <a:gd name="connsiteY0" fmla="*/ 383528 h 414484"/>
                    <a:gd name="connsiteX1" fmla="*/ 206213 w 849966"/>
                    <a:gd name="connsiteY1" fmla="*/ 164453 h 414484"/>
                    <a:gd name="connsiteX2" fmla="*/ 703894 w 849966"/>
                    <a:gd name="connsiteY2" fmla="*/ 4909 h 414484"/>
                    <a:gd name="connsiteX3" fmla="*/ 839625 w 849966"/>
                    <a:gd name="connsiteY3" fmla="*/ 104922 h 414484"/>
                    <a:gd name="connsiteX4" fmla="*/ 842006 w 849966"/>
                    <a:gd name="connsiteY4" fmla="*/ 283515 h 414484"/>
                    <a:gd name="connsiteX5" fmla="*/ 451481 w 849966"/>
                    <a:gd name="connsiteY5" fmla="*/ 414484 h 414484"/>
                    <a:gd name="connsiteX6" fmla="*/ 30000 w 849966"/>
                    <a:gd name="connsiteY6" fmla="*/ 383528 h 414484"/>
                    <a:gd name="connsiteX0" fmla="*/ 9464 w 829430"/>
                    <a:gd name="connsiteY0" fmla="*/ 383528 h 414484"/>
                    <a:gd name="connsiteX1" fmla="*/ 185677 w 829430"/>
                    <a:gd name="connsiteY1" fmla="*/ 164453 h 414484"/>
                    <a:gd name="connsiteX2" fmla="*/ 683358 w 829430"/>
                    <a:gd name="connsiteY2" fmla="*/ 4909 h 414484"/>
                    <a:gd name="connsiteX3" fmla="*/ 819089 w 829430"/>
                    <a:gd name="connsiteY3" fmla="*/ 104922 h 414484"/>
                    <a:gd name="connsiteX4" fmla="*/ 821470 w 829430"/>
                    <a:gd name="connsiteY4" fmla="*/ 283515 h 414484"/>
                    <a:gd name="connsiteX5" fmla="*/ 430945 w 829430"/>
                    <a:gd name="connsiteY5" fmla="*/ 414484 h 414484"/>
                    <a:gd name="connsiteX6" fmla="*/ 9464 w 829430"/>
                    <a:gd name="connsiteY6" fmla="*/ 383528 h 414484"/>
                    <a:gd name="connsiteX0" fmla="*/ 11197 w 831163"/>
                    <a:gd name="connsiteY0" fmla="*/ 383712 h 414668"/>
                    <a:gd name="connsiteX1" fmla="*/ 187410 w 831163"/>
                    <a:gd name="connsiteY1" fmla="*/ 164637 h 414668"/>
                    <a:gd name="connsiteX2" fmla="*/ 685091 w 831163"/>
                    <a:gd name="connsiteY2" fmla="*/ 5093 h 414668"/>
                    <a:gd name="connsiteX3" fmla="*/ 820822 w 831163"/>
                    <a:gd name="connsiteY3" fmla="*/ 105106 h 414668"/>
                    <a:gd name="connsiteX4" fmla="*/ 823203 w 831163"/>
                    <a:gd name="connsiteY4" fmla="*/ 283699 h 414668"/>
                    <a:gd name="connsiteX5" fmla="*/ 432678 w 831163"/>
                    <a:gd name="connsiteY5" fmla="*/ 414668 h 414668"/>
                    <a:gd name="connsiteX6" fmla="*/ 11197 w 831163"/>
                    <a:gd name="connsiteY6" fmla="*/ 383712 h 414668"/>
                    <a:gd name="connsiteX0" fmla="*/ 27114 w 847080"/>
                    <a:gd name="connsiteY0" fmla="*/ 383712 h 414668"/>
                    <a:gd name="connsiteX1" fmla="*/ 203327 w 847080"/>
                    <a:gd name="connsiteY1" fmla="*/ 164637 h 414668"/>
                    <a:gd name="connsiteX2" fmla="*/ 701008 w 847080"/>
                    <a:gd name="connsiteY2" fmla="*/ 5093 h 414668"/>
                    <a:gd name="connsiteX3" fmla="*/ 836739 w 847080"/>
                    <a:gd name="connsiteY3" fmla="*/ 105106 h 414668"/>
                    <a:gd name="connsiteX4" fmla="*/ 839120 w 847080"/>
                    <a:gd name="connsiteY4" fmla="*/ 283699 h 414668"/>
                    <a:gd name="connsiteX5" fmla="*/ 448595 w 847080"/>
                    <a:gd name="connsiteY5" fmla="*/ 414668 h 414668"/>
                    <a:gd name="connsiteX6" fmla="*/ 27114 w 847080"/>
                    <a:gd name="connsiteY6" fmla="*/ 383712 h 414668"/>
                    <a:gd name="connsiteX0" fmla="*/ 26142 w 846108"/>
                    <a:gd name="connsiteY0" fmla="*/ 383712 h 414668"/>
                    <a:gd name="connsiteX1" fmla="*/ 202355 w 846108"/>
                    <a:gd name="connsiteY1" fmla="*/ 164637 h 414668"/>
                    <a:gd name="connsiteX2" fmla="*/ 700036 w 846108"/>
                    <a:gd name="connsiteY2" fmla="*/ 5093 h 414668"/>
                    <a:gd name="connsiteX3" fmla="*/ 835767 w 846108"/>
                    <a:gd name="connsiteY3" fmla="*/ 105106 h 414668"/>
                    <a:gd name="connsiteX4" fmla="*/ 838148 w 846108"/>
                    <a:gd name="connsiteY4" fmla="*/ 283699 h 414668"/>
                    <a:gd name="connsiteX5" fmla="*/ 447623 w 846108"/>
                    <a:gd name="connsiteY5" fmla="*/ 414668 h 414668"/>
                    <a:gd name="connsiteX6" fmla="*/ 26142 w 846108"/>
                    <a:gd name="connsiteY6" fmla="*/ 383712 h 414668"/>
                    <a:gd name="connsiteX0" fmla="*/ 26142 w 843997"/>
                    <a:gd name="connsiteY0" fmla="*/ 383712 h 414668"/>
                    <a:gd name="connsiteX1" fmla="*/ 202355 w 843997"/>
                    <a:gd name="connsiteY1" fmla="*/ 164637 h 414668"/>
                    <a:gd name="connsiteX2" fmla="*/ 700036 w 843997"/>
                    <a:gd name="connsiteY2" fmla="*/ 5093 h 414668"/>
                    <a:gd name="connsiteX3" fmla="*/ 835767 w 843997"/>
                    <a:gd name="connsiteY3" fmla="*/ 105106 h 414668"/>
                    <a:gd name="connsiteX4" fmla="*/ 838148 w 843997"/>
                    <a:gd name="connsiteY4" fmla="*/ 283699 h 414668"/>
                    <a:gd name="connsiteX5" fmla="*/ 447623 w 843997"/>
                    <a:gd name="connsiteY5" fmla="*/ 414668 h 414668"/>
                    <a:gd name="connsiteX6" fmla="*/ 26142 w 843997"/>
                    <a:gd name="connsiteY6" fmla="*/ 383712 h 414668"/>
                    <a:gd name="connsiteX0" fmla="*/ 26142 w 843997"/>
                    <a:gd name="connsiteY0" fmla="*/ 379762 h 410718"/>
                    <a:gd name="connsiteX1" fmla="*/ 202355 w 843997"/>
                    <a:gd name="connsiteY1" fmla="*/ 160687 h 410718"/>
                    <a:gd name="connsiteX2" fmla="*/ 700036 w 843997"/>
                    <a:gd name="connsiteY2" fmla="*/ 1143 h 410718"/>
                    <a:gd name="connsiteX3" fmla="*/ 835767 w 843997"/>
                    <a:gd name="connsiteY3" fmla="*/ 101156 h 410718"/>
                    <a:gd name="connsiteX4" fmla="*/ 838148 w 843997"/>
                    <a:gd name="connsiteY4" fmla="*/ 279749 h 410718"/>
                    <a:gd name="connsiteX5" fmla="*/ 447623 w 843997"/>
                    <a:gd name="connsiteY5" fmla="*/ 410718 h 410718"/>
                    <a:gd name="connsiteX6" fmla="*/ 26142 w 843997"/>
                    <a:gd name="connsiteY6" fmla="*/ 379762 h 410718"/>
                    <a:gd name="connsiteX0" fmla="*/ 22632 w 843654"/>
                    <a:gd name="connsiteY0" fmla="*/ 384205 h 415161"/>
                    <a:gd name="connsiteX1" fmla="*/ 198845 w 843654"/>
                    <a:gd name="connsiteY1" fmla="*/ 165130 h 415161"/>
                    <a:gd name="connsiteX2" fmla="*/ 687001 w 843654"/>
                    <a:gd name="connsiteY2" fmla="*/ 823 h 415161"/>
                    <a:gd name="connsiteX3" fmla="*/ 832257 w 843654"/>
                    <a:gd name="connsiteY3" fmla="*/ 105599 h 415161"/>
                    <a:gd name="connsiteX4" fmla="*/ 834638 w 843654"/>
                    <a:gd name="connsiteY4" fmla="*/ 284192 h 415161"/>
                    <a:gd name="connsiteX5" fmla="*/ 444113 w 843654"/>
                    <a:gd name="connsiteY5" fmla="*/ 415161 h 415161"/>
                    <a:gd name="connsiteX6" fmla="*/ 22632 w 843654"/>
                    <a:gd name="connsiteY6" fmla="*/ 384205 h 415161"/>
                    <a:gd name="connsiteX0" fmla="*/ 22632 w 843654"/>
                    <a:gd name="connsiteY0" fmla="*/ 386809 h 417765"/>
                    <a:gd name="connsiteX1" fmla="*/ 198845 w 843654"/>
                    <a:gd name="connsiteY1" fmla="*/ 167734 h 417765"/>
                    <a:gd name="connsiteX2" fmla="*/ 687001 w 843654"/>
                    <a:gd name="connsiteY2" fmla="*/ 3427 h 417765"/>
                    <a:gd name="connsiteX3" fmla="*/ 832257 w 843654"/>
                    <a:gd name="connsiteY3" fmla="*/ 108203 h 417765"/>
                    <a:gd name="connsiteX4" fmla="*/ 834638 w 843654"/>
                    <a:gd name="connsiteY4" fmla="*/ 286796 h 417765"/>
                    <a:gd name="connsiteX5" fmla="*/ 444113 w 843654"/>
                    <a:gd name="connsiteY5" fmla="*/ 417765 h 417765"/>
                    <a:gd name="connsiteX6" fmla="*/ 22632 w 843654"/>
                    <a:gd name="connsiteY6" fmla="*/ 386809 h 417765"/>
                    <a:gd name="connsiteX0" fmla="*/ 22632 w 843654"/>
                    <a:gd name="connsiteY0" fmla="*/ 386289 h 417245"/>
                    <a:gd name="connsiteX1" fmla="*/ 198845 w 843654"/>
                    <a:gd name="connsiteY1" fmla="*/ 167214 h 417245"/>
                    <a:gd name="connsiteX2" fmla="*/ 687001 w 843654"/>
                    <a:gd name="connsiteY2" fmla="*/ 2907 h 417245"/>
                    <a:gd name="connsiteX3" fmla="*/ 832257 w 843654"/>
                    <a:gd name="connsiteY3" fmla="*/ 107683 h 417245"/>
                    <a:gd name="connsiteX4" fmla="*/ 834638 w 843654"/>
                    <a:gd name="connsiteY4" fmla="*/ 286276 h 417245"/>
                    <a:gd name="connsiteX5" fmla="*/ 444113 w 843654"/>
                    <a:gd name="connsiteY5" fmla="*/ 417245 h 417245"/>
                    <a:gd name="connsiteX6" fmla="*/ 22632 w 843654"/>
                    <a:gd name="connsiteY6" fmla="*/ 386289 h 417245"/>
                    <a:gd name="connsiteX0" fmla="*/ 24190 w 828543"/>
                    <a:gd name="connsiteY0" fmla="*/ 381512 h 417230"/>
                    <a:gd name="connsiteX1" fmla="*/ 183734 w 828543"/>
                    <a:gd name="connsiteY1" fmla="*/ 167199 h 417230"/>
                    <a:gd name="connsiteX2" fmla="*/ 671890 w 828543"/>
                    <a:gd name="connsiteY2" fmla="*/ 2892 h 417230"/>
                    <a:gd name="connsiteX3" fmla="*/ 817146 w 828543"/>
                    <a:gd name="connsiteY3" fmla="*/ 107668 h 417230"/>
                    <a:gd name="connsiteX4" fmla="*/ 819527 w 828543"/>
                    <a:gd name="connsiteY4" fmla="*/ 286261 h 417230"/>
                    <a:gd name="connsiteX5" fmla="*/ 429002 w 828543"/>
                    <a:gd name="connsiteY5" fmla="*/ 417230 h 417230"/>
                    <a:gd name="connsiteX6" fmla="*/ 24190 w 828543"/>
                    <a:gd name="connsiteY6" fmla="*/ 381512 h 417230"/>
                    <a:gd name="connsiteX0" fmla="*/ 39708 w 844061"/>
                    <a:gd name="connsiteY0" fmla="*/ 381512 h 417230"/>
                    <a:gd name="connsiteX1" fmla="*/ 199252 w 844061"/>
                    <a:gd name="connsiteY1" fmla="*/ 167199 h 417230"/>
                    <a:gd name="connsiteX2" fmla="*/ 687408 w 844061"/>
                    <a:gd name="connsiteY2" fmla="*/ 2892 h 417230"/>
                    <a:gd name="connsiteX3" fmla="*/ 832664 w 844061"/>
                    <a:gd name="connsiteY3" fmla="*/ 107668 h 417230"/>
                    <a:gd name="connsiteX4" fmla="*/ 835045 w 844061"/>
                    <a:gd name="connsiteY4" fmla="*/ 286261 h 417230"/>
                    <a:gd name="connsiteX5" fmla="*/ 444520 w 844061"/>
                    <a:gd name="connsiteY5" fmla="*/ 417230 h 417230"/>
                    <a:gd name="connsiteX6" fmla="*/ 39708 w 844061"/>
                    <a:gd name="connsiteY6" fmla="*/ 381512 h 4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" fmla="*/ 0 w 295275"/>
                    <a:gd name="connsiteY0" fmla="*/ 14005 h 264036"/>
                    <a:gd name="connsiteX1" fmla="*/ 295275 w 295275"/>
                    <a:gd name="connsiteY1" fmla="*/ 94967 h 264036"/>
                    <a:gd name="connsiteX2" fmla="*/ 128587 w 295275"/>
                    <a:gd name="connsiteY2" fmla="*/ 264036 h 264036"/>
                    <a:gd name="connsiteX3" fmla="*/ 0 w 295275"/>
                    <a:gd name="connsiteY3" fmla="*/ 14005 h 264036"/>
                    <a:gd name="connsiteX0" fmla="*/ 12492 w 307767"/>
                    <a:gd name="connsiteY0" fmla="*/ 14005 h 264036"/>
                    <a:gd name="connsiteX1" fmla="*/ 307767 w 307767"/>
                    <a:gd name="connsiteY1" fmla="*/ 94967 h 264036"/>
                    <a:gd name="connsiteX2" fmla="*/ 141079 w 307767"/>
                    <a:gd name="connsiteY2" fmla="*/ 264036 h 264036"/>
                    <a:gd name="connsiteX3" fmla="*/ 12492 w 307767"/>
                    <a:gd name="connsiteY3" fmla="*/ 14005 h 26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" fmla="*/ 712001 w 828682"/>
                    <a:gd name="connsiteY0" fmla="*/ 0 h 369677"/>
                    <a:gd name="connsiteX1" fmla="*/ 7 w 828682"/>
                    <a:gd name="connsiteY1" fmla="*/ 338138 h 369677"/>
                    <a:gd name="connsiteX2" fmla="*/ 828682 w 828682"/>
                    <a:gd name="connsiteY2" fmla="*/ 90488 h 369677"/>
                    <a:gd name="connsiteX3" fmla="*/ 712001 w 828682"/>
                    <a:gd name="connsiteY3" fmla="*/ 0 h 369677"/>
                    <a:gd name="connsiteX0" fmla="*/ 717397 w 834078"/>
                    <a:gd name="connsiteY0" fmla="*/ 0 h 369677"/>
                    <a:gd name="connsiteX1" fmla="*/ 5403 w 834078"/>
                    <a:gd name="connsiteY1" fmla="*/ 338138 h 369677"/>
                    <a:gd name="connsiteX2" fmla="*/ 834078 w 834078"/>
                    <a:gd name="connsiteY2" fmla="*/ 90488 h 369677"/>
                    <a:gd name="connsiteX3" fmla="*/ 717397 w 834078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12 h 369689"/>
                    <a:gd name="connsiteX1" fmla="*/ 5490 w 834165"/>
                    <a:gd name="connsiteY1" fmla="*/ 338150 h 369689"/>
                    <a:gd name="connsiteX2" fmla="*/ 834165 w 834165"/>
                    <a:gd name="connsiteY2" fmla="*/ 90500 h 369689"/>
                    <a:gd name="connsiteX3" fmla="*/ 717484 w 834165"/>
                    <a:gd name="connsiteY3" fmla="*/ 12 h 369689"/>
                    <a:gd name="connsiteX0" fmla="*/ 717484 w 834165"/>
                    <a:gd name="connsiteY0" fmla="*/ 12 h 377528"/>
                    <a:gd name="connsiteX1" fmla="*/ 5490 w 834165"/>
                    <a:gd name="connsiteY1" fmla="*/ 338150 h 377528"/>
                    <a:gd name="connsiteX2" fmla="*/ 834165 w 834165"/>
                    <a:gd name="connsiteY2" fmla="*/ 90500 h 377528"/>
                    <a:gd name="connsiteX3" fmla="*/ 717484 w 834165"/>
                    <a:gd name="connsiteY3" fmla="*/ 12 h 377528"/>
                    <a:gd name="connsiteX0" fmla="*/ 717484 w 834165"/>
                    <a:gd name="connsiteY0" fmla="*/ 12 h 368175"/>
                    <a:gd name="connsiteX1" fmla="*/ 5490 w 834165"/>
                    <a:gd name="connsiteY1" fmla="*/ 338150 h 368175"/>
                    <a:gd name="connsiteX2" fmla="*/ 834165 w 834165"/>
                    <a:gd name="connsiteY2" fmla="*/ 90500 h 368175"/>
                    <a:gd name="connsiteX3" fmla="*/ 717484 w 834165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8613 w 835294"/>
                    <a:gd name="connsiteY0" fmla="*/ 12 h 368175"/>
                    <a:gd name="connsiteX1" fmla="*/ 6619 w 835294"/>
                    <a:gd name="connsiteY1" fmla="*/ 338150 h 368175"/>
                    <a:gd name="connsiteX2" fmla="*/ 835294 w 835294"/>
                    <a:gd name="connsiteY2" fmla="*/ 90500 h 368175"/>
                    <a:gd name="connsiteX3" fmla="*/ 718613 w 835294"/>
                    <a:gd name="connsiteY3" fmla="*/ 12 h 368175"/>
                    <a:gd name="connsiteX0" fmla="*/ 718613 w 835294"/>
                    <a:gd name="connsiteY0" fmla="*/ 12 h 350841"/>
                    <a:gd name="connsiteX1" fmla="*/ 6619 w 835294"/>
                    <a:gd name="connsiteY1" fmla="*/ 338150 h 350841"/>
                    <a:gd name="connsiteX2" fmla="*/ 835294 w 835294"/>
                    <a:gd name="connsiteY2" fmla="*/ 90500 h 350841"/>
                    <a:gd name="connsiteX3" fmla="*/ 718613 w 835294"/>
                    <a:gd name="connsiteY3" fmla="*/ 12 h 35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89917" y="3459848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Kể chuyện về cuộc du lịch</a:t>
              </a:r>
            </a:p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h</a:t>
              </a:r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oặc cắm trại</a:t>
              </a:r>
              <a:endParaRPr lang="zh-CN" altLang="en-US" sz="3200" dirty="0"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1050327" y="3697030"/>
            <a:ext cx="3127023" cy="2678337"/>
            <a:chOff x="1334272" y="4012036"/>
            <a:chExt cx="2570251" cy="207435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272" y="4012036"/>
              <a:ext cx="2570251" cy="207435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037009" y="4594933"/>
              <a:ext cx="1529030" cy="98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Nhớ lại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kỉ niệm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4177350" y="2294452"/>
            <a:ext cx="3714769" cy="3228271"/>
            <a:chOff x="5473046" y="3517749"/>
            <a:chExt cx="2790786" cy="215419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56379">
              <a:off x="5473046" y="3517749"/>
              <a:ext cx="2669171" cy="215419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740363" y="4096600"/>
              <a:ext cx="2523469" cy="124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Ở đâu?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Khi nào? 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Đi cùng ai?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7982514" y="3473719"/>
            <a:ext cx="3559246" cy="2671599"/>
            <a:chOff x="7982514" y="3473719"/>
            <a:chExt cx="3310271" cy="267159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514" y="3473719"/>
              <a:ext cx="3310271" cy="26715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534423" y="4284180"/>
              <a:ext cx="275177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Có gì thú vị,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ấ</a:t>
              </a:r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 tượng?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85D97F1-13B5-455D-B391-FAA26FB4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52C0589-E526-441E-BB4E-3C664BD9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60" y="1087120"/>
            <a:ext cx="11669288" cy="51552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9084" y="-47297"/>
            <a:ext cx="222368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GỢI Ý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1554191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Giới thiệu về cuộc du lịch (cắm trại)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75" y="4590243"/>
            <a:ext cx="2025865" cy="2013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D4E37B-6DAF-42BB-BBCF-173FA76A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5" y="5582665"/>
            <a:ext cx="1150619" cy="1961279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2321074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2. Kể lại diễn biến của cuộc du lịch (cắm trại)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121564"/>
            <a:ext cx="9373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Chuẩn bị? Trên đường đi?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845906"/>
            <a:ext cx="93733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Khi đến nơi (cảm nhận bằng các giác quan về phong cảnh, con người…)?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944165" y="5169432"/>
            <a:ext cx="77489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3. Ấn tượng, kỉ niệm về chuyến đi</a:t>
            </a:r>
          </a:p>
        </p:txBody>
      </p:sp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995913"/>
            <a:ext cx="3623019" cy="2417233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9" y="3382018"/>
            <a:ext cx="3960225" cy="2642036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4" y="1958393"/>
            <a:ext cx="3402012" cy="2089047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NHÓM ĐÔI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8944" y="1826688"/>
            <a:ext cx="3670976" cy="2685514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215316" y="3374923"/>
            <a:ext cx="3994828" cy="2656226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8054716" y="1738322"/>
            <a:ext cx="3657169" cy="2529191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19E4F3-E0BF-46A8-91F2-9E7D650B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405635" y="230650"/>
            <a:ext cx="7509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TIÊU CHÍ ĐÁNH GIÁ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841250" y="2015353"/>
            <a:ext cx="2638167" cy="2590131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382961" y="3157421"/>
              <a:ext cx="1272586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Nội dung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665173" y="2077318"/>
            <a:ext cx="2638167" cy="2590131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42318" y="3268200"/>
              <a:ext cx="1415772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Giọng kể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240070" y="2015352"/>
            <a:ext cx="2638167" cy="2590131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8"/>
              <a:ext cx="1723549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Cử chỉ, điệu bộ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54140AB-C748-4C36-9FC4-71D20025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4762500"/>
            <a:ext cx="1150619" cy="19612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52A5DD-3619-477C-ACD8-4D92E13C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1656064"/>
            <a:ext cx="663868" cy="1131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CA889-6DBD-43C7-A754-8A48418F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64" y="346384"/>
            <a:ext cx="591947" cy="1008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27221A-7F27-44E0-A57C-5767A9B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00" y="4765504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D2606F-0965-4035-9EF4-C77A8EC2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8" y="359685"/>
            <a:ext cx="1567322" cy="2671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DD265B-F7D3-4EFC-A572-531EBC00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0" y="4404286"/>
            <a:ext cx="889393" cy="151600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TRƯỚC LỚP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48" y="1920240"/>
            <a:ext cx="3275750" cy="4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EF2035-B582-478E-9B05-719A5CEA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2"/>
          <a:stretch/>
        </p:blipFill>
        <p:spPr>
          <a:xfrm>
            <a:off x="2516558" y="1818423"/>
            <a:ext cx="7183572" cy="36482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3814274" y="2676780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Kể lại câu chuyện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814274" y="3839407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Xem bài tiếp theo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35489-2FDF-4D59-88A6-813299B77978}"/>
              </a:ext>
            </a:extLst>
          </p:cNvPr>
          <p:cNvSpPr txBox="1"/>
          <p:nvPr/>
        </p:nvSpPr>
        <p:spPr>
          <a:xfrm>
            <a:off x="747148" y="44560"/>
            <a:ext cx="34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DẶN DÒ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625DAC-A866-4EA9-9F5A-27112E0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7" y="1095702"/>
            <a:ext cx="2902175" cy="19935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EB03C0-3070-447B-A2B3-E238440D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87" y="478865"/>
            <a:ext cx="1567322" cy="267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D5E332-BC9A-4540-B8BE-DE711333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3" y="5461171"/>
            <a:ext cx="889393" cy="1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卡通幼儿园小学生竞选班干部自我介绍p.pptx"/>
  <p:tag name="ISPRING_ULTRA_SCORM_COURSE_ID" val="5617AE7E-5B6C-427A-9565-D33585D7BF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mym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mym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Vmym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V2ym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V2ym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+/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涂豆思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Widescreen</PresentationFormat>
  <Paragraphs>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UVN Hoa Dao</vt:lpstr>
      <vt:lpstr>逼格青春粗黑体简2.0</vt:lpstr>
      <vt:lpstr>UTM Avo</vt:lpstr>
      <vt:lpstr>UTM Erie Black</vt:lpstr>
      <vt:lpstr>方正流行体简体</vt:lpstr>
      <vt:lpstr>方正卡通简体</vt:lpstr>
      <vt:lpstr>Times New Roman</vt:lpstr>
      <vt:lpstr>微软雅黑</vt:lpstr>
      <vt:lpstr>等线</vt:lpstr>
      <vt:lpstr>Arial</vt:lpstr>
      <vt:lpstr>UVN Mang Cau Nang</vt:lpstr>
      <vt:lpstr>方正少儿_GBK</vt:lpstr>
      <vt:lpstr>涂豆思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4</dc:subject>
  <dc:creator/>
  <cp:lastModifiedBy/>
  <cp:revision>F04</cp:revision>
  <dcterms:created xsi:type="dcterms:W3CDTF">2018-05-21T16:04:02Z</dcterms:created>
  <dcterms:modified xsi:type="dcterms:W3CDTF">2022-04-01T17:21:53Z</dcterms:modified>
  <cp:version>F27</cp:version>
</cp:coreProperties>
</file>