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4" r:id="rId2"/>
  </p:sldMasterIdLst>
  <p:notesMasterIdLst>
    <p:notesMasterId r:id="rId21"/>
  </p:notesMasterIdLst>
  <p:sldIdLst>
    <p:sldId id="283" r:id="rId3"/>
    <p:sldId id="262" r:id="rId4"/>
    <p:sldId id="285" r:id="rId5"/>
    <p:sldId id="284" r:id="rId6"/>
    <p:sldId id="260" r:id="rId7"/>
    <p:sldId id="287" r:id="rId8"/>
    <p:sldId id="288" r:id="rId9"/>
    <p:sldId id="289" r:id="rId10"/>
    <p:sldId id="290" r:id="rId11"/>
    <p:sldId id="292" r:id="rId12"/>
    <p:sldId id="286" r:id="rId13"/>
    <p:sldId id="259" r:id="rId14"/>
    <p:sldId id="261" r:id="rId15"/>
    <p:sldId id="293" r:id="rId16"/>
    <p:sldId id="295" r:id="rId17"/>
    <p:sldId id="294" r:id="rId18"/>
    <p:sldId id="296" r:id="rId19"/>
    <p:sldId id="297" r:id="rId20"/>
  </p:sldIdLst>
  <p:sldSz cx="12192000" cy="6858000"/>
  <p:notesSz cx="6858000" cy="9144000"/>
  <p:embeddedFontLst>
    <p:embeddedFont>
      <p:font typeface="UTM Amerika Sans" panose="02040603050506020204" pitchFamily="18" charset="0"/>
      <p:regular r:id="rId22"/>
    </p:embeddedFont>
    <p:embeddedFont>
      <p:font typeface="UTM Showcard" panose="02040603050506020204" pitchFamily="18" charset="0"/>
      <p:regular r:id="rId23"/>
    </p:embeddedFont>
    <p:embeddedFont>
      <p:font typeface="UTM Beautiful Caps" panose="02040603050506020204" pitchFamily="18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UTM Kabel KT" panose="02040603050506020204" pitchFamily="18" charset="0"/>
      <p:regular r:id="rId27"/>
    </p:embeddedFont>
    <p:embeddedFont>
      <p:font typeface="UTM Cooper Black" panose="02040603050506020204" pitchFamily="18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UVN Banh Mi" pitchFamily="2" charset="0"/>
      <p:regular r:id="rId36"/>
    </p:embeddedFont>
    <p:embeddedFont>
      <p:font typeface="UVN Binh Duong" pitchFamily="2" charset="0"/>
      <p:regular r:id="rId37"/>
    </p:embeddedFont>
    <p:embeddedFont>
      <p:font typeface="Showcard Gothic" panose="04020904020102020604" pitchFamily="82" charset="0"/>
      <p:regular r:id="rId38"/>
    </p:embeddedFont>
  </p:embeddedFontLst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9" autoAdjust="0"/>
    <p:restoredTop sz="94660"/>
  </p:normalViewPr>
  <p:slideViewPr>
    <p:cSldViewPr snapToGrid="0">
      <p:cViewPr>
        <p:scale>
          <a:sx n="33" d="100"/>
          <a:sy n="33" d="100"/>
        </p:scale>
        <p:origin x="2482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gs" Target="tags/tag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568BD-D3E0-43A5-A00A-427788A0F8B1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61E66-2FFE-45AB-AE77-389374F9BB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75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694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1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1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4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4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48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amKTUT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281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3636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232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0054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7016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4762"/>
      </p:ext>
    </p:extLst>
  </p:cSld>
  <p:clrMapOvr>
    <a:masterClrMapping/>
  </p:clrMapOvr>
  <p:transition spd="med">
    <p:pull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9777"/>
      </p:ext>
    </p:extLst>
  </p:cSld>
  <p:clrMapOvr>
    <a:masterClrMapping/>
  </p:clrMapOvr>
  <p:transition spd="med">
    <p:pull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40067"/>
      </p:ext>
    </p:extLst>
  </p:cSld>
  <p:clrMapOvr>
    <a:masterClrMapping/>
  </p:clrMapOvr>
  <p:transition spd="med">
    <p:pull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66665"/>
      </p:ext>
    </p:extLst>
  </p:cSld>
  <p:clrMapOvr>
    <a:masterClrMapping/>
  </p:clrMapOvr>
  <p:transition spd="med">
    <p:pull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97719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374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2712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9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59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577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475780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8389" y="20751949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1" y="8483749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811" y="-16433651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3460" y="-16385246"/>
            <a:ext cx="1881378" cy="1625303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519001" y="8939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11" y="210567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4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9" r:id="rId4"/>
    <p:sldLayoutId id="2147483670" r:id="rId5"/>
    <p:sldLayoutId id="2147483671" r:id="rId6"/>
    <p:sldLayoutId id="2147483667" r:id="rId7"/>
    <p:sldLayoutId id="2147483673" r:id="rId8"/>
    <p:sldLayoutId id="2147483672" r:id="rId9"/>
  </p:sldLayoutIdLst>
  <p:transition spd="med"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22">
          <p15:clr>
            <a:srgbClr val="F26B43"/>
          </p15:clr>
        </p15:guide>
        <p15:guide id="2" pos="7257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31">
          <p15:clr>
            <a:srgbClr val="F26B43"/>
          </p15:clr>
        </p15:guide>
        <p15:guide id="6" orient="horz" pos="38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4995-DD08-4153-8EB1-82B22A0D793B}" type="datetimeFigureOut">
              <a:rPr lang="en-US" smtClean="0"/>
              <a:t>15/03/2022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17554-E1B5-4123-8DBE-972FFE9055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F1B673-F8F4-4717-B4FC-27C83753A59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5400" y="2070505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B4E837-5656-4BA6-99D5-EC677B8702A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436857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6B9C33C-8551-40CD-BD6A-D41301257C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800" y="-16480543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6E17210-288A-44A0-BE99-3CE1A56873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0471" y="-16432138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2316DD-C239-4EEB-BC47-A2463FBCA3B6}"/>
              </a:ext>
            </a:extLst>
          </p:cNvPr>
          <p:cNvSpPr txBox="1"/>
          <p:nvPr userDrawn="1"/>
        </p:nvSpPr>
        <p:spPr>
          <a:xfrm>
            <a:off x="2811990" y="889227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9F83BF-6B21-443B-A6C7-8A569D35AF9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0" y="2100985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pull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1d0c5d1722c2f6f35432f65b92b024">
            <a:extLst>
              <a:ext uri="{FF2B5EF4-FFF2-40B4-BE49-F238E27FC236}">
                <a16:creationId xmlns:a16="http://schemas.microsoft.com/office/drawing/2014/main" id="{11D9ED2C-5B18-429D-9755-F4E4D0831C24}"/>
              </a:ext>
            </a:extLst>
          </p:cNvPr>
          <p:cNvPicPr/>
          <p:nvPr/>
        </p:nvPicPr>
        <p:blipFill rotWithShape="1">
          <a:blip r:embed="rId2"/>
          <a:srcRect l="6560" r="6562"/>
          <a:stretch/>
        </p:blipFill>
        <p:spPr>
          <a:xfrm>
            <a:off x="-1" y="0"/>
            <a:ext cx="12192001" cy="7012858"/>
          </a:xfrm>
          <a:prstGeom prst="rect">
            <a:avLst/>
          </a:prstGeom>
        </p:spPr>
      </p:pic>
      <p:pic>
        <p:nvPicPr>
          <p:cNvPr id="12" name="图片 11" descr="fa1d0c5d1722c2f6f35432f65b92b024">
            <a:extLst>
              <a:ext uri="{FF2B5EF4-FFF2-40B4-BE49-F238E27FC236}">
                <a16:creationId xmlns:a16="http://schemas.microsoft.com/office/drawing/2014/main" id="{707E8466-6322-4954-A586-AD143A03289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9" b="46674" l="28698" r="74792"/>
                    </a14:imgEffect>
                  </a14:imgLayer>
                </a14:imgProps>
              </a:ext>
            </a:extLst>
          </a:blip>
          <a:srcRect l="28687" t="12495" r="24888" b="58711"/>
          <a:stretch/>
        </p:blipFill>
        <p:spPr>
          <a:xfrm>
            <a:off x="2766698" y="619124"/>
            <a:ext cx="7283156" cy="2713735"/>
          </a:xfrm>
          <a:prstGeom prst="rect">
            <a:avLst/>
          </a:prstGeom>
        </p:spPr>
      </p:pic>
      <p:pic>
        <p:nvPicPr>
          <p:cNvPr id="4" name="图片 5" descr="4e5089947edb385d8f20be472d99f8b0">
            <a:extLst>
              <a:ext uri="{FF2B5EF4-FFF2-40B4-BE49-F238E27FC236}">
                <a16:creationId xmlns:a16="http://schemas.microsoft.com/office/drawing/2014/main" id="{CFFBEBF2-E0BD-4238-83B7-4844947EA4FB}"/>
              </a:ext>
            </a:extLst>
          </p:cNvPr>
          <p:cNvPicPr/>
          <p:nvPr/>
        </p:nvPicPr>
        <p:blipFill>
          <a:blip r:embed="rId5"/>
          <a:srcRect l="57771" b="54805"/>
          <a:stretch>
            <a:fillRect/>
          </a:stretch>
        </p:blipFill>
        <p:spPr>
          <a:xfrm>
            <a:off x="4139660" y="2712968"/>
            <a:ext cx="1144763" cy="1410005"/>
          </a:xfrm>
          <a:prstGeom prst="rect">
            <a:avLst/>
          </a:prstGeom>
        </p:spPr>
      </p:pic>
      <p:pic>
        <p:nvPicPr>
          <p:cNvPr id="5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28678" y="4288880"/>
            <a:ext cx="3199564" cy="293196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09249" y="960364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Tiếng</a:t>
            </a:r>
            <a:r>
              <a:rPr lang="en-US" altLang="zh-CN" sz="8000" cap="all" dirty="0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Việt</a:t>
            </a:r>
            <a:endParaRPr lang="zh-CN" altLang="en-US" sz="8000" cap="all" dirty="0">
              <a:ln w="38100">
                <a:noFill/>
              </a:ln>
              <a:gradFill>
                <a:gsLst>
                  <a:gs pos="19000">
                    <a:schemeClr val="accent1">
                      <a:lumMod val="5000"/>
                      <a:lumOff val="95000"/>
                    </a:schemeClr>
                  </a:gs>
                  <a:gs pos="40000">
                    <a:srgbClr val="72D6FE"/>
                  </a:gs>
                  <a:gs pos="57000">
                    <a:srgbClr val="31C3FD"/>
                  </a:gs>
                  <a:gs pos="97000">
                    <a:srgbClr val="02A6E8"/>
                  </a:gs>
                </a:gsLst>
                <a:lin ang="5400000" scaled="1"/>
              </a:gra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C566-5D4A-4F55-A347-98376B88E3BA}"/>
              </a:ext>
            </a:extLst>
          </p:cNvPr>
          <p:cNvSpPr txBox="1"/>
          <p:nvPr/>
        </p:nvSpPr>
        <p:spPr>
          <a:xfrm>
            <a:off x="5971836" y="1883216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Lớp</a:t>
            </a:r>
            <a:r>
              <a:rPr lang="en-US" sz="6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 4</a:t>
            </a:r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9B80834A-E6EC-45FC-AAA1-83642DD33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" y="5240538"/>
            <a:ext cx="5844043" cy="16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561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200" y="680140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717" y="157852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923887" y="1356178"/>
            <a:ext cx="604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“Con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3078481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670432" y="3382509"/>
            <a:ext cx="525193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933136" y="3553199"/>
            <a:ext cx="4846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67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119008" y="1381495"/>
            <a:ext cx="4600405" cy="392552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793343" y="583517"/>
            <a:ext cx="450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9291271" y="1010724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103" y="1295602"/>
            <a:ext cx="48384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02.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Bài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nào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là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Kể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chuyện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?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783209" y="441835"/>
            <a:ext cx="7069081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73086" y="819545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1555730"/>
            <a:ext cx="643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283324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93134" y="3533397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31583" y="427413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93748" y="498970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2931"/>
              </p:ext>
            </p:extLst>
          </p:nvPr>
        </p:nvGraphicFramePr>
        <p:xfrm>
          <a:off x="144262" y="2107478"/>
          <a:ext cx="11828584" cy="43756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2861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5452416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795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882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795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80254" y="87859"/>
            <a:ext cx="11533730" cy="1816761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69072" y="186543"/>
            <a:ext cx="1055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Tóm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bảng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dung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truyện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kể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chủ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quả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06033" y="30772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031747"/>
            <a:ext cx="35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872654"/>
            <a:ext cx="35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450145" y="5825473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219692" y="1776640"/>
            <a:ext cx="5370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latin typeface="Arial" panose="020B0604020202020204" pitchFamily="34" charset="0"/>
              </a:rPr>
              <a:t> Ly </a:t>
            </a:r>
            <a:r>
              <a:rPr lang="en-US" altLang="en-US" sz="2400" b="1" dirty="0" err="1"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biển</a:t>
            </a:r>
            <a:r>
              <a:rPr lang="en-US" altLang="en-US" sz="2400" b="1" dirty="0">
                <a:latin typeface="Arial" panose="020B0604020202020204" pitchFamily="34" charset="0"/>
              </a:rPr>
              <a:t> hung </a:t>
            </a:r>
            <a:r>
              <a:rPr lang="en-US" altLang="en-US" sz="2400" b="1" dirty="0" err="1">
                <a:latin typeface="Arial" panose="020B0604020202020204" pitchFamily="34" charset="0"/>
              </a:rPr>
              <a:t>hãn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khiến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hắn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khuất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phục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979676" y="4891059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sĩ</a:t>
            </a:r>
            <a:r>
              <a:rPr lang="en-US" altLang="en-US" sz="2800" dirty="0"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cướp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biển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1" y="1410354"/>
            <a:ext cx="3965986" cy="307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4652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201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930295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727099" y="451645"/>
            <a:ext cx="57374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thickThin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11"/>
          <p:cNvSpPr txBox="1">
            <a:spLocks noChangeArrowheads="1"/>
          </p:cNvSpPr>
          <p:nvPr/>
        </p:nvSpPr>
        <p:spPr bwMode="auto">
          <a:xfrm>
            <a:off x="6380987" y="1697539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lòng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latin typeface="Arial" panose="020B0604020202020204" pitchFamily="34" charset="0"/>
              </a:rPr>
              <a:t>bé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latin typeface="Arial" panose="020B0604020202020204" pitchFamily="34" charset="0"/>
              </a:rPr>
              <a:t>Ga-vrốt </a:t>
            </a:r>
            <a:r>
              <a:rPr lang="en-US" altLang="en-US" sz="2400" b="1" dirty="0" err="1">
                <a:latin typeface="Arial" panose="020B0604020202020204" pitchFamily="34" charset="0"/>
              </a:rPr>
              <a:t>bất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chấp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hiểm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nguy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ngoài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lũy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nhặt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đạn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tế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quân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6197847" y="4818412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Ga-vrốt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smtClean="0">
                <a:latin typeface="Arial" panose="020B0604020202020204" pitchFamily="34" charset="0"/>
              </a:rPr>
              <a:t>Ăng-giôn-ra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Cuốc-phây-rắc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7" y="1989498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30760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" y="2136293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72" y="3806479"/>
            <a:ext cx="4693580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64391" y="299713"/>
            <a:ext cx="61318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747228" y="4246309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6588368" y="1581212"/>
            <a:ext cx="487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 </a:t>
            </a:r>
            <a:r>
              <a:rPr lang="en-US" altLang="en-US" sz="2800" b="1" dirty="0" err="1">
                <a:latin typeface="Arial" panose="020B0604020202020204" pitchFamily="34" charset="0"/>
              </a:rPr>
              <a:t>ngợi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Cô-péc-ních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</a:rPr>
              <a:t> Ga-li-</a:t>
            </a:r>
            <a:r>
              <a:rPr lang="en-US" altLang="en-US" sz="2800" b="1" dirty="0" err="1">
                <a:latin typeface="Arial" panose="020B0604020202020204" pitchFamily="34" charset="0"/>
              </a:rPr>
              <a:t>lê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dũng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</a:rPr>
              <a:t>kiên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trì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bảo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vệ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lí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732867" y="4940237"/>
            <a:ext cx="2818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smtClean="0">
                <a:latin typeface="Arial" panose="020B0604020202020204" pitchFamily="34" charset="0"/>
              </a:rPr>
              <a:t> Cô-péc-ních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Ga-li-</a:t>
            </a:r>
            <a:r>
              <a:rPr lang="en-US" altLang="en-US" sz="2800" dirty="0" err="1">
                <a:latin typeface="Arial" panose="020B0604020202020204" pitchFamily="34" charset="0"/>
              </a:rPr>
              <a:t>lê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28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617464" y="4935308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</a:rPr>
              <a:t>Con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sẻ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Nhân</a:t>
            </a: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vật</a:t>
            </a:r>
            <a:r>
              <a:rPr lang="en-US" altLang="en-US" sz="2800" dirty="0" smtClean="0">
                <a:latin typeface="Arial" panose="020B0604020202020204" pitchFamily="34" charset="0"/>
              </a:rPr>
              <a:t> “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Tôi</a:t>
            </a:r>
            <a:r>
              <a:rPr lang="en-US" altLang="en-US" sz="2800" dirty="0" smtClean="0">
                <a:latin typeface="Arial" panose="020B0604020202020204" pitchFamily="34" charset="0"/>
              </a:rPr>
              <a:t>”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544744" y="1702578"/>
            <a:ext cx="479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 </a:t>
            </a:r>
            <a:r>
              <a:rPr lang="en-US" altLang="en-US" b="1" dirty="0" err="1"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hành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dũng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cảm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xả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thân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cứu</a:t>
            </a:r>
            <a:r>
              <a:rPr lang="en-US" altLang="en-US" b="1" dirty="0">
                <a:latin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mẹ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sẻ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2169037" y="525496"/>
            <a:ext cx="22156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 smtClean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" y="1836684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33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64149"/>
              </p:ext>
            </p:extLst>
          </p:nvPr>
        </p:nvGraphicFramePr>
        <p:xfrm>
          <a:off x="306033" y="341310"/>
          <a:ext cx="11828584" cy="6166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7505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6887772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1121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12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75663" y="1585295"/>
            <a:ext cx="248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66146" y="2977967"/>
            <a:ext cx="25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82762" y="4221952"/>
            <a:ext cx="21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908145" y="5601565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208"/>
          <p:cNvSpPr txBox="1">
            <a:spLocks noChangeArrowheads="1"/>
          </p:cNvSpPr>
          <p:nvPr/>
        </p:nvSpPr>
        <p:spPr bwMode="auto">
          <a:xfrm>
            <a:off x="3059722" y="1437929"/>
            <a:ext cx="684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sĩ</a:t>
            </a:r>
            <a:r>
              <a:rPr lang="en-US" altLang="en-US" sz="2400" dirty="0">
                <a:latin typeface="Arial" panose="020B0604020202020204" pitchFamily="34" charset="0"/>
              </a:rPr>
              <a:t> Ly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cuộc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cướp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biển</a:t>
            </a:r>
            <a:r>
              <a:rPr lang="en-US" altLang="en-US" sz="2400" dirty="0">
                <a:latin typeface="Arial" panose="020B0604020202020204" pitchFamily="34" charset="0"/>
              </a:rPr>
              <a:t> hung </a:t>
            </a:r>
            <a:r>
              <a:rPr lang="en-US" altLang="en-US" sz="2400" dirty="0" err="1">
                <a:latin typeface="Arial" panose="020B0604020202020204" pitchFamily="34" charset="0"/>
              </a:rPr>
              <a:t>hãn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hắn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khuất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9638535" y="1622594"/>
            <a:ext cx="2498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solidFill>
                  <a:srgbClr val="1A893D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Tên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biển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11"/>
          <p:cNvSpPr txBox="1">
            <a:spLocks noChangeArrowheads="1"/>
          </p:cNvSpPr>
          <p:nvPr/>
        </p:nvSpPr>
        <p:spPr bwMode="auto">
          <a:xfrm>
            <a:off x="3059721" y="2839468"/>
            <a:ext cx="6578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err="1">
                <a:latin typeface="Arial" panose="020B0604020202020204" pitchFamily="34" charset="0"/>
              </a:rPr>
              <a:t>bé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smtClean="0">
                <a:latin typeface="Arial" panose="020B0604020202020204" pitchFamily="34" charset="0"/>
              </a:rPr>
              <a:t>Ga-vrốt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nguy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lũy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nhặt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quân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9670121" y="2793300"/>
            <a:ext cx="252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Ga-vrốt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smtClean="0">
                <a:solidFill>
                  <a:srgbClr val="1A893D"/>
                </a:solidFill>
                <a:latin typeface="Arial" panose="020B0604020202020204" pitchFamily="34" charset="0"/>
              </a:rPr>
              <a:t>Ăng-giôn-ra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Cuốc-phây-rắc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3070202" y="4140726"/>
            <a:ext cx="6557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Cô-péc-ních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endParaRPr lang="en-US" altLang="en-US" sz="24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</a:rPr>
              <a:t>Ga-li-</a:t>
            </a:r>
            <a:r>
              <a:rPr lang="en-US" altLang="en-US" sz="2400" dirty="0" err="1" smtClean="0">
                <a:latin typeface="Arial" panose="020B0604020202020204" pitchFamily="34" charset="0"/>
              </a:rPr>
              <a:t>lê</a:t>
            </a:r>
            <a:r>
              <a:rPr lang="en-US" altLang="en-US" sz="2400" dirty="0" smtClean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kiên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0" name="Text Box 249"/>
          <p:cNvSpPr txBox="1">
            <a:spLocks noChangeArrowheads="1"/>
          </p:cNvSpPr>
          <p:nvPr/>
        </p:nvSpPr>
        <p:spPr bwMode="auto">
          <a:xfrm>
            <a:off x="9673066" y="4148671"/>
            <a:ext cx="2662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Cô-péc-ních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A893D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Ga-li-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lê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3070202" y="5508970"/>
            <a:ext cx="5971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sẻ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52"/>
          <p:cNvSpPr txBox="1">
            <a:spLocks noChangeArrowheads="1"/>
          </p:cNvSpPr>
          <p:nvPr/>
        </p:nvSpPr>
        <p:spPr bwMode="auto">
          <a:xfrm>
            <a:off x="9748931" y="5396488"/>
            <a:ext cx="2057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sẻ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b="1" dirty="0" err="1" smtClean="0">
                <a:solidFill>
                  <a:srgbClr val="1A893D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 smtClean="0">
                <a:solidFill>
                  <a:srgbClr val="1A893D"/>
                </a:solidFill>
                <a:latin typeface="Arial" panose="020B0604020202020204" pitchFamily="34" charset="0"/>
              </a:rPr>
              <a:t>”</a:t>
            </a:r>
            <a:endParaRPr lang="en-US" altLang="en-US" sz="20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2509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600254"/>
            <a:ext cx="7847535" cy="5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0379-B859-4D62-BBFD-8A34BE15872A}"/>
              </a:ext>
            </a:extLst>
          </p:cNvPr>
          <p:cNvSpPr txBox="1"/>
          <p:nvPr/>
        </p:nvSpPr>
        <p:spPr>
          <a:xfrm>
            <a:off x="4225812" y="1290935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7030A0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60683" y="3162936"/>
            <a:ext cx="4274088" cy="428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8246945" y="134886"/>
            <a:ext cx="3374547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8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E2C0C1D-8A94-4F77-9DAA-34D31F09B5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1831" y="0"/>
            <a:ext cx="7120886" cy="6986188"/>
          </a:xfrm>
          <a:prstGeom prst="rect">
            <a:avLst/>
          </a:prstGeom>
        </p:spPr>
      </p:pic>
      <p:pic>
        <p:nvPicPr>
          <p:cNvPr id="13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4847439" y="4494361"/>
            <a:ext cx="2958532" cy="2412050"/>
          </a:xfrm>
          <a:prstGeom prst="rect">
            <a:avLst/>
          </a:prstGeom>
        </p:spPr>
      </p:pic>
      <p:pic>
        <p:nvPicPr>
          <p:cNvPr id="14" name="图片 6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1D48E16F-5837-470D-8D2A-8A848523ED0E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338" y="580487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8DCF1B-5881-4B0B-8855-D858294FA0D9}"/>
              </a:ext>
            </a:extLst>
          </p:cNvPr>
          <p:cNvSpPr txBox="1"/>
          <p:nvPr/>
        </p:nvSpPr>
        <p:spPr>
          <a:xfrm>
            <a:off x="2783405" y="2366633"/>
            <a:ext cx="7086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8000" b="1" cap="all" dirty="0">
                <a:ln w="38100">
                  <a:noFill/>
                </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29000">
                      <a:srgbClr val="3FFF96"/>
                    </a:gs>
                    <a:gs pos="52000">
                      <a:srgbClr val="00DA63"/>
                    </a:gs>
                    <a:gs pos="83000">
                      <a:srgbClr val="009242"/>
                    </a:gs>
                  </a:gsLst>
                  <a:lin ang="5400000" scaled="1"/>
                </a:gradFill>
                <a:latin typeface="UTM Showcard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</a:rPr>
              <a:t>ÔN TẬP  </a:t>
            </a:r>
          </a:p>
          <a:p>
            <a:pPr algn="ctr"/>
            <a:r>
              <a:rPr lang="en-GB" sz="4000" b="1" cap="all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Tuần</a:t>
            </a:r>
            <a:r>
              <a:rPr lang="en-GB" sz="4000" b="1" cap="all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28 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– </a:t>
            </a:r>
            <a:r>
              <a:rPr lang="en-GB" sz="4000" b="1" cap="all" dirty="0" err="1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Tiết</a:t>
            </a:r>
            <a:r>
              <a:rPr lang="en-GB" sz="4000" b="1" cap="all" dirty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GB" sz="4000" b="1" cap="all" dirty="0" smtClean="0">
                <a:ln w="38100">
                  <a:noFill/>
                </a:ln>
                <a:solidFill>
                  <a:srgbClr val="C00000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5</a:t>
            </a:r>
            <a:endParaRPr lang="en-GB" sz="4000" b="1" cap="all" dirty="0">
              <a:ln w="38100">
                <a:noFill/>
              </a:ln>
              <a:solidFill>
                <a:srgbClr val="C00000"/>
              </a:solidFill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94" y="1469877"/>
            <a:ext cx="3732081" cy="31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2815306" y="1176055"/>
            <a:ext cx="7663566" cy="288489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圆角矩形 27">
            <a:extLst>
              <a:ext uri="{FF2B5EF4-FFF2-40B4-BE49-F238E27FC236}">
                <a16:creationId xmlns:a16="http://schemas.microsoft.com/office/drawing/2014/main" id="{DE237999-ACFC-4F17-A1AE-AB70EBA9B236}"/>
              </a:ext>
            </a:extLst>
          </p:cNvPr>
          <p:cNvSpPr/>
          <p:nvPr/>
        </p:nvSpPr>
        <p:spPr>
          <a:xfrm>
            <a:off x="745542" y="1707408"/>
            <a:ext cx="1819619" cy="1863244"/>
          </a:xfrm>
          <a:prstGeom prst="roundRect">
            <a:avLst>
              <a:gd name="adj" fmla="val 127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42D55A52-5C9B-4834-A3D7-B8A6762EDC32}"/>
              </a:ext>
            </a:extLst>
          </p:cNvPr>
          <p:cNvGrpSpPr/>
          <p:nvPr/>
        </p:nvGrpSpPr>
        <p:grpSpPr>
          <a:xfrm>
            <a:off x="2285716" y="2334982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B02F1239-F37D-4F4D-AE28-2A76B6F1C88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14B4090A-B041-480D-938D-D1BE5C331ED9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空心弧 16">
              <a:extLst>
                <a:ext uri="{FF2B5EF4-FFF2-40B4-BE49-F238E27FC236}">
                  <a16:creationId xmlns:a16="http://schemas.microsoft.com/office/drawing/2014/main" id="{4955B3BF-B302-46A5-8E59-84E36469644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73404352-3BED-4716-B944-CD62C51AD83F}"/>
              </a:ext>
            </a:extLst>
          </p:cNvPr>
          <p:cNvGrpSpPr/>
          <p:nvPr/>
        </p:nvGrpSpPr>
        <p:grpSpPr>
          <a:xfrm>
            <a:off x="2285716" y="2846598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12" name="椭圆 18">
              <a:extLst>
                <a:ext uri="{FF2B5EF4-FFF2-40B4-BE49-F238E27FC236}">
                  <a16:creationId xmlns:a16="http://schemas.microsoft.com/office/drawing/2014/main" id="{FA2E1C09-3BCC-4B64-A0F1-3F56A69F35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0A2EA523-3DA0-4BE4-A7B2-D894A590F396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空心弧 22">
              <a:extLst>
                <a:ext uri="{FF2B5EF4-FFF2-40B4-BE49-F238E27FC236}">
                  <a16:creationId xmlns:a16="http://schemas.microsoft.com/office/drawing/2014/main" id="{69ECD27C-6AE9-4097-8558-D01578A3E6D3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988038" y="2125786"/>
            <a:ext cx="1483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 smtClean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01</a:t>
            </a:r>
            <a:r>
              <a:rPr lang="en-US" altLang="zh-CN" sz="8000" dirty="0" smtClean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1471422" y="283432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9651" y="1616946"/>
            <a:ext cx="6867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Ôn</a:t>
            </a:r>
            <a:r>
              <a:rPr lang="en-US" sz="6000" b="1" dirty="0" smtClean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và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học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thuộc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lòng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6943822" y="3098058"/>
            <a:ext cx="4274088" cy="42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 descr="H:\文件4\lj\包图网\小报\小报素材\lj下载\种花种树\12.png">
            <a:extLst>
              <a:ext uri="{FF2B5EF4-FFF2-40B4-BE49-F238E27FC236}">
                <a16:creationId xmlns:a16="http://schemas.microsoft.com/office/drawing/2014/main" id="{53C0F688-D7EC-4A74-B73F-D62FA7BE34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627710" y="640080"/>
            <a:ext cx="7350930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圆角矩形 27">
            <a:extLst>
              <a:ext uri="{FF2B5EF4-FFF2-40B4-BE49-F238E27FC236}">
                <a16:creationId xmlns:a16="http://schemas.microsoft.com/office/drawing/2014/main" id="{743579BD-E03E-4517-9799-913D81ABACE2}"/>
              </a:ext>
            </a:extLst>
          </p:cNvPr>
          <p:cNvSpPr/>
          <p:nvPr/>
        </p:nvSpPr>
        <p:spPr>
          <a:xfrm>
            <a:off x="213361" y="1997077"/>
            <a:ext cx="4157238" cy="340035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AA0B60DB-0D1C-4BBE-B2BE-4B68A3075A6C}"/>
              </a:ext>
            </a:extLst>
          </p:cNvPr>
          <p:cNvGrpSpPr/>
          <p:nvPr/>
        </p:nvGrpSpPr>
        <p:grpSpPr>
          <a:xfrm>
            <a:off x="4115101" y="2788533"/>
            <a:ext cx="715010" cy="251460"/>
            <a:chOff x="4985958" y="3165905"/>
            <a:chExt cx="715010" cy="251460"/>
          </a:xfrm>
        </p:grpSpPr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ABBA0293-31B0-497A-B12F-4754E25278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37871F-BEB5-42C4-B68E-4A48B2825932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F0C8A97-FCD0-4F59-977D-E74CD42C5E71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0E0CEE26-4AF8-4664-9429-E945D8021CE3}"/>
              </a:ext>
            </a:extLst>
          </p:cNvPr>
          <p:cNvGrpSpPr/>
          <p:nvPr/>
        </p:nvGrpSpPr>
        <p:grpSpPr>
          <a:xfrm>
            <a:off x="4115101" y="3300149"/>
            <a:ext cx="715010" cy="251460"/>
            <a:chOff x="4985958" y="3165905"/>
            <a:chExt cx="715010" cy="251460"/>
          </a:xfrm>
        </p:grpSpPr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47374391-BAC6-4B67-9861-17F26E66E641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6555BC42-84C4-40D2-BFFC-895121BA011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空心弧 14">
              <a:extLst>
                <a:ext uri="{FF2B5EF4-FFF2-40B4-BE49-F238E27FC236}">
                  <a16:creationId xmlns:a16="http://schemas.microsoft.com/office/drawing/2014/main" id="{639FE837-3A9E-4960-81C3-0734FDEE297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7FD25C2-449E-4F74-AFAE-C5124295D449}"/>
              </a:ext>
            </a:extLst>
          </p:cNvPr>
          <p:cNvGrpSpPr/>
          <p:nvPr/>
        </p:nvGrpSpPr>
        <p:grpSpPr>
          <a:xfrm>
            <a:off x="4115101" y="3811764"/>
            <a:ext cx="715010" cy="251460"/>
            <a:chOff x="4985958" y="3165905"/>
            <a:chExt cx="715010" cy="251460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5064DB4-5470-4B3E-A6BF-491D5ABCE15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7">
              <a:extLst>
                <a:ext uri="{FF2B5EF4-FFF2-40B4-BE49-F238E27FC236}">
                  <a16:creationId xmlns:a16="http://schemas.microsoft.com/office/drawing/2014/main" id="{2EDCF537-ED82-4E05-91D6-4A37875BAB7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9F44EEAE-5E80-4CFD-A884-7ADDD13F9B6F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AA6528D1-9EAC-4341-9F95-475BF65A9F2B}"/>
              </a:ext>
            </a:extLst>
          </p:cNvPr>
          <p:cNvGrpSpPr/>
          <p:nvPr/>
        </p:nvGrpSpPr>
        <p:grpSpPr>
          <a:xfrm>
            <a:off x="4115101" y="4439287"/>
            <a:ext cx="715010" cy="251460"/>
            <a:chOff x="4985958" y="3165905"/>
            <a:chExt cx="715010" cy="251460"/>
          </a:xfrm>
        </p:grpSpPr>
        <p:sp>
          <p:nvSpPr>
            <p:cNvPr id="18" name="椭圆 20">
              <a:extLst>
                <a:ext uri="{FF2B5EF4-FFF2-40B4-BE49-F238E27FC236}">
                  <a16:creationId xmlns:a16="http://schemas.microsoft.com/office/drawing/2014/main" id="{9663C2CB-2FFD-4A53-9EE1-6D26D27D7466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701C751B-A519-4ADF-99B4-2B465CB56C11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空心弧 22">
              <a:extLst>
                <a:ext uri="{FF2B5EF4-FFF2-40B4-BE49-F238E27FC236}">
                  <a16:creationId xmlns:a16="http://schemas.microsoft.com/office/drawing/2014/main" id="{8D1124BF-E285-47F7-8DE5-91DE441F04B7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64769" y="1135021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图片 34" descr="H:\文件4\lj\包图网\小报\小报素材\lj下载\种花种树\14.png">
            <a:extLst>
              <a:ext uri="{FF2B5EF4-FFF2-40B4-BE49-F238E27FC236}">
                <a16:creationId xmlns:a16="http://schemas.microsoft.com/office/drawing/2014/main" id="{9B3D253F-BED5-4D91-8631-4287D4F0E2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6560" y="1"/>
            <a:ext cx="2929191" cy="15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7" descr="H:\文件4\lj\包图网\小报\小报素材\lj下载\种花种树\14.png">
            <a:extLst>
              <a:ext uri="{FF2B5EF4-FFF2-40B4-BE49-F238E27FC236}">
                <a16:creationId xmlns:a16="http://schemas.microsoft.com/office/drawing/2014/main" id="{B0B42575-5FAE-496E-A4C0-10134C397A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9F33AE-206F-4986-9E1A-1F7DBEAFDF19}"/>
              </a:ext>
            </a:extLst>
          </p:cNvPr>
          <p:cNvSpPr txBox="1"/>
          <p:nvPr/>
        </p:nvSpPr>
        <p:spPr>
          <a:xfrm>
            <a:off x="-9647" y="2621704"/>
            <a:ext cx="43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Kabel KT" panose="02040603050506020204" pitchFamily="18" charset="0"/>
              </a:rPr>
              <a:t>CHỦ ĐIỂM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6413E-2743-486E-AA7D-E809429F6450}"/>
              </a:ext>
            </a:extLst>
          </p:cNvPr>
          <p:cNvSpPr txBox="1"/>
          <p:nvPr/>
        </p:nvSpPr>
        <p:spPr>
          <a:xfrm>
            <a:off x="213361" y="3339949"/>
            <a:ext cx="397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NHỮNG NGƯỜI</a:t>
            </a:r>
          </a:p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QUẢ CẢM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UTM Kabel K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1871206"/>
            <a:ext cx="670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图片 28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C9E46999-8F43-4653-8F6F-2AF625F206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066" y="88321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314872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84817" y="384887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23266" y="458961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85431" y="5305179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-344973" y="4292166"/>
            <a:ext cx="3287466" cy="32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4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817" y="282140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562" y="152275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26717" y="742945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1" y="2668193"/>
            <a:ext cx="3965986" cy="30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407877" y="3034733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703665" y="3502139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8154" y="611152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28" y="88864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036841" y="935871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 </a:t>
            </a:r>
            <a:r>
              <a:rPr lang="vi-V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 về tiểu đội xe không </a:t>
            </a:r>
            <a:r>
              <a:rPr lang="vi-VN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: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AA249-6923-40F2-9D49-603A3831303D}"/>
              </a:ext>
            </a:extLst>
          </p:cNvPr>
          <p:cNvGrpSpPr/>
          <p:nvPr/>
        </p:nvGrpSpPr>
        <p:grpSpPr>
          <a:xfrm>
            <a:off x="187107" y="3405595"/>
            <a:ext cx="3150211" cy="2983482"/>
            <a:chOff x="3491922" y="1256896"/>
            <a:chExt cx="4788665" cy="4981574"/>
          </a:xfrm>
        </p:grpSpPr>
        <p:pic>
          <p:nvPicPr>
            <p:cNvPr id="8" name="Picture 7" descr="A toy figurine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4D560DF7-FCB3-402C-80C9-06424709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22" y="1256896"/>
              <a:ext cx="4788665" cy="4981574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F021457-6140-4BFE-8B6E-8481E02A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441" y="1467992"/>
              <a:ext cx="934314" cy="700736"/>
            </a:xfrm>
            <a:prstGeom prst="rect">
              <a:avLst/>
            </a:prstGeom>
          </p:spPr>
        </p:pic>
      </p:grpSp>
      <p:sp>
        <p:nvSpPr>
          <p:cNvPr id="11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3337318" y="3532021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588328" y="3722429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8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8741" y="294629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3000" y="1529776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366068" y="850181"/>
            <a:ext cx="78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062550"/>
            <a:ext cx="736777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675689"/>
            <a:ext cx="3798277" cy="27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24222" y="3252957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123" y="65804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674" y="-108083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85452" y="1102455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“Ga-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049084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996697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824222" y="4464103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17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1" y="522288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35" y="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03390" y="966698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</a:t>
            </a:r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!”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1" y="2908341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887264" y="3821199"/>
            <a:ext cx="4801832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072598" y="4288605"/>
            <a:ext cx="443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4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5A739"/>
      </a:accent1>
      <a:accent2>
        <a:srgbClr val="8AD926"/>
      </a:accent2>
      <a:accent3>
        <a:srgbClr val="FF9215"/>
      </a:accent3>
      <a:accent4>
        <a:srgbClr val="05AEF8"/>
      </a:accent4>
      <a:accent5>
        <a:srgbClr val="007534"/>
      </a:accent5>
      <a:accent6>
        <a:srgbClr val="768394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641</Words>
  <Application>Microsoft Office PowerPoint</Application>
  <PresentationFormat>Widescreen</PresentationFormat>
  <Paragraphs>112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UTM Amerika Sans</vt:lpstr>
      <vt:lpstr>UTM Showcard</vt:lpstr>
      <vt:lpstr>UTM Beautiful Caps</vt:lpstr>
      <vt:lpstr>Calibri Light</vt:lpstr>
      <vt:lpstr>小单纯体</vt:lpstr>
      <vt:lpstr>UTM Kabel KT</vt:lpstr>
      <vt:lpstr>Times New Roman</vt:lpstr>
      <vt:lpstr>UTM Cooper Black</vt:lpstr>
      <vt:lpstr>Calibri</vt:lpstr>
      <vt:lpstr>微软雅黑</vt:lpstr>
      <vt:lpstr>UVN Banh Mi</vt:lpstr>
      <vt:lpstr>等线</vt:lpstr>
      <vt:lpstr>Arial</vt:lpstr>
      <vt:lpstr>方正黑体简体</vt:lpstr>
      <vt:lpstr>UVN Binh Duong</vt:lpstr>
      <vt:lpstr>Showcard Gothic</vt:lpstr>
      <vt:lpstr>主题5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董 许</dc:creator>
  <cp:lastModifiedBy>User</cp:lastModifiedBy>
  <cp:revision>D03</cp:revision>
  <dcterms:created xsi:type="dcterms:W3CDTF">2019-04-01T02:51:35Z</dcterms:created>
  <dcterms:modified xsi:type="dcterms:W3CDTF">2022-03-14T17:11:53Z</dcterms:modified>
  <cp:version>D36</cp:version>
</cp:coreProperties>
</file>