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76" r:id="rId4"/>
    <p:sldId id="259" r:id="rId5"/>
    <p:sldId id="262" r:id="rId6"/>
    <p:sldId id="263" r:id="rId7"/>
    <p:sldId id="285" r:id="rId8"/>
    <p:sldId id="286" r:id="rId9"/>
    <p:sldId id="287" r:id="rId10"/>
    <p:sldId id="288" r:id="rId11"/>
    <p:sldId id="272" r:id="rId12"/>
    <p:sldId id="273" r:id="rId13"/>
    <p:sldId id="258" r:id="rId14"/>
    <p:sldId id="289" r:id="rId15"/>
    <p:sldId id="290" r:id="rId16"/>
    <p:sldId id="292" r:id="rId17"/>
    <p:sldId id="291" r:id="rId18"/>
    <p:sldId id="294" r:id="rId19"/>
    <p:sldId id="266" r:id="rId20"/>
    <p:sldId id="295" r:id="rId21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16529"/>
    <a:srgbClr val="BADAA6"/>
    <a:srgbClr val="A6D08C"/>
    <a:srgbClr val="309065"/>
    <a:srgbClr val="F6BB00"/>
    <a:srgbClr val="FF0066"/>
    <a:srgbClr val="FFE5FF"/>
    <a:srgbClr val="FFCCFF"/>
    <a:srgbClr val="F49DB1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660"/>
  </p:normalViewPr>
  <p:slideViewPr>
    <p:cSldViewPr snapToGrid="0">
      <p:cViewPr varScale="1">
        <p:scale>
          <a:sx n="81" d="100"/>
          <a:sy n="81" d="100"/>
        </p:scale>
        <p:origin x="749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363BE1-118B-46D7-B2FE-6BAC68F9873C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8D034D-71DD-4137-A47D-A36A6A3170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3868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D034D-71DD-4137-A47D-A36A6A31705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35768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D034D-71DD-4137-A47D-A36A6A317057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2883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D034D-71DD-4137-A47D-A36A6A317057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96983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D034D-71DD-4137-A47D-A36A6A317057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61082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D034D-71DD-4137-A47D-A36A6A317057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52082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D034D-71DD-4137-A47D-A36A6A317057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86050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D034D-71DD-4137-A47D-A36A6A317057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46467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D034D-71DD-4137-A47D-A36A6A317057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41274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D034D-71DD-4137-A47D-A36A6A317057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10467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D034D-71DD-4137-A47D-A36A6A317057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77663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D034D-71DD-4137-A47D-A36A6A317057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72280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D034D-71DD-4137-A47D-A36A6A31705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63380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D034D-71DD-4137-A47D-A36A6A317057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558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D034D-71DD-4137-A47D-A36A6A317057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84759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mtClean="0"/>
              <a:t>Bấm</a:t>
            </a:r>
            <a:r>
              <a:rPr lang="en-US" altLang="zh-CN" baseline="0" smtClean="0"/>
              <a:t> vào cánh hoa để đến slide luyện đọc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D034D-71DD-4137-A47D-A36A6A317057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58145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D034D-71DD-4137-A47D-A36A6A317057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35178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D034D-71DD-4137-A47D-A36A6A317057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11916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D034D-71DD-4137-A47D-A36A6A317057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68761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D034D-71DD-4137-A47D-A36A6A317057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89987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D034D-71DD-4137-A47D-A36A6A317057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6876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E7565B-FFD0-46B1-96C2-0C77FDBC1F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505B242-D0CF-4055-8121-39C69B1E1A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056A9F-B833-4B92-B82D-39B93FC3D6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E84E8E-BD9E-4970-892D-BED4DFF740F1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E75124-D308-4275-BD7A-1D4CACEC9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3E052C9-87AD-49EB-BD35-7009C7020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B1E1D2-1549-4866-BE7C-AA6591690C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6613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56749A-3AFE-4B6B-AFCE-3F86BB802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3F74A38-1936-434F-9F83-1D5C948748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F6CB33-9144-4419-A053-B7AA74E647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E84E8E-BD9E-4970-892D-BED4DFF740F1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1977AED-C444-479B-9713-E34522C1E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9AAB9A-30E5-40AA-AE35-6C952F4C3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B1E1D2-1549-4866-BE7C-AA6591690C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60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CABC24E-79A4-44B4-A4F3-07DECDA61A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EF64649-013C-4C95-A681-D72EC577A0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492398F-A9A6-451B-A0F9-E2F9826144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E84E8E-BD9E-4970-892D-BED4DFF740F1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FABE167-6B10-49A8-AA6F-200123897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EABD3D7-9E17-4B05-AC78-E0EBDD30F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B1E1D2-1549-4866-BE7C-AA6591690C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1097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FE1606-9C54-4FBE-BA5D-9064E14CD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BFD179-FF71-41BD-B4D8-D60E7D86AF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6F6C3B-8382-4B0F-84DB-4767F9CC4C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E84E8E-BD9E-4970-892D-BED4DFF740F1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EEF6F34-62C1-4D21-8054-BE6E14DFF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B52E179-D998-4EE9-8FFD-A3E2DC0B9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B1E1D2-1549-4866-BE7C-AA6591690C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0563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6C456A6-0DA0-40C1-A730-2BF0B0F5B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A169286-747E-4911-ACD8-D0804D444B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DA1D0CD-ED43-4504-8BD8-F062419791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E84E8E-BD9E-4970-892D-BED4DFF740F1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22A034-E4C8-4309-9D67-30C8CC6AE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EA91499-10CE-45DA-89AF-D3172ED6F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B1E1D2-1549-4866-BE7C-AA6591690C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4660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AC4F6A-6475-4C6D-82F4-920B56566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CC3898E-4D20-4167-A6CB-0D9B36F84B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E9D84E2-F289-4EA4-A15D-030C3DCED9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F5F1310-02A0-4A1E-870F-F26CB8A89B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E84E8E-BD9E-4970-892D-BED4DFF740F1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8B255B-BBD4-4E39-88E8-66C1CFB7B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FCB2039-8764-424C-B364-A28B49D29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B1E1D2-1549-4866-BE7C-AA6591690C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51895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E47AA0-C40F-40FC-BC53-A96258DC7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FD3B709-D513-4039-A9D7-55D38C0372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45E1E35-0784-4424-B355-154D5C6E6B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DDD0E15-B952-4346-ABEA-B47778E85A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7F93CD2-4856-46AC-84F3-2CD64DEBCA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DF51BF7-9B7E-45D9-AE10-DF98505F2E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E84E8E-BD9E-4970-892D-BED4DFF740F1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370963E-B5E4-4F74-AE85-52C9FCD27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7264732-1075-4315-A0D5-782F43E93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B1E1D2-1549-4866-BE7C-AA6591690C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3685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51DD84-B459-4247-809C-E75B431C6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F652BED-A42F-4941-8D9F-B300470B36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E84E8E-BD9E-4970-892D-BED4DFF740F1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A33875E-EEB5-474D-A07C-A3CD9841E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54E34AF-15F3-4526-9A57-9A245B860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B1E1D2-1549-4866-BE7C-AA6591690C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9784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67BCC98-0B2F-404B-8369-2745FF9625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E84E8E-BD9E-4970-892D-BED4DFF740F1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2864F0B-0A7B-4FA6-B3B6-A820BC4F0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FCC7EF9-917F-49D8-9716-BD38AD8C4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B1E1D2-1549-4866-BE7C-AA6591690CB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TextBox 4"/>
          <p:cNvSpPr txBox="1"/>
          <p:nvPr userDrawn="1"/>
        </p:nvSpPr>
        <p:spPr>
          <a:xfrm>
            <a:off x="11353800" y="0"/>
            <a:ext cx="1201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UTM Avo" panose="02040603050506020204" pitchFamily="18" charset="0"/>
              </a:rPr>
              <a:t>KTUTS</a:t>
            </a:r>
            <a:endParaRPr lang="en-US" sz="1800">
              <a:solidFill>
                <a:schemeClr val="accent5">
                  <a:lumMod val="20000"/>
                  <a:lumOff val="80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3229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D5306B-4781-4160-9917-ACD098DAB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414CDD6-89BF-4E4A-9CF4-427C7E9E0D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65E1BF4-B01F-4E0F-9023-E2C465D2BF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B7B3DEF-EB59-4EAD-A7AF-C45643BAD6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E84E8E-BD9E-4970-892D-BED4DFF740F1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445645D-C63C-42EA-9F2B-BC5A8AC0F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AF69F27-88A4-4119-A98A-90CA43FDB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B1E1D2-1549-4866-BE7C-AA6591690C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7338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02D898-8241-41D2-814A-9D40A36CA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CBFBE16-FC8C-4886-BC1D-CB8C393BE7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F95B908-4136-4DB6-A55F-B2311C2843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CF28717-DFBC-48B3-AE3B-AD099D734B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E84E8E-BD9E-4970-892D-BED4DFF740F1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6F47C19-DC75-499E-9729-F20443062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436D7ED-9418-41C1-801D-46207AD14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B1E1D2-1549-4866-BE7C-AA6591690C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6528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teamKTUTS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BFF1B673-F8F4-4717-B4FC-27C83753A59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72010" y="21640800"/>
            <a:ext cx="1881378" cy="162530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12B4E837-5656-4BA6-99D5-EC677B8702A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90" y="9372600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86B9C33C-8551-40CD-BD6A-D41301257CA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5590" y="-15544800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36E17210-288A-44A0-BE99-3CE1A568735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97081" y="-15496395"/>
            <a:ext cx="1881378" cy="16253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02316DD-C239-4EEB-BC47-A2463FBCA3B6}"/>
              </a:ext>
            </a:extLst>
          </p:cNvPr>
          <p:cNvSpPr txBox="1"/>
          <p:nvPr userDrawn="1"/>
        </p:nvSpPr>
        <p:spPr>
          <a:xfrm>
            <a:off x="2880780" y="98280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179F83BF-6B21-443B-A6C7-8A569D35AF9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7990" y="219456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465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3" Type="http://schemas.microsoft.com/office/2007/relationships/media" Target="../media/media1.mp3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10" Type="http://schemas.openxmlformats.org/officeDocument/2006/relationships/image" Target="../media/image3.png"/><Relationship Id="rId4" Type="http://schemas.openxmlformats.org/officeDocument/2006/relationships/audio" Target="../media/media1.mp3"/><Relationship Id="rId9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slide" Target="slide4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6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7.png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7" Type="http://schemas.openxmlformats.org/officeDocument/2006/relationships/image" Target="../media/image5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4.jp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image" Target="../media/image13.png"/><Relationship Id="rId3" Type="http://schemas.openxmlformats.org/officeDocument/2006/relationships/image" Target="../media/image2.jpg"/><Relationship Id="rId7" Type="http://schemas.openxmlformats.org/officeDocument/2006/relationships/image" Target="../media/image11.png"/><Relationship Id="rId12" Type="http://schemas.openxmlformats.org/officeDocument/2006/relationships/slide" Target="slide6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11" Type="http://schemas.openxmlformats.org/officeDocument/2006/relationships/slide" Target="slide8.xml"/><Relationship Id="rId5" Type="http://schemas.openxmlformats.org/officeDocument/2006/relationships/image" Target="../media/image10.png"/><Relationship Id="rId10" Type="http://schemas.microsoft.com/office/2007/relationships/hdphoto" Target="../media/hdphoto1.wdp"/><Relationship Id="rId4" Type="http://schemas.openxmlformats.org/officeDocument/2006/relationships/slide" Target="slide10.xml"/><Relationship Id="rId9" Type="http://schemas.openxmlformats.org/officeDocument/2006/relationships/image" Target="../media/image12.png"/><Relationship Id="rId14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slide" Target="slide4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17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slide" Target="slide4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19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PA_组合 11">
            <a:extLst>
              <a:ext uri="{FF2B5EF4-FFF2-40B4-BE49-F238E27FC236}">
                <a16:creationId xmlns:a16="http://schemas.microsoft.com/office/drawing/2014/main" id="{89ADA4FE-E4A5-4A0E-862E-3ADD2438255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698739" y="347833"/>
            <a:ext cx="8498365" cy="5608686"/>
            <a:chOff x="1698739" y="347833"/>
            <a:chExt cx="8498365" cy="5608686"/>
          </a:xfrm>
        </p:grpSpPr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34AD383B-8D6A-4C7B-9109-29AF93D62D89}"/>
                </a:ext>
              </a:extLst>
            </p:cNvPr>
            <p:cNvSpPr/>
            <p:nvPr/>
          </p:nvSpPr>
          <p:spPr>
            <a:xfrm>
              <a:off x="1698739" y="347833"/>
              <a:ext cx="8498365" cy="5608686"/>
            </a:xfrm>
            <a:custGeom>
              <a:avLst/>
              <a:gdLst>
                <a:gd name="connsiteX0" fmla="*/ 767735 w 8498365"/>
                <a:gd name="connsiteY0" fmla="*/ 2840535 h 5608686"/>
                <a:gd name="connsiteX1" fmla="*/ 1489630 w 8498365"/>
                <a:gd name="connsiteY1" fmla="*/ 1492998 h 5608686"/>
                <a:gd name="connsiteX2" fmla="*/ 3210146 w 8498365"/>
                <a:gd name="connsiteY2" fmla="*/ 674851 h 5608686"/>
                <a:gd name="connsiteX3" fmla="*/ 4341114 w 8498365"/>
                <a:gd name="connsiteY3" fmla="*/ 1082 h 5608686"/>
                <a:gd name="connsiteX4" fmla="*/ 6819619 w 8498365"/>
                <a:gd name="connsiteY4" fmla="*/ 831261 h 5608686"/>
                <a:gd name="connsiteX5" fmla="*/ 7228693 w 8498365"/>
                <a:gd name="connsiteY5" fmla="*/ 2323177 h 5608686"/>
                <a:gd name="connsiteX6" fmla="*/ 8492009 w 8498365"/>
                <a:gd name="connsiteY6" fmla="*/ 3117261 h 5608686"/>
                <a:gd name="connsiteX7" fmla="*/ 7637767 w 8498365"/>
                <a:gd name="connsiteY7" fmla="*/ 5006219 h 5608686"/>
                <a:gd name="connsiteX8" fmla="*/ 5917251 w 8498365"/>
                <a:gd name="connsiteY8" fmla="*/ 4885903 h 5608686"/>
                <a:gd name="connsiteX9" fmla="*/ 3907977 w 8498365"/>
                <a:gd name="connsiteY9" fmla="*/ 5607798 h 5608686"/>
                <a:gd name="connsiteX10" fmla="*/ 1188840 w 8498365"/>
                <a:gd name="connsiteY10" fmla="*/ 5006219 h 5608686"/>
                <a:gd name="connsiteX11" fmla="*/ 21777 w 8498365"/>
                <a:gd name="connsiteY11" fmla="*/ 3815093 h 5608686"/>
                <a:gd name="connsiteX12" fmla="*/ 454914 w 8498365"/>
                <a:gd name="connsiteY12" fmla="*/ 2732251 h 5608686"/>
                <a:gd name="connsiteX13" fmla="*/ 767735 w 8498365"/>
                <a:gd name="connsiteY13" fmla="*/ 2840535 h 5608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498365" h="5608686">
                  <a:moveTo>
                    <a:pt x="767735" y="2840535"/>
                  </a:moveTo>
                  <a:cubicBezTo>
                    <a:pt x="940188" y="2633993"/>
                    <a:pt x="1082562" y="1853945"/>
                    <a:pt x="1489630" y="1492998"/>
                  </a:cubicBezTo>
                  <a:cubicBezTo>
                    <a:pt x="1896698" y="1132051"/>
                    <a:pt x="2734899" y="923504"/>
                    <a:pt x="3210146" y="674851"/>
                  </a:cubicBezTo>
                  <a:cubicBezTo>
                    <a:pt x="3685393" y="426198"/>
                    <a:pt x="3739535" y="-24986"/>
                    <a:pt x="4341114" y="1082"/>
                  </a:cubicBezTo>
                  <a:cubicBezTo>
                    <a:pt x="4942693" y="27150"/>
                    <a:pt x="6338356" y="444245"/>
                    <a:pt x="6819619" y="831261"/>
                  </a:cubicBezTo>
                  <a:cubicBezTo>
                    <a:pt x="7300882" y="1218277"/>
                    <a:pt x="6949961" y="1942177"/>
                    <a:pt x="7228693" y="2323177"/>
                  </a:cubicBezTo>
                  <a:cubicBezTo>
                    <a:pt x="7507425" y="2704177"/>
                    <a:pt x="8423830" y="2670088"/>
                    <a:pt x="8492009" y="3117261"/>
                  </a:cubicBezTo>
                  <a:cubicBezTo>
                    <a:pt x="8560188" y="3564434"/>
                    <a:pt x="8066893" y="4711445"/>
                    <a:pt x="7637767" y="5006219"/>
                  </a:cubicBezTo>
                  <a:cubicBezTo>
                    <a:pt x="7208641" y="5300993"/>
                    <a:pt x="6538883" y="4785640"/>
                    <a:pt x="5917251" y="4885903"/>
                  </a:cubicBezTo>
                  <a:cubicBezTo>
                    <a:pt x="5295619" y="4986166"/>
                    <a:pt x="4696045" y="5587745"/>
                    <a:pt x="3907977" y="5607798"/>
                  </a:cubicBezTo>
                  <a:cubicBezTo>
                    <a:pt x="3119909" y="5627851"/>
                    <a:pt x="1836540" y="5305003"/>
                    <a:pt x="1188840" y="5006219"/>
                  </a:cubicBezTo>
                  <a:cubicBezTo>
                    <a:pt x="541140" y="4707435"/>
                    <a:pt x="144098" y="4194088"/>
                    <a:pt x="21777" y="3815093"/>
                  </a:cubicBezTo>
                  <a:cubicBezTo>
                    <a:pt x="-100544" y="3436098"/>
                    <a:pt x="326577" y="2900693"/>
                    <a:pt x="454914" y="2732251"/>
                  </a:cubicBezTo>
                  <a:cubicBezTo>
                    <a:pt x="583251" y="2563809"/>
                    <a:pt x="595282" y="3047077"/>
                    <a:pt x="767735" y="2840535"/>
                  </a:cubicBezTo>
                  <a:close/>
                </a:path>
              </a:pathLst>
            </a:custGeom>
            <a:solidFill>
              <a:srgbClr val="F49DB1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4593CFBE-4944-4EE4-8BC8-5ADBBEE10070}"/>
                </a:ext>
              </a:extLst>
            </p:cNvPr>
            <p:cNvSpPr/>
            <p:nvPr/>
          </p:nvSpPr>
          <p:spPr>
            <a:xfrm>
              <a:off x="2379696" y="797246"/>
              <a:ext cx="7136450" cy="4709860"/>
            </a:xfrm>
            <a:custGeom>
              <a:avLst/>
              <a:gdLst>
                <a:gd name="connsiteX0" fmla="*/ 767735 w 8498365"/>
                <a:gd name="connsiteY0" fmla="*/ 2840535 h 5608686"/>
                <a:gd name="connsiteX1" fmla="*/ 1489630 w 8498365"/>
                <a:gd name="connsiteY1" fmla="*/ 1492998 h 5608686"/>
                <a:gd name="connsiteX2" fmla="*/ 3210146 w 8498365"/>
                <a:gd name="connsiteY2" fmla="*/ 674851 h 5608686"/>
                <a:gd name="connsiteX3" fmla="*/ 4341114 w 8498365"/>
                <a:gd name="connsiteY3" fmla="*/ 1082 h 5608686"/>
                <a:gd name="connsiteX4" fmla="*/ 6819619 w 8498365"/>
                <a:gd name="connsiteY4" fmla="*/ 831261 h 5608686"/>
                <a:gd name="connsiteX5" fmla="*/ 7228693 w 8498365"/>
                <a:gd name="connsiteY5" fmla="*/ 2323177 h 5608686"/>
                <a:gd name="connsiteX6" fmla="*/ 8492009 w 8498365"/>
                <a:gd name="connsiteY6" fmla="*/ 3117261 h 5608686"/>
                <a:gd name="connsiteX7" fmla="*/ 7637767 w 8498365"/>
                <a:gd name="connsiteY7" fmla="*/ 5006219 h 5608686"/>
                <a:gd name="connsiteX8" fmla="*/ 5917251 w 8498365"/>
                <a:gd name="connsiteY8" fmla="*/ 4885903 h 5608686"/>
                <a:gd name="connsiteX9" fmla="*/ 3907977 w 8498365"/>
                <a:gd name="connsiteY9" fmla="*/ 5607798 h 5608686"/>
                <a:gd name="connsiteX10" fmla="*/ 1188840 w 8498365"/>
                <a:gd name="connsiteY10" fmla="*/ 5006219 h 5608686"/>
                <a:gd name="connsiteX11" fmla="*/ 21777 w 8498365"/>
                <a:gd name="connsiteY11" fmla="*/ 3815093 h 5608686"/>
                <a:gd name="connsiteX12" fmla="*/ 454914 w 8498365"/>
                <a:gd name="connsiteY12" fmla="*/ 2732251 h 5608686"/>
                <a:gd name="connsiteX13" fmla="*/ 767735 w 8498365"/>
                <a:gd name="connsiteY13" fmla="*/ 2840535 h 5608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498365" h="5608686">
                  <a:moveTo>
                    <a:pt x="767735" y="2840535"/>
                  </a:moveTo>
                  <a:cubicBezTo>
                    <a:pt x="940188" y="2633993"/>
                    <a:pt x="1082562" y="1853945"/>
                    <a:pt x="1489630" y="1492998"/>
                  </a:cubicBezTo>
                  <a:cubicBezTo>
                    <a:pt x="1896698" y="1132051"/>
                    <a:pt x="2734899" y="923504"/>
                    <a:pt x="3210146" y="674851"/>
                  </a:cubicBezTo>
                  <a:cubicBezTo>
                    <a:pt x="3685393" y="426198"/>
                    <a:pt x="3739535" y="-24986"/>
                    <a:pt x="4341114" y="1082"/>
                  </a:cubicBezTo>
                  <a:cubicBezTo>
                    <a:pt x="4942693" y="27150"/>
                    <a:pt x="6338356" y="444245"/>
                    <a:pt x="6819619" y="831261"/>
                  </a:cubicBezTo>
                  <a:cubicBezTo>
                    <a:pt x="7300882" y="1218277"/>
                    <a:pt x="6949961" y="1942177"/>
                    <a:pt x="7228693" y="2323177"/>
                  </a:cubicBezTo>
                  <a:cubicBezTo>
                    <a:pt x="7507425" y="2704177"/>
                    <a:pt x="8423830" y="2670088"/>
                    <a:pt x="8492009" y="3117261"/>
                  </a:cubicBezTo>
                  <a:cubicBezTo>
                    <a:pt x="8560188" y="3564434"/>
                    <a:pt x="8066893" y="4711445"/>
                    <a:pt x="7637767" y="5006219"/>
                  </a:cubicBezTo>
                  <a:cubicBezTo>
                    <a:pt x="7208641" y="5300993"/>
                    <a:pt x="6538883" y="4785640"/>
                    <a:pt x="5917251" y="4885903"/>
                  </a:cubicBezTo>
                  <a:cubicBezTo>
                    <a:pt x="5295619" y="4986166"/>
                    <a:pt x="4696045" y="5587745"/>
                    <a:pt x="3907977" y="5607798"/>
                  </a:cubicBezTo>
                  <a:cubicBezTo>
                    <a:pt x="3119909" y="5627851"/>
                    <a:pt x="1836540" y="5305003"/>
                    <a:pt x="1188840" y="5006219"/>
                  </a:cubicBezTo>
                  <a:cubicBezTo>
                    <a:pt x="541140" y="4707435"/>
                    <a:pt x="144098" y="4194088"/>
                    <a:pt x="21777" y="3815093"/>
                  </a:cubicBezTo>
                  <a:cubicBezTo>
                    <a:pt x="-100544" y="3436098"/>
                    <a:pt x="326577" y="2900693"/>
                    <a:pt x="454914" y="2732251"/>
                  </a:cubicBezTo>
                  <a:cubicBezTo>
                    <a:pt x="583251" y="2563809"/>
                    <a:pt x="595282" y="3047077"/>
                    <a:pt x="767735" y="2840535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F49D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4" name="PA_文本框 3">
            <a:extLst>
              <a:ext uri="{FF2B5EF4-FFF2-40B4-BE49-F238E27FC236}">
                <a16:creationId xmlns:a16="http://schemas.microsoft.com/office/drawing/2014/main" id="{B2A45429-162B-4BB4-95C4-2C78025EBD5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732092" y="1002586"/>
            <a:ext cx="3656128" cy="136191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5500" smtClean="0">
                <a:solidFill>
                  <a:srgbClr val="C00000"/>
                </a:solidFill>
                <a:latin typeface="UTM ThuPhap Thien An" panose="02040603050506020204" pitchFamily="18" charset="0"/>
                <a:ea typeface="方正静蕾简体" panose="02000000000000000000" pitchFamily="2" charset="-122"/>
              </a:rPr>
              <a:t>Tiếng Việt</a:t>
            </a:r>
            <a:endParaRPr lang="zh-CN" altLang="en-US" sz="5500" dirty="0">
              <a:solidFill>
                <a:srgbClr val="C00000"/>
              </a:solidFill>
              <a:latin typeface="UTM ThuPhap Thien An" panose="02040603050506020204" pitchFamily="18" charset="0"/>
              <a:ea typeface="方正静蕾简体" panose="02000000000000000000" pitchFamily="2" charset="-122"/>
            </a:endParaRPr>
          </a:p>
        </p:txBody>
      </p:sp>
      <p:pic>
        <p:nvPicPr>
          <p:cNvPr id="2" name="自然卷 - 坐在巷口的那对男女">
            <a:hlinkClick r:id="" action="ppaction://media"/>
            <a:extLst>
              <a:ext uri="{FF2B5EF4-FFF2-40B4-BE49-F238E27FC236}">
                <a16:creationId xmlns:a16="http://schemas.microsoft.com/office/drawing/2014/main" id="{B305F743-48B3-4807-A8EC-B78D0F4BB73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103829" y="3860412"/>
            <a:ext cx="609600" cy="609600"/>
          </a:xfrm>
          <a:prstGeom prst="rect">
            <a:avLst/>
          </a:prstGeom>
        </p:spPr>
      </p:pic>
      <p:sp>
        <p:nvSpPr>
          <p:cNvPr id="13" name="PA_文本框 3">
            <a:extLst>
              <a:ext uri="{FF2B5EF4-FFF2-40B4-BE49-F238E27FC236}">
                <a16:creationId xmlns:a16="http://schemas.microsoft.com/office/drawing/2014/main" id="{B2A45429-162B-4BB4-95C4-2C78025EBD5C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2505410" y="1328070"/>
            <a:ext cx="7182364" cy="323543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1500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静蕾简体" panose="02000000000000000000" pitchFamily="2" charset="-122"/>
              </a:rPr>
              <a:t>Ô</a:t>
            </a:r>
            <a:r>
              <a:rPr lang="en-US" altLang="zh-CN" sz="1500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静蕾简体" panose="02000000000000000000" pitchFamily="2" charset="-122"/>
              </a:rPr>
              <a:t>n</a:t>
            </a:r>
            <a:r>
              <a:rPr lang="en-US" altLang="zh-CN" sz="15000" smtClean="0">
                <a:solidFill>
                  <a:srgbClr val="3090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1500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静蕾简体" panose="02000000000000000000" pitchFamily="2" charset="-122"/>
              </a:rPr>
              <a:t>t</a:t>
            </a:r>
            <a:r>
              <a:rPr lang="en-US" altLang="zh-CN" sz="1500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静蕾简体" panose="02000000000000000000" pitchFamily="2" charset="-122"/>
              </a:rPr>
              <a:t>ậ</a:t>
            </a:r>
            <a:r>
              <a:rPr lang="en-US" altLang="zh-CN" sz="1500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静蕾简体" panose="02000000000000000000" pitchFamily="2" charset="-122"/>
              </a:rPr>
              <a:t>p</a:t>
            </a:r>
            <a:endParaRPr lang="zh-CN" altLang="en-US" sz="150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VN-Ready" panose="02040603050506020204" pitchFamily="18" charset="0"/>
              <a:ea typeface="方正静蕾简体" panose="02000000000000000000" pitchFamily="2" charset="-122"/>
            </a:endParaRPr>
          </a:p>
        </p:txBody>
      </p:sp>
      <p:sp>
        <p:nvSpPr>
          <p:cNvPr id="14" name="PA_文本框 3">
            <a:extLst>
              <a:ext uri="{FF2B5EF4-FFF2-40B4-BE49-F238E27FC236}">
                <a16:creationId xmlns:a16="http://schemas.microsoft.com/office/drawing/2014/main" id="{B2A45429-162B-4BB4-95C4-2C78025EBD5C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3983573" y="4208035"/>
            <a:ext cx="2576583" cy="1256113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5500" smtClean="0">
                <a:solidFill>
                  <a:srgbClr val="6D3A0E"/>
                </a:solidFill>
                <a:latin typeface="#9Slide03 Arima Madurai Black" panose="00000A00000000000000" pitchFamily="2" charset="0"/>
                <a:ea typeface="方正静蕾简体" panose="02000000000000000000" pitchFamily="2" charset="-122"/>
                <a:cs typeface="#9Slide03 Arima Madurai Black" panose="00000A00000000000000" pitchFamily="2" charset="0"/>
              </a:rPr>
              <a:t>Tiết </a:t>
            </a:r>
            <a:r>
              <a:rPr lang="en-US" altLang="zh-CN" sz="5500" smtClean="0">
                <a:solidFill>
                  <a:srgbClr val="6D3A0E"/>
                </a:solidFill>
                <a:latin typeface="#9Slide03 Arima Madurai Black" panose="00000A00000000000000" pitchFamily="2" charset="0"/>
                <a:ea typeface="方正静蕾简体" panose="02000000000000000000" pitchFamily="2" charset="-122"/>
                <a:cs typeface="#9Slide03 Arima Madurai Black" panose="00000A00000000000000" pitchFamily="2" charset="0"/>
              </a:rPr>
              <a:t>3</a:t>
            </a:r>
            <a:endParaRPr lang="zh-CN" altLang="en-US" sz="5500" dirty="0">
              <a:solidFill>
                <a:srgbClr val="6D3A0E"/>
              </a:solidFill>
              <a:latin typeface="#9Slide03 Arima Madurai Black" panose="00000A00000000000000" pitchFamily="2" charset="0"/>
              <a:ea typeface="方正静蕾简体" panose="02000000000000000000" pitchFamily="2" charset="-122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94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2941"/>
                                  </p:iterate>
                                  <p:childTnLst>
                                    <p:set>
                                      <p:cBhvr>
                                        <p:cTn id="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transform.rotation_z</p:attrName>
                                        </p:attrNameLst>
                                      </p:cBhvr>
                                      <p:tavLst>
                                        <p:tav tm="0" fmla="#ppt_r+(-45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#ppt_h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#ppt_w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mph" presetSubtype="0" accel="30000" decel="26000" autoRev="1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13" grpId="0"/>
      <p:bldP spid="13" grpId="1"/>
      <p:bldP spid="13" grpId="2"/>
      <p:bldP spid="14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90026635-FD18-4E34-B8A5-842118B15905}"/>
              </a:ext>
            </a:extLst>
          </p:cNvPr>
          <p:cNvSpPr/>
          <p:nvPr/>
        </p:nvSpPr>
        <p:spPr>
          <a:xfrm>
            <a:off x="1019620" y="1239115"/>
            <a:ext cx="10741719" cy="5921535"/>
          </a:xfrm>
          <a:custGeom>
            <a:avLst/>
            <a:gdLst>
              <a:gd name="connsiteX0" fmla="*/ 628706 w 10741719"/>
              <a:gd name="connsiteY0" fmla="*/ 5679043 h 5921535"/>
              <a:gd name="connsiteX1" fmla="*/ 797148 w 10741719"/>
              <a:gd name="connsiteY1" fmla="*/ 4728548 h 5921535"/>
              <a:gd name="connsiteX2" fmla="*/ 207601 w 10741719"/>
              <a:gd name="connsiteY2" fmla="*/ 3657738 h 5921535"/>
              <a:gd name="connsiteX3" fmla="*/ 99317 w 10741719"/>
              <a:gd name="connsiteY3" fmla="*/ 1973317 h 5921535"/>
              <a:gd name="connsiteX4" fmla="*/ 1254348 w 10741719"/>
              <a:gd name="connsiteY4" fmla="*/ 661874 h 5921535"/>
              <a:gd name="connsiteX5" fmla="*/ 3552380 w 10741719"/>
              <a:gd name="connsiteY5" fmla="*/ 138 h 5921535"/>
              <a:gd name="connsiteX6" fmla="*/ 5477433 w 10741719"/>
              <a:gd name="connsiteY6" fmla="*/ 710001 h 5921535"/>
              <a:gd name="connsiteX7" fmla="*/ 6536212 w 10741719"/>
              <a:gd name="connsiteY7" fmla="*/ 1419864 h 5921535"/>
              <a:gd name="connsiteX8" fmla="*/ 8557517 w 10741719"/>
              <a:gd name="connsiteY8" fmla="*/ 1612369 h 5921535"/>
              <a:gd name="connsiteX9" fmla="*/ 9929117 w 10741719"/>
              <a:gd name="connsiteY9" fmla="*/ 2250043 h 5921535"/>
              <a:gd name="connsiteX10" fmla="*/ 10398348 w 10741719"/>
              <a:gd name="connsiteY10" fmla="*/ 3669769 h 5921535"/>
              <a:gd name="connsiteX11" fmla="*/ 9905054 w 10741719"/>
              <a:gd name="connsiteY11" fmla="*/ 4608232 h 5921535"/>
              <a:gd name="connsiteX12" fmla="*/ 10061464 w 10741719"/>
              <a:gd name="connsiteY12" fmla="*/ 5751232 h 5921535"/>
              <a:gd name="connsiteX13" fmla="*/ 10025369 w 10741719"/>
              <a:gd name="connsiteY13" fmla="*/ 5907643 h 5921535"/>
              <a:gd name="connsiteX14" fmla="*/ 628706 w 10741719"/>
              <a:gd name="connsiteY14" fmla="*/ 5679043 h 5921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41719" h="5921535">
                <a:moveTo>
                  <a:pt x="628706" y="5679043"/>
                </a:moveTo>
                <a:cubicBezTo>
                  <a:pt x="-909331" y="5482527"/>
                  <a:pt x="867332" y="5065432"/>
                  <a:pt x="797148" y="4728548"/>
                </a:cubicBezTo>
                <a:cubicBezTo>
                  <a:pt x="726964" y="4391664"/>
                  <a:pt x="323906" y="4116943"/>
                  <a:pt x="207601" y="3657738"/>
                </a:cubicBezTo>
                <a:cubicBezTo>
                  <a:pt x="91296" y="3198533"/>
                  <a:pt x="-75141" y="2472627"/>
                  <a:pt x="99317" y="1973317"/>
                </a:cubicBezTo>
                <a:cubicBezTo>
                  <a:pt x="273775" y="1474007"/>
                  <a:pt x="678838" y="990737"/>
                  <a:pt x="1254348" y="661874"/>
                </a:cubicBezTo>
                <a:cubicBezTo>
                  <a:pt x="1829858" y="333011"/>
                  <a:pt x="2848533" y="-7883"/>
                  <a:pt x="3552380" y="138"/>
                </a:cubicBezTo>
                <a:cubicBezTo>
                  <a:pt x="4256227" y="8159"/>
                  <a:pt x="4980128" y="473380"/>
                  <a:pt x="5477433" y="710001"/>
                </a:cubicBezTo>
                <a:cubicBezTo>
                  <a:pt x="5974738" y="946622"/>
                  <a:pt x="6022865" y="1269469"/>
                  <a:pt x="6536212" y="1419864"/>
                </a:cubicBezTo>
                <a:cubicBezTo>
                  <a:pt x="7049559" y="1570259"/>
                  <a:pt x="7992033" y="1474006"/>
                  <a:pt x="8557517" y="1612369"/>
                </a:cubicBezTo>
                <a:cubicBezTo>
                  <a:pt x="9123001" y="1750732"/>
                  <a:pt x="9622312" y="1907143"/>
                  <a:pt x="9929117" y="2250043"/>
                </a:cubicBezTo>
                <a:cubicBezTo>
                  <a:pt x="10235922" y="2592943"/>
                  <a:pt x="10402359" y="3276737"/>
                  <a:pt x="10398348" y="3669769"/>
                </a:cubicBezTo>
                <a:cubicBezTo>
                  <a:pt x="10394338" y="4062800"/>
                  <a:pt x="9961201" y="4261321"/>
                  <a:pt x="9905054" y="4608232"/>
                </a:cubicBezTo>
                <a:cubicBezTo>
                  <a:pt x="9848907" y="4955143"/>
                  <a:pt x="10041412" y="5534663"/>
                  <a:pt x="10061464" y="5751232"/>
                </a:cubicBezTo>
                <a:cubicBezTo>
                  <a:pt x="10081517" y="5967801"/>
                  <a:pt x="11605516" y="5921680"/>
                  <a:pt x="10025369" y="5907643"/>
                </a:cubicBezTo>
                <a:cubicBezTo>
                  <a:pt x="8445222" y="5893606"/>
                  <a:pt x="2166743" y="5875559"/>
                  <a:pt x="628706" y="5679043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5ECD9310-9EC2-44B3-9BCB-BA767359D597}"/>
              </a:ext>
            </a:extLst>
          </p:cNvPr>
          <p:cNvSpPr/>
          <p:nvPr/>
        </p:nvSpPr>
        <p:spPr>
          <a:xfrm>
            <a:off x="821483" y="1014084"/>
            <a:ext cx="10755492" cy="5898635"/>
          </a:xfrm>
          <a:custGeom>
            <a:avLst/>
            <a:gdLst>
              <a:gd name="connsiteX0" fmla="*/ 3362687 w 10755492"/>
              <a:gd name="connsiteY0" fmla="*/ 423 h 5898635"/>
              <a:gd name="connsiteX1" fmla="*/ 4989770 w 10755492"/>
              <a:gd name="connsiteY1" fmla="*/ 333453 h 5898635"/>
              <a:gd name="connsiteX2" fmla="*/ 6698254 w 10755492"/>
              <a:gd name="connsiteY2" fmla="*/ 1404263 h 5898635"/>
              <a:gd name="connsiteX3" fmla="*/ 9369264 w 10755492"/>
              <a:gd name="connsiteY3" fmla="*/ 1765211 h 5898635"/>
              <a:gd name="connsiteX4" fmla="*/ 10632580 w 10755492"/>
              <a:gd name="connsiteY4" fmla="*/ 2872116 h 5898635"/>
              <a:gd name="connsiteX5" fmla="*/ 10656643 w 10755492"/>
              <a:gd name="connsiteY5" fmla="*/ 4171527 h 5898635"/>
              <a:gd name="connsiteX6" fmla="*/ 10187412 w 10755492"/>
              <a:gd name="connsiteY6" fmla="*/ 4893421 h 5898635"/>
              <a:gd name="connsiteX7" fmla="*/ 10403980 w 10755492"/>
              <a:gd name="connsiteY7" fmla="*/ 5759695 h 5898635"/>
              <a:gd name="connsiteX8" fmla="*/ 10464138 w 10755492"/>
              <a:gd name="connsiteY8" fmla="*/ 5892042 h 5898635"/>
              <a:gd name="connsiteX9" fmla="*/ 10160411 w 10755492"/>
              <a:gd name="connsiteY9" fmla="*/ 5889105 h 5898635"/>
              <a:gd name="connsiteX10" fmla="*/ 10140999 w 10755492"/>
              <a:gd name="connsiteY10" fmla="*/ 5887685 h 5898635"/>
              <a:gd name="connsiteX11" fmla="*/ 10142772 w 10755492"/>
              <a:gd name="connsiteY11" fmla="*/ 5887232 h 5898635"/>
              <a:gd name="connsiteX12" fmla="*/ 10066340 w 10755492"/>
              <a:gd name="connsiteY12" fmla="*/ 5770105 h 5898635"/>
              <a:gd name="connsiteX13" fmla="*/ 9865997 w 10755492"/>
              <a:gd name="connsiteY13" fmla="*/ 4968733 h 5898635"/>
              <a:gd name="connsiteX14" fmla="*/ 10300073 w 10755492"/>
              <a:gd name="connsiteY14" fmla="*/ 4300923 h 5898635"/>
              <a:gd name="connsiteX15" fmla="*/ 10277813 w 10755492"/>
              <a:gd name="connsiteY15" fmla="*/ 3098865 h 5898635"/>
              <a:gd name="connsiteX16" fmla="*/ 9109145 w 10755492"/>
              <a:gd name="connsiteY16" fmla="*/ 2074890 h 5898635"/>
              <a:gd name="connsiteX17" fmla="*/ 6638249 w 10755492"/>
              <a:gd name="connsiteY17" fmla="*/ 1740985 h 5898635"/>
              <a:gd name="connsiteX18" fmla="*/ 5057766 w 10755492"/>
              <a:gd name="connsiteY18" fmla="*/ 750401 h 5898635"/>
              <a:gd name="connsiteX19" fmla="*/ 3020946 w 10755492"/>
              <a:gd name="connsiteY19" fmla="*/ 516667 h 5898635"/>
              <a:gd name="connsiteX20" fmla="*/ 817173 w 10755492"/>
              <a:gd name="connsiteY20" fmla="*/ 1919068 h 5898635"/>
              <a:gd name="connsiteX21" fmla="*/ 472138 w 10755492"/>
              <a:gd name="connsiteY21" fmla="*/ 3644243 h 5898635"/>
              <a:gd name="connsiteX22" fmla="*/ 1151078 w 10755492"/>
              <a:gd name="connsiteY22" fmla="*/ 4979863 h 5898635"/>
              <a:gd name="connsiteX23" fmla="*/ 1083122 w 10755492"/>
              <a:gd name="connsiteY23" fmla="*/ 5650673 h 5898635"/>
              <a:gd name="connsiteX24" fmla="*/ 996657 w 10755492"/>
              <a:gd name="connsiteY24" fmla="*/ 5833914 h 5898635"/>
              <a:gd name="connsiteX25" fmla="*/ 598243 w 10755492"/>
              <a:gd name="connsiteY25" fmla="*/ 5831884 h 5898635"/>
              <a:gd name="connsiteX26" fmla="*/ 766685 w 10755492"/>
              <a:gd name="connsiteY26" fmla="*/ 4905453 h 5898635"/>
              <a:gd name="connsiteX27" fmla="*/ 32759 w 10755492"/>
              <a:gd name="connsiteY27" fmla="*/ 3461663 h 5898635"/>
              <a:gd name="connsiteX28" fmla="*/ 405738 w 10755492"/>
              <a:gd name="connsiteY28" fmla="*/ 1596769 h 5898635"/>
              <a:gd name="connsiteX29" fmla="*/ 2787991 w 10755492"/>
              <a:gd name="connsiteY29" fmla="*/ 80790 h 5898635"/>
              <a:gd name="connsiteX30" fmla="*/ 3362687 w 10755492"/>
              <a:gd name="connsiteY30" fmla="*/ 423 h 5898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0755492" h="5898635">
                <a:moveTo>
                  <a:pt x="3362687" y="423"/>
                </a:moveTo>
                <a:cubicBezTo>
                  <a:pt x="3936631" y="-9823"/>
                  <a:pt x="4500988" y="168019"/>
                  <a:pt x="4989770" y="333453"/>
                </a:cubicBezTo>
                <a:cubicBezTo>
                  <a:pt x="5641481" y="554032"/>
                  <a:pt x="5968338" y="1165637"/>
                  <a:pt x="6698254" y="1404263"/>
                </a:cubicBezTo>
                <a:cubicBezTo>
                  <a:pt x="7428170" y="1642889"/>
                  <a:pt x="8713543" y="1520569"/>
                  <a:pt x="9369264" y="1765211"/>
                </a:cubicBezTo>
                <a:cubicBezTo>
                  <a:pt x="10024985" y="2009853"/>
                  <a:pt x="10418017" y="2471063"/>
                  <a:pt x="10632580" y="2872116"/>
                </a:cubicBezTo>
                <a:cubicBezTo>
                  <a:pt x="10847143" y="3273169"/>
                  <a:pt x="10730838" y="3834643"/>
                  <a:pt x="10656643" y="4171527"/>
                </a:cubicBezTo>
                <a:cubicBezTo>
                  <a:pt x="10582448" y="4508411"/>
                  <a:pt x="10229522" y="4628726"/>
                  <a:pt x="10187412" y="4893421"/>
                </a:cubicBezTo>
                <a:cubicBezTo>
                  <a:pt x="10145302" y="5158116"/>
                  <a:pt x="10357859" y="5593258"/>
                  <a:pt x="10403980" y="5759695"/>
                </a:cubicBezTo>
                <a:cubicBezTo>
                  <a:pt x="10450101" y="5926132"/>
                  <a:pt x="10524296" y="5871989"/>
                  <a:pt x="10464138" y="5892042"/>
                </a:cubicBezTo>
                <a:cubicBezTo>
                  <a:pt x="10426539" y="5904575"/>
                  <a:pt x="10271445" y="5896742"/>
                  <a:pt x="10160411" y="5889105"/>
                </a:cubicBezTo>
                <a:lnTo>
                  <a:pt x="10140999" y="5887685"/>
                </a:lnTo>
                <a:lnTo>
                  <a:pt x="10142772" y="5887232"/>
                </a:lnTo>
                <a:cubicBezTo>
                  <a:pt x="10144946" y="5886276"/>
                  <a:pt x="10098339" y="5885580"/>
                  <a:pt x="10066340" y="5770105"/>
                </a:cubicBezTo>
                <a:cubicBezTo>
                  <a:pt x="10023674" y="5616137"/>
                  <a:pt x="9827042" y="5213596"/>
                  <a:pt x="9865997" y="4968733"/>
                </a:cubicBezTo>
                <a:cubicBezTo>
                  <a:pt x="9904952" y="4723869"/>
                  <a:pt x="10231437" y="4612568"/>
                  <a:pt x="10300073" y="4300923"/>
                </a:cubicBezTo>
                <a:cubicBezTo>
                  <a:pt x="10368709" y="3989279"/>
                  <a:pt x="10476300" y="3469871"/>
                  <a:pt x="10277813" y="3098865"/>
                </a:cubicBezTo>
                <a:cubicBezTo>
                  <a:pt x="10079325" y="2727859"/>
                  <a:pt x="9715739" y="2301204"/>
                  <a:pt x="9109145" y="2074890"/>
                </a:cubicBezTo>
                <a:cubicBezTo>
                  <a:pt x="8502551" y="1848577"/>
                  <a:pt x="7313480" y="1961733"/>
                  <a:pt x="6638249" y="1740985"/>
                </a:cubicBezTo>
                <a:cubicBezTo>
                  <a:pt x="5963019" y="1520237"/>
                  <a:pt x="5660651" y="954454"/>
                  <a:pt x="5057766" y="750401"/>
                </a:cubicBezTo>
                <a:cubicBezTo>
                  <a:pt x="4454883" y="546348"/>
                  <a:pt x="3727711" y="321889"/>
                  <a:pt x="3020946" y="516667"/>
                </a:cubicBezTo>
                <a:cubicBezTo>
                  <a:pt x="2314181" y="711446"/>
                  <a:pt x="1241974" y="1397805"/>
                  <a:pt x="817173" y="1919068"/>
                </a:cubicBezTo>
                <a:cubicBezTo>
                  <a:pt x="392372" y="2440331"/>
                  <a:pt x="416487" y="3134111"/>
                  <a:pt x="472138" y="3644243"/>
                </a:cubicBezTo>
                <a:cubicBezTo>
                  <a:pt x="527789" y="4154375"/>
                  <a:pt x="1063892" y="4614422"/>
                  <a:pt x="1151078" y="4979863"/>
                </a:cubicBezTo>
                <a:cubicBezTo>
                  <a:pt x="1216467" y="5253944"/>
                  <a:pt x="1164468" y="5460721"/>
                  <a:pt x="1083122" y="5650673"/>
                </a:cubicBezTo>
                <a:lnTo>
                  <a:pt x="996657" y="5833914"/>
                </a:lnTo>
                <a:lnTo>
                  <a:pt x="598243" y="5831884"/>
                </a:lnTo>
                <a:cubicBezTo>
                  <a:pt x="729587" y="5566187"/>
                  <a:pt x="860932" y="5300490"/>
                  <a:pt x="766685" y="4905453"/>
                </a:cubicBezTo>
                <a:cubicBezTo>
                  <a:pt x="672438" y="4510416"/>
                  <a:pt x="92917" y="4013110"/>
                  <a:pt x="32759" y="3461663"/>
                </a:cubicBezTo>
                <a:cubicBezTo>
                  <a:pt x="-27399" y="2910216"/>
                  <a:pt x="-53467" y="2160248"/>
                  <a:pt x="405738" y="1596769"/>
                </a:cubicBezTo>
                <a:cubicBezTo>
                  <a:pt x="864943" y="1033290"/>
                  <a:pt x="2023986" y="291343"/>
                  <a:pt x="2787991" y="80790"/>
                </a:cubicBezTo>
                <a:cubicBezTo>
                  <a:pt x="2978993" y="28152"/>
                  <a:pt x="3171372" y="3838"/>
                  <a:pt x="3362687" y="423"/>
                </a:cubicBezTo>
                <a:close/>
              </a:path>
            </a:pathLst>
          </a:custGeom>
          <a:solidFill>
            <a:srgbClr val="F49DB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DD8D471-D41A-4DAB-9E69-AF9673365BCF}"/>
              </a:ext>
            </a:extLst>
          </p:cNvPr>
          <p:cNvSpPr/>
          <p:nvPr/>
        </p:nvSpPr>
        <p:spPr>
          <a:xfrm>
            <a:off x="2684113" y="3302556"/>
            <a:ext cx="1524776" cy="830997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r>
              <a:rPr lang="zh-CN" altLang="en-US" sz="4800" b="1" spc="300" dirty="0">
                <a:solidFill>
                  <a:schemeClr val="bg1"/>
                </a:solidFill>
                <a:latin typeface="文悦古典明朝体 (非商业使用) W5" pitchFamily="50" charset="-122"/>
                <a:ea typeface="文悦古典明朝体 (非商业使用) W5" pitchFamily="50" charset="-122"/>
              </a:rPr>
              <a:t>前言</a:t>
            </a:r>
          </a:p>
        </p:txBody>
      </p:sp>
      <p:sp>
        <p:nvSpPr>
          <p:cNvPr id="13" name="矩形 6">
            <a:extLst>
              <a:ext uri="{FF2B5EF4-FFF2-40B4-BE49-F238E27FC236}">
                <a16:creationId xmlns:a16="http://schemas.microsoft.com/office/drawing/2014/main" id="{C97BF83C-9638-40D7-9315-644358C4EF04}"/>
              </a:ext>
            </a:extLst>
          </p:cNvPr>
          <p:cNvSpPr/>
          <p:nvPr/>
        </p:nvSpPr>
        <p:spPr>
          <a:xfrm>
            <a:off x="1019620" y="2229722"/>
            <a:ext cx="1103831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000" b="1" smtClean="0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latin typeface="UTM Avo" panose="02040603050506020204" pitchFamily="18" charset="0"/>
                <a:ea typeface="方正静蕾简体" panose="02000000000000000000" pitchFamily="2" charset="-122"/>
              </a:rPr>
              <a:t>        Đọc thuộc khổ </a:t>
            </a:r>
          </a:p>
          <a:p>
            <a:pPr>
              <a:lnSpc>
                <a:spcPct val="150000"/>
              </a:lnSpc>
            </a:pPr>
            <a:r>
              <a:rPr lang="en-US" altLang="zh-CN" sz="4000" b="1" smtClean="0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latin typeface="UTM Avo" panose="02040603050506020204" pitchFamily="18" charset="0"/>
                <a:ea typeface="方正静蕾简体" panose="02000000000000000000" pitchFamily="2" charset="-122"/>
              </a:rPr>
              <a:t>thơ em thích trong bài thơ </a:t>
            </a:r>
            <a:r>
              <a:rPr lang="en-US" altLang="zh-CN" sz="4000" b="1" smtClean="0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solidFill>
                  <a:srgbClr val="C00000"/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Khúc hát những em bé lớn trên lưng mẹ </a:t>
            </a:r>
            <a:r>
              <a:rPr lang="en-US" altLang="zh-CN" sz="4000" b="1" smtClean="0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latin typeface="UTM Avo" panose="02040603050506020204" pitchFamily="18" charset="0"/>
                <a:ea typeface="方正静蕾简体" panose="02000000000000000000" pitchFamily="2" charset="-122"/>
              </a:rPr>
              <a:t>và TLCH:</a:t>
            </a:r>
            <a:endParaRPr lang="zh-CN" altLang="en-US" sz="4000" b="1" dirty="0"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sp>
        <p:nvSpPr>
          <p:cNvPr id="14" name="矩形 6">
            <a:extLst>
              <a:ext uri="{FF2B5EF4-FFF2-40B4-BE49-F238E27FC236}">
                <a16:creationId xmlns:a16="http://schemas.microsoft.com/office/drawing/2014/main" id="{C97BF83C-9638-40D7-9315-644358C4EF04}"/>
              </a:ext>
            </a:extLst>
          </p:cNvPr>
          <p:cNvSpPr/>
          <p:nvPr/>
        </p:nvSpPr>
        <p:spPr>
          <a:xfrm>
            <a:off x="2450022" y="5092044"/>
            <a:ext cx="8206451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500" smtClean="0">
                <a:ln w="12700">
                  <a:noFill/>
                </a:ln>
                <a:solidFill>
                  <a:srgbClr val="0070C0"/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Em hiểu thế nào là “những em bé lớn trên lưng mẹ”?</a:t>
            </a:r>
            <a:endParaRPr lang="zh-CN" altLang="en-US" sz="3500" dirty="0">
              <a:ln w="12700">
                <a:noFill/>
              </a:ln>
              <a:solidFill>
                <a:srgbClr val="0070C0"/>
              </a:solidFill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grpSp>
        <p:nvGrpSpPr>
          <p:cNvPr id="15" name="组合 13">
            <a:extLst>
              <a:ext uri="{FF2B5EF4-FFF2-40B4-BE49-F238E27FC236}">
                <a16:creationId xmlns:a16="http://schemas.microsoft.com/office/drawing/2014/main" id="{5C3D33F1-C16C-4555-AEA2-1E741208556F}"/>
              </a:ext>
            </a:extLst>
          </p:cNvPr>
          <p:cNvGrpSpPr/>
          <p:nvPr/>
        </p:nvGrpSpPr>
        <p:grpSpPr>
          <a:xfrm>
            <a:off x="175247" y="161116"/>
            <a:ext cx="2126490" cy="2809600"/>
            <a:chOff x="5229028" y="2844428"/>
            <a:chExt cx="805771" cy="1052860"/>
          </a:xfrm>
        </p:grpSpPr>
        <p:sp>
          <p:nvSpPr>
            <p:cNvPr id="16" name="矩形 14">
              <a:extLst>
                <a:ext uri="{FF2B5EF4-FFF2-40B4-BE49-F238E27FC236}">
                  <a16:creationId xmlns:a16="http://schemas.microsoft.com/office/drawing/2014/main" id="{CCD26A77-FD27-47DE-8C60-DD4F2AD4150A}"/>
                </a:ext>
              </a:extLst>
            </p:cNvPr>
            <p:cNvSpPr/>
            <p:nvPr/>
          </p:nvSpPr>
          <p:spPr>
            <a:xfrm>
              <a:off x="5229028" y="2844428"/>
              <a:ext cx="805771" cy="10528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39700" dist="88900" dir="5400000" algn="t" rotWithShape="0">
                <a:prstClr val="black">
                  <a:alpha val="6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7" name="图片 15">
              <a:extLst>
                <a:ext uri="{FF2B5EF4-FFF2-40B4-BE49-F238E27FC236}">
                  <a16:creationId xmlns:a16="http://schemas.microsoft.com/office/drawing/2014/main" id="{A3C008F0-3364-4079-B326-FCBFA687C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5303" y="2886731"/>
              <a:ext cx="718672" cy="972343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8" name="h1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9879" y="4467416"/>
            <a:ext cx="2837859" cy="2837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3135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31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74E8ED3-43D1-4C0A-96A4-A40FF3F6C8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2AACA59E-5DA5-453F-8890-40F27BC92B3C}"/>
              </a:ext>
            </a:extLst>
          </p:cNvPr>
          <p:cNvGrpSpPr/>
          <p:nvPr/>
        </p:nvGrpSpPr>
        <p:grpSpPr>
          <a:xfrm rot="10800000">
            <a:off x="626072" y="-886906"/>
            <a:ext cx="10939856" cy="6998947"/>
            <a:chOff x="821483" y="1014084"/>
            <a:chExt cx="10939856" cy="6146566"/>
          </a:xfrm>
        </p:grpSpPr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EC54161C-34F8-4097-9C8B-5F6010466710}"/>
                </a:ext>
              </a:extLst>
            </p:cNvPr>
            <p:cNvSpPr/>
            <p:nvPr/>
          </p:nvSpPr>
          <p:spPr>
            <a:xfrm>
              <a:off x="1019620" y="1239115"/>
              <a:ext cx="10741719" cy="5921535"/>
            </a:xfrm>
            <a:custGeom>
              <a:avLst/>
              <a:gdLst>
                <a:gd name="connsiteX0" fmla="*/ 628706 w 10741719"/>
                <a:gd name="connsiteY0" fmla="*/ 5679043 h 5921535"/>
                <a:gd name="connsiteX1" fmla="*/ 797148 w 10741719"/>
                <a:gd name="connsiteY1" fmla="*/ 4728548 h 5921535"/>
                <a:gd name="connsiteX2" fmla="*/ 207601 w 10741719"/>
                <a:gd name="connsiteY2" fmla="*/ 3657738 h 5921535"/>
                <a:gd name="connsiteX3" fmla="*/ 99317 w 10741719"/>
                <a:gd name="connsiteY3" fmla="*/ 1973317 h 5921535"/>
                <a:gd name="connsiteX4" fmla="*/ 1254348 w 10741719"/>
                <a:gd name="connsiteY4" fmla="*/ 661874 h 5921535"/>
                <a:gd name="connsiteX5" fmla="*/ 3552380 w 10741719"/>
                <a:gd name="connsiteY5" fmla="*/ 138 h 5921535"/>
                <a:gd name="connsiteX6" fmla="*/ 5477433 w 10741719"/>
                <a:gd name="connsiteY6" fmla="*/ 710001 h 5921535"/>
                <a:gd name="connsiteX7" fmla="*/ 6536212 w 10741719"/>
                <a:gd name="connsiteY7" fmla="*/ 1419864 h 5921535"/>
                <a:gd name="connsiteX8" fmla="*/ 8557517 w 10741719"/>
                <a:gd name="connsiteY8" fmla="*/ 1612369 h 5921535"/>
                <a:gd name="connsiteX9" fmla="*/ 9929117 w 10741719"/>
                <a:gd name="connsiteY9" fmla="*/ 2250043 h 5921535"/>
                <a:gd name="connsiteX10" fmla="*/ 10398348 w 10741719"/>
                <a:gd name="connsiteY10" fmla="*/ 3669769 h 5921535"/>
                <a:gd name="connsiteX11" fmla="*/ 9905054 w 10741719"/>
                <a:gd name="connsiteY11" fmla="*/ 4608232 h 5921535"/>
                <a:gd name="connsiteX12" fmla="*/ 10061464 w 10741719"/>
                <a:gd name="connsiteY12" fmla="*/ 5751232 h 5921535"/>
                <a:gd name="connsiteX13" fmla="*/ 10025369 w 10741719"/>
                <a:gd name="connsiteY13" fmla="*/ 5907643 h 5921535"/>
                <a:gd name="connsiteX14" fmla="*/ 628706 w 10741719"/>
                <a:gd name="connsiteY14" fmla="*/ 5679043 h 592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741719" h="5921535">
                  <a:moveTo>
                    <a:pt x="628706" y="5679043"/>
                  </a:moveTo>
                  <a:cubicBezTo>
                    <a:pt x="-909331" y="5482527"/>
                    <a:pt x="867332" y="5065432"/>
                    <a:pt x="797148" y="4728548"/>
                  </a:cubicBezTo>
                  <a:cubicBezTo>
                    <a:pt x="726964" y="4391664"/>
                    <a:pt x="323906" y="4116943"/>
                    <a:pt x="207601" y="3657738"/>
                  </a:cubicBezTo>
                  <a:cubicBezTo>
                    <a:pt x="91296" y="3198533"/>
                    <a:pt x="-75141" y="2472627"/>
                    <a:pt x="99317" y="1973317"/>
                  </a:cubicBezTo>
                  <a:cubicBezTo>
                    <a:pt x="273775" y="1474007"/>
                    <a:pt x="678838" y="990737"/>
                    <a:pt x="1254348" y="661874"/>
                  </a:cubicBezTo>
                  <a:cubicBezTo>
                    <a:pt x="1829858" y="333011"/>
                    <a:pt x="2848533" y="-7883"/>
                    <a:pt x="3552380" y="138"/>
                  </a:cubicBezTo>
                  <a:cubicBezTo>
                    <a:pt x="4256227" y="8159"/>
                    <a:pt x="4980128" y="473380"/>
                    <a:pt x="5477433" y="710001"/>
                  </a:cubicBezTo>
                  <a:cubicBezTo>
                    <a:pt x="5974738" y="946622"/>
                    <a:pt x="6022865" y="1269469"/>
                    <a:pt x="6536212" y="1419864"/>
                  </a:cubicBezTo>
                  <a:cubicBezTo>
                    <a:pt x="7049559" y="1570259"/>
                    <a:pt x="7992033" y="1474006"/>
                    <a:pt x="8557517" y="1612369"/>
                  </a:cubicBezTo>
                  <a:cubicBezTo>
                    <a:pt x="9123001" y="1750732"/>
                    <a:pt x="9622312" y="1907143"/>
                    <a:pt x="9929117" y="2250043"/>
                  </a:cubicBezTo>
                  <a:cubicBezTo>
                    <a:pt x="10235922" y="2592943"/>
                    <a:pt x="10402359" y="3276737"/>
                    <a:pt x="10398348" y="3669769"/>
                  </a:cubicBezTo>
                  <a:cubicBezTo>
                    <a:pt x="10394338" y="4062800"/>
                    <a:pt x="9961201" y="4261321"/>
                    <a:pt x="9905054" y="4608232"/>
                  </a:cubicBezTo>
                  <a:cubicBezTo>
                    <a:pt x="9848907" y="4955143"/>
                    <a:pt x="10041412" y="5534663"/>
                    <a:pt x="10061464" y="5751232"/>
                  </a:cubicBezTo>
                  <a:cubicBezTo>
                    <a:pt x="10081517" y="5967801"/>
                    <a:pt x="11605516" y="5921680"/>
                    <a:pt x="10025369" y="5907643"/>
                  </a:cubicBezTo>
                  <a:cubicBezTo>
                    <a:pt x="8445222" y="5893606"/>
                    <a:pt x="2166743" y="5875559"/>
                    <a:pt x="628706" y="5679043"/>
                  </a:cubicBezTo>
                  <a:close/>
                </a:path>
              </a:pathLst>
            </a:custGeom>
            <a:solidFill>
              <a:schemeClr val="bg1">
                <a:alpha val="8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4C697D25-C074-4A94-B30F-AB4AAA25B997}"/>
                </a:ext>
              </a:extLst>
            </p:cNvPr>
            <p:cNvSpPr/>
            <p:nvPr/>
          </p:nvSpPr>
          <p:spPr>
            <a:xfrm>
              <a:off x="821483" y="1014084"/>
              <a:ext cx="10755492" cy="5898635"/>
            </a:xfrm>
            <a:custGeom>
              <a:avLst/>
              <a:gdLst>
                <a:gd name="connsiteX0" fmla="*/ 3362687 w 10755492"/>
                <a:gd name="connsiteY0" fmla="*/ 423 h 5898635"/>
                <a:gd name="connsiteX1" fmla="*/ 4989770 w 10755492"/>
                <a:gd name="connsiteY1" fmla="*/ 333453 h 5898635"/>
                <a:gd name="connsiteX2" fmla="*/ 6698254 w 10755492"/>
                <a:gd name="connsiteY2" fmla="*/ 1404263 h 5898635"/>
                <a:gd name="connsiteX3" fmla="*/ 9369264 w 10755492"/>
                <a:gd name="connsiteY3" fmla="*/ 1765211 h 5898635"/>
                <a:gd name="connsiteX4" fmla="*/ 10632580 w 10755492"/>
                <a:gd name="connsiteY4" fmla="*/ 2872116 h 5898635"/>
                <a:gd name="connsiteX5" fmla="*/ 10656643 w 10755492"/>
                <a:gd name="connsiteY5" fmla="*/ 4171527 h 5898635"/>
                <a:gd name="connsiteX6" fmla="*/ 10187412 w 10755492"/>
                <a:gd name="connsiteY6" fmla="*/ 4893421 h 5898635"/>
                <a:gd name="connsiteX7" fmla="*/ 10403980 w 10755492"/>
                <a:gd name="connsiteY7" fmla="*/ 5759695 h 5898635"/>
                <a:gd name="connsiteX8" fmla="*/ 10464138 w 10755492"/>
                <a:gd name="connsiteY8" fmla="*/ 5892042 h 5898635"/>
                <a:gd name="connsiteX9" fmla="*/ 10160411 w 10755492"/>
                <a:gd name="connsiteY9" fmla="*/ 5889105 h 5898635"/>
                <a:gd name="connsiteX10" fmla="*/ 10140999 w 10755492"/>
                <a:gd name="connsiteY10" fmla="*/ 5887685 h 5898635"/>
                <a:gd name="connsiteX11" fmla="*/ 10142772 w 10755492"/>
                <a:gd name="connsiteY11" fmla="*/ 5887232 h 5898635"/>
                <a:gd name="connsiteX12" fmla="*/ 10066340 w 10755492"/>
                <a:gd name="connsiteY12" fmla="*/ 5770105 h 5898635"/>
                <a:gd name="connsiteX13" fmla="*/ 9865997 w 10755492"/>
                <a:gd name="connsiteY13" fmla="*/ 4968733 h 5898635"/>
                <a:gd name="connsiteX14" fmla="*/ 10300073 w 10755492"/>
                <a:gd name="connsiteY14" fmla="*/ 4300923 h 5898635"/>
                <a:gd name="connsiteX15" fmla="*/ 10277813 w 10755492"/>
                <a:gd name="connsiteY15" fmla="*/ 3098865 h 5898635"/>
                <a:gd name="connsiteX16" fmla="*/ 9109145 w 10755492"/>
                <a:gd name="connsiteY16" fmla="*/ 2074890 h 5898635"/>
                <a:gd name="connsiteX17" fmla="*/ 6638249 w 10755492"/>
                <a:gd name="connsiteY17" fmla="*/ 1740985 h 5898635"/>
                <a:gd name="connsiteX18" fmla="*/ 5057766 w 10755492"/>
                <a:gd name="connsiteY18" fmla="*/ 750401 h 5898635"/>
                <a:gd name="connsiteX19" fmla="*/ 3020946 w 10755492"/>
                <a:gd name="connsiteY19" fmla="*/ 516667 h 5898635"/>
                <a:gd name="connsiteX20" fmla="*/ 817173 w 10755492"/>
                <a:gd name="connsiteY20" fmla="*/ 1919068 h 5898635"/>
                <a:gd name="connsiteX21" fmla="*/ 472138 w 10755492"/>
                <a:gd name="connsiteY21" fmla="*/ 3644243 h 5898635"/>
                <a:gd name="connsiteX22" fmla="*/ 1151078 w 10755492"/>
                <a:gd name="connsiteY22" fmla="*/ 4979863 h 5898635"/>
                <a:gd name="connsiteX23" fmla="*/ 1083122 w 10755492"/>
                <a:gd name="connsiteY23" fmla="*/ 5650673 h 5898635"/>
                <a:gd name="connsiteX24" fmla="*/ 996657 w 10755492"/>
                <a:gd name="connsiteY24" fmla="*/ 5833914 h 5898635"/>
                <a:gd name="connsiteX25" fmla="*/ 598243 w 10755492"/>
                <a:gd name="connsiteY25" fmla="*/ 5831884 h 5898635"/>
                <a:gd name="connsiteX26" fmla="*/ 766685 w 10755492"/>
                <a:gd name="connsiteY26" fmla="*/ 4905453 h 5898635"/>
                <a:gd name="connsiteX27" fmla="*/ 32759 w 10755492"/>
                <a:gd name="connsiteY27" fmla="*/ 3461663 h 5898635"/>
                <a:gd name="connsiteX28" fmla="*/ 405738 w 10755492"/>
                <a:gd name="connsiteY28" fmla="*/ 1596769 h 5898635"/>
                <a:gd name="connsiteX29" fmla="*/ 2787991 w 10755492"/>
                <a:gd name="connsiteY29" fmla="*/ 80790 h 5898635"/>
                <a:gd name="connsiteX30" fmla="*/ 3362687 w 10755492"/>
                <a:gd name="connsiteY30" fmla="*/ 423 h 589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0755492" h="5898635">
                  <a:moveTo>
                    <a:pt x="3362687" y="423"/>
                  </a:moveTo>
                  <a:cubicBezTo>
                    <a:pt x="3936631" y="-9823"/>
                    <a:pt x="4500988" y="168019"/>
                    <a:pt x="4989770" y="333453"/>
                  </a:cubicBezTo>
                  <a:cubicBezTo>
                    <a:pt x="5641481" y="554032"/>
                    <a:pt x="5968338" y="1165637"/>
                    <a:pt x="6698254" y="1404263"/>
                  </a:cubicBezTo>
                  <a:cubicBezTo>
                    <a:pt x="7428170" y="1642889"/>
                    <a:pt x="8713543" y="1520569"/>
                    <a:pt x="9369264" y="1765211"/>
                  </a:cubicBezTo>
                  <a:cubicBezTo>
                    <a:pt x="10024985" y="2009853"/>
                    <a:pt x="10418017" y="2471063"/>
                    <a:pt x="10632580" y="2872116"/>
                  </a:cubicBezTo>
                  <a:cubicBezTo>
                    <a:pt x="10847143" y="3273169"/>
                    <a:pt x="10730838" y="3834643"/>
                    <a:pt x="10656643" y="4171527"/>
                  </a:cubicBezTo>
                  <a:cubicBezTo>
                    <a:pt x="10582448" y="4508411"/>
                    <a:pt x="10229522" y="4628726"/>
                    <a:pt x="10187412" y="4893421"/>
                  </a:cubicBezTo>
                  <a:cubicBezTo>
                    <a:pt x="10145302" y="5158116"/>
                    <a:pt x="10357859" y="5593258"/>
                    <a:pt x="10403980" y="5759695"/>
                  </a:cubicBezTo>
                  <a:cubicBezTo>
                    <a:pt x="10450101" y="5926132"/>
                    <a:pt x="10524296" y="5871989"/>
                    <a:pt x="10464138" y="5892042"/>
                  </a:cubicBezTo>
                  <a:cubicBezTo>
                    <a:pt x="10426539" y="5904575"/>
                    <a:pt x="10271445" y="5896742"/>
                    <a:pt x="10160411" y="5889105"/>
                  </a:cubicBezTo>
                  <a:lnTo>
                    <a:pt x="10140999" y="5887685"/>
                  </a:lnTo>
                  <a:lnTo>
                    <a:pt x="10142772" y="5887232"/>
                  </a:lnTo>
                  <a:cubicBezTo>
                    <a:pt x="10144946" y="5886276"/>
                    <a:pt x="10098339" y="5885580"/>
                    <a:pt x="10066340" y="5770105"/>
                  </a:cubicBezTo>
                  <a:cubicBezTo>
                    <a:pt x="10023674" y="5616137"/>
                    <a:pt x="9827042" y="5213596"/>
                    <a:pt x="9865997" y="4968733"/>
                  </a:cubicBezTo>
                  <a:cubicBezTo>
                    <a:pt x="9904952" y="4723869"/>
                    <a:pt x="10231437" y="4612568"/>
                    <a:pt x="10300073" y="4300923"/>
                  </a:cubicBezTo>
                  <a:cubicBezTo>
                    <a:pt x="10368709" y="3989279"/>
                    <a:pt x="10476300" y="3469871"/>
                    <a:pt x="10277813" y="3098865"/>
                  </a:cubicBezTo>
                  <a:cubicBezTo>
                    <a:pt x="10079325" y="2727859"/>
                    <a:pt x="9715739" y="2301204"/>
                    <a:pt x="9109145" y="2074890"/>
                  </a:cubicBezTo>
                  <a:cubicBezTo>
                    <a:pt x="8502551" y="1848577"/>
                    <a:pt x="7313480" y="1961733"/>
                    <a:pt x="6638249" y="1740985"/>
                  </a:cubicBezTo>
                  <a:cubicBezTo>
                    <a:pt x="5963019" y="1520237"/>
                    <a:pt x="5660651" y="954454"/>
                    <a:pt x="5057766" y="750401"/>
                  </a:cubicBezTo>
                  <a:cubicBezTo>
                    <a:pt x="4454883" y="546348"/>
                    <a:pt x="3727711" y="321889"/>
                    <a:pt x="3020946" y="516667"/>
                  </a:cubicBezTo>
                  <a:cubicBezTo>
                    <a:pt x="2314181" y="711446"/>
                    <a:pt x="1241974" y="1397805"/>
                    <a:pt x="817173" y="1919068"/>
                  </a:cubicBezTo>
                  <a:cubicBezTo>
                    <a:pt x="392372" y="2440331"/>
                    <a:pt x="416487" y="3134111"/>
                    <a:pt x="472138" y="3644243"/>
                  </a:cubicBezTo>
                  <a:cubicBezTo>
                    <a:pt x="527789" y="4154375"/>
                    <a:pt x="1063892" y="4614422"/>
                    <a:pt x="1151078" y="4979863"/>
                  </a:cubicBezTo>
                  <a:cubicBezTo>
                    <a:pt x="1216467" y="5253944"/>
                    <a:pt x="1164468" y="5460721"/>
                    <a:pt x="1083122" y="5650673"/>
                  </a:cubicBezTo>
                  <a:lnTo>
                    <a:pt x="996657" y="5833914"/>
                  </a:lnTo>
                  <a:lnTo>
                    <a:pt x="598243" y="5831884"/>
                  </a:lnTo>
                  <a:cubicBezTo>
                    <a:pt x="729587" y="5566187"/>
                    <a:pt x="860932" y="5300490"/>
                    <a:pt x="766685" y="4905453"/>
                  </a:cubicBezTo>
                  <a:cubicBezTo>
                    <a:pt x="672438" y="4510416"/>
                    <a:pt x="92917" y="4013110"/>
                    <a:pt x="32759" y="3461663"/>
                  </a:cubicBezTo>
                  <a:cubicBezTo>
                    <a:pt x="-27399" y="2910216"/>
                    <a:pt x="-53467" y="2160248"/>
                    <a:pt x="405738" y="1596769"/>
                  </a:cubicBezTo>
                  <a:cubicBezTo>
                    <a:pt x="864943" y="1033290"/>
                    <a:pt x="2023986" y="291343"/>
                    <a:pt x="2787991" y="80790"/>
                  </a:cubicBezTo>
                  <a:cubicBezTo>
                    <a:pt x="2978993" y="28152"/>
                    <a:pt x="3171372" y="3838"/>
                    <a:pt x="3362687" y="423"/>
                  </a:cubicBezTo>
                  <a:close/>
                </a:path>
              </a:pathLst>
            </a:custGeom>
            <a:solidFill>
              <a:srgbClr val="F49DB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D7BEB685-B97C-4688-9D04-C0DD426BEC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48912"/>
            <a:ext cx="12698594" cy="7158791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DA051905-4CE5-4672-BFB7-4282A5F7D5FE}"/>
              </a:ext>
            </a:extLst>
          </p:cNvPr>
          <p:cNvGrpSpPr/>
          <p:nvPr/>
        </p:nvGrpSpPr>
        <p:grpSpPr>
          <a:xfrm rot="487308">
            <a:off x="7931576" y="231363"/>
            <a:ext cx="3724122" cy="2115069"/>
            <a:chOff x="3818635" y="2774162"/>
            <a:chExt cx="2392362" cy="1358712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6785CE9E-8862-49F1-BD6B-15EB9D44CB2C}"/>
                </a:ext>
              </a:extLst>
            </p:cNvPr>
            <p:cNvSpPr/>
            <p:nvPr/>
          </p:nvSpPr>
          <p:spPr>
            <a:xfrm>
              <a:off x="3818635" y="2774162"/>
              <a:ext cx="2392362" cy="13587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39700" dist="88900" dir="5400000" algn="t" rotWithShape="0">
                <a:prstClr val="black">
                  <a:alpha val="6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166B97FE-27E3-4A91-9C15-27A2A3168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7121" y="2832819"/>
              <a:ext cx="2269759" cy="1240672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5C3D33F1-C16C-4555-AEA2-1E741208556F}"/>
              </a:ext>
            </a:extLst>
          </p:cNvPr>
          <p:cNvGrpSpPr/>
          <p:nvPr/>
        </p:nvGrpSpPr>
        <p:grpSpPr>
          <a:xfrm rot="361794">
            <a:off x="2862300" y="3502423"/>
            <a:ext cx="3908859" cy="1802116"/>
            <a:chOff x="4385481" y="2762753"/>
            <a:chExt cx="2404380" cy="1096260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CCD26A77-FD27-47DE-8C60-DD4F2AD4150A}"/>
                </a:ext>
              </a:extLst>
            </p:cNvPr>
            <p:cNvSpPr/>
            <p:nvPr/>
          </p:nvSpPr>
          <p:spPr>
            <a:xfrm>
              <a:off x="4385481" y="2762753"/>
              <a:ext cx="2404380" cy="10962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39700" dist="88900" dir="5400000" algn="t" rotWithShape="0">
                <a:prstClr val="black">
                  <a:alpha val="6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3C008F0-3364-4079-B326-FCBFA687C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3746" y="2828515"/>
              <a:ext cx="2269759" cy="972343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21AB3061-0885-4C75-9492-7F67F57758B2}"/>
              </a:ext>
            </a:extLst>
          </p:cNvPr>
          <p:cNvGrpSpPr/>
          <p:nvPr/>
        </p:nvGrpSpPr>
        <p:grpSpPr>
          <a:xfrm>
            <a:off x="4276042" y="1909385"/>
            <a:ext cx="5190068" cy="1670088"/>
            <a:chOff x="3830035" y="2125652"/>
            <a:chExt cx="4841941" cy="1558067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429AE8AA-EFD9-4110-AB16-C5126E4C6495}"/>
                </a:ext>
              </a:extLst>
            </p:cNvPr>
            <p:cNvSpPr/>
            <p:nvPr/>
          </p:nvSpPr>
          <p:spPr>
            <a:xfrm>
              <a:off x="3830035" y="2125652"/>
              <a:ext cx="4841941" cy="15580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39700" dist="88900" dir="5400000" algn="t" rotWithShape="0">
                <a:prstClr val="black">
                  <a:alpha val="6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CA0F843D-CA10-4FF9-BF3A-8DBB67FEBBE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4050" y="2226726"/>
              <a:ext cx="4620915" cy="1353847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grpSp>
        <p:nvGrpSpPr>
          <p:cNvPr id="29" name="组合 10">
            <a:extLst>
              <a:ext uri="{FF2B5EF4-FFF2-40B4-BE49-F238E27FC236}">
                <a16:creationId xmlns:a16="http://schemas.microsoft.com/office/drawing/2014/main" id="{DA051905-4CE5-4672-BFB7-4282A5F7D5FE}"/>
              </a:ext>
            </a:extLst>
          </p:cNvPr>
          <p:cNvGrpSpPr/>
          <p:nvPr/>
        </p:nvGrpSpPr>
        <p:grpSpPr>
          <a:xfrm rot="361541">
            <a:off x="8154475" y="3386110"/>
            <a:ext cx="3968381" cy="2034742"/>
            <a:chOff x="3818635" y="2774162"/>
            <a:chExt cx="2392362" cy="1226656"/>
          </a:xfrm>
        </p:grpSpPr>
        <p:sp>
          <p:nvSpPr>
            <p:cNvPr id="30" name="矩形 11">
              <a:extLst>
                <a:ext uri="{FF2B5EF4-FFF2-40B4-BE49-F238E27FC236}">
                  <a16:creationId xmlns:a16="http://schemas.microsoft.com/office/drawing/2014/main" id="{6785CE9E-8862-49F1-BD6B-15EB9D44CB2C}"/>
                </a:ext>
              </a:extLst>
            </p:cNvPr>
            <p:cNvSpPr/>
            <p:nvPr/>
          </p:nvSpPr>
          <p:spPr>
            <a:xfrm>
              <a:off x="3818635" y="2774162"/>
              <a:ext cx="2392362" cy="12266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39700" dist="88900" dir="5400000" algn="t" rotWithShape="0">
                <a:prstClr val="black">
                  <a:alpha val="6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1" name="图片 12">
              <a:extLst>
                <a:ext uri="{FF2B5EF4-FFF2-40B4-BE49-F238E27FC236}">
                  <a16:creationId xmlns:a16="http://schemas.microsoft.com/office/drawing/2014/main" id="{166B97FE-27E3-4A91-9C15-27A2A3168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7121" y="2834272"/>
              <a:ext cx="2269759" cy="1107751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sp>
        <p:nvSpPr>
          <p:cNvPr id="20" name="矩形 19">
            <a:extLst>
              <a:ext uri="{FF2B5EF4-FFF2-40B4-BE49-F238E27FC236}">
                <a16:creationId xmlns:a16="http://schemas.microsoft.com/office/drawing/2014/main" id="{F2102BA8-954D-4C66-A9C1-F6BA5A599D61}"/>
              </a:ext>
            </a:extLst>
          </p:cNvPr>
          <p:cNvSpPr/>
          <p:nvPr/>
        </p:nvSpPr>
        <p:spPr>
          <a:xfrm>
            <a:off x="18478" y="1052621"/>
            <a:ext cx="229517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65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喵呜体" panose="02010600010101010101" pitchFamily="2" charset="-122"/>
              </a:rPr>
              <a:t>Vẻ </a:t>
            </a:r>
            <a:r>
              <a:rPr lang="en-US" altLang="zh-CN" sz="650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喵呜体" panose="02010600010101010101" pitchFamily="2" charset="-122"/>
              </a:rPr>
              <a:t>đẹp</a:t>
            </a:r>
            <a:r>
              <a:rPr lang="en-US" altLang="zh-CN" sz="6500" smtClean="0">
                <a:solidFill>
                  <a:srgbClr val="3090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喵呜体" panose="02010600010101010101" pitchFamily="2" charset="-122"/>
              </a:rPr>
              <a:t> </a:t>
            </a:r>
            <a:r>
              <a:rPr lang="en-US" altLang="zh-CN" sz="650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喵呜体" panose="02010600010101010101" pitchFamily="2" charset="-122"/>
              </a:rPr>
              <a:t>muôn</a:t>
            </a:r>
            <a:r>
              <a:rPr lang="en-US" altLang="zh-CN" sz="65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喵呜体" panose="02010600010101010101" pitchFamily="2" charset="-122"/>
              </a:rPr>
              <a:t> </a:t>
            </a:r>
            <a:r>
              <a:rPr lang="en-US" altLang="zh-CN" sz="6500" smtClean="0">
                <a:solidFill>
                  <a:srgbClr val="33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喵呜体" panose="02010600010101010101" pitchFamily="2" charset="-122"/>
              </a:rPr>
              <a:t>màu</a:t>
            </a:r>
          </a:p>
        </p:txBody>
      </p:sp>
      <p:grpSp>
        <p:nvGrpSpPr>
          <p:cNvPr id="25" name="组合 13">
            <a:extLst>
              <a:ext uri="{FF2B5EF4-FFF2-40B4-BE49-F238E27FC236}">
                <a16:creationId xmlns:a16="http://schemas.microsoft.com/office/drawing/2014/main" id="{5C3D33F1-C16C-4555-AEA2-1E741208556F}"/>
              </a:ext>
            </a:extLst>
          </p:cNvPr>
          <p:cNvGrpSpPr/>
          <p:nvPr/>
        </p:nvGrpSpPr>
        <p:grpSpPr>
          <a:xfrm rot="21373056">
            <a:off x="6278537" y="3967066"/>
            <a:ext cx="2126490" cy="2809600"/>
            <a:chOff x="5229028" y="2844428"/>
            <a:chExt cx="805771" cy="1052860"/>
          </a:xfrm>
        </p:grpSpPr>
        <p:sp>
          <p:nvSpPr>
            <p:cNvPr id="26" name="矩形 14">
              <a:extLst>
                <a:ext uri="{FF2B5EF4-FFF2-40B4-BE49-F238E27FC236}">
                  <a16:creationId xmlns:a16="http://schemas.microsoft.com/office/drawing/2014/main" id="{CCD26A77-FD27-47DE-8C60-DD4F2AD4150A}"/>
                </a:ext>
              </a:extLst>
            </p:cNvPr>
            <p:cNvSpPr/>
            <p:nvPr/>
          </p:nvSpPr>
          <p:spPr>
            <a:xfrm>
              <a:off x="5229028" y="2844428"/>
              <a:ext cx="805771" cy="10528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39700" dist="88900" dir="5400000" algn="t" rotWithShape="0">
                <a:prstClr val="black">
                  <a:alpha val="6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7" name="图片 15">
              <a:extLst>
                <a:ext uri="{FF2B5EF4-FFF2-40B4-BE49-F238E27FC236}">
                  <a16:creationId xmlns:a16="http://schemas.microsoft.com/office/drawing/2014/main" id="{A3C008F0-3364-4079-B326-FCBFA687C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5303" y="2886731"/>
              <a:ext cx="718672" cy="972343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3F3A7F23-87D8-4E08-92A7-A6495E68A23F}"/>
              </a:ext>
            </a:extLst>
          </p:cNvPr>
          <p:cNvGrpSpPr/>
          <p:nvPr/>
        </p:nvGrpSpPr>
        <p:grpSpPr>
          <a:xfrm rot="20891811">
            <a:off x="3379355" y="301755"/>
            <a:ext cx="4023452" cy="1823671"/>
            <a:chOff x="3830035" y="2609096"/>
            <a:chExt cx="3614705" cy="1638402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FE1E938E-3399-42CE-8B90-00EF86A638D6}"/>
                </a:ext>
              </a:extLst>
            </p:cNvPr>
            <p:cNvSpPr/>
            <p:nvPr/>
          </p:nvSpPr>
          <p:spPr>
            <a:xfrm>
              <a:off x="3830035" y="2609096"/>
              <a:ext cx="3614705" cy="16384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39700" dist="88900" dir="5400000" algn="t" rotWithShape="0">
                <a:prstClr val="black">
                  <a:alpha val="6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AF282040-7022-4739-A0F7-31EA3E51D8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4368" y="2761657"/>
              <a:ext cx="3404366" cy="1352960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32" name="图片 14">
            <a:extLst>
              <a:ext uri="{FF2B5EF4-FFF2-40B4-BE49-F238E27FC236}">
                <a16:creationId xmlns:a16="http://schemas.microsoft.com/office/drawing/2014/main" id="{CFF263F7-4500-408A-8004-76C14C0ED1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0561887" flipV="1">
            <a:off x="-91013" y="174225"/>
            <a:ext cx="1350814" cy="117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7101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1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52" presetClass="entr" presetSubtype="0" fill="hold" grpId="0" nodeType="withEffect">
                                  <p:stCondLst>
                                    <p:cond delay="4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6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90026635-FD18-4E34-B8A5-842118B15905}"/>
              </a:ext>
            </a:extLst>
          </p:cNvPr>
          <p:cNvSpPr/>
          <p:nvPr/>
        </p:nvSpPr>
        <p:spPr>
          <a:xfrm>
            <a:off x="1019620" y="1239115"/>
            <a:ext cx="10741719" cy="5921535"/>
          </a:xfrm>
          <a:custGeom>
            <a:avLst/>
            <a:gdLst>
              <a:gd name="connsiteX0" fmla="*/ 628706 w 10741719"/>
              <a:gd name="connsiteY0" fmla="*/ 5679043 h 5921535"/>
              <a:gd name="connsiteX1" fmla="*/ 797148 w 10741719"/>
              <a:gd name="connsiteY1" fmla="*/ 4728548 h 5921535"/>
              <a:gd name="connsiteX2" fmla="*/ 207601 w 10741719"/>
              <a:gd name="connsiteY2" fmla="*/ 3657738 h 5921535"/>
              <a:gd name="connsiteX3" fmla="*/ 99317 w 10741719"/>
              <a:gd name="connsiteY3" fmla="*/ 1973317 h 5921535"/>
              <a:gd name="connsiteX4" fmla="*/ 1254348 w 10741719"/>
              <a:gd name="connsiteY4" fmla="*/ 661874 h 5921535"/>
              <a:gd name="connsiteX5" fmla="*/ 3552380 w 10741719"/>
              <a:gd name="connsiteY5" fmla="*/ 138 h 5921535"/>
              <a:gd name="connsiteX6" fmla="*/ 5477433 w 10741719"/>
              <a:gd name="connsiteY6" fmla="*/ 710001 h 5921535"/>
              <a:gd name="connsiteX7" fmla="*/ 6536212 w 10741719"/>
              <a:gd name="connsiteY7" fmla="*/ 1419864 h 5921535"/>
              <a:gd name="connsiteX8" fmla="*/ 8557517 w 10741719"/>
              <a:gd name="connsiteY8" fmla="*/ 1612369 h 5921535"/>
              <a:gd name="connsiteX9" fmla="*/ 9929117 w 10741719"/>
              <a:gd name="connsiteY9" fmla="*/ 2250043 h 5921535"/>
              <a:gd name="connsiteX10" fmla="*/ 10398348 w 10741719"/>
              <a:gd name="connsiteY10" fmla="*/ 3669769 h 5921535"/>
              <a:gd name="connsiteX11" fmla="*/ 9905054 w 10741719"/>
              <a:gd name="connsiteY11" fmla="*/ 4608232 h 5921535"/>
              <a:gd name="connsiteX12" fmla="*/ 10061464 w 10741719"/>
              <a:gd name="connsiteY12" fmla="*/ 5751232 h 5921535"/>
              <a:gd name="connsiteX13" fmla="*/ 10025369 w 10741719"/>
              <a:gd name="connsiteY13" fmla="*/ 5907643 h 5921535"/>
              <a:gd name="connsiteX14" fmla="*/ 628706 w 10741719"/>
              <a:gd name="connsiteY14" fmla="*/ 5679043 h 5921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41719" h="5921535">
                <a:moveTo>
                  <a:pt x="628706" y="5679043"/>
                </a:moveTo>
                <a:cubicBezTo>
                  <a:pt x="-909331" y="5482527"/>
                  <a:pt x="867332" y="5065432"/>
                  <a:pt x="797148" y="4728548"/>
                </a:cubicBezTo>
                <a:cubicBezTo>
                  <a:pt x="726964" y="4391664"/>
                  <a:pt x="323906" y="4116943"/>
                  <a:pt x="207601" y="3657738"/>
                </a:cubicBezTo>
                <a:cubicBezTo>
                  <a:pt x="91296" y="3198533"/>
                  <a:pt x="-75141" y="2472627"/>
                  <a:pt x="99317" y="1973317"/>
                </a:cubicBezTo>
                <a:cubicBezTo>
                  <a:pt x="273775" y="1474007"/>
                  <a:pt x="678838" y="990737"/>
                  <a:pt x="1254348" y="661874"/>
                </a:cubicBezTo>
                <a:cubicBezTo>
                  <a:pt x="1829858" y="333011"/>
                  <a:pt x="2848533" y="-7883"/>
                  <a:pt x="3552380" y="138"/>
                </a:cubicBezTo>
                <a:cubicBezTo>
                  <a:pt x="4256227" y="8159"/>
                  <a:pt x="4980128" y="473380"/>
                  <a:pt x="5477433" y="710001"/>
                </a:cubicBezTo>
                <a:cubicBezTo>
                  <a:pt x="5974738" y="946622"/>
                  <a:pt x="6022865" y="1269469"/>
                  <a:pt x="6536212" y="1419864"/>
                </a:cubicBezTo>
                <a:cubicBezTo>
                  <a:pt x="7049559" y="1570259"/>
                  <a:pt x="7992033" y="1474006"/>
                  <a:pt x="8557517" y="1612369"/>
                </a:cubicBezTo>
                <a:cubicBezTo>
                  <a:pt x="9123001" y="1750732"/>
                  <a:pt x="9622312" y="1907143"/>
                  <a:pt x="9929117" y="2250043"/>
                </a:cubicBezTo>
                <a:cubicBezTo>
                  <a:pt x="10235922" y="2592943"/>
                  <a:pt x="10402359" y="3276737"/>
                  <a:pt x="10398348" y="3669769"/>
                </a:cubicBezTo>
                <a:cubicBezTo>
                  <a:pt x="10394338" y="4062800"/>
                  <a:pt x="9961201" y="4261321"/>
                  <a:pt x="9905054" y="4608232"/>
                </a:cubicBezTo>
                <a:cubicBezTo>
                  <a:pt x="9848907" y="4955143"/>
                  <a:pt x="10041412" y="5534663"/>
                  <a:pt x="10061464" y="5751232"/>
                </a:cubicBezTo>
                <a:cubicBezTo>
                  <a:pt x="10081517" y="5967801"/>
                  <a:pt x="11605516" y="5921680"/>
                  <a:pt x="10025369" y="5907643"/>
                </a:cubicBezTo>
                <a:cubicBezTo>
                  <a:pt x="8445222" y="5893606"/>
                  <a:pt x="2166743" y="5875559"/>
                  <a:pt x="628706" y="5679043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5ECD9310-9EC2-44B3-9BCB-BA767359D597}"/>
              </a:ext>
            </a:extLst>
          </p:cNvPr>
          <p:cNvSpPr/>
          <p:nvPr/>
        </p:nvSpPr>
        <p:spPr>
          <a:xfrm>
            <a:off x="821483" y="1014084"/>
            <a:ext cx="10755492" cy="5898635"/>
          </a:xfrm>
          <a:custGeom>
            <a:avLst/>
            <a:gdLst>
              <a:gd name="connsiteX0" fmla="*/ 3362687 w 10755492"/>
              <a:gd name="connsiteY0" fmla="*/ 423 h 5898635"/>
              <a:gd name="connsiteX1" fmla="*/ 4989770 w 10755492"/>
              <a:gd name="connsiteY1" fmla="*/ 333453 h 5898635"/>
              <a:gd name="connsiteX2" fmla="*/ 6698254 w 10755492"/>
              <a:gd name="connsiteY2" fmla="*/ 1404263 h 5898635"/>
              <a:gd name="connsiteX3" fmla="*/ 9369264 w 10755492"/>
              <a:gd name="connsiteY3" fmla="*/ 1765211 h 5898635"/>
              <a:gd name="connsiteX4" fmla="*/ 10632580 w 10755492"/>
              <a:gd name="connsiteY4" fmla="*/ 2872116 h 5898635"/>
              <a:gd name="connsiteX5" fmla="*/ 10656643 w 10755492"/>
              <a:gd name="connsiteY5" fmla="*/ 4171527 h 5898635"/>
              <a:gd name="connsiteX6" fmla="*/ 10187412 w 10755492"/>
              <a:gd name="connsiteY6" fmla="*/ 4893421 h 5898635"/>
              <a:gd name="connsiteX7" fmla="*/ 10403980 w 10755492"/>
              <a:gd name="connsiteY7" fmla="*/ 5759695 h 5898635"/>
              <a:gd name="connsiteX8" fmla="*/ 10464138 w 10755492"/>
              <a:gd name="connsiteY8" fmla="*/ 5892042 h 5898635"/>
              <a:gd name="connsiteX9" fmla="*/ 10160411 w 10755492"/>
              <a:gd name="connsiteY9" fmla="*/ 5889105 h 5898635"/>
              <a:gd name="connsiteX10" fmla="*/ 10140999 w 10755492"/>
              <a:gd name="connsiteY10" fmla="*/ 5887685 h 5898635"/>
              <a:gd name="connsiteX11" fmla="*/ 10142772 w 10755492"/>
              <a:gd name="connsiteY11" fmla="*/ 5887232 h 5898635"/>
              <a:gd name="connsiteX12" fmla="*/ 10066340 w 10755492"/>
              <a:gd name="connsiteY12" fmla="*/ 5770105 h 5898635"/>
              <a:gd name="connsiteX13" fmla="*/ 9865997 w 10755492"/>
              <a:gd name="connsiteY13" fmla="*/ 4968733 h 5898635"/>
              <a:gd name="connsiteX14" fmla="*/ 10300073 w 10755492"/>
              <a:gd name="connsiteY14" fmla="*/ 4300923 h 5898635"/>
              <a:gd name="connsiteX15" fmla="*/ 10277813 w 10755492"/>
              <a:gd name="connsiteY15" fmla="*/ 3098865 h 5898635"/>
              <a:gd name="connsiteX16" fmla="*/ 9109145 w 10755492"/>
              <a:gd name="connsiteY16" fmla="*/ 2074890 h 5898635"/>
              <a:gd name="connsiteX17" fmla="*/ 6638249 w 10755492"/>
              <a:gd name="connsiteY17" fmla="*/ 1740985 h 5898635"/>
              <a:gd name="connsiteX18" fmla="*/ 5057766 w 10755492"/>
              <a:gd name="connsiteY18" fmla="*/ 750401 h 5898635"/>
              <a:gd name="connsiteX19" fmla="*/ 3020946 w 10755492"/>
              <a:gd name="connsiteY19" fmla="*/ 516667 h 5898635"/>
              <a:gd name="connsiteX20" fmla="*/ 817173 w 10755492"/>
              <a:gd name="connsiteY20" fmla="*/ 1919068 h 5898635"/>
              <a:gd name="connsiteX21" fmla="*/ 472138 w 10755492"/>
              <a:gd name="connsiteY21" fmla="*/ 3644243 h 5898635"/>
              <a:gd name="connsiteX22" fmla="*/ 1151078 w 10755492"/>
              <a:gd name="connsiteY22" fmla="*/ 4979863 h 5898635"/>
              <a:gd name="connsiteX23" fmla="*/ 1083122 w 10755492"/>
              <a:gd name="connsiteY23" fmla="*/ 5650673 h 5898635"/>
              <a:gd name="connsiteX24" fmla="*/ 996657 w 10755492"/>
              <a:gd name="connsiteY24" fmla="*/ 5833914 h 5898635"/>
              <a:gd name="connsiteX25" fmla="*/ 598243 w 10755492"/>
              <a:gd name="connsiteY25" fmla="*/ 5831884 h 5898635"/>
              <a:gd name="connsiteX26" fmla="*/ 766685 w 10755492"/>
              <a:gd name="connsiteY26" fmla="*/ 4905453 h 5898635"/>
              <a:gd name="connsiteX27" fmla="*/ 32759 w 10755492"/>
              <a:gd name="connsiteY27" fmla="*/ 3461663 h 5898635"/>
              <a:gd name="connsiteX28" fmla="*/ 405738 w 10755492"/>
              <a:gd name="connsiteY28" fmla="*/ 1596769 h 5898635"/>
              <a:gd name="connsiteX29" fmla="*/ 2787991 w 10755492"/>
              <a:gd name="connsiteY29" fmla="*/ 80790 h 5898635"/>
              <a:gd name="connsiteX30" fmla="*/ 3362687 w 10755492"/>
              <a:gd name="connsiteY30" fmla="*/ 423 h 5898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0755492" h="5898635">
                <a:moveTo>
                  <a:pt x="3362687" y="423"/>
                </a:moveTo>
                <a:cubicBezTo>
                  <a:pt x="3936631" y="-9823"/>
                  <a:pt x="4500988" y="168019"/>
                  <a:pt x="4989770" y="333453"/>
                </a:cubicBezTo>
                <a:cubicBezTo>
                  <a:pt x="5641481" y="554032"/>
                  <a:pt x="5968338" y="1165637"/>
                  <a:pt x="6698254" y="1404263"/>
                </a:cubicBezTo>
                <a:cubicBezTo>
                  <a:pt x="7428170" y="1642889"/>
                  <a:pt x="8713543" y="1520569"/>
                  <a:pt x="9369264" y="1765211"/>
                </a:cubicBezTo>
                <a:cubicBezTo>
                  <a:pt x="10024985" y="2009853"/>
                  <a:pt x="10418017" y="2471063"/>
                  <a:pt x="10632580" y="2872116"/>
                </a:cubicBezTo>
                <a:cubicBezTo>
                  <a:pt x="10847143" y="3273169"/>
                  <a:pt x="10730838" y="3834643"/>
                  <a:pt x="10656643" y="4171527"/>
                </a:cubicBezTo>
                <a:cubicBezTo>
                  <a:pt x="10582448" y="4508411"/>
                  <a:pt x="10229522" y="4628726"/>
                  <a:pt x="10187412" y="4893421"/>
                </a:cubicBezTo>
                <a:cubicBezTo>
                  <a:pt x="10145302" y="5158116"/>
                  <a:pt x="10357859" y="5593258"/>
                  <a:pt x="10403980" y="5759695"/>
                </a:cubicBezTo>
                <a:cubicBezTo>
                  <a:pt x="10450101" y="5926132"/>
                  <a:pt x="10524296" y="5871989"/>
                  <a:pt x="10464138" y="5892042"/>
                </a:cubicBezTo>
                <a:cubicBezTo>
                  <a:pt x="10426539" y="5904575"/>
                  <a:pt x="10271445" y="5896742"/>
                  <a:pt x="10160411" y="5889105"/>
                </a:cubicBezTo>
                <a:lnTo>
                  <a:pt x="10140999" y="5887685"/>
                </a:lnTo>
                <a:lnTo>
                  <a:pt x="10142772" y="5887232"/>
                </a:lnTo>
                <a:cubicBezTo>
                  <a:pt x="10144946" y="5886276"/>
                  <a:pt x="10098339" y="5885580"/>
                  <a:pt x="10066340" y="5770105"/>
                </a:cubicBezTo>
                <a:cubicBezTo>
                  <a:pt x="10023674" y="5616137"/>
                  <a:pt x="9827042" y="5213596"/>
                  <a:pt x="9865997" y="4968733"/>
                </a:cubicBezTo>
                <a:cubicBezTo>
                  <a:pt x="9904952" y="4723869"/>
                  <a:pt x="10231437" y="4612568"/>
                  <a:pt x="10300073" y="4300923"/>
                </a:cubicBezTo>
                <a:cubicBezTo>
                  <a:pt x="10368709" y="3989279"/>
                  <a:pt x="10476300" y="3469871"/>
                  <a:pt x="10277813" y="3098865"/>
                </a:cubicBezTo>
                <a:cubicBezTo>
                  <a:pt x="10079325" y="2727859"/>
                  <a:pt x="9715739" y="2301204"/>
                  <a:pt x="9109145" y="2074890"/>
                </a:cubicBezTo>
                <a:cubicBezTo>
                  <a:pt x="8502551" y="1848577"/>
                  <a:pt x="7313480" y="1961733"/>
                  <a:pt x="6638249" y="1740985"/>
                </a:cubicBezTo>
                <a:cubicBezTo>
                  <a:pt x="5963019" y="1520237"/>
                  <a:pt x="5660651" y="954454"/>
                  <a:pt x="5057766" y="750401"/>
                </a:cubicBezTo>
                <a:cubicBezTo>
                  <a:pt x="4454883" y="546348"/>
                  <a:pt x="3727711" y="321889"/>
                  <a:pt x="3020946" y="516667"/>
                </a:cubicBezTo>
                <a:cubicBezTo>
                  <a:pt x="2314181" y="711446"/>
                  <a:pt x="1241974" y="1397805"/>
                  <a:pt x="817173" y="1919068"/>
                </a:cubicBezTo>
                <a:cubicBezTo>
                  <a:pt x="392372" y="2440331"/>
                  <a:pt x="416487" y="3134111"/>
                  <a:pt x="472138" y="3644243"/>
                </a:cubicBezTo>
                <a:cubicBezTo>
                  <a:pt x="527789" y="4154375"/>
                  <a:pt x="1063892" y="4614422"/>
                  <a:pt x="1151078" y="4979863"/>
                </a:cubicBezTo>
                <a:cubicBezTo>
                  <a:pt x="1216467" y="5253944"/>
                  <a:pt x="1164468" y="5460721"/>
                  <a:pt x="1083122" y="5650673"/>
                </a:cubicBezTo>
                <a:lnTo>
                  <a:pt x="996657" y="5833914"/>
                </a:lnTo>
                <a:lnTo>
                  <a:pt x="598243" y="5831884"/>
                </a:lnTo>
                <a:cubicBezTo>
                  <a:pt x="729587" y="5566187"/>
                  <a:pt x="860932" y="5300490"/>
                  <a:pt x="766685" y="4905453"/>
                </a:cubicBezTo>
                <a:cubicBezTo>
                  <a:pt x="672438" y="4510416"/>
                  <a:pt x="92917" y="4013110"/>
                  <a:pt x="32759" y="3461663"/>
                </a:cubicBezTo>
                <a:cubicBezTo>
                  <a:pt x="-27399" y="2910216"/>
                  <a:pt x="-53467" y="2160248"/>
                  <a:pt x="405738" y="1596769"/>
                </a:cubicBezTo>
                <a:cubicBezTo>
                  <a:pt x="864943" y="1033290"/>
                  <a:pt x="2023986" y="291343"/>
                  <a:pt x="2787991" y="80790"/>
                </a:cubicBezTo>
                <a:cubicBezTo>
                  <a:pt x="2978993" y="28152"/>
                  <a:pt x="3171372" y="3838"/>
                  <a:pt x="3362687" y="423"/>
                </a:cubicBezTo>
                <a:close/>
              </a:path>
            </a:pathLst>
          </a:custGeom>
          <a:solidFill>
            <a:srgbClr val="F49DB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96ABDDD-8039-499F-BC69-35E3255C6B6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214979" y="1975216"/>
            <a:ext cx="3542150" cy="53137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FCE7F39-4F67-4586-9442-1B1626D17AC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9" b="9682"/>
          <a:stretch/>
        </p:blipFill>
        <p:spPr>
          <a:xfrm>
            <a:off x="2483361" y="5461306"/>
            <a:ext cx="2321041" cy="1180219"/>
          </a:xfrm>
          <a:prstGeom prst="rect">
            <a:avLst/>
          </a:prstGeom>
          <a:effectLst>
            <a:outerShdw blurRad="254000" dist="254000" dir="2700000" algn="tl" rotWithShape="0">
              <a:srgbClr val="0070C0">
                <a:alpha val="40000"/>
              </a:srgb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1830BA9-53E0-4E47-B75A-7D41E68E692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9" b="9682"/>
          <a:stretch/>
        </p:blipFill>
        <p:spPr>
          <a:xfrm>
            <a:off x="6834390" y="2517570"/>
            <a:ext cx="2654671" cy="1349866"/>
          </a:xfrm>
          <a:prstGeom prst="rect">
            <a:avLst/>
          </a:prstGeom>
          <a:effectLst>
            <a:outerShdw blurRad="254000" dist="254000" dir="2700000" algn="tl" rotWithShape="0">
              <a:srgbClr val="0070C0">
                <a:alpha val="40000"/>
              </a:srgbClr>
            </a:outerShdw>
          </a:effectLst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57D1E1CC-FA70-42AF-9805-D8FA3F6D1089}"/>
              </a:ext>
            </a:extLst>
          </p:cNvPr>
          <p:cNvSpPr/>
          <p:nvPr/>
        </p:nvSpPr>
        <p:spPr>
          <a:xfrm>
            <a:off x="3946752" y="4383844"/>
            <a:ext cx="4078603" cy="1323439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en-US" altLang="zh-CN" sz="40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静蕾简体" panose="02000000000000000000" pitchFamily="2" charset="-122"/>
                <a:sym typeface="【嵐】芊柔体" charset="0"/>
              </a:rPr>
              <a:t>Ôn tập Chủ điểm Vẻ đẹp muôn màu</a:t>
            </a:r>
            <a:endParaRPr lang="zh-CN" altLang="en-US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VN-Ready" panose="02040603050506020204" pitchFamily="18" charset="0"/>
              <a:ea typeface="方正静蕾简体" panose="02000000000000000000" pitchFamily="2" charset="-122"/>
              <a:sym typeface="【嵐】芊柔体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89A08A25-30C0-4A51-AEB5-0B6388DAB560}"/>
              </a:ext>
            </a:extLst>
          </p:cNvPr>
          <p:cNvSpPr/>
          <p:nvPr/>
        </p:nvSpPr>
        <p:spPr>
          <a:xfrm>
            <a:off x="4804402" y="3410878"/>
            <a:ext cx="2222286" cy="830997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en-US" altLang="zh-CN" sz="4800" b="1" spc="3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静蕾简体" panose="02000000000000000000" pitchFamily="2" charset="-122"/>
                <a:ea typeface="方正静蕾简体" panose="02000000000000000000" pitchFamily="2" charset="-122"/>
              </a:rPr>
              <a:t>02</a:t>
            </a:r>
            <a:endParaRPr lang="zh-CN" altLang="en-US" sz="4800" b="1" spc="3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149464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74E8ED3-43D1-4C0A-96A4-A40FF3F6C8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2AACA59E-5DA5-453F-8890-40F27BC92B3C}"/>
              </a:ext>
            </a:extLst>
          </p:cNvPr>
          <p:cNvGrpSpPr/>
          <p:nvPr/>
        </p:nvGrpSpPr>
        <p:grpSpPr>
          <a:xfrm rot="10800000">
            <a:off x="626072" y="-886906"/>
            <a:ext cx="10939856" cy="6998947"/>
            <a:chOff x="821483" y="1014084"/>
            <a:chExt cx="10939856" cy="6146566"/>
          </a:xfrm>
        </p:grpSpPr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EC54161C-34F8-4097-9C8B-5F6010466710}"/>
                </a:ext>
              </a:extLst>
            </p:cNvPr>
            <p:cNvSpPr/>
            <p:nvPr/>
          </p:nvSpPr>
          <p:spPr>
            <a:xfrm>
              <a:off x="1019620" y="1239115"/>
              <a:ext cx="10741719" cy="5921535"/>
            </a:xfrm>
            <a:custGeom>
              <a:avLst/>
              <a:gdLst>
                <a:gd name="connsiteX0" fmla="*/ 628706 w 10741719"/>
                <a:gd name="connsiteY0" fmla="*/ 5679043 h 5921535"/>
                <a:gd name="connsiteX1" fmla="*/ 797148 w 10741719"/>
                <a:gd name="connsiteY1" fmla="*/ 4728548 h 5921535"/>
                <a:gd name="connsiteX2" fmla="*/ 207601 w 10741719"/>
                <a:gd name="connsiteY2" fmla="*/ 3657738 h 5921535"/>
                <a:gd name="connsiteX3" fmla="*/ 99317 w 10741719"/>
                <a:gd name="connsiteY3" fmla="*/ 1973317 h 5921535"/>
                <a:gd name="connsiteX4" fmla="*/ 1254348 w 10741719"/>
                <a:gd name="connsiteY4" fmla="*/ 661874 h 5921535"/>
                <a:gd name="connsiteX5" fmla="*/ 3552380 w 10741719"/>
                <a:gd name="connsiteY5" fmla="*/ 138 h 5921535"/>
                <a:gd name="connsiteX6" fmla="*/ 5477433 w 10741719"/>
                <a:gd name="connsiteY6" fmla="*/ 710001 h 5921535"/>
                <a:gd name="connsiteX7" fmla="*/ 6536212 w 10741719"/>
                <a:gd name="connsiteY7" fmla="*/ 1419864 h 5921535"/>
                <a:gd name="connsiteX8" fmla="*/ 8557517 w 10741719"/>
                <a:gd name="connsiteY8" fmla="*/ 1612369 h 5921535"/>
                <a:gd name="connsiteX9" fmla="*/ 9929117 w 10741719"/>
                <a:gd name="connsiteY9" fmla="*/ 2250043 h 5921535"/>
                <a:gd name="connsiteX10" fmla="*/ 10398348 w 10741719"/>
                <a:gd name="connsiteY10" fmla="*/ 3669769 h 5921535"/>
                <a:gd name="connsiteX11" fmla="*/ 9905054 w 10741719"/>
                <a:gd name="connsiteY11" fmla="*/ 4608232 h 5921535"/>
                <a:gd name="connsiteX12" fmla="*/ 10061464 w 10741719"/>
                <a:gd name="connsiteY12" fmla="*/ 5751232 h 5921535"/>
                <a:gd name="connsiteX13" fmla="*/ 10025369 w 10741719"/>
                <a:gd name="connsiteY13" fmla="*/ 5907643 h 5921535"/>
                <a:gd name="connsiteX14" fmla="*/ 628706 w 10741719"/>
                <a:gd name="connsiteY14" fmla="*/ 5679043 h 592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741719" h="5921535">
                  <a:moveTo>
                    <a:pt x="628706" y="5679043"/>
                  </a:moveTo>
                  <a:cubicBezTo>
                    <a:pt x="-909331" y="5482527"/>
                    <a:pt x="867332" y="5065432"/>
                    <a:pt x="797148" y="4728548"/>
                  </a:cubicBezTo>
                  <a:cubicBezTo>
                    <a:pt x="726964" y="4391664"/>
                    <a:pt x="323906" y="4116943"/>
                    <a:pt x="207601" y="3657738"/>
                  </a:cubicBezTo>
                  <a:cubicBezTo>
                    <a:pt x="91296" y="3198533"/>
                    <a:pt x="-75141" y="2472627"/>
                    <a:pt x="99317" y="1973317"/>
                  </a:cubicBezTo>
                  <a:cubicBezTo>
                    <a:pt x="273775" y="1474007"/>
                    <a:pt x="678838" y="990737"/>
                    <a:pt x="1254348" y="661874"/>
                  </a:cubicBezTo>
                  <a:cubicBezTo>
                    <a:pt x="1829858" y="333011"/>
                    <a:pt x="2848533" y="-7883"/>
                    <a:pt x="3552380" y="138"/>
                  </a:cubicBezTo>
                  <a:cubicBezTo>
                    <a:pt x="4256227" y="8159"/>
                    <a:pt x="4980128" y="473380"/>
                    <a:pt x="5477433" y="710001"/>
                  </a:cubicBezTo>
                  <a:cubicBezTo>
                    <a:pt x="5974738" y="946622"/>
                    <a:pt x="6022865" y="1269469"/>
                    <a:pt x="6536212" y="1419864"/>
                  </a:cubicBezTo>
                  <a:cubicBezTo>
                    <a:pt x="7049559" y="1570259"/>
                    <a:pt x="7992033" y="1474006"/>
                    <a:pt x="8557517" y="1612369"/>
                  </a:cubicBezTo>
                  <a:cubicBezTo>
                    <a:pt x="9123001" y="1750732"/>
                    <a:pt x="9622312" y="1907143"/>
                    <a:pt x="9929117" y="2250043"/>
                  </a:cubicBezTo>
                  <a:cubicBezTo>
                    <a:pt x="10235922" y="2592943"/>
                    <a:pt x="10402359" y="3276737"/>
                    <a:pt x="10398348" y="3669769"/>
                  </a:cubicBezTo>
                  <a:cubicBezTo>
                    <a:pt x="10394338" y="4062800"/>
                    <a:pt x="9961201" y="4261321"/>
                    <a:pt x="9905054" y="4608232"/>
                  </a:cubicBezTo>
                  <a:cubicBezTo>
                    <a:pt x="9848907" y="4955143"/>
                    <a:pt x="10041412" y="5534663"/>
                    <a:pt x="10061464" y="5751232"/>
                  </a:cubicBezTo>
                  <a:cubicBezTo>
                    <a:pt x="10081517" y="5967801"/>
                    <a:pt x="11605516" y="5921680"/>
                    <a:pt x="10025369" y="5907643"/>
                  </a:cubicBezTo>
                  <a:cubicBezTo>
                    <a:pt x="8445222" y="5893606"/>
                    <a:pt x="2166743" y="5875559"/>
                    <a:pt x="628706" y="5679043"/>
                  </a:cubicBezTo>
                  <a:close/>
                </a:path>
              </a:pathLst>
            </a:custGeom>
            <a:solidFill>
              <a:schemeClr val="bg1">
                <a:alpha val="8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4C697D25-C074-4A94-B30F-AB4AAA25B997}"/>
                </a:ext>
              </a:extLst>
            </p:cNvPr>
            <p:cNvSpPr/>
            <p:nvPr/>
          </p:nvSpPr>
          <p:spPr>
            <a:xfrm>
              <a:off x="821483" y="1014084"/>
              <a:ext cx="10755492" cy="5898635"/>
            </a:xfrm>
            <a:custGeom>
              <a:avLst/>
              <a:gdLst>
                <a:gd name="connsiteX0" fmla="*/ 3362687 w 10755492"/>
                <a:gd name="connsiteY0" fmla="*/ 423 h 5898635"/>
                <a:gd name="connsiteX1" fmla="*/ 4989770 w 10755492"/>
                <a:gd name="connsiteY1" fmla="*/ 333453 h 5898635"/>
                <a:gd name="connsiteX2" fmla="*/ 6698254 w 10755492"/>
                <a:gd name="connsiteY2" fmla="*/ 1404263 h 5898635"/>
                <a:gd name="connsiteX3" fmla="*/ 9369264 w 10755492"/>
                <a:gd name="connsiteY3" fmla="*/ 1765211 h 5898635"/>
                <a:gd name="connsiteX4" fmla="*/ 10632580 w 10755492"/>
                <a:gd name="connsiteY4" fmla="*/ 2872116 h 5898635"/>
                <a:gd name="connsiteX5" fmla="*/ 10656643 w 10755492"/>
                <a:gd name="connsiteY5" fmla="*/ 4171527 h 5898635"/>
                <a:gd name="connsiteX6" fmla="*/ 10187412 w 10755492"/>
                <a:gd name="connsiteY6" fmla="*/ 4893421 h 5898635"/>
                <a:gd name="connsiteX7" fmla="*/ 10403980 w 10755492"/>
                <a:gd name="connsiteY7" fmla="*/ 5759695 h 5898635"/>
                <a:gd name="connsiteX8" fmla="*/ 10464138 w 10755492"/>
                <a:gd name="connsiteY8" fmla="*/ 5892042 h 5898635"/>
                <a:gd name="connsiteX9" fmla="*/ 10160411 w 10755492"/>
                <a:gd name="connsiteY9" fmla="*/ 5889105 h 5898635"/>
                <a:gd name="connsiteX10" fmla="*/ 10140999 w 10755492"/>
                <a:gd name="connsiteY10" fmla="*/ 5887685 h 5898635"/>
                <a:gd name="connsiteX11" fmla="*/ 10142772 w 10755492"/>
                <a:gd name="connsiteY11" fmla="*/ 5887232 h 5898635"/>
                <a:gd name="connsiteX12" fmla="*/ 10066340 w 10755492"/>
                <a:gd name="connsiteY12" fmla="*/ 5770105 h 5898635"/>
                <a:gd name="connsiteX13" fmla="*/ 9865997 w 10755492"/>
                <a:gd name="connsiteY13" fmla="*/ 4968733 h 5898635"/>
                <a:gd name="connsiteX14" fmla="*/ 10300073 w 10755492"/>
                <a:gd name="connsiteY14" fmla="*/ 4300923 h 5898635"/>
                <a:gd name="connsiteX15" fmla="*/ 10277813 w 10755492"/>
                <a:gd name="connsiteY15" fmla="*/ 3098865 h 5898635"/>
                <a:gd name="connsiteX16" fmla="*/ 9109145 w 10755492"/>
                <a:gd name="connsiteY16" fmla="*/ 2074890 h 5898635"/>
                <a:gd name="connsiteX17" fmla="*/ 6638249 w 10755492"/>
                <a:gd name="connsiteY17" fmla="*/ 1740985 h 5898635"/>
                <a:gd name="connsiteX18" fmla="*/ 5057766 w 10755492"/>
                <a:gd name="connsiteY18" fmla="*/ 750401 h 5898635"/>
                <a:gd name="connsiteX19" fmla="*/ 3020946 w 10755492"/>
                <a:gd name="connsiteY19" fmla="*/ 516667 h 5898635"/>
                <a:gd name="connsiteX20" fmla="*/ 817173 w 10755492"/>
                <a:gd name="connsiteY20" fmla="*/ 1919068 h 5898635"/>
                <a:gd name="connsiteX21" fmla="*/ 472138 w 10755492"/>
                <a:gd name="connsiteY21" fmla="*/ 3644243 h 5898635"/>
                <a:gd name="connsiteX22" fmla="*/ 1151078 w 10755492"/>
                <a:gd name="connsiteY22" fmla="*/ 4979863 h 5898635"/>
                <a:gd name="connsiteX23" fmla="*/ 1083122 w 10755492"/>
                <a:gd name="connsiteY23" fmla="*/ 5650673 h 5898635"/>
                <a:gd name="connsiteX24" fmla="*/ 996657 w 10755492"/>
                <a:gd name="connsiteY24" fmla="*/ 5833914 h 5898635"/>
                <a:gd name="connsiteX25" fmla="*/ 598243 w 10755492"/>
                <a:gd name="connsiteY25" fmla="*/ 5831884 h 5898635"/>
                <a:gd name="connsiteX26" fmla="*/ 766685 w 10755492"/>
                <a:gd name="connsiteY26" fmla="*/ 4905453 h 5898635"/>
                <a:gd name="connsiteX27" fmla="*/ 32759 w 10755492"/>
                <a:gd name="connsiteY27" fmla="*/ 3461663 h 5898635"/>
                <a:gd name="connsiteX28" fmla="*/ 405738 w 10755492"/>
                <a:gd name="connsiteY28" fmla="*/ 1596769 h 5898635"/>
                <a:gd name="connsiteX29" fmla="*/ 2787991 w 10755492"/>
                <a:gd name="connsiteY29" fmla="*/ 80790 h 5898635"/>
                <a:gd name="connsiteX30" fmla="*/ 3362687 w 10755492"/>
                <a:gd name="connsiteY30" fmla="*/ 423 h 589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0755492" h="5898635">
                  <a:moveTo>
                    <a:pt x="3362687" y="423"/>
                  </a:moveTo>
                  <a:cubicBezTo>
                    <a:pt x="3936631" y="-9823"/>
                    <a:pt x="4500988" y="168019"/>
                    <a:pt x="4989770" y="333453"/>
                  </a:cubicBezTo>
                  <a:cubicBezTo>
                    <a:pt x="5641481" y="554032"/>
                    <a:pt x="5968338" y="1165637"/>
                    <a:pt x="6698254" y="1404263"/>
                  </a:cubicBezTo>
                  <a:cubicBezTo>
                    <a:pt x="7428170" y="1642889"/>
                    <a:pt x="8713543" y="1520569"/>
                    <a:pt x="9369264" y="1765211"/>
                  </a:cubicBezTo>
                  <a:cubicBezTo>
                    <a:pt x="10024985" y="2009853"/>
                    <a:pt x="10418017" y="2471063"/>
                    <a:pt x="10632580" y="2872116"/>
                  </a:cubicBezTo>
                  <a:cubicBezTo>
                    <a:pt x="10847143" y="3273169"/>
                    <a:pt x="10730838" y="3834643"/>
                    <a:pt x="10656643" y="4171527"/>
                  </a:cubicBezTo>
                  <a:cubicBezTo>
                    <a:pt x="10582448" y="4508411"/>
                    <a:pt x="10229522" y="4628726"/>
                    <a:pt x="10187412" y="4893421"/>
                  </a:cubicBezTo>
                  <a:cubicBezTo>
                    <a:pt x="10145302" y="5158116"/>
                    <a:pt x="10357859" y="5593258"/>
                    <a:pt x="10403980" y="5759695"/>
                  </a:cubicBezTo>
                  <a:cubicBezTo>
                    <a:pt x="10450101" y="5926132"/>
                    <a:pt x="10524296" y="5871989"/>
                    <a:pt x="10464138" y="5892042"/>
                  </a:cubicBezTo>
                  <a:cubicBezTo>
                    <a:pt x="10426539" y="5904575"/>
                    <a:pt x="10271445" y="5896742"/>
                    <a:pt x="10160411" y="5889105"/>
                  </a:cubicBezTo>
                  <a:lnTo>
                    <a:pt x="10140999" y="5887685"/>
                  </a:lnTo>
                  <a:lnTo>
                    <a:pt x="10142772" y="5887232"/>
                  </a:lnTo>
                  <a:cubicBezTo>
                    <a:pt x="10144946" y="5886276"/>
                    <a:pt x="10098339" y="5885580"/>
                    <a:pt x="10066340" y="5770105"/>
                  </a:cubicBezTo>
                  <a:cubicBezTo>
                    <a:pt x="10023674" y="5616137"/>
                    <a:pt x="9827042" y="5213596"/>
                    <a:pt x="9865997" y="4968733"/>
                  </a:cubicBezTo>
                  <a:cubicBezTo>
                    <a:pt x="9904952" y="4723869"/>
                    <a:pt x="10231437" y="4612568"/>
                    <a:pt x="10300073" y="4300923"/>
                  </a:cubicBezTo>
                  <a:cubicBezTo>
                    <a:pt x="10368709" y="3989279"/>
                    <a:pt x="10476300" y="3469871"/>
                    <a:pt x="10277813" y="3098865"/>
                  </a:cubicBezTo>
                  <a:cubicBezTo>
                    <a:pt x="10079325" y="2727859"/>
                    <a:pt x="9715739" y="2301204"/>
                    <a:pt x="9109145" y="2074890"/>
                  </a:cubicBezTo>
                  <a:cubicBezTo>
                    <a:pt x="8502551" y="1848577"/>
                    <a:pt x="7313480" y="1961733"/>
                    <a:pt x="6638249" y="1740985"/>
                  </a:cubicBezTo>
                  <a:cubicBezTo>
                    <a:pt x="5963019" y="1520237"/>
                    <a:pt x="5660651" y="954454"/>
                    <a:pt x="5057766" y="750401"/>
                  </a:cubicBezTo>
                  <a:cubicBezTo>
                    <a:pt x="4454883" y="546348"/>
                    <a:pt x="3727711" y="321889"/>
                    <a:pt x="3020946" y="516667"/>
                  </a:cubicBezTo>
                  <a:cubicBezTo>
                    <a:pt x="2314181" y="711446"/>
                    <a:pt x="1241974" y="1397805"/>
                    <a:pt x="817173" y="1919068"/>
                  </a:cubicBezTo>
                  <a:cubicBezTo>
                    <a:pt x="392372" y="2440331"/>
                    <a:pt x="416487" y="3134111"/>
                    <a:pt x="472138" y="3644243"/>
                  </a:cubicBezTo>
                  <a:cubicBezTo>
                    <a:pt x="527789" y="4154375"/>
                    <a:pt x="1063892" y="4614422"/>
                    <a:pt x="1151078" y="4979863"/>
                  </a:cubicBezTo>
                  <a:cubicBezTo>
                    <a:pt x="1216467" y="5253944"/>
                    <a:pt x="1164468" y="5460721"/>
                    <a:pt x="1083122" y="5650673"/>
                  </a:cubicBezTo>
                  <a:lnTo>
                    <a:pt x="996657" y="5833914"/>
                  </a:lnTo>
                  <a:lnTo>
                    <a:pt x="598243" y="5831884"/>
                  </a:lnTo>
                  <a:cubicBezTo>
                    <a:pt x="729587" y="5566187"/>
                    <a:pt x="860932" y="5300490"/>
                    <a:pt x="766685" y="4905453"/>
                  </a:cubicBezTo>
                  <a:cubicBezTo>
                    <a:pt x="672438" y="4510416"/>
                    <a:pt x="92917" y="4013110"/>
                    <a:pt x="32759" y="3461663"/>
                  </a:cubicBezTo>
                  <a:cubicBezTo>
                    <a:pt x="-27399" y="2910216"/>
                    <a:pt x="-53467" y="2160248"/>
                    <a:pt x="405738" y="1596769"/>
                  </a:cubicBezTo>
                  <a:cubicBezTo>
                    <a:pt x="864943" y="1033290"/>
                    <a:pt x="2023986" y="291343"/>
                    <a:pt x="2787991" y="80790"/>
                  </a:cubicBezTo>
                  <a:cubicBezTo>
                    <a:pt x="2978993" y="28152"/>
                    <a:pt x="3171372" y="3838"/>
                    <a:pt x="3362687" y="423"/>
                  </a:cubicBezTo>
                  <a:close/>
                </a:path>
              </a:pathLst>
            </a:custGeom>
            <a:solidFill>
              <a:srgbClr val="F49DB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D7BEB685-B97C-4688-9D04-C0DD426BEC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69232"/>
            <a:ext cx="12698594" cy="7158791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F965C2B7-C3BC-4A44-9EFC-487F41F66F2B}"/>
              </a:ext>
            </a:extLst>
          </p:cNvPr>
          <p:cNvSpPr/>
          <p:nvPr/>
        </p:nvSpPr>
        <p:spPr>
          <a:xfrm>
            <a:off x="3404949" y="176124"/>
            <a:ext cx="7064931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T</a:t>
            </a:r>
            <a:r>
              <a:rPr lang="vi-VN" sz="320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óm tắt vào bảng sau nội dung các </a:t>
            </a:r>
            <a:r>
              <a:rPr lang="vi-VN" sz="3200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bài</a:t>
            </a:r>
            <a:r>
              <a:rPr lang="en-US" sz="3200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vi-VN" sz="3200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tập </a:t>
            </a:r>
            <a:r>
              <a:rPr lang="vi-VN" sz="320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đọc </a:t>
            </a:r>
            <a:r>
              <a:rPr lang="en-US" sz="3200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thuộc </a:t>
            </a:r>
            <a:r>
              <a:rPr lang="vi-VN" sz="3200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chủ </a:t>
            </a:r>
            <a:r>
              <a:rPr lang="vi-VN" sz="320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điểm </a:t>
            </a:r>
            <a:r>
              <a:rPr lang="en-US" sz="3200" b="1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Vẻ đẹp muôn màu</a:t>
            </a:r>
            <a:r>
              <a:rPr lang="vi-VN" sz="3200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  <a:endParaRPr lang="en-US" sz="3200">
              <a:ln w="0"/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7E9D56F2-1066-4BBE-90F7-863373665C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9659806"/>
              </p:ext>
            </p:extLst>
          </p:nvPr>
        </p:nvGraphicFramePr>
        <p:xfrm>
          <a:off x="3763527" y="3113590"/>
          <a:ext cx="7261549" cy="1106066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1835343">
                  <a:extLst>
                    <a:ext uri="{9D8B030D-6E8A-4147-A177-3AD203B41FA5}">
                      <a16:colId xmlns:a16="http://schemas.microsoft.com/office/drawing/2014/main" val="3624558989"/>
                    </a:ext>
                  </a:extLst>
                </a:gridCol>
                <a:gridCol w="3414526">
                  <a:extLst>
                    <a:ext uri="{9D8B030D-6E8A-4147-A177-3AD203B41FA5}">
                      <a16:colId xmlns:a16="http://schemas.microsoft.com/office/drawing/2014/main" val="2963763399"/>
                    </a:ext>
                  </a:extLst>
                </a:gridCol>
                <a:gridCol w="2011680">
                  <a:extLst>
                    <a:ext uri="{9D8B030D-6E8A-4147-A177-3AD203B41FA5}">
                      <a16:colId xmlns:a16="http://schemas.microsoft.com/office/drawing/2014/main" val="3382056250"/>
                    </a:ext>
                  </a:extLst>
                </a:gridCol>
              </a:tblGrid>
              <a:tr h="553033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BC2201"/>
                          </a:solidFill>
                          <a:latin typeface="UTM Avo" panose="02040603050506020204" pitchFamily="18" charset="0"/>
                        </a:rPr>
                        <a:t>Tên bài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BC2201"/>
                          </a:solidFill>
                          <a:latin typeface="UTM Avo" panose="02040603050506020204" pitchFamily="18" charset="0"/>
                        </a:rPr>
                        <a:t>Nội dung chính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BC2201"/>
                          </a:solidFill>
                          <a:latin typeface="UTM Avo" panose="02040603050506020204" pitchFamily="18" charset="0"/>
                        </a:rPr>
                        <a:t>Nhân vật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3244803"/>
                  </a:ext>
                </a:extLst>
              </a:tr>
              <a:tr h="5530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09084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06455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8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450"/>
                            </p:stCondLst>
                            <p:childTnLst>
                              <p:par>
                                <p:cTn id="10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1572974"/>
              </p:ext>
            </p:extLst>
          </p:nvPr>
        </p:nvGraphicFramePr>
        <p:xfrm>
          <a:off x="297560" y="348995"/>
          <a:ext cx="11593827" cy="6241176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2476154">
                  <a:extLst>
                    <a:ext uri="{9D8B030D-6E8A-4147-A177-3AD203B41FA5}">
                      <a16:colId xmlns:a16="http://schemas.microsoft.com/office/drawing/2014/main" val="2621752014"/>
                    </a:ext>
                  </a:extLst>
                </a:gridCol>
                <a:gridCol w="9117673">
                  <a:extLst>
                    <a:ext uri="{9D8B030D-6E8A-4147-A177-3AD203B41FA5}">
                      <a16:colId xmlns:a16="http://schemas.microsoft.com/office/drawing/2014/main" val="1657424202"/>
                    </a:ext>
                  </a:extLst>
                </a:gridCol>
              </a:tblGrid>
              <a:tr h="668680">
                <a:tc>
                  <a:txBody>
                    <a:bodyPr/>
                    <a:lstStyle/>
                    <a:p>
                      <a:pPr algn="ctr"/>
                      <a:r>
                        <a:rPr lang="en-US" sz="3000">
                          <a:solidFill>
                            <a:srgbClr val="BC2201"/>
                          </a:solidFill>
                          <a:latin typeface="UTM Avo" panose="02040603050506020204" pitchFamily="18" charset="0"/>
                        </a:rPr>
                        <a:t>Tên bài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>
                          <a:solidFill>
                            <a:srgbClr val="BC2201"/>
                          </a:solidFill>
                          <a:latin typeface="UTM Avo" panose="02040603050506020204" pitchFamily="18" charset="0"/>
                        </a:rPr>
                        <a:t>Nội dung chính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7241737"/>
                  </a:ext>
                </a:extLst>
              </a:tr>
              <a:tr h="765328"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9016381"/>
                  </a:ext>
                </a:extLst>
              </a:tr>
              <a:tr h="766875"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4576339"/>
                  </a:ext>
                </a:extLst>
              </a:tr>
              <a:tr h="735574"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8368235"/>
                  </a:ext>
                </a:extLst>
              </a:tr>
              <a:tr h="1070494"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3249546"/>
                  </a:ext>
                </a:extLst>
              </a:tr>
              <a:tr h="1377240"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6165763"/>
                  </a:ext>
                </a:extLst>
              </a:tr>
              <a:tr h="856985"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2647036"/>
                  </a:ext>
                </a:extLst>
              </a:tr>
            </a:tbl>
          </a:graphicData>
        </a:graphic>
      </p:graphicFrame>
      <p:sp>
        <p:nvSpPr>
          <p:cNvPr id="13" name="矩形 6">
            <a:extLst>
              <a:ext uri="{FF2B5EF4-FFF2-40B4-BE49-F238E27FC236}">
                <a16:creationId xmlns:a16="http://schemas.microsoft.com/office/drawing/2014/main" id="{C97BF83C-9638-40D7-9315-644358C4EF04}"/>
              </a:ext>
            </a:extLst>
          </p:cNvPr>
          <p:cNvSpPr/>
          <p:nvPr/>
        </p:nvSpPr>
        <p:spPr>
          <a:xfrm>
            <a:off x="844624" y="1151467"/>
            <a:ext cx="158605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smtClean="0">
                <a:ln w="12700">
                  <a:noFill/>
                </a:ln>
                <a:solidFill>
                  <a:srgbClr val="309065"/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Sầu riêng</a:t>
            </a:r>
            <a:endParaRPr lang="zh-CN" altLang="en-US" sz="2000" b="1" dirty="0">
              <a:ln w="12700">
                <a:noFill/>
              </a:ln>
              <a:solidFill>
                <a:srgbClr val="309065"/>
              </a:solidFill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sp>
        <p:nvSpPr>
          <p:cNvPr id="14" name="矩形 6">
            <a:extLst>
              <a:ext uri="{FF2B5EF4-FFF2-40B4-BE49-F238E27FC236}">
                <a16:creationId xmlns:a16="http://schemas.microsoft.com/office/drawing/2014/main" id="{C97BF83C-9638-40D7-9315-644358C4EF04}"/>
              </a:ext>
            </a:extLst>
          </p:cNvPr>
          <p:cNvSpPr/>
          <p:nvPr/>
        </p:nvSpPr>
        <p:spPr>
          <a:xfrm>
            <a:off x="2826428" y="1073044"/>
            <a:ext cx="909761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smtClean="0">
                <a:ln w="12700">
                  <a:noFill/>
                </a:ln>
                <a:solidFill>
                  <a:srgbClr val="309065"/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Giá trị và vẻ đặc sắc của sầu riêng – loại cây ăn quả đặc sản của miền Nam nước ta.</a:t>
            </a:r>
            <a:endParaRPr lang="zh-CN" altLang="en-US" sz="2000" dirty="0">
              <a:ln w="12700">
                <a:noFill/>
              </a:ln>
              <a:solidFill>
                <a:srgbClr val="309065"/>
              </a:solidFill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sp>
        <p:nvSpPr>
          <p:cNvPr id="15" name="矩形 6">
            <a:extLst>
              <a:ext uri="{FF2B5EF4-FFF2-40B4-BE49-F238E27FC236}">
                <a16:creationId xmlns:a16="http://schemas.microsoft.com/office/drawing/2014/main" id="{C97BF83C-9638-40D7-9315-644358C4EF04}"/>
              </a:ext>
            </a:extLst>
          </p:cNvPr>
          <p:cNvSpPr/>
          <p:nvPr/>
        </p:nvSpPr>
        <p:spPr>
          <a:xfrm>
            <a:off x="933886" y="1913989"/>
            <a:ext cx="1586058" cy="494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smtClean="0">
                <a:ln w="12700">
                  <a:noFill/>
                </a:ln>
                <a:solidFill>
                  <a:srgbClr val="FF0066"/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Chợ Tết</a:t>
            </a:r>
            <a:endParaRPr lang="zh-CN" altLang="en-US" sz="2000" b="1" dirty="0">
              <a:ln w="12700">
                <a:noFill/>
              </a:ln>
              <a:solidFill>
                <a:srgbClr val="FF0066"/>
              </a:solidFill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sp>
        <p:nvSpPr>
          <p:cNvPr id="16" name="矩形 6">
            <a:extLst>
              <a:ext uri="{FF2B5EF4-FFF2-40B4-BE49-F238E27FC236}">
                <a16:creationId xmlns:a16="http://schemas.microsoft.com/office/drawing/2014/main" id="{C97BF83C-9638-40D7-9315-644358C4EF04}"/>
              </a:ext>
            </a:extLst>
          </p:cNvPr>
          <p:cNvSpPr/>
          <p:nvPr/>
        </p:nvSpPr>
        <p:spPr>
          <a:xfrm>
            <a:off x="2835640" y="1818885"/>
            <a:ext cx="88755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smtClean="0">
                <a:ln w="12700">
                  <a:noFill/>
                </a:ln>
                <a:solidFill>
                  <a:srgbClr val="FF0066"/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Bức tranh chợ Tết miền trung du giàu màu sắc và vô cùng sinh động, nói lên cuộc sống nhộn nhịp ở thông quê và dịp Tết.</a:t>
            </a:r>
            <a:endParaRPr lang="zh-CN" altLang="en-US" sz="2000" dirty="0">
              <a:ln w="12700">
                <a:noFill/>
              </a:ln>
              <a:solidFill>
                <a:srgbClr val="FF0066"/>
              </a:solidFill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sp>
        <p:nvSpPr>
          <p:cNvPr id="17" name="矩形 6">
            <a:extLst>
              <a:ext uri="{FF2B5EF4-FFF2-40B4-BE49-F238E27FC236}">
                <a16:creationId xmlns:a16="http://schemas.microsoft.com/office/drawing/2014/main" id="{C97BF83C-9638-40D7-9315-644358C4EF04}"/>
              </a:ext>
            </a:extLst>
          </p:cNvPr>
          <p:cNvSpPr/>
          <p:nvPr/>
        </p:nvSpPr>
        <p:spPr>
          <a:xfrm>
            <a:off x="689389" y="2669788"/>
            <a:ext cx="189587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smtClean="0">
                <a:ln w="12700">
                  <a:noFill/>
                </a:ln>
                <a:solidFill>
                  <a:srgbClr val="C00000"/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Hoa học trò</a:t>
            </a:r>
            <a:endParaRPr lang="zh-CN" altLang="en-US" sz="2000" b="1" dirty="0">
              <a:ln w="12700">
                <a:noFill/>
              </a:ln>
              <a:solidFill>
                <a:srgbClr val="C00000"/>
              </a:solidFill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sp>
        <p:nvSpPr>
          <p:cNvPr id="18" name="矩形 6">
            <a:extLst>
              <a:ext uri="{FF2B5EF4-FFF2-40B4-BE49-F238E27FC236}">
                <a16:creationId xmlns:a16="http://schemas.microsoft.com/office/drawing/2014/main" id="{C97BF83C-9638-40D7-9315-644358C4EF04}"/>
              </a:ext>
            </a:extLst>
          </p:cNvPr>
          <p:cNvSpPr/>
          <p:nvPr/>
        </p:nvSpPr>
        <p:spPr>
          <a:xfrm>
            <a:off x="2835642" y="2574743"/>
            <a:ext cx="87231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smtClean="0">
                <a:ln w="12700">
                  <a:noFill/>
                </a:ln>
                <a:solidFill>
                  <a:srgbClr val="C00000"/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Ca ngợi vẻ đẹp độc đáo của hoa phưỡng vĩ – một loại hoa gắn với học trò.</a:t>
            </a:r>
            <a:endParaRPr lang="zh-CN" altLang="en-US" sz="2000" dirty="0">
              <a:ln w="12700">
                <a:noFill/>
              </a:ln>
              <a:solidFill>
                <a:srgbClr val="C00000"/>
              </a:solidFill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sp>
        <p:nvSpPr>
          <p:cNvPr id="19" name="矩形 6">
            <a:extLst>
              <a:ext uri="{FF2B5EF4-FFF2-40B4-BE49-F238E27FC236}">
                <a16:creationId xmlns:a16="http://schemas.microsoft.com/office/drawing/2014/main" id="{C97BF83C-9638-40D7-9315-644358C4EF04}"/>
              </a:ext>
            </a:extLst>
          </p:cNvPr>
          <p:cNvSpPr/>
          <p:nvPr/>
        </p:nvSpPr>
        <p:spPr>
          <a:xfrm>
            <a:off x="376966" y="3359548"/>
            <a:ext cx="231665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000" b="1" smtClean="0">
                <a:ln w="12700">
                  <a:noFill/>
                </a:ln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Khúc hát ru những em bé lớn trên lưng mẹ</a:t>
            </a:r>
            <a:endParaRPr lang="zh-CN" altLang="en-US" sz="2000" b="1" dirty="0">
              <a:ln w="12700">
                <a:noFill/>
              </a:ln>
              <a:solidFill>
                <a:schemeClr val="accent5">
                  <a:lumMod val="75000"/>
                </a:schemeClr>
              </a:solidFill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sp>
        <p:nvSpPr>
          <p:cNvPr id="20" name="矩形 6">
            <a:extLst>
              <a:ext uri="{FF2B5EF4-FFF2-40B4-BE49-F238E27FC236}">
                <a16:creationId xmlns:a16="http://schemas.microsoft.com/office/drawing/2014/main" id="{C97BF83C-9638-40D7-9315-644358C4EF04}"/>
              </a:ext>
            </a:extLst>
          </p:cNvPr>
          <p:cNvSpPr/>
          <p:nvPr/>
        </p:nvSpPr>
        <p:spPr>
          <a:xfrm>
            <a:off x="2835639" y="3318062"/>
            <a:ext cx="901815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smtClean="0">
                <a:ln w="12700">
                  <a:noFill/>
                </a:ln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Ca ngợi tình yêu nước, yêu con sâu sắc của người phụ nữ Tây Nguyên cần cù lao động, góp sức mình vào công cuộc kháng chiến chống Mĩ cứu nước.</a:t>
            </a:r>
            <a:endParaRPr lang="zh-CN" altLang="en-US" sz="2000" dirty="0">
              <a:ln w="12700">
                <a:noFill/>
              </a:ln>
              <a:solidFill>
                <a:schemeClr val="accent5">
                  <a:lumMod val="75000"/>
                </a:schemeClr>
              </a:solidFill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sp>
        <p:nvSpPr>
          <p:cNvPr id="21" name="矩形 6">
            <a:extLst>
              <a:ext uri="{FF2B5EF4-FFF2-40B4-BE49-F238E27FC236}">
                <a16:creationId xmlns:a16="http://schemas.microsoft.com/office/drawing/2014/main" id="{C97BF83C-9638-40D7-9315-644358C4EF04}"/>
              </a:ext>
            </a:extLst>
          </p:cNvPr>
          <p:cNvSpPr/>
          <p:nvPr/>
        </p:nvSpPr>
        <p:spPr>
          <a:xfrm>
            <a:off x="564202" y="4728892"/>
            <a:ext cx="20210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000" b="1" smtClean="0">
                <a:ln w="12700">
                  <a:noFill/>
                </a:ln>
                <a:solidFill>
                  <a:srgbClr val="7030A0"/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Vẽ về cuộc sống an toàn</a:t>
            </a:r>
            <a:endParaRPr lang="zh-CN" altLang="en-US" sz="2000" b="1" dirty="0">
              <a:ln w="12700">
                <a:noFill/>
              </a:ln>
              <a:solidFill>
                <a:srgbClr val="7030A0"/>
              </a:solidFill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sp>
        <p:nvSpPr>
          <p:cNvPr id="22" name="矩形 6">
            <a:extLst>
              <a:ext uri="{FF2B5EF4-FFF2-40B4-BE49-F238E27FC236}">
                <a16:creationId xmlns:a16="http://schemas.microsoft.com/office/drawing/2014/main" id="{C97BF83C-9638-40D7-9315-644358C4EF04}"/>
              </a:ext>
            </a:extLst>
          </p:cNvPr>
          <p:cNvSpPr/>
          <p:nvPr/>
        </p:nvSpPr>
        <p:spPr>
          <a:xfrm>
            <a:off x="2861182" y="4393143"/>
            <a:ext cx="904159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smtClean="0">
                <a:ln w="12700">
                  <a:noFill/>
                </a:ln>
                <a:solidFill>
                  <a:srgbClr val="7030A0"/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Kết quả cuộc thi vẽ tranh của thiếu nhi với chủ đề Em muốn sống an toàn cho thấy: Thiếu nhi Việt Nam có nhận thức đúng về an toàn, biết thể hiện nhận thức của mình bằng ngôn ngữ hội hoạ sáng tạo đến bất ngờ.</a:t>
            </a:r>
            <a:endParaRPr lang="zh-CN" altLang="en-US" sz="2000" dirty="0">
              <a:ln w="12700">
                <a:noFill/>
              </a:ln>
              <a:solidFill>
                <a:srgbClr val="7030A0"/>
              </a:solidFill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sp>
        <p:nvSpPr>
          <p:cNvPr id="23" name="矩形 6">
            <a:extLst>
              <a:ext uri="{FF2B5EF4-FFF2-40B4-BE49-F238E27FC236}">
                <a16:creationId xmlns:a16="http://schemas.microsoft.com/office/drawing/2014/main" id="{C97BF83C-9638-40D7-9315-644358C4EF04}"/>
              </a:ext>
            </a:extLst>
          </p:cNvPr>
          <p:cNvSpPr/>
          <p:nvPr/>
        </p:nvSpPr>
        <p:spPr>
          <a:xfrm>
            <a:off x="596860" y="5873968"/>
            <a:ext cx="19317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b="1" smtClean="0">
                <a:ln w="12700">
                  <a:noFill/>
                </a:ln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Đoàn thuyền đánh cá</a:t>
            </a:r>
            <a:endParaRPr lang="zh-CN" altLang="en-US" sz="2000" b="1" dirty="0">
              <a:ln w="12700">
                <a:noFill/>
              </a:ln>
              <a:solidFill>
                <a:schemeClr val="accent2">
                  <a:lumMod val="75000"/>
                </a:schemeClr>
              </a:solidFill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sp>
        <p:nvSpPr>
          <p:cNvPr id="24" name="矩形 6">
            <a:extLst>
              <a:ext uri="{FF2B5EF4-FFF2-40B4-BE49-F238E27FC236}">
                <a16:creationId xmlns:a16="http://schemas.microsoft.com/office/drawing/2014/main" id="{C97BF83C-9638-40D7-9315-644358C4EF04}"/>
              </a:ext>
            </a:extLst>
          </p:cNvPr>
          <p:cNvSpPr/>
          <p:nvPr/>
        </p:nvSpPr>
        <p:spPr>
          <a:xfrm>
            <a:off x="2812196" y="5821326"/>
            <a:ext cx="90905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smtClean="0">
                <a:ln w="12700">
                  <a:noFill/>
                </a:ln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Ca ngợi vẻ đẹp huy hoàn của biển cả, vẻ đẹp trong lao động của người dân biển.</a:t>
            </a:r>
            <a:endParaRPr lang="zh-CN" altLang="en-US" sz="2000" dirty="0">
              <a:ln w="12700">
                <a:noFill/>
              </a:ln>
              <a:solidFill>
                <a:schemeClr val="accent2">
                  <a:lumMod val="75000"/>
                </a:schemeClr>
              </a:solidFill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433934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1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40"/>
                            </p:stCondLst>
                            <p:childTnLst>
                              <p:par>
                                <p:cTn id="2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00"/>
                            </p:stCondLst>
                            <p:childTnLst>
                              <p:par>
                                <p:cTn id="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10"/>
                            </p:stCondLst>
                            <p:childTnLst>
                              <p:par>
                                <p:cTn id="4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50"/>
                            </p:stCondLst>
                            <p:childTnLst>
                              <p:par>
                                <p:cTn id="5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74E8ED3-43D1-4C0A-96A4-A40FF3F6C8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2AACA59E-5DA5-453F-8890-40F27BC92B3C}"/>
              </a:ext>
            </a:extLst>
          </p:cNvPr>
          <p:cNvGrpSpPr/>
          <p:nvPr/>
        </p:nvGrpSpPr>
        <p:grpSpPr>
          <a:xfrm rot="10800000">
            <a:off x="626072" y="-886906"/>
            <a:ext cx="10939856" cy="6998947"/>
            <a:chOff x="821483" y="1014084"/>
            <a:chExt cx="10939856" cy="6146566"/>
          </a:xfrm>
        </p:grpSpPr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EC54161C-34F8-4097-9C8B-5F6010466710}"/>
                </a:ext>
              </a:extLst>
            </p:cNvPr>
            <p:cNvSpPr/>
            <p:nvPr/>
          </p:nvSpPr>
          <p:spPr>
            <a:xfrm>
              <a:off x="1019620" y="1239115"/>
              <a:ext cx="10741719" cy="5921535"/>
            </a:xfrm>
            <a:custGeom>
              <a:avLst/>
              <a:gdLst>
                <a:gd name="connsiteX0" fmla="*/ 628706 w 10741719"/>
                <a:gd name="connsiteY0" fmla="*/ 5679043 h 5921535"/>
                <a:gd name="connsiteX1" fmla="*/ 797148 w 10741719"/>
                <a:gd name="connsiteY1" fmla="*/ 4728548 h 5921535"/>
                <a:gd name="connsiteX2" fmla="*/ 207601 w 10741719"/>
                <a:gd name="connsiteY2" fmla="*/ 3657738 h 5921535"/>
                <a:gd name="connsiteX3" fmla="*/ 99317 w 10741719"/>
                <a:gd name="connsiteY3" fmla="*/ 1973317 h 5921535"/>
                <a:gd name="connsiteX4" fmla="*/ 1254348 w 10741719"/>
                <a:gd name="connsiteY4" fmla="*/ 661874 h 5921535"/>
                <a:gd name="connsiteX5" fmla="*/ 3552380 w 10741719"/>
                <a:gd name="connsiteY5" fmla="*/ 138 h 5921535"/>
                <a:gd name="connsiteX6" fmla="*/ 5477433 w 10741719"/>
                <a:gd name="connsiteY6" fmla="*/ 710001 h 5921535"/>
                <a:gd name="connsiteX7" fmla="*/ 6536212 w 10741719"/>
                <a:gd name="connsiteY7" fmla="*/ 1419864 h 5921535"/>
                <a:gd name="connsiteX8" fmla="*/ 8557517 w 10741719"/>
                <a:gd name="connsiteY8" fmla="*/ 1612369 h 5921535"/>
                <a:gd name="connsiteX9" fmla="*/ 9929117 w 10741719"/>
                <a:gd name="connsiteY9" fmla="*/ 2250043 h 5921535"/>
                <a:gd name="connsiteX10" fmla="*/ 10398348 w 10741719"/>
                <a:gd name="connsiteY10" fmla="*/ 3669769 h 5921535"/>
                <a:gd name="connsiteX11" fmla="*/ 9905054 w 10741719"/>
                <a:gd name="connsiteY11" fmla="*/ 4608232 h 5921535"/>
                <a:gd name="connsiteX12" fmla="*/ 10061464 w 10741719"/>
                <a:gd name="connsiteY12" fmla="*/ 5751232 h 5921535"/>
                <a:gd name="connsiteX13" fmla="*/ 10025369 w 10741719"/>
                <a:gd name="connsiteY13" fmla="*/ 5907643 h 5921535"/>
                <a:gd name="connsiteX14" fmla="*/ 628706 w 10741719"/>
                <a:gd name="connsiteY14" fmla="*/ 5679043 h 592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741719" h="5921535">
                  <a:moveTo>
                    <a:pt x="628706" y="5679043"/>
                  </a:moveTo>
                  <a:cubicBezTo>
                    <a:pt x="-909331" y="5482527"/>
                    <a:pt x="867332" y="5065432"/>
                    <a:pt x="797148" y="4728548"/>
                  </a:cubicBezTo>
                  <a:cubicBezTo>
                    <a:pt x="726964" y="4391664"/>
                    <a:pt x="323906" y="4116943"/>
                    <a:pt x="207601" y="3657738"/>
                  </a:cubicBezTo>
                  <a:cubicBezTo>
                    <a:pt x="91296" y="3198533"/>
                    <a:pt x="-75141" y="2472627"/>
                    <a:pt x="99317" y="1973317"/>
                  </a:cubicBezTo>
                  <a:cubicBezTo>
                    <a:pt x="273775" y="1474007"/>
                    <a:pt x="678838" y="990737"/>
                    <a:pt x="1254348" y="661874"/>
                  </a:cubicBezTo>
                  <a:cubicBezTo>
                    <a:pt x="1829858" y="333011"/>
                    <a:pt x="2848533" y="-7883"/>
                    <a:pt x="3552380" y="138"/>
                  </a:cubicBezTo>
                  <a:cubicBezTo>
                    <a:pt x="4256227" y="8159"/>
                    <a:pt x="4980128" y="473380"/>
                    <a:pt x="5477433" y="710001"/>
                  </a:cubicBezTo>
                  <a:cubicBezTo>
                    <a:pt x="5974738" y="946622"/>
                    <a:pt x="6022865" y="1269469"/>
                    <a:pt x="6536212" y="1419864"/>
                  </a:cubicBezTo>
                  <a:cubicBezTo>
                    <a:pt x="7049559" y="1570259"/>
                    <a:pt x="7992033" y="1474006"/>
                    <a:pt x="8557517" y="1612369"/>
                  </a:cubicBezTo>
                  <a:cubicBezTo>
                    <a:pt x="9123001" y="1750732"/>
                    <a:pt x="9622312" y="1907143"/>
                    <a:pt x="9929117" y="2250043"/>
                  </a:cubicBezTo>
                  <a:cubicBezTo>
                    <a:pt x="10235922" y="2592943"/>
                    <a:pt x="10402359" y="3276737"/>
                    <a:pt x="10398348" y="3669769"/>
                  </a:cubicBezTo>
                  <a:cubicBezTo>
                    <a:pt x="10394338" y="4062800"/>
                    <a:pt x="9961201" y="4261321"/>
                    <a:pt x="9905054" y="4608232"/>
                  </a:cubicBezTo>
                  <a:cubicBezTo>
                    <a:pt x="9848907" y="4955143"/>
                    <a:pt x="10041412" y="5534663"/>
                    <a:pt x="10061464" y="5751232"/>
                  </a:cubicBezTo>
                  <a:cubicBezTo>
                    <a:pt x="10081517" y="5967801"/>
                    <a:pt x="11605516" y="5921680"/>
                    <a:pt x="10025369" y="5907643"/>
                  </a:cubicBezTo>
                  <a:cubicBezTo>
                    <a:pt x="8445222" y="5893606"/>
                    <a:pt x="2166743" y="5875559"/>
                    <a:pt x="628706" y="5679043"/>
                  </a:cubicBezTo>
                  <a:close/>
                </a:path>
              </a:pathLst>
            </a:custGeom>
            <a:solidFill>
              <a:schemeClr val="bg1">
                <a:alpha val="8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4C697D25-C074-4A94-B30F-AB4AAA25B997}"/>
                </a:ext>
              </a:extLst>
            </p:cNvPr>
            <p:cNvSpPr/>
            <p:nvPr/>
          </p:nvSpPr>
          <p:spPr>
            <a:xfrm>
              <a:off x="821483" y="1014084"/>
              <a:ext cx="10755492" cy="5898635"/>
            </a:xfrm>
            <a:custGeom>
              <a:avLst/>
              <a:gdLst>
                <a:gd name="connsiteX0" fmla="*/ 3362687 w 10755492"/>
                <a:gd name="connsiteY0" fmla="*/ 423 h 5898635"/>
                <a:gd name="connsiteX1" fmla="*/ 4989770 w 10755492"/>
                <a:gd name="connsiteY1" fmla="*/ 333453 h 5898635"/>
                <a:gd name="connsiteX2" fmla="*/ 6698254 w 10755492"/>
                <a:gd name="connsiteY2" fmla="*/ 1404263 h 5898635"/>
                <a:gd name="connsiteX3" fmla="*/ 9369264 w 10755492"/>
                <a:gd name="connsiteY3" fmla="*/ 1765211 h 5898635"/>
                <a:gd name="connsiteX4" fmla="*/ 10632580 w 10755492"/>
                <a:gd name="connsiteY4" fmla="*/ 2872116 h 5898635"/>
                <a:gd name="connsiteX5" fmla="*/ 10656643 w 10755492"/>
                <a:gd name="connsiteY5" fmla="*/ 4171527 h 5898635"/>
                <a:gd name="connsiteX6" fmla="*/ 10187412 w 10755492"/>
                <a:gd name="connsiteY6" fmla="*/ 4893421 h 5898635"/>
                <a:gd name="connsiteX7" fmla="*/ 10403980 w 10755492"/>
                <a:gd name="connsiteY7" fmla="*/ 5759695 h 5898635"/>
                <a:gd name="connsiteX8" fmla="*/ 10464138 w 10755492"/>
                <a:gd name="connsiteY8" fmla="*/ 5892042 h 5898635"/>
                <a:gd name="connsiteX9" fmla="*/ 10160411 w 10755492"/>
                <a:gd name="connsiteY9" fmla="*/ 5889105 h 5898635"/>
                <a:gd name="connsiteX10" fmla="*/ 10140999 w 10755492"/>
                <a:gd name="connsiteY10" fmla="*/ 5887685 h 5898635"/>
                <a:gd name="connsiteX11" fmla="*/ 10142772 w 10755492"/>
                <a:gd name="connsiteY11" fmla="*/ 5887232 h 5898635"/>
                <a:gd name="connsiteX12" fmla="*/ 10066340 w 10755492"/>
                <a:gd name="connsiteY12" fmla="*/ 5770105 h 5898635"/>
                <a:gd name="connsiteX13" fmla="*/ 9865997 w 10755492"/>
                <a:gd name="connsiteY13" fmla="*/ 4968733 h 5898635"/>
                <a:gd name="connsiteX14" fmla="*/ 10300073 w 10755492"/>
                <a:gd name="connsiteY14" fmla="*/ 4300923 h 5898635"/>
                <a:gd name="connsiteX15" fmla="*/ 10277813 w 10755492"/>
                <a:gd name="connsiteY15" fmla="*/ 3098865 h 5898635"/>
                <a:gd name="connsiteX16" fmla="*/ 9109145 w 10755492"/>
                <a:gd name="connsiteY16" fmla="*/ 2074890 h 5898635"/>
                <a:gd name="connsiteX17" fmla="*/ 6638249 w 10755492"/>
                <a:gd name="connsiteY17" fmla="*/ 1740985 h 5898635"/>
                <a:gd name="connsiteX18" fmla="*/ 5057766 w 10755492"/>
                <a:gd name="connsiteY18" fmla="*/ 750401 h 5898635"/>
                <a:gd name="connsiteX19" fmla="*/ 3020946 w 10755492"/>
                <a:gd name="connsiteY19" fmla="*/ 516667 h 5898635"/>
                <a:gd name="connsiteX20" fmla="*/ 817173 w 10755492"/>
                <a:gd name="connsiteY20" fmla="*/ 1919068 h 5898635"/>
                <a:gd name="connsiteX21" fmla="*/ 472138 w 10755492"/>
                <a:gd name="connsiteY21" fmla="*/ 3644243 h 5898635"/>
                <a:gd name="connsiteX22" fmla="*/ 1151078 w 10755492"/>
                <a:gd name="connsiteY22" fmla="*/ 4979863 h 5898635"/>
                <a:gd name="connsiteX23" fmla="*/ 1083122 w 10755492"/>
                <a:gd name="connsiteY23" fmla="*/ 5650673 h 5898635"/>
                <a:gd name="connsiteX24" fmla="*/ 996657 w 10755492"/>
                <a:gd name="connsiteY24" fmla="*/ 5833914 h 5898635"/>
                <a:gd name="connsiteX25" fmla="*/ 598243 w 10755492"/>
                <a:gd name="connsiteY25" fmla="*/ 5831884 h 5898635"/>
                <a:gd name="connsiteX26" fmla="*/ 766685 w 10755492"/>
                <a:gd name="connsiteY26" fmla="*/ 4905453 h 5898635"/>
                <a:gd name="connsiteX27" fmla="*/ 32759 w 10755492"/>
                <a:gd name="connsiteY27" fmla="*/ 3461663 h 5898635"/>
                <a:gd name="connsiteX28" fmla="*/ 405738 w 10755492"/>
                <a:gd name="connsiteY28" fmla="*/ 1596769 h 5898635"/>
                <a:gd name="connsiteX29" fmla="*/ 2787991 w 10755492"/>
                <a:gd name="connsiteY29" fmla="*/ 80790 h 5898635"/>
                <a:gd name="connsiteX30" fmla="*/ 3362687 w 10755492"/>
                <a:gd name="connsiteY30" fmla="*/ 423 h 589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0755492" h="5898635">
                  <a:moveTo>
                    <a:pt x="3362687" y="423"/>
                  </a:moveTo>
                  <a:cubicBezTo>
                    <a:pt x="3936631" y="-9823"/>
                    <a:pt x="4500988" y="168019"/>
                    <a:pt x="4989770" y="333453"/>
                  </a:cubicBezTo>
                  <a:cubicBezTo>
                    <a:pt x="5641481" y="554032"/>
                    <a:pt x="5968338" y="1165637"/>
                    <a:pt x="6698254" y="1404263"/>
                  </a:cubicBezTo>
                  <a:cubicBezTo>
                    <a:pt x="7428170" y="1642889"/>
                    <a:pt x="8713543" y="1520569"/>
                    <a:pt x="9369264" y="1765211"/>
                  </a:cubicBezTo>
                  <a:cubicBezTo>
                    <a:pt x="10024985" y="2009853"/>
                    <a:pt x="10418017" y="2471063"/>
                    <a:pt x="10632580" y="2872116"/>
                  </a:cubicBezTo>
                  <a:cubicBezTo>
                    <a:pt x="10847143" y="3273169"/>
                    <a:pt x="10730838" y="3834643"/>
                    <a:pt x="10656643" y="4171527"/>
                  </a:cubicBezTo>
                  <a:cubicBezTo>
                    <a:pt x="10582448" y="4508411"/>
                    <a:pt x="10229522" y="4628726"/>
                    <a:pt x="10187412" y="4893421"/>
                  </a:cubicBezTo>
                  <a:cubicBezTo>
                    <a:pt x="10145302" y="5158116"/>
                    <a:pt x="10357859" y="5593258"/>
                    <a:pt x="10403980" y="5759695"/>
                  </a:cubicBezTo>
                  <a:cubicBezTo>
                    <a:pt x="10450101" y="5926132"/>
                    <a:pt x="10524296" y="5871989"/>
                    <a:pt x="10464138" y="5892042"/>
                  </a:cubicBezTo>
                  <a:cubicBezTo>
                    <a:pt x="10426539" y="5904575"/>
                    <a:pt x="10271445" y="5896742"/>
                    <a:pt x="10160411" y="5889105"/>
                  </a:cubicBezTo>
                  <a:lnTo>
                    <a:pt x="10140999" y="5887685"/>
                  </a:lnTo>
                  <a:lnTo>
                    <a:pt x="10142772" y="5887232"/>
                  </a:lnTo>
                  <a:cubicBezTo>
                    <a:pt x="10144946" y="5886276"/>
                    <a:pt x="10098339" y="5885580"/>
                    <a:pt x="10066340" y="5770105"/>
                  </a:cubicBezTo>
                  <a:cubicBezTo>
                    <a:pt x="10023674" y="5616137"/>
                    <a:pt x="9827042" y="5213596"/>
                    <a:pt x="9865997" y="4968733"/>
                  </a:cubicBezTo>
                  <a:cubicBezTo>
                    <a:pt x="9904952" y="4723869"/>
                    <a:pt x="10231437" y="4612568"/>
                    <a:pt x="10300073" y="4300923"/>
                  </a:cubicBezTo>
                  <a:cubicBezTo>
                    <a:pt x="10368709" y="3989279"/>
                    <a:pt x="10476300" y="3469871"/>
                    <a:pt x="10277813" y="3098865"/>
                  </a:cubicBezTo>
                  <a:cubicBezTo>
                    <a:pt x="10079325" y="2727859"/>
                    <a:pt x="9715739" y="2301204"/>
                    <a:pt x="9109145" y="2074890"/>
                  </a:cubicBezTo>
                  <a:cubicBezTo>
                    <a:pt x="8502551" y="1848577"/>
                    <a:pt x="7313480" y="1961733"/>
                    <a:pt x="6638249" y="1740985"/>
                  </a:cubicBezTo>
                  <a:cubicBezTo>
                    <a:pt x="5963019" y="1520237"/>
                    <a:pt x="5660651" y="954454"/>
                    <a:pt x="5057766" y="750401"/>
                  </a:cubicBezTo>
                  <a:cubicBezTo>
                    <a:pt x="4454883" y="546348"/>
                    <a:pt x="3727711" y="321889"/>
                    <a:pt x="3020946" y="516667"/>
                  </a:cubicBezTo>
                  <a:cubicBezTo>
                    <a:pt x="2314181" y="711446"/>
                    <a:pt x="1241974" y="1397805"/>
                    <a:pt x="817173" y="1919068"/>
                  </a:cubicBezTo>
                  <a:cubicBezTo>
                    <a:pt x="392372" y="2440331"/>
                    <a:pt x="416487" y="3134111"/>
                    <a:pt x="472138" y="3644243"/>
                  </a:cubicBezTo>
                  <a:cubicBezTo>
                    <a:pt x="527789" y="4154375"/>
                    <a:pt x="1063892" y="4614422"/>
                    <a:pt x="1151078" y="4979863"/>
                  </a:cubicBezTo>
                  <a:cubicBezTo>
                    <a:pt x="1216467" y="5253944"/>
                    <a:pt x="1164468" y="5460721"/>
                    <a:pt x="1083122" y="5650673"/>
                  </a:cubicBezTo>
                  <a:lnTo>
                    <a:pt x="996657" y="5833914"/>
                  </a:lnTo>
                  <a:lnTo>
                    <a:pt x="598243" y="5831884"/>
                  </a:lnTo>
                  <a:cubicBezTo>
                    <a:pt x="729587" y="5566187"/>
                    <a:pt x="860932" y="5300490"/>
                    <a:pt x="766685" y="4905453"/>
                  </a:cubicBezTo>
                  <a:cubicBezTo>
                    <a:pt x="672438" y="4510416"/>
                    <a:pt x="92917" y="4013110"/>
                    <a:pt x="32759" y="3461663"/>
                  </a:cubicBezTo>
                  <a:cubicBezTo>
                    <a:pt x="-27399" y="2910216"/>
                    <a:pt x="-53467" y="2160248"/>
                    <a:pt x="405738" y="1596769"/>
                  </a:cubicBezTo>
                  <a:cubicBezTo>
                    <a:pt x="864943" y="1033290"/>
                    <a:pt x="2023986" y="291343"/>
                    <a:pt x="2787991" y="80790"/>
                  </a:cubicBezTo>
                  <a:cubicBezTo>
                    <a:pt x="2978993" y="28152"/>
                    <a:pt x="3171372" y="3838"/>
                    <a:pt x="3362687" y="423"/>
                  </a:cubicBezTo>
                  <a:close/>
                </a:path>
              </a:pathLst>
            </a:custGeom>
            <a:solidFill>
              <a:srgbClr val="F49DB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D7BEB685-B97C-4688-9D04-C0DD426BEC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69232"/>
            <a:ext cx="12698594" cy="715879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BCC73FB-AB32-47BD-AA8B-1769188A497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24006" y="-215091"/>
            <a:ext cx="3542150" cy="531372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BFBAFAC0-CD77-4A10-AE62-7F92ADD6206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9" b="9682"/>
          <a:stretch/>
        </p:blipFill>
        <p:spPr>
          <a:xfrm>
            <a:off x="4333768" y="3234092"/>
            <a:ext cx="2321041" cy="1180219"/>
          </a:xfrm>
          <a:prstGeom prst="rect">
            <a:avLst/>
          </a:prstGeom>
          <a:effectLst>
            <a:outerShdw blurRad="254000" dist="254000" dir="2700000" algn="tl" rotWithShape="0">
              <a:srgbClr val="0070C0">
                <a:alpha val="40000"/>
              </a:srgbClr>
            </a:outerShdw>
          </a:effectLst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B7CB9C8-11E0-4CDB-98A1-F9540EFF294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9" b="9682"/>
          <a:stretch/>
        </p:blipFill>
        <p:spPr>
          <a:xfrm>
            <a:off x="7943417" y="327263"/>
            <a:ext cx="2654671" cy="1349866"/>
          </a:xfrm>
          <a:prstGeom prst="rect">
            <a:avLst/>
          </a:prstGeom>
          <a:effectLst>
            <a:outerShdw blurRad="254000" dist="254000" dir="2700000" algn="tl" rotWithShape="0">
              <a:srgbClr val="0070C0">
                <a:alpha val="40000"/>
              </a:srgbClr>
            </a:outerShdw>
          </a:effec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38B0380B-8DA4-4643-947D-E7B3B9927127}"/>
              </a:ext>
            </a:extLst>
          </p:cNvPr>
          <p:cNvSpPr/>
          <p:nvPr/>
        </p:nvSpPr>
        <p:spPr>
          <a:xfrm>
            <a:off x="5328763" y="2281723"/>
            <a:ext cx="3532636" cy="1323439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en-US" altLang="zh-CN" sz="4000" b="1" smtClean="0">
                <a:solidFill>
                  <a:srgbClr val="F6BB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静蕾简体" panose="02000000000000000000" pitchFamily="2" charset="-122"/>
              </a:rPr>
              <a:t>Nghe – viết chính tả</a:t>
            </a:r>
            <a:endParaRPr lang="zh-CN" altLang="en-US" sz="4000" b="1" dirty="0">
              <a:solidFill>
                <a:srgbClr val="F6BB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VN-Ready" panose="02040603050506020204" pitchFamily="18" charset="0"/>
              <a:ea typeface="方正静蕾简体" panose="02000000000000000000" pitchFamily="2" charset="-122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1F785D3E-4502-4333-ACDF-C5C485590C7F}"/>
              </a:ext>
            </a:extLst>
          </p:cNvPr>
          <p:cNvSpPr/>
          <p:nvPr/>
        </p:nvSpPr>
        <p:spPr>
          <a:xfrm>
            <a:off x="5983938" y="1377100"/>
            <a:ext cx="2222286" cy="830997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en-US" altLang="zh-CN" sz="4800" b="1" spc="300" smtClean="0">
                <a:solidFill>
                  <a:srgbClr val="F6BB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静蕾简体" panose="02000000000000000000" pitchFamily="2" charset="-122"/>
                <a:ea typeface="方正静蕾简体" panose="02000000000000000000" pitchFamily="2" charset="-122"/>
              </a:rPr>
              <a:t>03</a:t>
            </a:r>
            <a:endParaRPr lang="zh-CN" altLang="en-US" sz="4800" b="1" spc="300" dirty="0">
              <a:solidFill>
                <a:srgbClr val="F6BB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204853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90026635-FD18-4E34-B8A5-842118B15905}"/>
              </a:ext>
            </a:extLst>
          </p:cNvPr>
          <p:cNvSpPr/>
          <p:nvPr/>
        </p:nvSpPr>
        <p:spPr>
          <a:xfrm>
            <a:off x="487680" y="945876"/>
            <a:ext cx="11273659" cy="6214775"/>
          </a:xfrm>
          <a:custGeom>
            <a:avLst/>
            <a:gdLst>
              <a:gd name="connsiteX0" fmla="*/ 628706 w 10741719"/>
              <a:gd name="connsiteY0" fmla="*/ 5679043 h 5921535"/>
              <a:gd name="connsiteX1" fmla="*/ 797148 w 10741719"/>
              <a:gd name="connsiteY1" fmla="*/ 4728548 h 5921535"/>
              <a:gd name="connsiteX2" fmla="*/ 207601 w 10741719"/>
              <a:gd name="connsiteY2" fmla="*/ 3657738 h 5921535"/>
              <a:gd name="connsiteX3" fmla="*/ 99317 w 10741719"/>
              <a:gd name="connsiteY3" fmla="*/ 1973317 h 5921535"/>
              <a:gd name="connsiteX4" fmla="*/ 1254348 w 10741719"/>
              <a:gd name="connsiteY4" fmla="*/ 661874 h 5921535"/>
              <a:gd name="connsiteX5" fmla="*/ 3552380 w 10741719"/>
              <a:gd name="connsiteY5" fmla="*/ 138 h 5921535"/>
              <a:gd name="connsiteX6" fmla="*/ 5477433 w 10741719"/>
              <a:gd name="connsiteY6" fmla="*/ 710001 h 5921535"/>
              <a:gd name="connsiteX7" fmla="*/ 6536212 w 10741719"/>
              <a:gd name="connsiteY7" fmla="*/ 1419864 h 5921535"/>
              <a:gd name="connsiteX8" fmla="*/ 8557517 w 10741719"/>
              <a:gd name="connsiteY8" fmla="*/ 1612369 h 5921535"/>
              <a:gd name="connsiteX9" fmla="*/ 9929117 w 10741719"/>
              <a:gd name="connsiteY9" fmla="*/ 2250043 h 5921535"/>
              <a:gd name="connsiteX10" fmla="*/ 10398348 w 10741719"/>
              <a:gd name="connsiteY10" fmla="*/ 3669769 h 5921535"/>
              <a:gd name="connsiteX11" fmla="*/ 9905054 w 10741719"/>
              <a:gd name="connsiteY11" fmla="*/ 4608232 h 5921535"/>
              <a:gd name="connsiteX12" fmla="*/ 10061464 w 10741719"/>
              <a:gd name="connsiteY12" fmla="*/ 5751232 h 5921535"/>
              <a:gd name="connsiteX13" fmla="*/ 10025369 w 10741719"/>
              <a:gd name="connsiteY13" fmla="*/ 5907643 h 5921535"/>
              <a:gd name="connsiteX14" fmla="*/ 628706 w 10741719"/>
              <a:gd name="connsiteY14" fmla="*/ 5679043 h 5921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41719" h="5921535">
                <a:moveTo>
                  <a:pt x="628706" y="5679043"/>
                </a:moveTo>
                <a:cubicBezTo>
                  <a:pt x="-909331" y="5482527"/>
                  <a:pt x="867332" y="5065432"/>
                  <a:pt x="797148" y="4728548"/>
                </a:cubicBezTo>
                <a:cubicBezTo>
                  <a:pt x="726964" y="4391664"/>
                  <a:pt x="323906" y="4116943"/>
                  <a:pt x="207601" y="3657738"/>
                </a:cubicBezTo>
                <a:cubicBezTo>
                  <a:pt x="91296" y="3198533"/>
                  <a:pt x="-75141" y="2472627"/>
                  <a:pt x="99317" y="1973317"/>
                </a:cubicBezTo>
                <a:cubicBezTo>
                  <a:pt x="273775" y="1474007"/>
                  <a:pt x="678838" y="990737"/>
                  <a:pt x="1254348" y="661874"/>
                </a:cubicBezTo>
                <a:cubicBezTo>
                  <a:pt x="1829858" y="333011"/>
                  <a:pt x="2848533" y="-7883"/>
                  <a:pt x="3552380" y="138"/>
                </a:cubicBezTo>
                <a:cubicBezTo>
                  <a:pt x="4256227" y="8159"/>
                  <a:pt x="4980128" y="473380"/>
                  <a:pt x="5477433" y="710001"/>
                </a:cubicBezTo>
                <a:cubicBezTo>
                  <a:pt x="5974738" y="946622"/>
                  <a:pt x="6022865" y="1269469"/>
                  <a:pt x="6536212" y="1419864"/>
                </a:cubicBezTo>
                <a:cubicBezTo>
                  <a:pt x="7049559" y="1570259"/>
                  <a:pt x="7992033" y="1474006"/>
                  <a:pt x="8557517" y="1612369"/>
                </a:cubicBezTo>
                <a:cubicBezTo>
                  <a:pt x="9123001" y="1750732"/>
                  <a:pt x="9622312" y="1907143"/>
                  <a:pt x="9929117" y="2250043"/>
                </a:cubicBezTo>
                <a:cubicBezTo>
                  <a:pt x="10235922" y="2592943"/>
                  <a:pt x="10402359" y="3276737"/>
                  <a:pt x="10398348" y="3669769"/>
                </a:cubicBezTo>
                <a:cubicBezTo>
                  <a:pt x="10394338" y="4062800"/>
                  <a:pt x="9961201" y="4261321"/>
                  <a:pt x="9905054" y="4608232"/>
                </a:cubicBezTo>
                <a:cubicBezTo>
                  <a:pt x="9848907" y="4955143"/>
                  <a:pt x="10041412" y="5534663"/>
                  <a:pt x="10061464" y="5751232"/>
                </a:cubicBezTo>
                <a:cubicBezTo>
                  <a:pt x="10081517" y="5967801"/>
                  <a:pt x="11605516" y="5921680"/>
                  <a:pt x="10025369" y="5907643"/>
                </a:cubicBezTo>
                <a:cubicBezTo>
                  <a:pt x="8445222" y="5893606"/>
                  <a:pt x="2166743" y="5875559"/>
                  <a:pt x="628706" y="5679043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5ECD9310-9EC2-44B3-9BCB-BA767359D597}"/>
              </a:ext>
            </a:extLst>
          </p:cNvPr>
          <p:cNvSpPr/>
          <p:nvPr/>
        </p:nvSpPr>
        <p:spPr>
          <a:xfrm>
            <a:off x="152400" y="647138"/>
            <a:ext cx="11424575" cy="6265581"/>
          </a:xfrm>
          <a:custGeom>
            <a:avLst/>
            <a:gdLst>
              <a:gd name="connsiteX0" fmla="*/ 3362687 w 10755492"/>
              <a:gd name="connsiteY0" fmla="*/ 423 h 5898635"/>
              <a:gd name="connsiteX1" fmla="*/ 4989770 w 10755492"/>
              <a:gd name="connsiteY1" fmla="*/ 333453 h 5898635"/>
              <a:gd name="connsiteX2" fmla="*/ 6698254 w 10755492"/>
              <a:gd name="connsiteY2" fmla="*/ 1404263 h 5898635"/>
              <a:gd name="connsiteX3" fmla="*/ 9369264 w 10755492"/>
              <a:gd name="connsiteY3" fmla="*/ 1765211 h 5898635"/>
              <a:gd name="connsiteX4" fmla="*/ 10632580 w 10755492"/>
              <a:gd name="connsiteY4" fmla="*/ 2872116 h 5898635"/>
              <a:gd name="connsiteX5" fmla="*/ 10656643 w 10755492"/>
              <a:gd name="connsiteY5" fmla="*/ 4171527 h 5898635"/>
              <a:gd name="connsiteX6" fmla="*/ 10187412 w 10755492"/>
              <a:gd name="connsiteY6" fmla="*/ 4893421 h 5898635"/>
              <a:gd name="connsiteX7" fmla="*/ 10403980 w 10755492"/>
              <a:gd name="connsiteY7" fmla="*/ 5759695 h 5898635"/>
              <a:gd name="connsiteX8" fmla="*/ 10464138 w 10755492"/>
              <a:gd name="connsiteY8" fmla="*/ 5892042 h 5898635"/>
              <a:gd name="connsiteX9" fmla="*/ 10160411 w 10755492"/>
              <a:gd name="connsiteY9" fmla="*/ 5889105 h 5898635"/>
              <a:gd name="connsiteX10" fmla="*/ 10140999 w 10755492"/>
              <a:gd name="connsiteY10" fmla="*/ 5887685 h 5898635"/>
              <a:gd name="connsiteX11" fmla="*/ 10142772 w 10755492"/>
              <a:gd name="connsiteY11" fmla="*/ 5887232 h 5898635"/>
              <a:gd name="connsiteX12" fmla="*/ 10066340 w 10755492"/>
              <a:gd name="connsiteY12" fmla="*/ 5770105 h 5898635"/>
              <a:gd name="connsiteX13" fmla="*/ 9865997 w 10755492"/>
              <a:gd name="connsiteY13" fmla="*/ 4968733 h 5898635"/>
              <a:gd name="connsiteX14" fmla="*/ 10300073 w 10755492"/>
              <a:gd name="connsiteY14" fmla="*/ 4300923 h 5898635"/>
              <a:gd name="connsiteX15" fmla="*/ 10277813 w 10755492"/>
              <a:gd name="connsiteY15" fmla="*/ 3098865 h 5898635"/>
              <a:gd name="connsiteX16" fmla="*/ 9109145 w 10755492"/>
              <a:gd name="connsiteY16" fmla="*/ 2074890 h 5898635"/>
              <a:gd name="connsiteX17" fmla="*/ 6638249 w 10755492"/>
              <a:gd name="connsiteY17" fmla="*/ 1740985 h 5898635"/>
              <a:gd name="connsiteX18" fmla="*/ 5057766 w 10755492"/>
              <a:gd name="connsiteY18" fmla="*/ 750401 h 5898635"/>
              <a:gd name="connsiteX19" fmla="*/ 3020946 w 10755492"/>
              <a:gd name="connsiteY19" fmla="*/ 516667 h 5898635"/>
              <a:gd name="connsiteX20" fmla="*/ 817173 w 10755492"/>
              <a:gd name="connsiteY20" fmla="*/ 1919068 h 5898635"/>
              <a:gd name="connsiteX21" fmla="*/ 472138 w 10755492"/>
              <a:gd name="connsiteY21" fmla="*/ 3644243 h 5898635"/>
              <a:gd name="connsiteX22" fmla="*/ 1151078 w 10755492"/>
              <a:gd name="connsiteY22" fmla="*/ 4979863 h 5898635"/>
              <a:gd name="connsiteX23" fmla="*/ 1083122 w 10755492"/>
              <a:gd name="connsiteY23" fmla="*/ 5650673 h 5898635"/>
              <a:gd name="connsiteX24" fmla="*/ 996657 w 10755492"/>
              <a:gd name="connsiteY24" fmla="*/ 5833914 h 5898635"/>
              <a:gd name="connsiteX25" fmla="*/ 598243 w 10755492"/>
              <a:gd name="connsiteY25" fmla="*/ 5831884 h 5898635"/>
              <a:gd name="connsiteX26" fmla="*/ 766685 w 10755492"/>
              <a:gd name="connsiteY26" fmla="*/ 4905453 h 5898635"/>
              <a:gd name="connsiteX27" fmla="*/ 32759 w 10755492"/>
              <a:gd name="connsiteY27" fmla="*/ 3461663 h 5898635"/>
              <a:gd name="connsiteX28" fmla="*/ 405738 w 10755492"/>
              <a:gd name="connsiteY28" fmla="*/ 1596769 h 5898635"/>
              <a:gd name="connsiteX29" fmla="*/ 2787991 w 10755492"/>
              <a:gd name="connsiteY29" fmla="*/ 80790 h 5898635"/>
              <a:gd name="connsiteX30" fmla="*/ 3362687 w 10755492"/>
              <a:gd name="connsiteY30" fmla="*/ 423 h 5898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0755492" h="5898635">
                <a:moveTo>
                  <a:pt x="3362687" y="423"/>
                </a:moveTo>
                <a:cubicBezTo>
                  <a:pt x="3936631" y="-9823"/>
                  <a:pt x="4500988" y="168019"/>
                  <a:pt x="4989770" y="333453"/>
                </a:cubicBezTo>
                <a:cubicBezTo>
                  <a:pt x="5641481" y="554032"/>
                  <a:pt x="5968338" y="1165637"/>
                  <a:pt x="6698254" y="1404263"/>
                </a:cubicBezTo>
                <a:cubicBezTo>
                  <a:pt x="7428170" y="1642889"/>
                  <a:pt x="8713543" y="1520569"/>
                  <a:pt x="9369264" y="1765211"/>
                </a:cubicBezTo>
                <a:cubicBezTo>
                  <a:pt x="10024985" y="2009853"/>
                  <a:pt x="10418017" y="2471063"/>
                  <a:pt x="10632580" y="2872116"/>
                </a:cubicBezTo>
                <a:cubicBezTo>
                  <a:pt x="10847143" y="3273169"/>
                  <a:pt x="10730838" y="3834643"/>
                  <a:pt x="10656643" y="4171527"/>
                </a:cubicBezTo>
                <a:cubicBezTo>
                  <a:pt x="10582448" y="4508411"/>
                  <a:pt x="10229522" y="4628726"/>
                  <a:pt x="10187412" y="4893421"/>
                </a:cubicBezTo>
                <a:cubicBezTo>
                  <a:pt x="10145302" y="5158116"/>
                  <a:pt x="10357859" y="5593258"/>
                  <a:pt x="10403980" y="5759695"/>
                </a:cubicBezTo>
                <a:cubicBezTo>
                  <a:pt x="10450101" y="5926132"/>
                  <a:pt x="10524296" y="5871989"/>
                  <a:pt x="10464138" y="5892042"/>
                </a:cubicBezTo>
                <a:cubicBezTo>
                  <a:pt x="10426539" y="5904575"/>
                  <a:pt x="10271445" y="5896742"/>
                  <a:pt x="10160411" y="5889105"/>
                </a:cubicBezTo>
                <a:lnTo>
                  <a:pt x="10140999" y="5887685"/>
                </a:lnTo>
                <a:lnTo>
                  <a:pt x="10142772" y="5887232"/>
                </a:lnTo>
                <a:cubicBezTo>
                  <a:pt x="10144946" y="5886276"/>
                  <a:pt x="10098339" y="5885580"/>
                  <a:pt x="10066340" y="5770105"/>
                </a:cubicBezTo>
                <a:cubicBezTo>
                  <a:pt x="10023674" y="5616137"/>
                  <a:pt x="9827042" y="5213596"/>
                  <a:pt x="9865997" y="4968733"/>
                </a:cubicBezTo>
                <a:cubicBezTo>
                  <a:pt x="9904952" y="4723869"/>
                  <a:pt x="10231437" y="4612568"/>
                  <a:pt x="10300073" y="4300923"/>
                </a:cubicBezTo>
                <a:cubicBezTo>
                  <a:pt x="10368709" y="3989279"/>
                  <a:pt x="10476300" y="3469871"/>
                  <a:pt x="10277813" y="3098865"/>
                </a:cubicBezTo>
                <a:cubicBezTo>
                  <a:pt x="10079325" y="2727859"/>
                  <a:pt x="9715739" y="2301204"/>
                  <a:pt x="9109145" y="2074890"/>
                </a:cubicBezTo>
                <a:cubicBezTo>
                  <a:pt x="8502551" y="1848577"/>
                  <a:pt x="7313480" y="1961733"/>
                  <a:pt x="6638249" y="1740985"/>
                </a:cubicBezTo>
                <a:cubicBezTo>
                  <a:pt x="5963019" y="1520237"/>
                  <a:pt x="5660651" y="954454"/>
                  <a:pt x="5057766" y="750401"/>
                </a:cubicBezTo>
                <a:cubicBezTo>
                  <a:pt x="4454883" y="546348"/>
                  <a:pt x="3727711" y="321889"/>
                  <a:pt x="3020946" y="516667"/>
                </a:cubicBezTo>
                <a:cubicBezTo>
                  <a:pt x="2314181" y="711446"/>
                  <a:pt x="1241974" y="1397805"/>
                  <a:pt x="817173" y="1919068"/>
                </a:cubicBezTo>
                <a:cubicBezTo>
                  <a:pt x="392372" y="2440331"/>
                  <a:pt x="416487" y="3134111"/>
                  <a:pt x="472138" y="3644243"/>
                </a:cubicBezTo>
                <a:cubicBezTo>
                  <a:pt x="527789" y="4154375"/>
                  <a:pt x="1063892" y="4614422"/>
                  <a:pt x="1151078" y="4979863"/>
                </a:cubicBezTo>
                <a:cubicBezTo>
                  <a:pt x="1216467" y="5253944"/>
                  <a:pt x="1164468" y="5460721"/>
                  <a:pt x="1083122" y="5650673"/>
                </a:cubicBezTo>
                <a:lnTo>
                  <a:pt x="996657" y="5833914"/>
                </a:lnTo>
                <a:lnTo>
                  <a:pt x="598243" y="5831884"/>
                </a:lnTo>
                <a:cubicBezTo>
                  <a:pt x="729587" y="5566187"/>
                  <a:pt x="860932" y="5300490"/>
                  <a:pt x="766685" y="4905453"/>
                </a:cubicBezTo>
                <a:cubicBezTo>
                  <a:pt x="672438" y="4510416"/>
                  <a:pt x="92917" y="4013110"/>
                  <a:pt x="32759" y="3461663"/>
                </a:cubicBezTo>
                <a:cubicBezTo>
                  <a:pt x="-27399" y="2910216"/>
                  <a:pt x="-53467" y="2160248"/>
                  <a:pt x="405738" y="1596769"/>
                </a:cubicBezTo>
                <a:cubicBezTo>
                  <a:pt x="864943" y="1033290"/>
                  <a:pt x="2023986" y="291343"/>
                  <a:pt x="2787991" y="80790"/>
                </a:cubicBezTo>
                <a:cubicBezTo>
                  <a:pt x="2978993" y="28152"/>
                  <a:pt x="3171372" y="3838"/>
                  <a:pt x="3362687" y="423"/>
                </a:cubicBezTo>
                <a:close/>
              </a:path>
            </a:pathLst>
          </a:custGeom>
          <a:solidFill>
            <a:srgbClr val="F49DB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Rounded Rectangle 10"/>
          <p:cNvSpPr/>
          <p:nvPr/>
        </p:nvSpPr>
        <p:spPr>
          <a:xfrm>
            <a:off x="3436508" y="1283744"/>
            <a:ext cx="735106" cy="439271"/>
          </a:xfrm>
          <a:prstGeom prst="roundRect">
            <a:avLst/>
          </a:prstGeom>
          <a:solidFill>
            <a:srgbClr val="309065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2390428" y="1884379"/>
            <a:ext cx="735106" cy="439271"/>
          </a:xfrm>
          <a:prstGeom prst="roundRect">
            <a:avLst/>
          </a:prstGeom>
          <a:solidFill>
            <a:srgbClr val="309065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5393605" y="2431226"/>
            <a:ext cx="1281954" cy="439271"/>
          </a:xfrm>
          <a:prstGeom prst="roundRect">
            <a:avLst/>
          </a:prstGeom>
          <a:solidFill>
            <a:srgbClr val="309065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5178453" y="3569744"/>
            <a:ext cx="1730188" cy="439271"/>
          </a:xfrm>
          <a:prstGeom prst="roundRect">
            <a:avLst/>
          </a:prstGeom>
          <a:solidFill>
            <a:srgbClr val="309065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4981231" y="4158716"/>
            <a:ext cx="1694328" cy="439271"/>
          </a:xfrm>
          <a:prstGeom prst="roundRect">
            <a:avLst/>
          </a:prstGeom>
          <a:solidFill>
            <a:srgbClr val="309065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111654" y="4722079"/>
            <a:ext cx="1246091" cy="439271"/>
          </a:xfrm>
          <a:prstGeom prst="roundRect">
            <a:avLst/>
          </a:prstGeom>
          <a:solidFill>
            <a:srgbClr val="309065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4864689" y="5285442"/>
            <a:ext cx="1057835" cy="439271"/>
          </a:xfrm>
          <a:prstGeom prst="roundRect">
            <a:avLst/>
          </a:prstGeom>
          <a:solidFill>
            <a:srgbClr val="309065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965C2B7-C3BC-4A44-9EFC-487F41F66F2B}"/>
              </a:ext>
            </a:extLst>
          </p:cNvPr>
          <p:cNvSpPr/>
          <p:nvPr/>
        </p:nvSpPr>
        <p:spPr>
          <a:xfrm>
            <a:off x="487680" y="1158240"/>
            <a:ext cx="7403728" cy="586314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500" b="1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Cô Tấm của mẹ</a:t>
            </a:r>
          </a:p>
          <a:p>
            <a:pPr algn="ctr">
              <a:lnSpc>
                <a:spcPct val="150000"/>
              </a:lnSpc>
            </a:pPr>
            <a:r>
              <a:rPr lang="en-US" sz="2500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Ngỡ từ quả thị bước ra</a:t>
            </a:r>
          </a:p>
          <a:p>
            <a:pPr algn="ctr">
              <a:lnSpc>
                <a:spcPct val="150000"/>
              </a:lnSpc>
            </a:pPr>
            <a:r>
              <a:rPr lang="en-US" sz="2500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Bé làm cô Tấm giúp bà xâu kim</a:t>
            </a:r>
          </a:p>
          <a:p>
            <a:pPr algn="ctr">
              <a:lnSpc>
                <a:spcPct val="150000"/>
              </a:lnSpc>
            </a:pPr>
            <a:r>
              <a:rPr lang="en-US" sz="2500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Thổi cơm, nấu nước, bế em,</a:t>
            </a:r>
          </a:p>
          <a:p>
            <a:pPr algn="ctr">
              <a:lnSpc>
                <a:spcPct val="150000"/>
              </a:lnSpc>
            </a:pPr>
            <a:r>
              <a:rPr lang="en-US" sz="2500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Mẹ về khen bé: “Cô tiên xuống trần”</a:t>
            </a:r>
          </a:p>
          <a:p>
            <a:pPr algn="ctr">
              <a:lnSpc>
                <a:spcPct val="150000"/>
              </a:lnSpc>
            </a:pPr>
            <a:r>
              <a:rPr lang="en-US" sz="2500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Bao nhiêu công việc lặng thầm</a:t>
            </a:r>
          </a:p>
          <a:p>
            <a:pPr algn="ctr">
              <a:lnSpc>
                <a:spcPct val="150000"/>
              </a:lnSpc>
            </a:pPr>
            <a:r>
              <a:rPr lang="en-US" sz="2500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Bàn tay của bé đỡ đần mẹ cha.</a:t>
            </a:r>
          </a:p>
          <a:p>
            <a:pPr algn="ctr">
              <a:lnSpc>
                <a:spcPct val="150000"/>
              </a:lnSpc>
            </a:pPr>
            <a:r>
              <a:rPr lang="en-US" sz="2500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Bé học giỏi, bé nết na</a:t>
            </a:r>
          </a:p>
          <a:p>
            <a:pPr algn="ctr">
              <a:lnSpc>
                <a:spcPct val="150000"/>
              </a:lnSpc>
            </a:pPr>
            <a:r>
              <a:rPr lang="en-US" sz="2500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Bé là cô Tấm, bé là con ngoan.</a:t>
            </a:r>
          </a:p>
          <a:p>
            <a:pPr algn="r">
              <a:lnSpc>
                <a:spcPct val="150000"/>
              </a:lnSpc>
            </a:pPr>
            <a:r>
              <a:rPr lang="en-US" sz="2500" b="1" i="1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Lê Hồng Thiện</a:t>
            </a:r>
          </a:p>
        </p:txBody>
      </p:sp>
    </p:spTree>
    <p:extLst>
      <p:ext uri="{BB962C8B-B14F-4D97-AF65-F5344CB8AC3E}">
        <p14:creationId xmlns:p14="http://schemas.microsoft.com/office/powerpoint/2010/main" val="19168949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8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74E8ED3-43D1-4C0A-96A4-A40FF3F6C8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2AACA59E-5DA5-453F-8890-40F27BC92B3C}"/>
              </a:ext>
            </a:extLst>
          </p:cNvPr>
          <p:cNvGrpSpPr/>
          <p:nvPr/>
        </p:nvGrpSpPr>
        <p:grpSpPr>
          <a:xfrm rot="10800000">
            <a:off x="626072" y="-382598"/>
            <a:ext cx="10939856" cy="6998947"/>
            <a:chOff x="821483" y="1014084"/>
            <a:chExt cx="10939856" cy="6146566"/>
          </a:xfrm>
        </p:grpSpPr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EC54161C-34F8-4097-9C8B-5F6010466710}"/>
                </a:ext>
              </a:extLst>
            </p:cNvPr>
            <p:cNvSpPr/>
            <p:nvPr/>
          </p:nvSpPr>
          <p:spPr>
            <a:xfrm>
              <a:off x="1019620" y="1239115"/>
              <a:ext cx="10741719" cy="5921535"/>
            </a:xfrm>
            <a:custGeom>
              <a:avLst/>
              <a:gdLst>
                <a:gd name="connsiteX0" fmla="*/ 628706 w 10741719"/>
                <a:gd name="connsiteY0" fmla="*/ 5679043 h 5921535"/>
                <a:gd name="connsiteX1" fmla="*/ 797148 w 10741719"/>
                <a:gd name="connsiteY1" fmla="*/ 4728548 h 5921535"/>
                <a:gd name="connsiteX2" fmla="*/ 207601 w 10741719"/>
                <a:gd name="connsiteY2" fmla="*/ 3657738 h 5921535"/>
                <a:gd name="connsiteX3" fmla="*/ 99317 w 10741719"/>
                <a:gd name="connsiteY3" fmla="*/ 1973317 h 5921535"/>
                <a:gd name="connsiteX4" fmla="*/ 1254348 w 10741719"/>
                <a:gd name="connsiteY4" fmla="*/ 661874 h 5921535"/>
                <a:gd name="connsiteX5" fmla="*/ 3552380 w 10741719"/>
                <a:gd name="connsiteY5" fmla="*/ 138 h 5921535"/>
                <a:gd name="connsiteX6" fmla="*/ 5477433 w 10741719"/>
                <a:gd name="connsiteY6" fmla="*/ 710001 h 5921535"/>
                <a:gd name="connsiteX7" fmla="*/ 6536212 w 10741719"/>
                <a:gd name="connsiteY7" fmla="*/ 1419864 h 5921535"/>
                <a:gd name="connsiteX8" fmla="*/ 8557517 w 10741719"/>
                <a:gd name="connsiteY8" fmla="*/ 1612369 h 5921535"/>
                <a:gd name="connsiteX9" fmla="*/ 9929117 w 10741719"/>
                <a:gd name="connsiteY9" fmla="*/ 2250043 h 5921535"/>
                <a:gd name="connsiteX10" fmla="*/ 10398348 w 10741719"/>
                <a:gd name="connsiteY10" fmla="*/ 3669769 h 5921535"/>
                <a:gd name="connsiteX11" fmla="*/ 9905054 w 10741719"/>
                <a:gd name="connsiteY11" fmla="*/ 4608232 h 5921535"/>
                <a:gd name="connsiteX12" fmla="*/ 10061464 w 10741719"/>
                <a:gd name="connsiteY12" fmla="*/ 5751232 h 5921535"/>
                <a:gd name="connsiteX13" fmla="*/ 10025369 w 10741719"/>
                <a:gd name="connsiteY13" fmla="*/ 5907643 h 5921535"/>
                <a:gd name="connsiteX14" fmla="*/ 628706 w 10741719"/>
                <a:gd name="connsiteY14" fmla="*/ 5679043 h 592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741719" h="5921535">
                  <a:moveTo>
                    <a:pt x="628706" y="5679043"/>
                  </a:moveTo>
                  <a:cubicBezTo>
                    <a:pt x="-909331" y="5482527"/>
                    <a:pt x="867332" y="5065432"/>
                    <a:pt x="797148" y="4728548"/>
                  </a:cubicBezTo>
                  <a:cubicBezTo>
                    <a:pt x="726964" y="4391664"/>
                    <a:pt x="323906" y="4116943"/>
                    <a:pt x="207601" y="3657738"/>
                  </a:cubicBezTo>
                  <a:cubicBezTo>
                    <a:pt x="91296" y="3198533"/>
                    <a:pt x="-75141" y="2472627"/>
                    <a:pt x="99317" y="1973317"/>
                  </a:cubicBezTo>
                  <a:cubicBezTo>
                    <a:pt x="273775" y="1474007"/>
                    <a:pt x="678838" y="990737"/>
                    <a:pt x="1254348" y="661874"/>
                  </a:cubicBezTo>
                  <a:cubicBezTo>
                    <a:pt x="1829858" y="333011"/>
                    <a:pt x="2848533" y="-7883"/>
                    <a:pt x="3552380" y="138"/>
                  </a:cubicBezTo>
                  <a:cubicBezTo>
                    <a:pt x="4256227" y="8159"/>
                    <a:pt x="4980128" y="473380"/>
                    <a:pt x="5477433" y="710001"/>
                  </a:cubicBezTo>
                  <a:cubicBezTo>
                    <a:pt x="5974738" y="946622"/>
                    <a:pt x="6022865" y="1269469"/>
                    <a:pt x="6536212" y="1419864"/>
                  </a:cubicBezTo>
                  <a:cubicBezTo>
                    <a:pt x="7049559" y="1570259"/>
                    <a:pt x="7992033" y="1474006"/>
                    <a:pt x="8557517" y="1612369"/>
                  </a:cubicBezTo>
                  <a:cubicBezTo>
                    <a:pt x="9123001" y="1750732"/>
                    <a:pt x="9622312" y="1907143"/>
                    <a:pt x="9929117" y="2250043"/>
                  </a:cubicBezTo>
                  <a:cubicBezTo>
                    <a:pt x="10235922" y="2592943"/>
                    <a:pt x="10402359" y="3276737"/>
                    <a:pt x="10398348" y="3669769"/>
                  </a:cubicBezTo>
                  <a:cubicBezTo>
                    <a:pt x="10394338" y="4062800"/>
                    <a:pt x="9961201" y="4261321"/>
                    <a:pt x="9905054" y="4608232"/>
                  </a:cubicBezTo>
                  <a:cubicBezTo>
                    <a:pt x="9848907" y="4955143"/>
                    <a:pt x="10041412" y="5534663"/>
                    <a:pt x="10061464" y="5751232"/>
                  </a:cubicBezTo>
                  <a:cubicBezTo>
                    <a:pt x="10081517" y="5967801"/>
                    <a:pt x="11605516" y="5921680"/>
                    <a:pt x="10025369" y="5907643"/>
                  </a:cubicBezTo>
                  <a:cubicBezTo>
                    <a:pt x="8445222" y="5893606"/>
                    <a:pt x="2166743" y="5875559"/>
                    <a:pt x="628706" y="5679043"/>
                  </a:cubicBezTo>
                  <a:close/>
                </a:path>
              </a:pathLst>
            </a:custGeom>
            <a:solidFill>
              <a:schemeClr val="bg1">
                <a:alpha val="8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4C697D25-C074-4A94-B30F-AB4AAA25B997}"/>
                </a:ext>
              </a:extLst>
            </p:cNvPr>
            <p:cNvSpPr/>
            <p:nvPr/>
          </p:nvSpPr>
          <p:spPr>
            <a:xfrm>
              <a:off x="821483" y="1014084"/>
              <a:ext cx="10755492" cy="5898635"/>
            </a:xfrm>
            <a:custGeom>
              <a:avLst/>
              <a:gdLst>
                <a:gd name="connsiteX0" fmla="*/ 3362687 w 10755492"/>
                <a:gd name="connsiteY0" fmla="*/ 423 h 5898635"/>
                <a:gd name="connsiteX1" fmla="*/ 4989770 w 10755492"/>
                <a:gd name="connsiteY1" fmla="*/ 333453 h 5898635"/>
                <a:gd name="connsiteX2" fmla="*/ 6698254 w 10755492"/>
                <a:gd name="connsiteY2" fmla="*/ 1404263 h 5898635"/>
                <a:gd name="connsiteX3" fmla="*/ 9369264 w 10755492"/>
                <a:gd name="connsiteY3" fmla="*/ 1765211 h 5898635"/>
                <a:gd name="connsiteX4" fmla="*/ 10632580 w 10755492"/>
                <a:gd name="connsiteY4" fmla="*/ 2872116 h 5898635"/>
                <a:gd name="connsiteX5" fmla="*/ 10656643 w 10755492"/>
                <a:gd name="connsiteY5" fmla="*/ 4171527 h 5898635"/>
                <a:gd name="connsiteX6" fmla="*/ 10187412 w 10755492"/>
                <a:gd name="connsiteY6" fmla="*/ 4893421 h 5898635"/>
                <a:gd name="connsiteX7" fmla="*/ 10403980 w 10755492"/>
                <a:gd name="connsiteY7" fmla="*/ 5759695 h 5898635"/>
                <a:gd name="connsiteX8" fmla="*/ 10464138 w 10755492"/>
                <a:gd name="connsiteY8" fmla="*/ 5892042 h 5898635"/>
                <a:gd name="connsiteX9" fmla="*/ 10160411 w 10755492"/>
                <a:gd name="connsiteY9" fmla="*/ 5889105 h 5898635"/>
                <a:gd name="connsiteX10" fmla="*/ 10140999 w 10755492"/>
                <a:gd name="connsiteY10" fmla="*/ 5887685 h 5898635"/>
                <a:gd name="connsiteX11" fmla="*/ 10142772 w 10755492"/>
                <a:gd name="connsiteY11" fmla="*/ 5887232 h 5898635"/>
                <a:gd name="connsiteX12" fmla="*/ 10066340 w 10755492"/>
                <a:gd name="connsiteY12" fmla="*/ 5770105 h 5898635"/>
                <a:gd name="connsiteX13" fmla="*/ 9865997 w 10755492"/>
                <a:gd name="connsiteY13" fmla="*/ 4968733 h 5898635"/>
                <a:gd name="connsiteX14" fmla="*/ 10300073 w 10755492"/>
                <a:gd name="connsiteY14" fmla="*/ 4300923 h 5898635"/>
                <a:gd name="connsiteX15" fmla="*/ 10277813 w 10755492"/>
                <a:gd name="connsiteY15" fmla="*/ 3098865 h 5898635"/>
                <a:gd name="connsiteX16" fmla="*/ 9109145 w 10755492"/>
                <a:gd name="connsiteY16" fmla="*/ 2074890 h 5898635"/>
                <a:gd name="connsiteX17" fmla="*/ 6638249 w 10755492"/>
                <a:gd name="connsiteY17" fmla="*/ 1740985 h 5898635"/>
                <a:gd name="connsiteX18" fmla="*/ 5057766 w 10755492"/>
                <a:gd name="connsiteY18" fmla="*/ 750401 h 5898635"/>
                <a:gd name="connsiteX19" fmla="*/ 3020946 w 10755492"/>
                <a:gd name="connsiteY19" fmla="*/ 516667 h 5898635"/>
                <a:gd name="connsiteX20" fmla="*/ 817173 w 10755492"/>
                <a:gd name="connsiteY20" fmla="*/ 1919068 h 5898635"/>
                <a:gd name="connsiteX21" fmla="*/ 472138 w 10755492"/>
                <a:gd name="connsiteY21" fmla="*/ 3644243 h 5898635"/>
                <a:gd name="connsiteX22" fmla="*/ 1151078 w 10755492"/>
                <a:gd name="connsiteY22" fmla="*/ 4979863 h 5898635"/>
                <a:gd name="connsiteX23" fmla="*/ 1083122 w 10755492"/>
                <a:gd name="connsiteY23" fmla="*/ 5650673 h 5898635"/>
                <a:gd name="connsiteX24" fmla="*/ 996657 w 10755492"/>
                <a:gd name="connsiteY24" fmla="*/ 5833914 h 5898635"/>
                <a:gd name="connsiteX25" fmla="*/ 598243 w 10755492"/>
                <a:gd name="connsiteY25" fmla="*/ 5831884 h 5898635"/>
                <a:gd name="connsiteX26" fmla="*/ 766685 w 10755492"/>
                <a:gd name="connsiteY26" fmla="*/ 4905453 h 5898635"/>
                <a:gd name="connsiteX27" fmla="*/ 32759 w 10755492"/>
                <a:gd name="connsiteY27" fmla="*/ 3461663 h 5898635"/>
                <a:gd name="connsiteX28" fmla="*/ 405738 w 10755492"/>
                <a:gd name="connsiteY28" fmla="*/ 1596769 h 5898635"/>
                <a:gd name="connsiteX29" fmla="*/ 2787991 w 10755492"/>
                <a:gd name="connsiteY29" fmla="*/ 80790 h 5898635"/>
                <a:gd name="connsiteX30" fmla="*/ 3362687 w 10755492"/>
                <a:gd name="connsiteY30" fmla="*/ 423 h 589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0755492" h="5898635">
                  <a:moveTo>
                    <a:pt x="3362687" y="423"/>
                  </a:moveTo>
                  <a:cubicBezTo>
                    <a:pt x="3936631" y="-9823"/>
                    <a:pt x="4500988" y="168019"/>
                    <a:pt x="4989770" y="333453"/>
                  </a:cubicBezTo>
                  <a:cubicBezTo>
                    <a:pt x="5641481" y="554032"/>
                    <a:pt x="5968338" y="1165637"/>
                    <a:pt x="6698254" y="1404263"/>
                  </a:cubicBezTo>
                  <a:cubicBezTo>
                    <a:pt x="7428170" y="1642889"/>
                    <a:pt x="8713543" y="1520569"/>
                    <a:pt x="9369264" y="1765211"/>
                  </a:cubicBezTo>
                  <a:cubicBezTo>
                    <a:pt x="10024985" y="2009853"/>
                    <a:pt x="10418017" y="2471063"/>
                    <a:pt x="10632580" y="2872116"/>
                  </a:cubicBezTo>
                  <a:cubicBezTo>
                    <a:pt x="10847143" y="3273169"/>
                    <a:pt x="10730838" y="3834643"/>
                    <a:pt x="10656643" y="4171527"/>
                  </a:cubicBezTo>
                  <a:cubicBezTo>
                    <a:pt x="10582448" y="4508411"/>
                    <a:pt x="10229522" y="4628726"/>
                    <a:pt x="10187412" y="4893421"/>
                  </a:cubicBezTo>
                  <a:cubicBezTo>
                    <a:pt x="10145302" y="5158116"/>
                    <a:pt x="10357859" y="5593258"/>
                    <a:pt x="10403980" y="5759695"/>
                  </a:cubicBezTo>
                  <a:cubicBezTo>
                    <a:pt x="10450101" y="5926132"/>
                    <a:pt x="10524296" y="5871989"/>
                    <a:pt x="10464138" y="5892042"/>
                  </a:cubicBezTo>
                  <a:cubicBezTo>
                    <a:pt x="10426539" y="5904575"/>
                    <a:pt x="10271445" y="5896742"/>
                    <a:pt x="10160411" y="5889105"/>
                  </a:cubicBezTo>
                  <a:lnTo>
                    <a:pt x="10140999" y="5887685"/>
                  </a:lnTo>
                  <a:lnTo>
                    <a:pt x="10142772" y="5887232"/>
                  </a:lnTo>
                  <a:cubicBezTo>
                    <a:pt x="10144946" y="5886276"/>
                    <a:pt x="10098339" y="5885580"/>
                    <a:pt x="10066340" y="5770105"/>
                  </a:cubicBezTo>
                  <a:cubicBezTo>
                    <a:pt x="10023674" y="5616137"/>
                    <a:pt x="9827042" y="5213596"/>
                    <a:pt x="9865997" y="4968733"/>
                  </a:cubicBezTo>
                  <a:cubicBezTo>
                    <a:pt x="9904952" y="4723869"/>
                    <a:pt x="10231437" y="4612568"/>
                    <a:pt x="10300073" y="4300923"/>
                  </a:cubicBezTo>
                  <a:cubicBezTo>
                    <a:pt x="10368709" y="3989279"/>
                    <a:pt x="10476300" y="3469871"/>
                    <a:pt x="10277813" y="3098865"/>
                  </a:cubicBezTo>
                  <a:cubicBezTo>
                    <a:pt x="10079325" y="2727859"/>
                    <a:pt x="9715739" y="2301204"/>
                    <a:pt x="9109145" y="2074890"/>
                  </a:cubicBezTo>
                  <a:cubicBezTo>
                    <a:pt x="8502551" y="1848577"/>
                    <a:pt x="7313480" y="1961733"/>
                    <a:pt x="6638249" y="1740985"/>
                  </a:cubicBezTo>
                  <a:cubicBezTo>
                    <a:pt x="5963019" y="1520237"/>
                    <a:pt x="5660651" y="954454"/>
                    <a:pt x="5057766" y="750401"/>
                  </a:cubicBezTo>
                  <a:cubicBezTo>
                    <a:pt x="4454883" y="546348"/>
                    <a:pt x="3727711" y="321889"/>
                    <a:pt x="3020946" y="516667"/>
                  </a:cubicBezTo>
                  <a:cubicBezTo>
                    <a:pt x="2314181" y="711446"/>
                    <a:pt x="1241974" y="1397805"/>
                    <a:pt x="817173" y="1919068"/>
                  </a:cubicBezTo>
                  <a:cubicBezTo>
                    <a:pt x="392372" y="2440331"/>
                    <a:pt x="416487" y="3134111"/>
                    <a:pt x="472138" y="3644243"/>
                  </a:cubicBezTo>
                  <a:cubicBezTo>
                    <a:pt x="527789" y="4154375"/>
                    <a:pt x="1063892" y="4614422"/>
                    <a:pt x="1151078" y="4979863"/>
                  </a:cubicBezTo>
                  <a:cubicBezTo>
                    <a:pt x="1216467" y="5253944"/>
                    <a:pt x="1164468" y="5460721"/>
                    <a:pt x="1083122" y="5650673"/>
                  </a:cubicBezTo>
                  <a:lnTo>
                    <a:pt x="996657" y="5833914"/>
                  </a:lnTo>
                  <a:lnTo>
                    <a:pt x="598243" y="5831884"/>
                  </a:lnTo>
                  <a:cubicBezTo>
                    <a:pt x="729587" y="5566187"/>
                    <a:pt x="860932" y="5300490"/>
                    <a:pt x="766685" y="4905453"/>
                  </a:cubicBezTo>
                  <a:cubicBezTo>
                    <a:pt x="672438" y="4510416"/>
                    <a:pt x="92917" y="4013110"/>
                    <a:pt x="32759" y="3461663"/>
                  </a:cubicBezTo>
                  <a:cubicBezTo>
                    <a:pt x="-27399" y="2910216"/>
                    <a:pt x="-53467" y="2160248"/>
                    <a:pt x="405738" y="1596769"/>
                  </a:cubicBezTo>
                  <a:cubicBezTo>
                    <a:pt x="864943" y="1033290"/>
                    <a:pt x="2023986" y="291343"/>
                    <a:pt x="2787991" y="80790"/>
                  </a:cubicBezTo>
                  <a:cubicBezTo>
                    <a:pt x="2978993" y="28152"/>
                    <a:pt x="3171372" y="3838"/>
                    <a:pt x="3362687" y="423"/>
                  </a:cubicBezTo>
                  <a:close/>
                </a:path>
              </a:pathLst>
            </a:custGeom>
            <a:solidFill>
              <a:srgbClr val="F49DB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D7BEB685-B97C-4688-9D04-C0DD426BEC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69232"/>
            <a:ext cx="12698594" cy="7158791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F965C2B7-C3BC-4A44-9EFC-487F41F66F2B}"/>
              </a:ext>
            </a:extLst>
          </p:cNvPr>
          <p:cNvSpPr/>
          <p:nvPr/>
        </p:nvSpPr>
        <p:spPr>
          <a:xfrm>
            <a:off x="3964063" y="716344"/>
            <a:ext cx="6825857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Bài thơ nói điều gì?</a:t>
            </a:r>
            <a:endParaRPr lang="en-US" sz="4000">
              <a:ln w="0"/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490" y="-100286"/>
            <a:ext cx="2447315" cy="2627316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3514490" y="2201239"/>
            <a:ext cx="7473238" cy="2959487"/>
            <a:chOff x="3514490" y="2201239"/>
            <a:chExt cx="7473238" cy="295948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4490" y="2201239"/>
              <a:ext cx="2102378" cy="2102378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965C2B7-C3BC-4A44-9EFC-487F41F66F2B}"/>
                </a:ext>
              </a:extLst>
            </p:cNvPr>
            <p:cNvSpPr/>
            <p:nvPr/>
          </p:nvSpPr>
          <p:spPr>
            <a:xfrm>
              <a:off x="5099167" y="2606181"/>
              <a:ext cx="5888561" cy="25545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sz="4000" smtClean="0">
                  <a:ln w="0"/>
                  <a:solidFill>
                    <a:srgbClr val="002060"/>
                  </a:solidFill>
                  <a:latin typeface="UTM Avo" panose="02040603050506020204" pitchFamily="18" charset="0"/>
                </a:rPr>
                <a:t>Khen ngợi cô bé ngoan giống như cô Tấm xuống trần giúp đỡ mẹ cha</a:t>
              </a:r>
              <a:endParaRPr lang="en-US" sz="4000">
                <a:ln w="0"/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11323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90026635-FD18-4E34-B8A5-842118B15905}"/>
              </a:ext>
            </a:extLst>
          </p:cNvPr>
          <p:cNvSpPr/>
          <p:nvPr/>
        </p:nvSpPr>
        <p:spPr>
          <a:xfrm>
            <a:off x="487680" y="945876"/>
            <a:ext cx="11273659" cy="6214775"/>
          </a:xfrm>
          <a:custGeom>
            <a:avLst/>
            <a:gdLst>
              <a:gd name="connsiteX0" fmla="*/ 628706 w 10741719"/>
              <a:gd name="connsiteY0" fmla="*/ 5679043 h 5921535"/>
              <a:gd name="connsiteX1" fmla="*/ 797148 w 10741719"/>
              <a:gd name="connsiteY1" fmla="*/ 4728548 h 5921535"/>
              <a:gd name="connsiteX2" fmla="*/ 207601 w 10741719"/>
              <a:gd name="connsiteY2" fmla="*/ 3657738 h 5921535"/>
              <a:gd name="connsiteX3" fmla="*/ 99317 w 10741719"/>
              <a:gd name="connsiteY3" fmla="*/ 1973317 h 5921535"/>
              <a:gd name="connsiteX4" fmla="*/ 1254348 w 10741719"/>
              <a:gd name="connsiteY4" fmla="*/ 661874 h 5921535"/>
              <a:gd name="connsiteX5" fmla="*/ 3552380 w 10741719"/>
              <a:gd name="connsiteY5" fmla="*/ 138 h 5921535"/>
              <a:gd name="connsiteX6" fmla="*/ 5477433 w 10741719"/>
              <a:gd name="connsiteY6" fmla="*/ 710001 h 5921535"/>
              <a:gd name="connsiteX7" fmla="*/ 6536212 w 10741719"/>
              <a:gd name="connsiteY7" fmla="*/ 1419864 h 5921535"/>
              <a:gd name="connsiteX8" fmla="*/ 8557517 w 10741719"/>
              <a:gd name="connsiteY8" fmla="*/ 1612369 h 5921535"/>
              <a:gd name="connsiteX9" fmla="*/ 9929117 w 10741719"/>
              <a:gd name="connsiteY9" fmla="*/ 2250043 h 5921535"/>
              <a:gd name="connsiteX10" fmla="*/ 10398348 w 10741719"/>
              <a:gd name="connsiteY10" fmla="*/ 3669769 h 5921535"/>
              <a:gd name="connsiteX11" fmla="*/ 9905054 w 10741719"/>
              <a:gd name="connsiteY11" fmla="*/ 4608232 h 5921535"/>
              <a:gd name="connsiteX12" fmla="*/ 10061464 w 10741719"/>
              <a:gd name="connsiteY12" fmla="*/ 5751232 h 5921535"/>
              <a:gd name="connsiteX13" fmla="*/ 10025369 w 10741719"/>
              <a:gd name="connsiteY13" fmla="*/ 5907643 h 5921535"/>
              <a:gd name="connsiteX14" fmla="*/ 628706 w 10741719"/>
              <a:gd name="connsiteY14" fmla="*/ 5679043 h 5921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41719" h="5921535">
                <a:moveTo>
                  <a:pt x="628706" y="5679043"/>
                </a:moveTo>
                <a:cubicBezTo>
                  <a:pt x="-909331" y="5482527"/>
                  <a:pt x="867332" y="5065432"/>
                  <a:pt x="797148" y="4728548"/>
                </a:cubicBezTo>
                <a:cubicBezTo>
                  <a:pt x="726964" y="4391664"/>
                  <a:pt x="323906" y="4116943"/>
                  <a:pt x="207601" y="3657738"/>
                </a:cubicBezTo>
                <a:cubicBezTo>
                  <a:pt x="91296" y="3198533"/>
                  <a:pt x="-75141" y="2472627"/>
                  <a:pt x="99317" y="1973317"/>
                </a:cubicBezTo>
                <a:cubicBezTo>
                  <a:pt x="273775" y="1474007"/>
                  <a:pt x="678838" y="990737"/>
                  <a:pt x="1254348" y="661874"/>
                </a:cubicBezTo>
                <a:cubicBezTo>
                  <a:pt x="1829858" y="333011"/>
                  <a:pt x="2848533" y="-7883"/>
                  <a:pt x="3552380" y="138"/>
                </a:cubicBezTo>
                <a:cubicBezTo>
                  <a:pt x="4256227" y="8159"/>
                  <a:pt x="4980128" y="473380"/>
                  <a:pt x="5477433" y="710001"/>
                </a:cubicBezTo>
                <a:cubicBezTo>
                  <a:pt x="5974738" y="946622"/>
                  <a:pt x="6022865" y="1269469"/>
                  <a:pt x="6536212" y="1419864"/>
                </a:cubicBezTo>
                <a:cubicBezTo>
                  <a:pt x="7049559" y="1570259"/>
                  <a:pt x="7992033" y="1474006"/>
                  <a:pt x="8557517" y="1612369"/>
                </a:cubicBezTo>
                <a:cubicBezTo>
                  <a:pt x="9123001" y="1750732"/>
                  <a:pt x="9622312" y="1907143"/>
                  <a:pt x="9929117" y="2250043"/>
                </a:cubicBezTo>
                <a:cubicBezTo>
                  <a:pt x="10235922" y="2592943"/>
                  <a:pt x="10402359" y="3276737"/>
                  <a:pt x="10398348" y="3669769"/>
                </a:cubicBezTo>
                <a:cubicBezTo>
                  <a:pt x="10394338" y="4062800"/>
                  <a:pt x="9961201" y="4261321"/>
                  <a:pt x="9905054" y="4608232"/>
                </a:cubicBezTo>
                <a:cubicBezTo>
                  <a:pt x="9848907" y="4955143"/>
                  <a:pt x="10041412" y="5534663"/>
                  <a:pt x="10061464" y="5751232"/>
                </a:cubicBezTo>
                <a:cubicBezTo>
                  <a:pt x="10081517" y="5967801"/>
                  <a:pt x="11605516" y="5921680"/>
                  <a:pt x="10025369" y="5907643"/>
                </a:cubicBezTo>
                <a:cubicBezTo>
                  <a:pt x="8445222" y="5893606"/>
                  <a:pt x="2166743" y="5875559"/>
                  <a:pt x="628706" y="5679043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5ECD9310-9EC2-44B3-9BCB-BA767359D597}"/>
              </a:ext>
            </a:extLst>
          </p:cNvPr>
          <p:cNvSpPr/>
          <p:nvPr/>
        </p:nvSpPr>
        <p:spPr>
          <a:xfrm>
            <a:off x="152400" y="647138"/>
            <a:ext cx="11424575" cy="6265581"/>
          </a:xfrm>
          <a:custGeom>
            <a:avLst/>
            <a:gdLst>
              <a:gd name="connsiteX0" fmla="*/ 3362687 w 10755492"/>
              <a:gd name="connsiteY0" fmla="*/ 423 h 5898635"/>
              <a:gd name="connsiteX1" fmla="*/ 4989770 w 10755492"/>
              <a:gd name="connsiteY1" fmla="*/ 333453 h 5898635"/>
              <a:gd name="connsiteX2" fmla="*/ 6698254 w 10755492"/>
              <a:gd name="connsiteY2" fmla="*/ 1404263 h 5898635"/>
              <a:gd name="connsiteX3" fmla="*/ 9369264 w 10755492"/>
              <a:gd name="connsiteY3" fmla="*/ 1765211 h 5898635"/>
              <a:gd name="connsiteX4" fmla="*/ 10632580 w 10755492"/>
              <a:gd name="connsiteY4" fmla="*/ 2872116 h 5898635"/>
              <a:gd name="connsiteX5" fmla="*/ 10656643 w 10755492"/>
              <a:gd name="connsiteY5" fmla="*/ 4171527 h 5898635"/>
              <a:gd name="connsiteX6" fmla="*/ 10187412 w 10755492"/>
              <a:gd name="connsiteY6" fmla="*/ 4893421 h 5898635"/>
              <a:gd name="connsiteX7" fmla="*/ 10403980 w 10755492"/>
              <a:gd name="connsiteY7" fmla="*/ 5759695 h 5898635"/>
              <a:gd name="connsiteX8" fmla="*/ 10464138 w 10755492"/>
              <a:gd name="connsiteY8" fmla="*/ 5892042 h 5898635"/>
              <a:gd name="connsiteX9" fmla="*/ 10160411 w 10755492"/>
              <a:gd name="connsiteY9" fmla="*/ 5889105 h 5898635"/>
              <a:gd name="connsiteX10" fmla="*/ 10140999 w 10755492"/>
              <a:gd name="connsiteY10" fmla="*/ 5887685 h 5898635"/>
              <a:gd name="connsiteX11" fmla="*/ 10142772 w 10755492"/>
              <a:gd name="connsiteY11" fmla="*/ 5887232 h 5898635"/>
              <a:gd name="connsiteX12" fmla="*/ 10066340 w 10755492"/>
              <a:gd name="connsiteY12" fmla="*/ 5770105 h 5898635"/>
              <a:gd name="connsiteX13" fmla="*/ 9865997 w 10755492"/>
              <a:gd name="connsiteY13" fmla="*/ 4968733 h 5898635"/>
              <a:gd name="connsiteX14" fmla="*/ 10300073 w 10755492"/>
              <a:gd name="connsiteY14" fmla="*/ 4300923 h 5898635"/>
              <a:gd name="connsiteX15" fmla="*/ 10277813 w 10755492"/>
              <a:gd name="connsiteY15" fmla="*/ 3098865 h 5898635"/>
              <a:gd name="connsiteX16" fmla="*/ 9109145 w 10755492"/>
              <a:gd name="connsiteY16" fmla="*/ 2074890 h 5898635"/>
              <a:gd name="connsiteX17" fmla="*/ 6638249 w 10755492"/>
              <a:gd name="connsiteY17" fmla="*/ 1740985 h 5898635"/>
              <a:gd name="connsiteX18" fmla="*/ 5057766 w 10755492"/>
              <a:gd name="connsiteY18" fmla="*/ 750401 h 5898635"/>
              <a:gd name="connsiteX19" fmla="*/ 3020946 w 10755492"/>
              <a:gd name="connsiteY19" fmla="*/ 516667 h 5898635"/>
              <a:gd name="connsiteX20" fmla="*/ 817173 w 10755492"/>
              <a:gd name="connsiteY20" fmla="*/ 1919068 h 5898635"/>
              <a:gd name="connsiteX21" fmla="*/ 472138 w 10755492"/>
              <a:gd name="connsiteY21" fmla="*/ 3644243 h 5898635"/>
              <a:gd name="connsiteX22" fmla="*/ 1151078 w 10755492"/>
              <a:gd name="connsiteY22" fmla="*/ 4979863 h 5898635"/>
              <a:gd name="connsiteX23" fmla="*/ 1083122 w 10755492"/>
              <a:gd name="connsiteY23" fmla="*/ 5650673 h 5898635"/>
              <a:gd name="connsiteX24" fmla="*/ 996657 w 10755492"/>
              <a:gd name="connsiteY24" fmla="*/ 5833914 h 5898635"/>
              <a:gd name="connsiteX25" fmla="*/ 598243 w 10755492"/>
              <a:gd name="connsiteY25" fmla="*/ 5831884 h 5898635"/>
              <a:gd name="connsiteX26" fmla="*/ 766685 w 10755492"/>
              <a:gd name="connsiteY26" fmla="*/ 4905453 h 5898635"/>
              <a:gd name="connsiteX27" fmla="*/ 32759 w 10755492"/>
              <a:gd name="connsiteY27" fmla="*/ 3461663 h 5898635"/>
              <a:gd name="connsiteX28" fmla="*/ 405738 w 10755492"/>
              <a:gd name="connsiteY28" fmla="*/ 1596769 h 5898635"/>
              <a:gd name="connsiteX29" fmla="*/ 2787991 w 10755492"/>
              <a:gd name="connsiteY29" fmla="*/ 80790 h 5898635"/>
              <a:gd name="connsiteX30" fmla="*/ 3362687 w 10755492"/>
              <a:gd name="connsiteY30" fmla="*/ 423 h 5898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0755492" h="5898635">
                <a:moveTo>
                  <a:pt x="3362687" y="423"/>
                </a:moveTo>
                <a:cubicBezTo>
                  <a:pt x="3936631" y="-9823"/>
                  <a:pt x="4500988" y="168019"/>
                  <a:pt x="4989770" y="333453"/>
                </a:cubicBezTo>
                <a:cubicBezTo>
                  <a:pt x="5641481" y="554032"/>
                  <a:pt x="5968338" y="1165637"/>
                  <a:pt x="6698254" y="1404263"/>
                </a:cubicBezTo>
                <a:cubicBezTo>
                  <a:pt x="7428170" y="1642889"/>
                  <a:pt x="8713543" y="1520569"/>
                  <a:pt x="9369264" y="1765211"/>
                </a:cubicBezTo>
                <a:cubicBezTo>
                  <a:pt x="10024985" y="2009853"/>
                  <a:pt x="10418017" y="2471063"/>
                  <a:pt x="10632580" y="2872116"/>
                </a:cubicBezTo>
                <a:cubicBezTo>
                  <a:pt x="10847143" y="3273169"/>
                  <a:pt x="10730838" y="3834643"/>
                  <a:pt x="10656643" y="4171527"/>
                </a:cubicBezTo>
                <a:cubicBezTo>
                  <a:pt x="10582448" y="4508411"/>
                  <a:pt x="10229522" y="4628726"/>
                  <a:pt x="10187412" y="4893421"/>
                </a:cubicBezTo>
                <a:cubicBezTo>
                  <a:pt x="10145302" y="5158116"/>
                  <a:pt x="10357859" y="5593258"/>
                  <a:pt x="10403980" y="5759695"/>
                </a:cubicBezTo>
                <a:cubicBezTo>
                  <a:pt x="10450101" y="5926132"/>
                  <a:pt x="10524296" y="5871989"/>
                  <a:pt x="10464138" y="5892042"/>
                </a:cubicBezTo>
                <a:cubicBezTo>
                  <a:pt x="10426539" y="5904575"/>
                  <a:pt x="10271445" y="5896742"/>
                  <a:pt x="10160411" y="5889105"/>
                </a:cubicBezTo>
                <a:lnTo>
                  <a:pt x="10140999" y="5887685"/>
                </a:lnTo>
                <a:lnTo>
                  <a:pt x="10142772" y="5887232"/>
                </a:lnTo>
                <a:cubicBezTo>
                  <a:pt x="10144946" y="5886276"/>
                  <a:pt x="10098339" y="5885580"/>
                  <a:pt x="10066340" y="5770105"/>
                </a:cubicBezTo>
                <a:cubicBezTo>
                  <a:pt x="10023674" y="5616137"/>
                  <a:pt x="9827042" y="5213596"/>
                  <a:pt x="9865997" y="4968733"/>
                </a:cubicBezTo>
                <a:cubicBezTo>
                  <a:pt x="9904952" y="4723869"/>
                  <a:pt x="10231437" y="4612568"/>
                  <a:pt x="10300073" y="4300923"/>
                </a:cubicBezTo>
                <a:cubicBezTo>
                  <a:pt x="10368709" y="3989279"/>
                  <a:pt x="10476300" y="3469871"/>
                  <a:pt x="10277813" y="3098865"/>
                </a:cubicBezTo>
                <a:cubicBezTo>
                  <a:pt x="10079325" y="2727859"/>
                  <a:pt x="9715739" y="2301204"/>
                  <a:pt x="9109145" y="2074890"/>
                </a:cubicBezTo>
                <a:cubicBezTo>
                  <a:pt x="8502551" y="1848577"/>
                  <a:pt x="7313480" y="1961733"/>
                  <a:pt x="6638249" y="1740985"/>
                </a:cubicBezTo>
                <a:cubicBezTo>
                  <a:pt x="5963019" y="1520237"/>
                  <a:pt x="5660651" y="954454"/>
                  <a:pt x="5057766" y="750401"/>
                </a:cubicBezTo>
                <a:cubicBezTo>
                  <a:pt x="4454883" y="546348"/>
                  <a:pt x="3727711" y="321889"/>
                  <a:pt x="3020946" y="516667"/>
                </a:cubicBezTo>
                <a:cubicBezTo>
                  <a:pt x="2314181" y="711446"/>
                  <a:pt x="1241974" y="1397805"/>
                  <a:pt x="817173" y="1919068"/>
                </a:cubicBezTo>
                <a:cubicBezTo>
                  <a:pt x="392372" y="2440331"/>
                  <a:pt x="416487" y="3134111"/>
                  <a:pt x="472138" y="3644243"/>
                </a:cubicBezTo>
                <a:cubicBezTo>
                  <a:pt x="527789" y="4154375"/>
                  <a:pt x="1063892" y="4614422"/>
                  <a:pt x="1151078" y="4979863"/>
                </a:cubicBezTo>
                <a:cubicBezTo>
                  <a:pt x="1216467" y="5253944"/>
                  <a:pt x="1164468" y="5460721"/>
                  <a:pt x="1083122" y="5650673"/>
                </a:cubicBezTo>
                <a:lnTo>
                  <a:pt x="996657" y="5833914"/>
                </a:lnTo>
                <a:lnTo>
                  <a:pt x="598243" y="5831884"/>
                </a:lnTo>
                <a:cubicBezTo>
                  <a:pt x="729587" y="5566187"/>
                  <a:pt x="860932" y="5300490"/>
                  <a:pt x="766685" y="4905453"/>
                </a:cubicBezTo>
                <a:cubicBezTo>
                  <a:pt x="672438" y="4510416"/>
                  <a:pt x="92917" y="4013110"/>
                  <a:pt x="32759" y="3461663"/>
                </a:cubicBezTo>
                <a:cubicBezTo>
                  <a:pt x="-27399" y="2910216"/>
                  <a:pt x="-53467" y="2160248"/>
                  <a:pt x="405738" y="1596769"/>
                </a:cubicBezTo>
                <a:cubicBezTo>
                  <a:pt x="864943" y="1033290"/>
                  <a:pt x="2023986" y="291343"/>
                  <a:pt x="2787991" y="80790"/>
                </a:cubicBezTo>
                <a:cubicBezTo>
                  <a:pt x="2978993" y="28152"/>
                  <a:pt x="3171372" y="3838"/>
                  <a:pt x="3362687" y="423"/>
                </a:cubicBezTo>
                <a:close/>
              </a:path>
            </a:pathLst>
          </a:custGeom>
          <a:solidFill>
            <a:srgbClr val="F49DB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4">
            <a:extLst>
              <a:ext uri="{FF2B5EF4-FFF2-40B4-BE49-F238E27FC236}">
                <a16:creationId xmlns:a16="http://schemas.microsoft.com/office/drawing/2014/main" id="{2BCC73FB-AB32-47BD-AA8B-1769188A497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98126" y="1791910"/>
            <a:ext cx="3542150" cy="5313725"/>
          </a:xfrm>
          <a:prstGeom prst="rect">
            <a:avLst/>
          </a:prstGeom>
        </p:spPr>
      </p:pic>
      <p:pic>
        <p:nvPicPr>
          <p:cNvPr id="20" name="图片 13">
            <a:extLst>
              <a:ext uri="{FF2B5EF4-FFF2-40B4-BE49-F238E27FC236}">
                <a16:creationId xmlns:a16="http://schemas.microsoft.com/office/drawing/2014/main" id="{BFBAFAC0-CD77-4A10-AE62-7F92ADD6206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9" b="9682"/>
          <a:stretch/>
        </p:blipFill>
        <p:spPr>
          <a:xfrm>
            <a:off x="3007888" y="5241093"/>
            <a:ext cx="2321041" cy="1180219"/>
          </a:xfrm>
          <a:prstGeom prst="rect">
            <a:avLst/>
          </a:prstGeom>
          <a:effectLst>
            <a:outerShdw blurRad="254000" dist="254000" dir="2700000" algn="tl" rotWithShape="0">
              <a:srgbClr val="0070C0">
                <a:alpha val="40000"/>
              </a:srgbClr>
            </a:outerShdw>
          </a:effectLst>
        </p:spPr>
      </p:pic>
      <p:pic>
        <p:nvPicPr>
          <p:cNvPr id="21" name="图片 12">
            <a:extLst>
              <a:ext uri="{FF2B5EF4-FFF2-40B4-BE49-F238E27FC236}">
                <a16:creationId xmlns:a16="http://schemas.microsoft.com/office/drawing/2014/main" id="{8B7CB9C8-11E0-4CDB-98A1-F9540EFF294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9" b="9682"/>
          <a:stretch/>
        </p:blipFill>
        <p:spPr>
          <a:xfrm>
            <a:off x="6617537" y="2334264"/>
            <a:ext cx="2654671" cy="1349866"/>
          </a:xfrm>
          <a:prstGeom prst="rect">
            <a:avLst/>
          </a:prstGeom>
          <a:effectLst>
            <a:outerShdw blurRad="254000" dist="254000" dir="2700000" algn="tl" rotWithShape="0">
              <a:srgbClr val="0070C0">
                <a:alpha val="40000"/>
              </a:srgbClr>
            </a:outerShdw>
          </a:effectLst>
        </p:spPr>
      </p:pic>
      <p:sp>
        <p:nvSpPr>
          <p:cNvPr id="22" name="矩形 6">
            <a:extLst>
              <a:ext uri="{FF2B5EF4-FFF2-40B4-BE49-F238E27FC236}">
                <a16:creationId xmlns:a16="http://schemas.microsoft.com/office/drawing/2014/main" id="{38B0380B-8DA4-4643-947D-E7B3B9927127}"/>
              </a:ext>
            </a:extLst>
          </p:cNvPr>
          <p:cNvSpPr/>
          <p:nvPr/>
        </p:nvSpPr>
        <p:spPr>
          <a:xfrm>
            <a:off x="4002883" y="4288724"/>
            <a:ext cx="3532636" cy="1323439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en-US" altLang="zh-CN" sz="4000" b="1" smtClean="0">
                <a:solidFill>
                  <a:srgbClr val="F6BB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静蕾简体" panose="02000000000000000000" pitchFamily="2" charset="-122"/>
              </a:rPr>
              <a:t>Nghe – viết chính tả</a:t>
            </a:r>
            <a:endParaRPr lang="zh-CN" altLang="en-US" sz="4000" b="1" dirty="0">
              <a:solidFill>
                <a:srgbClr val="F6BB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VN-Ready" panose="02040603050506020204" pitchFamily="18" charset="0"/>
              <a:ea typeface="方正静蕾简体" panose="02000000000000000000" pitchFamily="2" charset="-122"/>
            </a:endParaRPr>
          </a:p>
        </p:txBody>
      </p:sp>
      <p:sp>
        <p:nvSpPr>
          <p:cNvPr id="23" name="矩形 10">
            <a:extLst>
              <a:ext uri="{FF2B5EF4-FFF2-40B4-BE49-F238E27FC236}">
                <a16:creationId xmlns:a16="http://schemas.microsoft.com/office/drawing/2014/main" id="{1F785D3E-4502-4333-ACDF-C5C485590C7F}"/>
              </a:ext>
            </a:extLst>
          </p:cNvPr>
          <p:cNvSpPr/>
          <p:nvPr/>
        </p:nvSpPr>
        <p:spPr>
          <a:xfrm>
            <a:off x="4658058" y="3384101"/>
            <a:ext cx="2222286" cy="830997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en-US" altLang="zh-CN" sz="4800" b="1" spc="300" smtClean="0">
                <a:solidFill>
                  <a:srgbClr val="F6BB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静蕾简体" panose="02000000000000000000" pitchFamily="2" charset="-122"/>
                <a:ea typeface="方正静蕾简体" panose="02000000000000000000" pitchFamily="2" charset="-122"/>
              </a:rPr>
              <a:t>03</a:t>
            </a:r>
            <a:endParaRPr lang="zh-CN" altLang="en-US" sz="4800" b="1" spc="300" dirty="0">
              <a:solidFill>
                <a:srgbClr val="F6BB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0760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74E8ED3-43D1-4C0A-96A4-A40FF3F6C8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2AACA59E-5DA5-453F-8890-40F27BC92B3C}"/>
              </a:ext>
            </a:extLst>
          </p:cNvPr>
          <p:cNvGrpSpPr/>
          <p:nvPr/>
        </p:nvGrpSpPr>
        <p:grpSpPr>
          <a:xfrm rot="10800000">
            <a:off x="626072" y="-886906"/>
            <a:ext cx="10939856" cy="6998947"/>
            <a:chOff x="821483" y="1014084"/>
            <a:chExt cx="10939856" cy="6146566"/>
          </a:xfrm>
        </p:grpSpPr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EC54161C-34F8-4097-9C8B-5F6010466710}"/>
                </a:ext>
              </a:extLst>
            </p:cNvPr>
            <p:cNvSpPr/>
            <p:nvPr/>
          </p:nvSpPr>
          <p:spPr>
            <a:xfrm>
              <a:off x="1019620" y="1239115"/>
              <a:ext cx="10741719" cy="5921535"/>
            </a:xfrm>
            <a:custGeom>
              <a:avLst/>
              <a:gdLst>
                <a:gd name="connsiteX0" fmla="*/ 628706 w 10741719"/>
                <a:gd name="connsiteY0" fmla="*/ 5679043 h 5921535"/>
                <a:gd name="connsiteX1" fmla="*/ 797148 w 10741719"/>
                <a:gd name="connsiteY1" fmla="*/ 4728548 h 5921535"/>
                <a:gd name="connsiteX2" fmla="*/ 207601 w 10741719"/>
                <a:gd name="connsiteY2" fmla="*/ 3657738 h 5921535"/>
                <a:gd name="connsiteX3" fmla="*/ 99317 w 10741719"/>
                <a:gd name="connsiteY3" fmla="*/ 1973317 h 5921535"/>
                <a:gd name="connsiteX4" fmla="*/ 1254348 w 10741719"/>
                <a:gd name="connsiteY4" fmla="*/ 661874 h 5921535"/>
                <a:gd name="connsiteX5" fmla="*/ 3552380 w 10741719"/>
                <a:gd name="connsiteY5" fmla="*/ 138 h 5921535"/>
                <a:gd name="connsiteX6" fmla="*/ 5477433 w 10741719"/>
                <a:gd name="connsiteY6" fmla="*/ 710001 h 5921535"/>
                <a:gd name="connsiteX7" fmla="*/ 6536212 w 10741719"/>
                <a:gd name="connsiteY7" fmla="*/ 1419864 h 5921535"/>
                <a:gd name="connsiteX8" fmla="*/ 8557517 w 10741719"/>
                <a:gd name="connsiteY8" fmla="*/ 1612369 h 5921535"/>
                <a:gd name="connsiteX9" fmla="*/ 9929117 w 10741719"/>
                <a:gd name="connsiteY9" fmla="*/ 2250043 h 5921535"/>
                <a:gd name="connsiteX10" fmla="*/ 10398348 w 10741719"/>
                <a:gd name="connsiteY10" fmla="*/ 3669769 h 5921535"/>
                <a:gd name="connsiteX11" fmla="*/ 9905054 w 10741719"/>
                <a:gd name="connsiteY11" fmla="*/ 4608232 h 5921535"/>
                <a:gd name="connsiteX12" fmla="*/ 10061464 w 10741719"/>
                <a:gd name="connsiteY12" fmla="*/ 5751232 h 5921535"/>
                <a:gd name="connsiteX13" fmla="*/ 10025369 w 10741719"/>
                <a:gd name="connsiteY13" fmla="*/ 5907643 h 5921535"/>
                <a:gd name="connsiteX14" fmla="*/ 628706 w 10741719"/>
                <a:gd name="connsiteY14" fmla="*/ 5679043 h 592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741719" h="5921535">
                  <a:moveTo>
                    <a:pt x="628706" y="5679043"/>
                  </a:moveTo>
                  <a:cubicBezTo>
                    <a:pt x="-909331" y="5482527"/>
                    <a:pt x="867332" y="5065432"/>
                    <a:pt x="797148" y="4728548"/>
                  </a:cubicBezTo>
                  <a:cubicBezTo>
                    <a:pt x="726964" y="4391664"/>
                    <a:pt x="323906" y="4116943"/>
                    <a:pt x="207601" y="3657738"/>
                  </a:cubicBezTo>
                  <a:cubicBezTo>
                    <a:pt x="91296" y="3198533"/>
                    <a:pt x="-75141" y="2472627"/>
                    <a:pt x="99317" y="1973317"/>
                  </a:cubicBezTo>
                  <a:cubicBezTo>
                    <a:pt x="273775" y="1474007"/>
                    <a:pt x="678838" y="990737"/>
                    <a:pt x="1254348" y="661874"/>
                  </a:cubicBezTo>
                  <a:cubicBezTo>
                    <a:pt x="1829858" y="333011"/>
                    <a:pt x="2848533" y="-7883"/>
                    <a:pt x="3552380" y="138"/>
                  </a:cubicBezTo>
                  <a:cubicBezTo>
                    <a:pt x="4256227" y="8159"/>
                    <a:pt x="4980128" y="473380"/>
                    <a:pt x="5477433" y="710001"/>
                  </a:cubicBezTo>
                  <a:cubicBezTo>
                    <a:pt x="5974738" y="946622"/>
                    <a:pt x="6022865" y="1269469"/>
                    <a:pt x="6536212" y="1419864"/>
                  </a:cubicBezTo>
                  <a:cubicBezTo>
                    <a:pt x="7049559" y="1570259"/>
                    <a:pt x="7992033" y="1474006"/>
                    <a:pt x="8557517" y="1612369"/>
                  </a:cubicBezTo>
                  <a:cubicBezTo>
                    <a:pt x="9123001" y="1750732"/>
                    <a:pt x="9622312" y="1907143"/>
                    <a:pt x="9929117" y="2250043"/>
                  </a:cubicBezTo>
                  <a:cubicBezTo>
                    <a:pt x="10235922" y="2592943"/>
                    <a:pt x="10402359" y="3276737"/>
                    <a:pt x="10398348" y="3669769"/>
                  </a:cubicBezTo>
                  <a:cubicBezTo>
                    <a:pt x="10394338" y="4062800"/>
                    <a:pt x="9961201" y="4261321"/>
                    <a:pt x="9905054" y="4608232"/>
                  </a:cubicBezTo>
                  <a:cubicBezTo>
                    <a:pt x="9848907" y="4955143"/>
                    <a:pt x="10041412" y="5534663"/>
                    <a:pt x="10061464" y="5751232"/>
                  </a:cubicBezTo>
                  <a:cubicBezTo>
                    <a:pt x="10081517" y="5967801"/>
                    <a:pt x="11605516" y="5921680"/>
                    <a:pt x="10025369" y="5907643"/>
                  </a:cubicBezTo>
                  <a:cubicBezTo>
                    <a:pt x="8445222" y="5893606"/>
                    <a:pt x="2166743" y="5875559"/>
                    <a:pt x="628706" y="5679043"/>
                  </a:cubicBezTo>
                  <a:close/>
                </a:path>
              </a:pathLst>
            </a:custGeom>
            <a:solidFill>
              <a:schemeClr val="bg1">
                <a:alpha val="8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4C697D25-C074-4A94-B30F-AB4AAA25B997}"/>
                </a:ext>
              </a:extLst>
            </p:cNvPr>
            <p:cNvSpPr/>
            <p:nvPr/>
          </p:nvSpPr>
          <p:spPr>
            <a:xfrm>
              <a:off x="821483" y="1014084"/>
              <a:ext cx="10755492" cy="5898635"/>
            </a:xfrm>
            <a:custGeom>
              <a:avLst/>
              <a:gdLst>
                <a:gd name="connsiteX0" fmla="*/ 3362687 w 10755492"/>
                <a:gd name="connsiteY0" fmla="*/ 423 h 5898635"/>
                <a:gd name="connsiteX1" fmla="*/ 4989770 w 10755492"/>
                <a:gd name="connsiteY1" fmla="*/ 333453 h 5898635"/>
                <a:gd name="connsiteX2" fmla="*/ 6698254 w 10755492"/>
                <a:gd name="connsiteY2" fmla="*/ 1404263 h 5898635"/>
                <a:gd name="connsiteX3" fmla="*/ 9369264 w 10755492"/>
                <a:gd name="connsiteY3" fmla="*/ 1765211 h 5898635"/>
                <a:gd name="connsiteX4" fmla="*/ 10632580 w 10755492"/>
                <a:gd name="connsiteY4" fmla="*/ 2872116 h 5898635"/>
                <a:gd name="connsiteX5" fmla="*/ 10656643 w 10755492"/>
                <a:gd name="connsiteY5" fmla="*/ 4171527 h 5898635"/>
                <a:gd name="connsiteX6" fmla="*/ 10187412 w 10755492"/>
                <a:gd name="connsiteY6" fmla="*/ 4893421 h 5898635"/>
                <a:gd name="connsiteX7" fmla="*/ 10403980 w 10755492"/>
                <a:gd name="connsiteY7" fmla="*/ 5759695 h 5898635"/>
                <a:gd name="connsiteX8" fmla="*/ 10464138 w 10755492"/>
                <a:gd name="connsiteY8" fmla="*/ 5892042 h 5898635"/>
                <a:gd name="connsiteX9" fmla="*/ 10160411 w 10755492"/>
                <a:gd name="connsiteY9" fmla="*/ 5889105 h 5898635"/>
                <a:gd name="connsiteX10" fmla="*/ 10140999 w 10755492"/>
                <a:gd name="connsiteY10" fmla="*/ 5887685 h 5898635"/>
                <a:gd name="connsiteX11" fmla="*/ 10142772 w 10755492"/>
                <a:gd name="connsiteY11" fmla="*/ 5887232 h 5898635"/>
                <a:gd name="connsiteX12" fmla="*/ 10066340 w 10755492"/>
                <a:gd name="connsiteY12" fmla="*/ 5770105 h 5898635"/>
                <a:gd name="connsiteX13" fmla="*/ 9865997 w 10755492"/>
                <a:gd name="connsiteY13" fmla="*/ 4968733 h 5898635"/>
                <a:gd name="connsiteX14" fmla="*/ 10300073 w 10755492"/>
                <a:gd name="connsiteY14" fmla="*/ 4300923 h 5898635"/>
                <a:gd name="connsiteX15" fmla="*/ 10277813 w 10755492"/>
                <a:gd name="connsiteY15" fmla="*/ 3098865 h 5898635"/>
                <a:gd name="connsiteX16" fmla="*/ 9109145 w 10755492"/>
                <a:gd name="connsiteY16" fmla="*/ 2074890 h 5898635"/>
                <a:gd name="connsiteX17" fmla="*/ 6638249 w 10755492"/>
                <a:gd name="connsiteY17" fmla="*/ 1740985 h 5898635"/>
                <a:gd name="connsiteX18" fmla="*/ 5057766 w 10755492"/>
                <a:gd name="connsiteY18" fmla="*/ 750401 h 5898635"/>
                <a:gd name="connsiteX19" fmla="*/ 3020946 w 10755492"/>
                <a:gd name="connsiteY19" fmla="*/ 516667 h 5898635"/>
                <a:gd name="connsiteX20" fmla="*/ 817173 w 10755492"/>
                <a:gd name="connsiteY20" fmla="*/ 1919068 h 5898635"/>
                <a:gd name="connsiteX21" fmla="*/ 472138 w 10755492"/>
                <a:gd name="connsiteY21" fmla="*/ 3644243 h 5898635"/>
                <a:gd name="connsiteX22" fmla="*/ 1151078 w 10755492"/>
                <a:gd name="connsiteY22" fmla="*/ 4979863 h 5898635"/>
                <a:gd name="connsiteX23" fmla="*/ 1083122 w 10755492"/>
                <a:gd name="connsiteY23" fmla="*/ 5650673 h 5898635"/>
                <a:gd name="connsiteX24" fmla="*/ 996657 w 10755492"/>
                <a:gd name="connsiteY24" fmla="*/ 5833914 h 5898635"/>
                <a:gd name="connsiteX25" fmla="*/ 598243 w 10755492"/>
                <a:gd name="connsiteY25" fmla="*/ 5831884 h 5898635"/>
                <a:gd name="connsiteX26" fmla="*/ 766685 w 10755492"/>
                <a:gd name="connsiteY26" fmla="*/ 4905453 h 5898635"/>
                <a:gd name="connsiteX27" fmla="*/ 32759 w 10755492"/>
                <a:gd name="connsiteY27" fmla="*/ 3461663 h 5898635"/>
                <a:gd name="connsiteX28" fmla="*/ 405738 w 10755492"/>
                <a:gd name="connsiteY28" fmla="*/ 1596769 h 5898635"/>
                <a:gd name="connsiteX29" fmla="*/ 2787991 w 10755492"/>
                <a:gd name="connsiteY29" fmla="*/ 80790 h 5898635"/>
                <a:gd name="connsiteX30" fmla="*/ 3362687 w 10755492"/>
                <a:gd name="connsiteY30" fmla="*/ 423 h 589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0755492" h="5898635">
                  <a:moveTo>
                    <a:pt x="3362687" y="423"/>
                  </a:moveTo>
                  <a:cubicBezTo>
                    <a:pt x="3936631" y="-9823"/>
                    <a:pt x="4500988" y="168019"/>
                    <a:pt x="4989770" y="333453"/>
                  </a:cubicBezTo>
                  <a:cubicBezTo>
                    <a:pt x="5641481" y="554032"/>
                    <a:pt x="5968338" y="1165637"/>
                    <a:pt x="6698254" y="1404263"/>
                  </a:cubicBezTo>
                  <a:cubicBezTo>
                    <a:pt x="7428170" y="1642889"/>
                    <a:pt x="8713543" y="1520569"/>
                    <a:pt x="9369264" y="1765211"/>
                  </a:cubicBezTo>
                  <a:cubicBezTo>
                    <a:pt x="10024985" y="2009853"/>
                    <a:pt x="10418017" y="2471063"/>
                    <a:pt x="10632580" y="2872116"/>
                  </a:cubicBezTo>
                  <a:cubicBezTo>
                    <a:pt x="10847143" y="3273169"/>
                    <a:pt x="10730838" y="3834643"/>
                    <a:pt x="10656643" y="4171527"/>
                  </a:cubicBezTo>
                  <a:cubicBezTo>
                    <a:pt x="10582448" y="4508411"/>
                    <a:pt x="10229522" y="4628726"/>
                    <a:pt x="10187412" y="4893421"/>
                  </a:cubicBezTo>
                  <a:cubicBezTo>
                    <a:pt x="10145302" y="5158116"/>
                    <a:pt x="10357859" y="5593258"/>
                    <a:pt x="10403980" y="5759695"/>
                  </a:cubicBezTo>
                  <a:cubicBezTo>
                    <a:pt x="10450101" y="5926132"/>
                    <a:pt x="10524296" y="5871989"/>
                    <a:pt x="10464138" y="5892042"/>
                  </a:cubicBezTo>
                  <a:cubicBezTo>
                    <a:pt x="10426539" y="5904575"/>
                    <a:pt x="10271445" y="5896742"/>
                    <a:pt x="10160411" y="5889105"/>
                  </a:cubicBezTo>
                  <a:lnTo>
                    <a:pt x="10140999" y="5887685"/>
                  </a:lnTo>
                  <a:lnTo>
                    <a:pt x="10142772" y="5887232"/>
                  </a:lnTo>
                  <a:cubicBezTo>
                    <a:pt x="10144946" y="5886276"/>
                    <a:pt x="10098339" y="5885580"/>
                    <a:pt x="10066340" y="5770105"/>
                  </a:cubicBezTo>
                  <a:cubicBezTo>
                    <a:pt x="10023674" y="5616137"/>
                    <a:pt x="9827042" y="5213596"/>
                    <a:pt x="9865997" y="4968733"/>
                  </a:cubicBezTo>
                  <a:cubicBezTo>
                    <a:pt x="9904952" y="4723869"/>
                    <a:pt x="10231437" y="4612568"/>
                    <a:pt x="10300073" y="4300923"/>
                  </a:cubicBezTo>
                  <a:cubicBezTo>
                    <a:pt x="10368709" y="3989279"/>
                    <a:pt x="10476300" y="3469871"/>
                    <a:pt x="10277813" y="3098865"/>
                  </a:cubicBezTo>
                  <a:cubicBezTo>
                    <a:pt x="10079325" y="2727859"/>
                    <a:pt x="9715739" y="2301204"/>
                    <a:pt x="9109145" y="2074890"/>
                  </a:cubicBezTo>
                  <a:cubicBezTo>
                    <a:pt x="8502551" y="1848577"/>
                    <a:pt x="7313480" y="1961733"/>
                    <a:pt x="6638249" y="1740985"/>
                  </a:cubicBezTo>
                  <a:cubicBezTo>
                    <a:pt x="5963019" y="1520237"/>
                    <a:pt x="5660651" y="954454"/>
                    <a:pt x="5057766" y="750401"/>
                  </a:cubicBezTo>
                  <a:cubicBezTo>
                    <a:pt x="4454883" y="546348"/>
                    <a:pt x="3727711" y="321889"/>
                    <a:pt x="3020946" y="516667"/>
                  </a:cubicBezTo>
                  <a:cubicBezTo>
                    <a:pt x="2314181" y="711446"/>
                    <a:pt x="1241974" y="1397805"/>
                    <a:pt x="817173" y="1919068"/>
                  </a:cubicBezTo>
                  <a:cubicBezTo>
                    <a:pt x="392372" y="2440331"/>
                    <a:pt x="416487" y="3134111"/>
                    <a:pt x="472138" y="3644243"/>
                  </a:cubicBezTo>
                  <a:cubicBezTo>
                    <a:pt x="527789" y="4154375"/>
                    <a:pt x="1063892" y="4614422"/>
                    <a:pt x="1151078" y="4979863"/>
                  </a:cubicBezTo>
                  <a:cubicBezTo>
                    <a:pt x="1216467" y="5253944"/>
                    <a:pt x="1164468" y="5460721"/>
                    <a:pt x="1083122" y="5650673"/>
                  </a:cubicBezTo>
                  <a:lnTo>
                    <a:pt x="996657" y="5833914"/>
                  </a:lnTo>
                  <a:lnTo>
                    <a:pt x="598243" y="5831884"/>
                  </a:lnTo>
                  <a:cubicBezTo>
                    <a:pt x="729587" y="5566187"/>
                    <a:pt x="860932" y="5300490"/>
                    <a:pt x="766685" y="4905453"/>
                  </a:cubicBezTo>
                  <a:cubicBezTo>
                    <a:pt x="672438" y="4510416"/>
                    <a:pt x="92917" y="4013110"/>
                    <a:pt x="32759" y="3461663"/>
                  </a:cubicBezTo>
                  <a:cubicBezTo>
                    <a:pt x="-27399" y="2910216"/>
                    <a:pt x="-53467" y="2160248"/>
                    <a:pt x="405738" y="1596769"/>
                  </a:cubicBezTo>
                  <a:cubicBezTo>
                    <a:pt x="864943" y="1033290"/>
                    <a:pt x="2023986" y="291343"/>
                    <a:pt x="2787991" y="80790"/>
                  </a:cubicBezTo>
                  <a:cubicBezTo>
                    <a:pt x="2978993" y="28152"/>
                    <a:pt x="3171372" y="3838"/>
                    <a:pt x="3362687" y="423"/>
                  </a:cubicBezTo>
                  <a:close/>
                </a:path>
              </a:pathLst>
            </a:custGeom>
            <a:solidFill>
              <a:srgbClr val="F49DB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D7BEB685-B97C-4688-9D04-C0DD426BEC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69232"/>
            <a:ext cx="12698594" cy="715879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B50E079-8169-4856-920A-DC8F48108D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23150" y="199108"/>
            <a:ext cx="3764406" cy="2476052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94B6EAAF-EF9B-4396-B23F-05FF144EE8D9}"/>
              </a:ext>
            </a:extLst>
          </p:cNvPr>
          <p:cNvSpPr/>
          <p:nvPr/>
        </p:nvSpPr>
        <p:spPr>
          <a:xfrm>
            <a:off x="3680077" y="293123"/>
            <a:ext cx="345055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200000"/>
              </a:lnSpc>
            </a:pPr>
            <a:r>
              <a:rPr lang="en-US" altLang="zh-CN" sz="3200" smtClean="0">
                <a:latin typeface="UTM Avo" panose="02040603050506020204" pitchFamily="18" charset="0"/>
                <a:ea typeface="方正静蕾简体" panose="02000000000000000000" pitchFamily="2" charset="-122"/>
              </a:rPr>
              <a:t>Ôn đọc và học thuộc lòng</a:t>
            </a:r>
            <a:endParaRPr lang="en-US" altLang="zh-CN" sz="3200" dirty="0"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3FFC84A9-715D-433D-B551-29D82DA7016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04023" y="2496383"/>
            <a:ext cx="3764406" cy="2476052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F3D616E0-098C-47C2-AFA2-92678B27F789}"/>
              </a:ext>
            </a:extLst>
          </p:cNvPr>
          <p:cNvSpPr/>
          <p:nvPr/>
        </p:nvSpPr>
        <p:spPr>
          <a:xfrm>
            <a:off x="5734921" y="2727206"/>
            <a:ext cx="3105269" cy="1895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>
              <a:lnSpc>
                <a:spcPct val="200000"/>
              </a:lnSpc>
            </a:pPr>
            <a:r>
              <a:rPr lang="en-US" altLang="zh-CN" sz="3200" smtClean="0">
                <a:latin typeface="UTM Avo" panose="02040603050506020204" pitchFamily="18" charset="0"/>
                <a:ea typeface="方正静蕾简体" panose="02000000000000000000" pitchFamily="2" charset="-122"/>
              </a:rPr>
              <a:t>Xem trước bài sau</a:t>
            </a:r>
            <a:endParaRPr lang="en-US" altLang="zh-CN" sz="3200" dirty="0"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sp>
        <p:nvSpPr>
          <p:cNvPr id="16" name="矩形 6">
            <a:extLst>
              <a:ext uri="{FF2B5EF4-FFF2-40B4-BE49-F238E27FC236}">
                <a16:creationId xmlns:a16="http://schemas.microsoft.com/office/drawing/2014/main" id="{38B0380B-8DA4-4643-947D-E7B3B9927127}"/>
              </a:ext>
            </a:extLst>
          </p:cNvPr>
          <p:cNvSpPr/>
          <p:nvPr/>
        </p:nvSpPr>
        <p:spPr>
          <a:xfrm>
            <a:off x="8199754" y="179181"/>
            <a:ext cx="2135471" cy="2554545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en-US" altLang="zh-CN" sz="8000" b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静蕾简体" panose="02000000000000000000" pitchFamily="2" charset="-122"/>
              </a:rPr>
              <a:t>Dặn dò</a:t>
            </a:r>
            <a:endParaRPr lang="zh-CN" altLang="en-US" sz="80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VN-Ready" panose="02040603050506020204" pitchFamily="18" charset="0"/>
              <a:ea typeface="方正静蕾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689170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340"/>
                            </p:stCondLst>
                            <p:childTnLst>
                              <p:par>
                                <p:cTn id="2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84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B780B6ED-3F75-4C61-9796-CD6602BCF905}"/>
              </a:ext>
            </a:extLst>
          </p:cNvPr>
          <p:cNvSpPr/>
          <p:nvPr/>
        </p:nvSpPr>
        <p:spPr>
          <a:xfrm>
            <a:off x="1019620" y="1239115"/>
            <a:ext cx="10741719" cy="5921535"/>
          </a:xfrm>
          <a:custGeom>
            <a:avLst/>
            <a:gdLst>
              <a:gd name="connsiteX0" fmla="*/ 628706 w 10741719"/>
              <a:gd name="connsiteY0" fmla="*/ 5679043 h 5921535"/>
              <a:gd name="connsiteX1" fmla="*/ 797148 w 10741719"/>
              <a:gd name="connsiteY1" fmla="*/ 4728548 h 5921535"/>
              <a:gd name="connsiteX2" fmla="*/ 207601 w 10741719"/>
              <a:gd name="connsiteY2" fmla="*/ 3657738 h 5921535"/>
              <a:gd name="connsiteX3" fmla="*/ 99317 w 10741719"/>
              <a:gd name="connsiteY3" fmla="*/ 1973317 h 5921535"/>
              <a:gd name="connsiteX4" fmla="*/ 1254348 w 10741719"/>
              <a:gd name="connsiteY4" fmla="*/ 661874 h 5921535"/>
              <a:gd name="connsiteX5" fmla="*/ 3552380 w 10741719"/>
              <a:gd name="connsiteY5" fmla="*/ 138 h 5921535"/>
              <a:gd name="connsiteX6" fmla="*/ 5477433 w 10741719"/>
              <a:gd name="connsiteY6" fmla="*/ 710001 h 5921535"/>
              <a:gd name="connsiteX7" fmla="*/ 6536212 w 10741719"/>
              <a:gd name="connsiteY7" fmla="*/ 1419864 h 5921535"/>
              <a:gd name="connsiteX8" fmla="*/ 8557517 w 10741719"/>
              <a:gd name="connsiteY8" fmla="*/ 1612369 h 5921535"/>
              <a:gd name="connsiteX9" fmla="*/ 9929117 w 10741719"/>
              <a:gd name="connsiteY9" fmla="*/ 2250043 h 5921535"/>
              <a:gd name="connsiteX10" fmla="*/ 10398348 w 10741719"/>
              <a:gd name="connsiteY10" fmla="*/ 3669769 h 5921535"/>
              <a:gd name="connsiteX11" fmla="*/ 9905054 w 10741719"/>
              <a:gd name="connsiteY11" fmla="*/ 4608232 h 5921535"/>
              <a:gd name="connsiteX12" fmla="*/ 10061464 w 10741719"/>
              <a:gd name="connsiteY12" fmla="*/ 5751232 h 5921535"/>
              <a:gd name="connsiteX13" fmla="*/ 10025369 w 10741719"/>
              <a:gd name="connsiteY13" fmla="*/ 5907643 h 5921535"/>
              <a:gd name="connsiteX14" fmla="*/ 628706 w 10741719"/>
              <a:gd name="connsiteY14" fmla="*/ 5679043 h 5921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41719" h="5921535">
                <a:moveTo>
                  <a:pt x="628706" y="5679043"/>
                </a:moveTo>
                <a:cubicBezTo>
                  <a:pt x="-909331" y="5482527"/>
                  <a:pt x="867332" y="5065432"/>
                  <a:pt x="797148" y="4728548"/>
                </a:cubicBezTo>
                <a:cubicBezTo>
                  <a:pt x="726964" y="4391664"/>
                  <a:pt x="323906" y="4116943"/>
                  <a:pt x="207601" y="3657738"/>
                </a:cubicBezTo>
                <a:cubicBezTo>
                  <a:pt x="91296" y="3198533"/>
                  <a:pt x="-75141" y="2472627"/>
                  <a:pt x="99317" y="1973317"/>
                </a:cubicBezTo>
                <a:cubicBezTo>
                  <a:pt x="273775" y="1474007"/>
                  <a:pt x="678838" y="990737"/>
                  <a:pt x="1254348" y="661874"/>
                </a:cubicBezTo>
                <a:cubicBezTo>
                  <a:pt x="1829858" y="333011"/>
                  <a:pt x="2848533" y="-7883"/>
                  <a:pt x="3552380" y="138"/>
                </a:cubicBezTo>
                <a:cubicBezTo>
                  <a:pt x="4256227" y="8159"/>
                  <a:pt x="4980128" y="473380"/>
                  <a:pt x="5477433" y="710001"/>
                </a:cubicBezTo>
                <a:cubicBezTo>
                  <a:pt x="5974738" y="946622"/>
                  <a:pt x="6022865" y="1269469"/>
                  <a:pt x="6536212" y="1419864"/>
                </a:cubicBezTo>
                <a:cubicBezTo>
                  <a:pt x="7049559" y="1570259"/>
                  <a:pt x="7992033" y="1474006"/>
                  <a:pt x="8557517" y="1612369"/>
                </a:cubicBezTo>
                <a:cubicBezTo>
                  <a:pt x="9123001" y="1750732"/>
                  <a:pt x="9622312" y="1907143"/>
                  <a:pt x="9929117" y="2250043"/>
                </a:cubicBezTo>
                <a:cubicBezTo>
                  <a:pt x="10235922" y="2592943"/>
                  <a:pt x="10402359" y="3276737"/>
                  <a:pt x="10398348" y="3669769"/>
                </a:cubicBezTo>
                <a:cubicBezTo>
                  <a:pt x="10394338" y="4062800"/>
                  <a:pt x="9961201" y="4261321"/>
                  <a:pt x="9905054" y="4608232"/>
                </a:cubicBezTo>
                <a:cubicBezTo>
                  <a:pt x="9848907" y="4955143"/>
                  <a:pt x="10041412" y="5534663"/>
                  <a:pt x="10061464" y="5751232"/>
                </a:cubicBezTo>
                <a:cubicBezTo>
                  <a:pt x="10081517" y="5967801"/>
                  <a:pt x="11605516" y="5921680"/>
                  <a:pt x="10025369" y="5907643"/>
                </a:cubicBezTo>
                <a:cubicBezTo>
                  <a:pt x="8445222" y="5893606"/>
                  <a:pt x="2166743" y="5875559"/>
                  <a:pt x="628706" y="5679043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AFA53057-4A7B-49FB-BBE8-375682EFDC2B}"/>
              </a:ext>
            </a:extLst>
          </p:cNvPr>
          <p:cNvSpPr/>
          <p:nvPr/>
        </p:nvSpPr>
        <p:spPr>
          <a:xfrm>
            <a:off x="821483" y="1014084"/>
            <a:ext cx="10755492" cy="5898635"/>
          </a:xfrm>
          <a:custGeom>
            <a:avLst/>
            <a:gdLst>
              <a:gd name="connsiteX0" fmla="*/ 3362687 w 10755492"/>
              <a:gd name="connsiteY0" fmla="*/ 423 h 5898635"/>
              <a:gd name="connsiteX1" fmla="*/ 4989770 w 10755492"/>
              <a:gd name="connsiteY1" fmla="*/ 333453 h 5898635"/>
              <a:gd name="connsiteX2" fmla="*/ 6698254 w 10755492"/>
              <a:gd name="connsiteY2" fmla="*/ 1404263 h 5898635"/>
              <a:gd name="connsiteX3" fmla="*/ 9369264 w 10755492"/>
              <a:gd name="connsiteY3" fmla="*/ 1765211 h 5898635"/>
              <a:gd name="connsiteX4" fmla="*/ 10632580 w 10755492"/>
              <a:gd name="connsiteY4" fmla="*/ 2872116 h 5898635"/>
              <a:gd name="connsiteX5" fmla="*/ 10656643 w 10755492"/>
              <a:gd name="connsiteY5" fmla="*/ 4171527 h 5898635"/>
              <a:gd name="connsiteX6" fmla="*/ 10187412 w 10755492"/>
              <a:gd name="connsiteY6" fmla="*/ 4893421 h 5898635"/>
              <a:gd name="connsiteX7" fmla="*/ 10403980 w 10755492"/>
              <a:gd name="connsiteY7" fmla="*/ 5759695 h 5898635"/>
              <a:gd name="connsiteX8" fmla="*/ 10464138 w 10755492"/>
              <a:gd name="connsiteY8" fmla="*/ 5892042 h 5898635"/>
              <a:gd name="connsiteX9" fmla="*/ 10160411 w 10755492"/>
              <a:gd name="connsiteY9" fmla="*/ 5889105 h 5898635"/>
              <a:gd name="connsiteX10" fmla="*/ 10140999 w 10755492"/>
              <a:gd name="connsiteY10" fmla="*/ 5887685 h 5898635"/>
              <a:gd name="connsiteX11" fmla="*/ 10142772 w 10755492"/>
              <a:gd name="connsiteY11" fmla="*/ 5887232 h 5898635"/>
              <a:gd name="connsiteX12" fmla="*/ 10066340 w 10755492"/>
              <a:gd name="connsiteY12" fmla="*/ 5770105 h 5898635"/>
              <a:gd name="connsiteX13" fmla="*/ 9865997 w 10755492"/>
              <a:gd name="connsiteY13" fmla="*/ 4968733 h 5898635"/>
              <a:gd name="connsiteX14" fmla="*/ 10300073 w 10755492"/>
              <a:gd name="connsiteY14" fmla="*/ 4300923 h 5898635"/>
              <a:gd name="connsiteX15" fmla="*/ 10277813 w 10755492"/>
              <a:gd name="connsiteY15" fmla="*/ 3098865 h 5898635"/>
              <a:gd name="connsiteX16" fmla="*/ 9109145 w 10755492"/>
              <a:gd name="connsiteY16" fmla="*/ 2074890 h 5898635"/>
              <a:gd name="connsiteX17" fmla="*/ 6638249 w 10755492"/>
              <a:gd name="connsiteY17" fmla="*/ 1740985 h 5898635"/>
              <a:gd name="connsiteX18" fmla="*/ 5057766 w 10755492"/>
              <a:gd name="connsiteY18" fmla="*/ 750401 h 5898635"/>
              <a:gd name="connsiteX19" fmla="*/ 3020946 w 10755492"/>
              <a:gd name="connsiteY19" fmla="*/ 516667 h 5898635"/>
              <a:gd name="connsiteX20" fmla="*/ 817173 w 10755492"/>
              <a:gd name="connsiteY20" fmla="*/ 1919068 h 5898635"/>
              <a:gd name="connsiteX21" fmla="*/ 472138 w 10755492"/>
              <a:gd name="connsiteY21" fmla="*/ 3644243 h 5898635"/>
              <a:gd name="connsiteX22" fmla="*/ 1151078 w 10755492"/>
              <a:gd name="connsiteY22" fmla="*/ 4979863 h 5898635"/>
              <a:gd name="connsiteX23" fmla="*/ 1083122 w 10755492"/>
              <a:gd name="connsiteY23" fmla="*/ 5650673 h 5898635"/>
              <a:gd name="connsiteX24" fmla="*/ 996657 w 10755492"/>
              <a:gd name="connsiteY24" fmla="*/ 5833914 h 5898635"/>
              <a:gd name="connsiteX25" fmla="*/ 598243 w 10755492"/>
              <a:gd name="connsiteY25" fmla="*/ 5831884 h 5898635"/>
              <a:gd name="connsiteX26" fmla="*/ 766685 w 10755492"/>
              <a:gd name="connsiteY26" fmla="*/ 4905453 h 5898635"/>
              <a:gd name="connsiteX27" fmla="*/ 32759 w 10755492"/>
              <a:gd name="connsiteY27" fmla="*/ 3461663 h 5898635"/>
              <a:gd name="connsiteX28" fmla="*/ 405738 w 10755492"/>
              <a:gd name="connsiteY28" fmla="*/ 1596769 h 5898635"/>
              <a:gd name="connsiteX29" fmla="*/ 2787991 w 10755492"/>
              <a:gd name="connsiteY29" fmla="*/ 80790 h 5898635"/>
              <a:gd name="connsiteX30" fmla="*/ 3362687 w 10755492"/>
              <a:gd name="connsiteY30" fmla="*/ 423 h 5898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0755492" h="5898635">
                <a:moveTo>
                  <a:pt x="3362687" y="423"/>
                </a:moveTo>
                <a:cubicBezTo>
                  <a:pt x="3936631" y="-9823"/>
                  <a:pt x="4500988" y="168019"/>
                  <a:pt x="4989770" y="333453"/>
                </a:cubicBezTo>
                <a:cubicBezTo>
                  <a:pt x="5641481" y="554032"/>
                  <a:pt x="5968338" y="1165637"/>
                  <a:pt x="6698254" y="1404263"/>
                </a:cubicBezTo>
                <a:cubicBezTo>
                  <a:pt x="7428170" y="1642889"/>
                  <a:pt x="8713543" y="1520569"/>
                  <a:pt x="9369264" y="1765211"/>
                </a:cubicBezTo>
                <a:cubicBezTo>
                  <a:pt x="10024985" y="2009853"/>
                  <a:pt x="10418017" y="2471063"/>
                  <a:pt x="10632580" y="2872116"/>
                </a:cubicBezTo>
                <a:cubicBezTo>
                  <a:pt x="10847143" y="3273169"/>
                  <a:pt x="10730838" y="3834643"/>
                  <a:pt x="10656643" y="4171527"/>
                </a:cubicBezTo>
                <a:cubicBezTo>
                  <a:pt x="10582448" y="4508411"/>
                  <a:pt x="10229522" y="4628726"/>
                  <a:pt x="10187412" y="4893421"/>
                </a:cubicBezTo>
                <a:cubicBezTo>
                  <a:pt x="10145302" y="5158116"/>
                  <a:pt x="10357859" y="5593258"/>
                  <a:pt x="10403980" y="5759695"/>
                </a:cubicBezTo>
                <a:cubicBezTo>
                  <a:pt x="10450101" y="5926132"/>
                  <a:pt x="10524296" y="5871989"/>
                  <a:pt x="10464138" y="5892042"/>
                </a:cubicBezTo>
                <a:cubicBezTo>
                  <a:pt x="10426539" y="5904575"/>
                  <a:pt x="10271445" y="5896742"/>
                  <a:pt x="10160411" y="5889105"/>
                </a:cubicBezTo>
                <a:lnTo>
                  <a:pt x="10140999" y="5887685"/>
                </a:lnTo>
                <a:lnTo>
                  <a:pt x="10142772" y="5887232"/>
                </a:lnTo>
                <a:cubicBezTo>
                  <a:pt x="10144946" y="5886276"/>
                  <a:pt x="10098339" y="5885580"/>
                  <a:pt x="10066340" y="5770105"/>
                </a:cubicBezTo>
                <a:cubicBezTo>
                  <a:pt x="10023674" y="5616137"/>
                  <a:pt x="9827042" y="5213596"/>
                  <a:pt x="9865997" y="4968733"/>
                </a:cubicBezTo>
                <a:cubicBezTo>
                  <a:pt x="9904952" y="4723869"/>
                  <a:pt x="10231437" y="4612568"/>
                  <a:pt x="10300073" y="4300923"/>
                </a:cubicBezTo>
                <a:cubicBezTo>
                  <a:pt x="10368709" y="3989279"/>
                  <a:pt x="10476300" y="3469871"/>
                  <a:pt x="10277813" y="3098865"/>
                </a:cubicBezTo>
                <a:cubicBezTo>
                  <a:pt x="10079325" y="2727859"/>
                  <a:pt x="9715739" y="2301204"/>
                  <a:pt x="9109145" y="2074890"/>
                </a:cubicBezTo>
                <a:cubicBezTo>
                  <a:pt x="8502551" y="1848577"/>
                  <a:pt x="7313480" y="1961733"/>
                  <a:pt x="6638249" y="1740985"/>
                </a:cubicBezTo>
                <a:cubicBezTo>
                  <a:pt x="5963019" y="1520237"/>
                  <a:pt x="5660651" y="954454"/>
                  <a:pt x="5057766" y="750401"/>
                </a:cubicBezTo>
                <a:cubicBezTo>
                  <a:pt x="4454883" y="546348"/>
                  <a:pt x="3727711" y="321889"/>
                  <a:pt x="3020946" y="516667"/>
                </a:cubicBezTo>
                <a:cubicBezTo>
                  <a:pt x="2314181" y="711446"/>
                  <a:pt x="1241974" y="1397805"/>
                  <a:pt x="817173" y="1919068"/>
                </a:cubicBezTo>
                <a:cubicBezTo>
                  <a:pt x="392372" y="2440331"/>
                  <a:pt x="416487" y="3134111"/>
                  <a:pt x="472138" y="3644243"/>
                </a:cubicBezTo>
                <a:cubicBezTo>
                  <a:pt x="527789" y="4154375"/>
                  <a:pt x="1063892" y="4614422"/>
                  <a:pt x="1151078" y="4979863"/>
                </a:cubicBezTo>
                <a:cubicBezTo>
                  <a:pt x="1216467" y="5253944"/>
                  <a:pt x="1164468" y="5460721"/>
                  <a:pt x="1083122" y="5650673"/>
                </a:cubicBezTo>
                <a:lnTo>
                  <a:pt x="996657" y="5833914"/>
                </a:lnTo>
                <a:lnTo>
                  <a:pt x="598243" y="5831884"/>
                </a:lnTo>
                <a:cubicBezTo>
                  <a:pt x="729587" y="5566187"/>
                  <a:pt x="860932" y="5300490"/>
                  <a:pt x="766685" y="4905453"/>
                </a:cubicBezTo>
                <a:cubicBezTo>
                  <a:pt x="672438" y="4510416"/>
                  <a:pt x="92917" y="4013110"/>
                  <a:pt x="32759" y="3461663"/>
                </a:cubicBezTo>
                <a:cubicBezTo>
                  <a:pt x="-27399" y="2910216"/>
                  <a:pt x="-53467" y="2160248"/>
                  <a:pt x="405738" y="1596769"/>
                </a:cubicBezTo>
                <a:cubicBezTo>
                  <a:pt x="864943" y="1033290"/>
                  <a:pt x="2023986" y="291343"/>
                  <a:pt x="2787991" y="80790"/>
                </a:cubicBezTo>
                <a:cubicBezTo>
                  <a:pt x="2978993" y="28152"/>
                  <a:pt x="3171372" y="3838"/>
                  <a:pt x="3362687" y="423"/>
                </a:cubicBezTo>
                <a:close/>
              </a:path>
            </a:pathLst>
          </a:custGeom>
          <a:solidFill>
            <a:srgbClr val="F49DB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49FF29C2-4FBC-4821-9E6C-CE2F8E9CE103}"/>
              </a:ext>
            </a:extLst>
          </p:cNvPr>
          <p:cNvSpPr/>
          <p:nvPr/>
        </p:nvSpPr>
        <p:spPr>
          <a:xfrm>
            <a:off x="1831871" y="4195919"/>
            <a:ext cx="8995817" cy="2023286"/>
          </a:xfrm>
          <a:custGeom>
            <a:avLst/>
            <a:gdLst>
              <a:gd name="connsiteX0" fmla="*/ 0 w 12271513"/>
              <a:gd name="connsiteY0" fmla="*/ 1603513 h 2241426"/>
              <a:gd name="connsiteX1" fmla="*/ 1590261 w 12271513"/>
              <a:gd name="connsiteY1" fmla="*/ 543339 h 2241426"/>
              <a:gd name="connsiteX2" fmla="*/ 4611756 w 12271513"/>
              <a:gd name="connsiteY2" fmla="*/ 1921565 h 2241426"/>
              <a:gd name="connsiteX3" fmla="*/ 7726017 w 12271513"/>
              <a:gd name="connsiteY3" fmla="*/ 1020417 h 2241426"/>
              <a:gd name="connsiteX4" fmla="*/ 10071652 w 12271513"/>
              <a:gd name="connsiteY4" fmla="*/ 2226365 h 2241426"/>
              <a:gd name="connsiteX5" fmla="*/ 12271513 w 12271513"/>
              <a:gd name="connsiteY5" fmla="*/ 0 h 2241426"/>
              <a:gd name="connsiteX0" fmla="*/ 0 w 12271513"/>
              <a:gd name="connsiteY0" fmla="*/ 1603513 h 2227106"/>
              <a:gd name="connsiteX1" fmla="*/ 1590261 w 12271513"/>
              <a:gd name="connsiteY1" fmla="*/ 543339 h 2227106"/>
              <a:gd name="connsiteX2" fmla="*/ 4611756 w 12271513"/>
              <a:gd name="connsiteY2" fmla="*/ 1921565 h 2227106"/>
              <a:gd name="connsiteX3" fmla="*/ 7726017 w 12271513"/>
              <a:gd name="connsiteY3" fmla="*/ 265674 h 2227106"/>
              <a:gd name="connsiteX4" fmla="*/ 10071652 w 12271513"/>
              <a:gd name="connsiteY4" fmla="*/ 2226365 h 2227106"/>
              <a:gd name="connsiteX5" fmla="*/ 12271513 w 12271513"/>
              <a:gd name="connsiteY5" fmla="*/ 0 h 2227106"/>
              <a:gd name="connsiteX0" fmla="*/ 0 w 10071652"/>
              <a:gd name="connsiteY0" fmla="*/ 1338982 h 1962575"/>
              <a:gd name="connsiteX1" fmla="*/ 1590261 w 10071652"/>
              <a:gd name="connsiteY1" fmla="*/ 278808 h 1962575"/>
              <a:gd name="connsiteX2" fmla="*/ 4611756 w 10071652"/>
              <a:gd name="connsiteY2" fmla="*/ 1657034 h 1962575"/>
              <a:gd name="connsiteX3" fmla="*/ 7726017 w 10071652"/>
              <a:gd name="connsiteY3" fmla="*/ 1143 h 1962575"/>
              <a:gd name="connsiteX4" fmla="*/ 10071652 w 10071652"/>
              <a:gd name="connsiteY4" fmla="*/ 1961834 h 1962575"/>
              <a:gd name="connsiteX0" fmla="*/ 0 w 12219767"/>
              <a:gd name="connsiteY0" fmla="*/ 1338314 h 1657511"/>
              <a:gd name="connsiteX1" fmla="*/ 1590261 w 12219767"/>
              <a:gd name="connsiteY1" fmla="*/ 278140 h 1657511"/>
              <a:gd name="connsiteX2" fmla="*/ 4611756 w 12219767"/>
              <a:gd name="connsiteY2" fmla="*/ 1656366 h 1657511"/>
              <a:gd name="connsiteX3" fmla="*/ 7726017 w 12219767"/>
              <a:gd name="connsiteY3" fmla="*/ 475 h 1657511"/>
              <a:gd name="connsiteX4" fmla="*/ 12219767 w 12219767"/>
              <a:gd name="connsiteY4" fmla="*/ 1467680 h 1657511"/>
              <a:gd name="connsiteX0" fmla="*/ 0 w 12219767"/>
              <a:gd name="connsiteY0" fmla="*/ 1381843 h 1701414"/>
              <a:gd name="connsiteX1" fmla="*/ 1590261 w 12219767"/>
              <a:gd name="connsiteY1" fmla="*/ 321669 h 1701414"/>
              <a:gd name="connsiteX2" fmla="*/ 4611756 w 12219767"/>
              <a:gd name="connsiteY2" fmla="*/ 1699895 h 1701414"/>
              <a:gd name="connsiteX3" fmla="*/ 8829103 w 12219767"/>
              <a:gd name="connsiteY3" fmla="*/ 461 h 1701414"/>
              <a:gd name="connsiteX4" fmla="*/ 12219767 w 12219767"/>
              <a:gd name="connsiteY4" fmla="*/ 1511209 h 1701414"/>
              <a:gd name="connsiteX0" fmla="*/ 0 w 12219767"/>
              <a:gd name="connsiteY0" fmla="*/ 1383739 h 1949860"/>
              <a:gd name="connsiteX1" fmla="*/ 1590261 w 12219767"/>
              <a:gd name="connsiteY1" fmla="*/ 323565 h 1949860"/>
              <a:gd name="connsiteX2" fmla="*/ 5816442 w 12219767"/>
              <a:gd name="connsiteY2" fmla="*/ 1948534 h 1949860"/>
              <a:gd name="connsiteX3" fmla="*/ 8829103 w 12219767"/>
              <a:gd name="connsiteY3" fmla="*/ 2357 h 1949860"/>
              <a:gd name="connsiteX4" fmla="*/ 12219767 w 12219767"/>
              <a:gd name="connsiteY4" fmla="*/ 1513105 h 1949860"/>
              <a:gd name="connsiteX0" fmla="*/ 0 w 12219767"/>
              <a:gd name="connsiteY0" fmla="*/ 1601182 h 2169575"/>
              <a:gd name="connsiteX1" fmla="*/ 1590261 w 12219767"/>
              <a:gd name="connsiteY1" fmla="*/ 541008 h 2169575"/>
              <a:gd name="connsiteX2" fmla="*/ 5816442 w 12219767"/>
              <a:gd name="connsiteY2" fmla="*/ 2165977 h 2169575"/>
              <a:gd name="connsiteX3" fmla="*/ 9046817 w 12219767"/>
              <a:gd name="connsiteY3" fmla="*/ 2086 h 2169575"/>
              <a:gd name="connsiteX4" fmla="*/ 12219767 w 12219767"/>
              <a:gd name="connsiteY4" fmla="*/ 1730548 h 2169575"/>
              <a:gd name="connsiteX0" fmla="*/ 0 w 12219767"/>
              <a:gd name="connsiteY0" fmla="*/ 1789679 h 2360833"/>
              <a:gd name="connsiteX1" fmla="*/ 1590261 w 12219767"/>
              <a:gd name="connsiteY1" fmla="*/ 729505 h 2360833"/>
              <a:gd name="connsiteX2" fmla="*/ 5816442 w 12219767"/>
              <a:gd name="connsiteY2" fmla="*/ 2354474 h 2360833"/>
              <a:gd name="connsiteX3" fmla="*/ 8974245 w 12219767"/>
              <a:gd name="connsiteY3" fmla="*/ 1897 h 2360833"/>
              <a:gd name="connsiteX4" fmla="*/ 12219767 w 12219767"/>
              <a:gd name="connsiteY4" fmla="*/ 1919045 h 2360833"/>
              <a:gd name="connsiteX0" fmla="*/ 0 w 12219767"/>
              <a:gd name="connsiteY0" fmla="*/ 1792663 h 2638844"/>
              <a:gd name="connsiteX1" fmla="*/ 1590261 w 12219767"/>
              <a:gd name="connsiteY1" fmla="*/ 732489 h 2638844"/>
              <a:gd name="connsiteX2" fmla="*/ 5526157 w 12219767"/>
              <a:gd name="connsiteY2" fmla="*/ 2633230 h 2638844"/>
              <a:gd name="connsiteX3" fmla="*/ 8974245 w 12219767"/>
              <a:gd name="connsiteY3" fmla="*/ 4881 h 2638844"/>
              <a:gd name="connsiteX4" fmla="*/ 12219767 w 12219767"/>
              <a:gd name="connsiteY4" fmla="*/ 1922029 h 2638844"/>
              <a:gd name="connsiteX0" fmla="*/ 0 w 12219767"/>
              <a:gd name="connsiteY0" fmla="*/ 1821627 h 2668240"/>
              <a:gd name="connsiteX1" fmla="*/ 1590261 w 12219767"/>
              <a:gd name="connsiteY1" fmla="*/ 761453 h 2668240"/>
              <a:gd name="connsiteX2" fmla="*/ 5526157 w 12219767"/>
              <a:gd name="connsiteY2" fmla="*/ 2662194 h 2668240"/>
              <a:gd name="connsiteX3" fmla="*/ 10164416 w 12219767"/>
              <a:gd name="connsiteY3" fmla="*/ 4816 h 2668240"/>
              <a:gd name="connsiteX4" fmla="*/ 12219767 w 12219767"/>
              <a:gd name="connsiteY4" fmla="*/ 1950993 h 2668240"/>
              <a:gd name="connsiteX0" fmla="*/ 0 w 12219767"/>
              <a:gd name="connsiteY0" fmla="*/ 1807146 h 2653541"/>
              <a:gd name="connsiteX1" fmla="*/ 1590261 w 12219767"/>
              <a:gd name="connsiteY1" fmla="*/ 746972 h 2653541"/>
              <a:gd name="connsiteX2" fmla="*/ 5526157 w 12219767"/>
              <a:gd name="connsiteY2" fmla="*/ 2647713 h 2653541"/>
              <a:gd name="connsiteX3" fmla="*/ 9322587 w 12219767"/>
              <a:gd name="connsiteY3" fmla="*/ 4849 h 2653541"/>
              <a:gd name="connsiteX4" fmla="*/ 12219767 w 12219767"/>
              <a:gd name="connsiteY4" fmla="*/ 1936512 h 2653541"/>
              <a:gd name="connsiteX0" fmla="*/ 0 w 12219767"/>
              <a:gd name="connsiteY0" fmla="*/ 1802848 h 2171758"/>
              <a:gd name="connsiteX1" fmla="*/ 1590261 w 12219767"/>
              <a:gd name="connsiteY1" fmla="*/ 742674 h 2171758"/>
              <a:gd name="connsiteX2" fmla="*/ 5584214 w 12219767"/>
              <a:gd name="connsiteY2" fmla="*/ 2164444 h 2171758"/>
              <a:gd name="connsiteX3" fmla="*/ 9322587 w 12219767"/>
              <a:gd name="connsiteY3" fmla="*/ 551 h 2171758"/>
              <a:gd name="connsiteX4" fmla="*/ 12219767 w 12219767"/>
              <a:gd name="connsiteY4" fmla="*/ 1932214 h 2171758"/>
              <a:gd name="connsiteX0" fmla="*/ 0 w 12219767"/>
              <a:gd name="connsiteY0" fmla="*/ 1802848 h 2171758"/>
              <a:gd name="connsiteX1" fmla="*/ 1590261 w 12219767"/>
              <a:gd name="connsiteY1" fmla="*/ 742674 h 2171758"/>
              <a:gd name="connsiteX2" fmla="*/ 5584214 w 12219767"/>
              <a:gd name="connsiteY2" fmla="*/ 2164444 h 2171758"/>
              <a:gd name="connsiteX3" fmla="*/ 9322587 w 12219767"/>
              <a:gd name="connsiteY3" fmla="*/ 551 h 2171758"/>
              <a:gd name="connsiteX4" fmla="*/ 12219767 w 12219767"/>
              <a:gd name="connsiteY4" fmla="*/ 1932214 h 2171758"/>
              <a:gd name="connsiteX0" fmla="*/ 0 w 12219767"/>
              <a:gd name="connsiteY0" fmla="*/ 1802848 h 2166672"/>
              <a:gd name="connsiteX1" fmla="*/ 2403061 w 12219767"/>
              <a:gd name="connsiteY1" fmla="*/ 437874 h 2166672"/>
              <a:gd name="connsiteX2" fmla="*/ 5584214 w 12219767"/>
              <a:gd name="connsiteY2" fmla="*/ 2164444 h 2166672"/>
              <a:gd name="connsiteX3" fmla="*/ 9322587 w 12219767"/>
              <a:gd name="connsiteY3" fmla="*/ 551 h 2166672"/>
              <a:gd name="connsiteX4" fmla="*/ 12219767 w 12219767"/>
              <a:gd name="connsiteY4" fmla="*/ 1932214 h 2166672"/>
              <a:gd name="connsiteX0" fmla="*/ 0 w 12219767"/>
              <a:gd name="connsiteY0" fmla="*/ 1802848 h 2166585"/>
              <a:gd name="connsiteX1" fmla="*/ 2403061 w 12219767"/>
              <a:gd name="connsiteY1" fmla="*/ 437874 h 2166585"/>
              <a:gd name="connsiteX2" fmla="*/ 5584214 w 12219767"/>
              <a:gd name="connsiteY2" fmla="*/ 2164444 h 2166585"/>
              <a:gd name="connsiteX3" fmla="*/ 9322587 w 12219767"/>
              <a:gd name="connsiteY3" fmla="*/ 551 h 2166585"/>
              <a:gd name="connsiteX4" fmla="*/ 12219767 w 12219767"/>
              <a:gd name="connsiteY4" fmla="*/ 1932214 h 2166585"/>
              <a:gd name="connsiteX0" fmla="*/ 0 w 12176224"/>
              <a:gd name="connsiteY0" fmla="*/ 1817362 h 2166669"/>
              <a:gd name="connsiteX1" fmla="*/ 2359518 w 12176224"/>
              <a:gd name="connsiteY1" fmla="*/ 437874 h 2166669"/>
              <a:gd name="connsiteX2" fmla="*/ 5540671 w 12176224"/>
              <a:gd name="connsiteY2" fmla="*/ 2164444 h 2166669"/>
              <a:gd name="connsiteX3" fmla="*/ 9279044 w 12176224"/>
              <a:gd name="connsiteY3" fmla="*/ 551 h 2166669"/>
              <a:gd name="connsiteX4" fmla="*/ 12176224 w 12176224"/>
              <a:gd name="connsiteY4" fmla="*/ 1932214 h 2166669"/>
              <a:gd name="connsiteX0" fmla="*/ 0 w 12176224"/>
              <a:gd name="connsiteY0" fmla="*/ 1817362 h 2166669"/>
              <a:gd name="connsiteX1" fmla="*/ 2359518 w 12176224"/>
              <a:gd name="connsiteY1" fmla="*/ 437874 h 2166669"/>
              <a:gd name="connsiteX2" fmla="*/ 5540671 w 12176224"/>
              <a:gd name="connsiteY2" fmla="*/ 2164444 h 2166669"/>
              <a:gd name="connsiteX3" fmla="*/ 9279044 w 12176224"/>
              <a:gd name="connsiteY3" fmla="*/ 551 h 2166669"/>
              <a:gd name="connsiteX4" fmla="*/ 12176224 w 12176224"/>
              <a:gd name="connsiteY4" fmla="*/ 1932214 h 2166669"/>
              <a:gd name="connsiteX0" fmla="*/ 0 w 12176224"/>
              <a:gd name="connsiteY0" fmla="*/ 1817362 h 2173940"/>
              <a:gd name="connsiteX1" fmla="*/ 2359518 w 12176224"/>
              <a:gd name="connsiteY1" fmla="*/ 829759 h 2173940"/>
              <a:gd name="connsiteX2" fmla="*/ 5540671 w 12176224"/>
              <a:gd name="connsiteY2" fmla="*/ 2164444 h 2173940"/>
              <a:gd name="connsiteX3" fmla="*/ 9279044 w 12176224"/>
              <a:gd name="connsiteY3" fmla="*/ 551 h 2173940"/>
              <a:gd name="connsiteX4" fmla="*/ 12176224 w 12176224"/>
              <a:gd name="connsiteY4" fmla="*/ 1932214 h 2173940"/>
              <a:gd name="connsiteX0" fmla="*/ 0 w 12176224"/>
              <a:gd name="connsiteY0" fmla="*/ 1817362 h 2168182"/>
              <a:gd name="connsiteX1" fmla="*/ 2403061 w 12176224"/>
              <a:gd name="connsiteY1" fmla="*/ 553988 h 2168182"/>
              <a:gd name="connsiteX2" fmla="*/ 5540671 w 12176224"/>
              <a:gd name="connsiteY2" fmla="*/ 2164444 h 2168182"/>
              <a:gd name="connsiteX3" fmla="*/ 9279044 w 12176224"/>
              <a:gd name="connsiteY3" fmla="*/ 551 h 2168182"/>
              <a:gd name="connsiteX4" fmla="*/ 12176224 w 12176224"/>
              <a:gd name="connsiteY4" fmla="*/ 1932214 h 2168182"/>
              <a:gd name="connsiteX0" fmla="*/ 0 w 12176224"/>
              <a:gd name="connsiteY0" fmla="*/ 1831871 h 2182880"/>
              <a:gd name="connsiteX1" fmla="*/ 2403061 w 12176224"/>
              <a:gd name="connsiteY1" fmla="*/ 568497 h 2182880"/>
              <a:gd name="connsiteX2" fmla="*/ 5540671 w 12176224"/>
              <a:gd name="connsiteY2" fmla="*/ 2178953 h 2182880"/>
              <a:gd name="connsiteX3" fmla="*/ 9003273 w 12176224"/>
              <a:gd name="connsiteY3" fmla="*/ 546 h 2182880"/>
              <a:gd name="connsiteX4" fmla="*/ 12176224 w 12176224"/>
              <a:gd name="connsiteY4" fmla="*/ 1946723 h 2182880"/>
              <a:gd name="connsiteX0" fmla="*/ 0 w 12176224"/>
              <a:gd name="connsiteY0" fmla="*/ 1831386 h 1946970"/>
              <a:gd name="connsiteX1" fmla="*/ 2403061 w 12176224"/>
              <a:gd name="connsiteY1" fmla="*/ 568012 h 1946970"/>
              <a:gd name="connsiteX2" fmla="*/ 5569699 w 12176224"/>
              <a:gd name="connsiteY2" fmla="*/ 1873668 h 1946970"/>
              <a:gd name="connsiteX3" fmla="*/ 9003273 w 12176224"/>
              <a:gd name="connsiteY3" fmla="*/ 61 h 1946970"/>
              <a:gd name="connsiteX4" fmla="*/ 12176224 w 12176224"/>
              <a:gd name="connsiteY4" fmla="*/ 1946238 h 1946970"/>
              <a:gd name="connsiteX0" fmla="*/ 0 w 12176224"/>
              <a:gd name="connsiteY0" fmla="*/ 1831360 h 2008563"/>
              <a:gd name="connsiteX1" fmla="*/ 2403061 w 12176224"/>
              <a:gd name="connsiteY1" fmla="*/ 567986 h 2008563"/>
              <a:gd name="connsiteX2" fmla="*/ 6106727 w 12176224"/>
              <a:gd name="connsiteY2" fmla="*/ 2004271 h 2008563"/>
              <a:gd name="connsiteX3" fmla="*/ 9003273 w 12176224"/>
              <a:gd name="connsiteY3" fmla="*/ 35 h 2008563"/>
              <a:gd name="connsiteX4" fmla="*/ 12176224 w 12176224"/>
              <a:gd name="connsiteY4" fmla="*/ 1946212 h 2008563"/>
              <a:gd name="connsiteX0" fmla="*/ 0 w 12176224"/>
              <a:gd name="connsiteY0" fmla="*/ 1845873 h 2023286"/>
              <a:gd name="connsiteX1" fmla="*/ 2403061 w 12176224"/>
              <a:gd name="connsiteY1" fmla="*/ 582499 h 2023286"/>
              <a:gd name="connsiteX2" fmla="*/ 6106727 w 12176224"/>
              <a:gd name="connsiteY2" fmla="*/ 2018784 h 2023286"/>
              <a:gd name="connsiteX3" fmla="*/ 9511273 w 12176224"/>
              <a:gd name="connsiteY3" fmla="*/ 34 h 2023286"/>
              <a:gd name="connsiteX4" fmla="*/ 12176224 w 12176224"/>
              <a:gd name="connsiteY4" fmla="*/ 1960725 h 2023286"/>
              <a:gd name="connsiteX0" fmla="*/ 0 w 12176224"/>
              <a:gd name="connsiteY0" fmla="*/ 1845873 h 2023205"/>
              <a:gd name="connsiteX1" fmla="*/ 2403061 w 12176224"/>
              <a:gd name="connsiteY1" fmla="*/ 582499 h 2023205"/>
              <a:gd name="connsiteX2" fmla="*/ 6106727 w 12176224"/>
              <a:gd name="connsiteY2" fmla="*/ 2018784 h 2023205"/>
              <a:gd name="connsiteX3" fmla="*/ 9511273 w 12176224"/>
              <a:gd name="connsiteY3" fmla="*/ 34 h 2023205"/>
              <a:gd name="connsiteX4" fmla="*/ 12176224 w 12176224"/>
              <a:gd name="connsiteY4" fmla="*/ 1960725 h 2023205"/>
              <a:gd name="connsiteX0" fmla="*/ 0 w 12176224"/>
              <a:gd name="connsiteY0" fmla="*/ 1845873 h 2023127"/>
              <a:gd name="connsiteX1" fmla="*/ 2403061 w 12176224"/>
              <a:gd name="connsiteY1" fmla="*/ 582499 h 2023127"/>
              <a:gd name="connsiteX2" fmla="*/ 6106727 w 12176224"/>
              <a:gd name="connsiteY2" fmla="*/ 2018784 h 2023127"/>
              <a:gd name="connsiteX3" fmla="*/ 9511273 w 12176224"/>
              <a:gd name="connsiteY3" fmla="*/ 34 h 2023127"/>
              <a:gd name="connsiteX4" fmla="*/ 12176224 w 12176224"/>
              <a:gd name="connsiteY4" fmla="*/ 1960725 h 2023127"/>
              <a:gd name="connsiteX0" fmla="*/ 0 w 12176224"/>
              <a:gd name="connsiteY0" fmla="*/ 1845873 h 2023286"/>
              <a:gd name="connsiteX1" fmla="*/ 2403061 w 12176224"/>
              <a:gd name="connsiteY1" fmla="*/ 582499 h 2023286"/>
              <a:gd name="connsiteX2" fmla="*/ 6106727 w 12176224"/>
              <a:gd name="connsiteY2" fmla="*/ 2018784 h 2023286"/>
              <a:gd name="connsiteX3" fmla="*/ 9511273 w 12176224"/>
              <a:gd name="connsiteY3" fmla="*/ 34 h 2023286"/>
              <a:gd name="connsiteX4" fmla="*/ 12176224 w 12176224"/>
              <a:gd name="connsiteY4" fmla="*/ 1960725 h 2023286"/>
              <a:gd name="connsiteX0" fmla="*/ 0 w 12176224"/>
              <a:gd name="connsiteY0" fmla="*/ 1845873 h 2023286"/>
              <a:gd name="connsiteX1" fmla="*/ 2403061 w 12176224"/>
              <a:gd name="connsiteY1" fmla="*/ 582499 h 2023286"/>
              <a:gd name="connsiteX2" fmla="*/ 6106727 w 12176224"/>
              <a:gd name="connsiteY2" fmla="*/ 2018784 h 2023286"/>
              <a:gd name="connsiteX3" fmla="*/ 9511273 w 12176224"/>
              <a:gd name="connsiteY3" fmla="*/ 34 h 2023286"/>
              <a:gd name="connsiteX4" fmla="*/ 12176224 w 12176224"/>
              <a:gd name="connsiteY4" fmla="*/ 1960725 h 2023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76224" h="2023286">
                <a:moveTo>
                  <a:pt x="0" y="1845873"/>
                </a:moveTo>
                <a:cubicBezTo>
                  <a:pt x="1107503" y="1797281"/>
                  <a:pt x="1515901" y="553680"/>
                  <a:pt x="2403061" y="582499"/>
                </a:cubicBezTo>
                <a:cubicBezTo>
                  <a:pt x="3290221" y="611318"/>
                  <a:pt x="4922025" y="2115861"/>
                  <a:pt x="6106727" y="2018784"/>
                </a:cubicBezTo>
                <a:cubicBezTo>
                  <a:pt x="7291429" y="1921707"/>
                  <a:pt x="8499690" y="9710"/>
                  <a:pt x="9511273" y="34"/>
                </a:cubicBezTo>
                <a:cubicBezTo>
                  <a:pt x="10522856" y="-9642"/>
                  <a:pt x="11418641" y="2005004"/>
                  <a:pt x="12176224" y="1960725"/>
                </a:cubicBezTo>
              </a:path>
            </a:pathLst>
          </a:custGeom>
          <a:noFill/>
          <a:ln w="9525">
            <a:solidFill>
              <a:srgbClr val="7F7F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342865" y="2504802"/>
            <a:ext cx="1678969" cy="3953534"/>
            <a:chOff x="5342865" y="2504802"/>
            <a:chExt cx="1678969" cy="3953534"/>
          </a:xfrm>
        </p:grpSpPr>
        <p:pic>
          <p:nvPicPr>
            <p:cNvPr id="16" name="PA-图片 12">
              <a:extLst>
                <a:ext uri="{FF2B5EF4-FFF2-40B4-BE49-F238E27FC236}">
                  <a16:creationId xmlns:a16="http://schemas.microsoft.com/office/drawing/2014/main" id="{83DCED44-07AF-4D7F-8695-1AEE186C7EB0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231" t="46683" r="21708" b="3317"/>
            <a:stretch/>
          </p:blipFill>
          <p:spPr>
            <a:xfrm>
              <a:off x="5556502" y="4710516"/>
              <a:ext cx="1172494" cy="1747820"/>
            </a:xfrm>
            <a:prstGeom prst="rect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>
                  <a:solidFill>
                    <a:srgbClr val="FF0000"/>
                  </a:solidFill>
                </a14:hiddenLine>
              </a:ext>
            </a:extLst>
          </p:spPr>
        </p:pic>
        <p:sp>
          <p:nvSpPr>
            <p:cNvPr id="20" name="Rectangle 47">
              <a:extLst>
                <a:ext uri="{FF2B5EF4-FFF2-40B4-BE49-F238E27FC236}">
                  <a16:creationId xmlns:a16="http://schemas.microsoft.com/office/drawing/2014/main" id="{35610D88-59AC-42CD-9EB4-17F349F1E81E}"/>
                </a:ext>
              </a:extLst>
            </p:cNvPr>
            <p:cNvSpPr/>
            <p:nvPr/>
          </p:nvSpPr>
          <p:spPr bwMode="auto">
            <a:xfrm>
              <a:off x="5342865" y="2504802"/>
              <a:ext cx="1678969" cy="230832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altLang="zh-CN" sz="300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Ready" panose="02040603050506020204" pitchFamily="18" charset="0"/>
                  <a:ea typeface="方正静蕾简体" panose="02000000000000000000" pitchFamily="2" charset="-122"/>
                  <a:sym typeface="【嵐】芊柔体" charset="0"/>
                </a:rPr>
                <a:t>Ôn tập Chủ điểm Vẻ đẹp muôn màu</a:t>
              </a:r>
              <a:endParaRPr lang="zh-CN" altLang="en-US" sz="3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静蕾简体" panose="02000000000000000000" pitchFamily="2" charset="-122"/>
                <a:sym typeface="【嵐】芊柔体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8199464" y="2750249"/>
            <a:ext cx="1244326" cy="3575649"/>
            <a:chOff x="8199464" y="2750249"/>
            <a:chExt cx="1244326" cy="3575649"/>
          </a:xfrm>
        </p:grpSpPr>
        <p:pic>
          <p:nvPicPr>
            <p:cNvPr id="17" name="PA-图片 14">
              <a:extLst>
                <a:ext uri="{FF2B5EF4-FFF2-40B4-BE49-F238E27FC236}">
                  <a16:creationId xmlns:a16="http://schemas.microsoft.com/office/drawing/2014/main" id="{D6D3B301-32DF-4EE0-B87A-DBB556108054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" t="-2899" r="79595" b="52899"/>
            <a:stretch/>
          </p:blipFill>
          <p:spPr>
            <a:xfrm>
              <a:off x="8271296" y="2750249"/>
              <a:ext cx="1172494" cy="1747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>
                  <a:solidFill>
                    <a:srgbClr val="FF0000"/>
                  </a:solidFill>
                </a14:hiddenLine>
              </a:ext>
            </a:extLst>
          </p:spPr>
        </p:pic>
        <p:sp>
          <p:nvSpPr>
            <p:cNvPr id="23" name="Rectangle 47">
              <a:extLst>
                <a:ext uri="{FF2B5EF4-FFF2-40B4-BE49-F238E27FC236}">
                  <a16:creationId xmlns:a16="http://schemas.microsoft.com/office/drawing/2014/main" id="{D01D2DA5-F61C-45F6-BA76-0DAB7C99947D}"/>
                </a:ext>
              </a:extLst>
            </p:cNvPr>
            <p:cNvSpPr/>
            <p:nvPr/>
          </p:nvSpPr>
          <p:spPr bwMode="auto">
            <a:xfrm>
              <a:off x="8199464" y="4479239"/>
              <a:ext cx="1052881" cy="1846659"/>
            </a:xfrm>
            <a:prstGeom prst="rect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>
                  <a:solidFill>
                    <a:srgbClr val="FF0000"/>
                  </a:solidFill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altLang="zh-CN" sz="3000" smtClean="0">
                  <a:solidFill>
                    <a:srgbClr val="F6BB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Ready" panose="02040603050506020204" pitchFamily="18" charset="0"/>
                  <a:ea typeface="方正静蕾简体" panose="02000000000000000000" pitchFamily="2" charset="-122"/>
                  <a:sym typeface="【嵐】芊柔体" charset="0"/>
                </a:rPr>
                <a:t>Nghe – viết chính tả</a:t>
              </a:r>
              <a:endParaRPr lang="zh-CN" altLang="en-US" sz="3000" dirty="0">
                <a:solidFill>
                  <a:srgbClr val="F6BB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静蕾简体" panose="02000000000000000000" pitchFamily="2" charset="-122"/>
                <a:sym typeface="【嵐】芊柔体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920909" y="3322009"/>
            <a:ext cx="1172494" cy="3204255"/>
            <a:chOff x="2920909" y="3322009"/>
            <a:chExt cx="1172494" cy="3204255"/>
          </a:xfrm>
        </p:grpSpPr>
        <p:pic>
          <p:nvPicPr>
            <p:cNvPr id="15" name="PA-图片 11">
              <a:extLst>
                <a:ext uri="{FF2B5EF4-FFF2-40B4-BE49-F238E27FC236}">
                  <a16:creationId xmlns:a16="http://schemas.microsoft.com/office/drawing/2014/main" id="{2470BC6A-1CE0-451A-9844-6BC576EB7639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266" r="41673" b="50000"/>
            <a:stretch/>
          </p:blipFill>
          <p:spPr>
            <a:xfrm>
              <a:off x="2920909" y="3322009"/>
              <a:ext cx="1172494" cy="1747820"/>
            </a:xfrm>
            <a:prstGeom prst="rect">
              <a:avLst/>
            </a:prstGeom>
          </p:spPr>
        </p:pic>
        <p:sp>
          <p:nvSpPr>
            <p:cNvPr id="26" name="Rectangle 47">
              <a:extLst>
                <a:ext uri="{FF2B5EF4-FFF2-40B4-BE49-F238E27FC236}">
                  <a16:creationId xmlns:a16="http://schemas.microsoft.com/office/drawing/2014/main" id="{85D66743-3925-4368-AC34-651BED633163}"/>
                </a:ext>
              </a:extLst>
            </p:cNvPr>
            <p:cNvSpPr/>
            <p:nvPr/>
          </p:nvSpPr>
          <p:spPr bwMode="auto">
            <a:xfrm>
              <a:off x="3006817" y="5141269"/>
              <a:ext cx="1000678" cy="1384995"/>
            </a:xfrm>
            <a:prstGeom prst="rect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>
                  <a:solidFill>
                    <a:srgbClr val="FF0000"/>
                  </a:solidFill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altLang="zh-CN" sz="3000" smtClean="0">
                  <a:solidFill>
                    <a:srgbClr val="F49DB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Ready" panose="02040603050506020204" pitchFamily="18" charset="0"/>
                  <a:ea typeface="方正静蕾简体" panose="02000000000000000000" pitchFamily="2" charset="-122"/>
                  <a:sym typeface="【嵐】芊柔体" charset="0"/>
                </a:rPr>
                <a:t>Luyện đọc</a:t>
              </a:r>
            </a:p>
            <a:p>
              <a:pPr algn="ctr"/>
              <a:r>
                <a:rPr lang="en-US" altLang="zh-CN" sz="3000" smtClean="0">
                  <a:solidFill>
                    <a:srgbClr val="F49DB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Ready" panose="02040603050506020204" pitchFamily="18" charset="0"/>
                  <a:ea typeface="方正静蕾简体" panose="02000000000000000000" pitchFamily="2" charset="-122"/>
                  <a:sym typeface="【嵐】芊柔体" charset="0"/>
                </a:rPr>
                <a:t>và HTL</a:t>
              </a:r>
              <a:endParaRPr lang="zh-CN" altLang="en-US" sz="3000" dirty="0">
                <a:solidFill>
                  <a:srgbClr val="F49D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静蕾简体" panose="02000000000000000000" pitchFamily="2" charset="-122"/>
                <a:sym typeface="【嵐】芊柔体" charset="0"/>
              </a:endParaRP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132DAACD-B2F9-416D-8E91-5660F7B48A64}"/>
              </a:ext>
            </a:extLst>
          </p:cNvPr>
          <p:cNvGrpSpPr/>
          <p:nvPr/>
        </p:nvGrpSpPr>
        <p:grpSpPr>
          <a:xfrm>
            <a:off x="7056746" y="-59827"/>
            <a:ext cx="4558180" cy="3144942"/>
            <a:chOff x="7056746" y="-59827"/>
            <a:chExt cx="4558180" cy="3144942"/>
          </a:xfrm>
        </p:grpSpPr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9E55A7AE-CDD3-4A2F-876D-38884E9CEE89}"/>
                </a:ext>
              </a:extLst>
            </p:cNvPr>
            <p:cNvSpPr txBox="1"/>
            <p:nvPr/>
          </p:nvSpPr>
          <p:spPr>
            <a:xfrm>
              <a:off x="8923163" y="1162039"/>
              <a:ext cx="269176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8800" smtClean="0">
                  <a:latin typeface="SVN-Ready" panose="02040603050506020204" pitchFamily="18" charset="0"/>
                  <a:ea typeface="叶根友特色简体08" panose="02010601030101010101" pitchFamily="2" charset="-122"/>
                </a:rPr>
                <a:t>dung</a:t>
              </a:r>
              <a:endParaRPr lang="zh-CN" altLang="en-US" sz="8800" dirty="0">
                <a:latin typeface="SVN-Ready" panose="02040603050506020204" pitchFamily="18" charset="0"/>
                <a:ea typeface="叶根友特色简体08" panose="02010601030101010101" pitchFamily="2" charset="-122"/>
              </a:endParaRPr>
            </a:p>
          </p:txBody>
        </p:sp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9BBF543A-770F-4BF7-B24C-DAE63103FE3A}"/>
                </a:ext>
              </a:extLst>
            </p:cNvPr>
            <p:cNvSpPr/>
            <p:nvPr/>
          </p:nvSpPr>
          <p:spPr>
            <a:xfrm>
              <a:off x="10592915" y="1299875"/>
              <a:ext cx="620084" cy="950030"/>
            </a:xfrm>
            <a:custGeom>
              <a:avLst/>
              <a:gdLst>
                <a:gd name="connsiteX0" fmla="*/ 30969 w 620084"/>
                <a:gd name="connsiteY0" fmla="*/ 47662 h 950030"/>
                <a:gd name="connsiteX1" fmla="*/ 512232 w 620084"/>
                <a:gd name="connsiteY1" fmla="*/ 35630 h 950030"/>
                <a:gd name="connsiteX2" fmla="*/ 584422 w 620084"/>
                <a:gd name="connsiteY2" fmla="*/ 444704 h 950030"/>
                <a:gd name="connsiteX3" fmla="*/ 55032 w 620084"/>
                <a:gd name="connsiteY3" fmla="*/ 781588 h 950030"/>
                <a:gd name="connsiteX4" fmla="*/ 43000 w 620084"/>
                <a:gd name="connsiteY4" fmla="*/ 950030 h 950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0084" h="950030">
                  <a:moveTo>
                    <a:pt x="30969" y="47662"/>
                  </a:moveTo>
                  <a:cubicBezTo>
                    <a:pt x="225479" y="8559"/>
                    <a:pt x="419990" y="-30544"/>
                    <a:pt x="512232" y="35630"/>
                  </a:cubicBezTo>
                  <a:cubicBezTo>
                    <a:pt x="604474" y="101804"/>
                    <a:pt x="660622" y="320378"/>
                    <a:pt x="584422" y="444704"/>
                  </a:cubicBezTo>
                  <a:cubicBezTo>
                    <a:pt x="508222" y="569030"/>
                    <a:pt x="145269" y="697367"/>
                    <a:pt x="55032" y="781588"/>
                  </a:cubicBezTo>
                  <a:cubicBezTo>
                    <a:pt x="-35205" y="865809"/>
                    <a:pt x="3897" y="907919"/>
                    <a:pt x="43000" y="950030"/>
                  </a:cubicBezTo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latin typeface="SVN-Ready" panose="02040603050506020204" pitchFamily="18" charset="0"/>
              </a:endParaRPr>
            </a:p>
          </p:txBody>
        </p:sp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F8B0A523-F343-4417-BCE0-8CDFBADE6CB3}"/>
                </a:ext>
              </a:extLst>
            </p:cNvPr>
            <p:cNvSpPr/>
            <p:nvPr/>
          </p:nvSpPr>
          <p:spPr>
            <a:xfrm>
              <a:off x="8903368" y="2213811"/>
              <a:ext cx="1925053" cy="871304"/>
            </a:xfrm>
            <a:custGeom>
              <a:avLst/>
              <a:gdLst>
                <a:gd name="connsiteX0" fmla="*/ 1925053 w 1925053"/>
                <a:gd name="connsiteY0" fmla="*/ 709863 h 871304"/>
                <a:gd name="connsiteX1" fmla="*/ 1419726 w 1925053"/>
                <a:gd name="connsiteY1" fmla="*/ 842210 h 871304"/>
                <a:gd name="connsiteX2" fmla="*/ 794084 w 1925053"/>
                <a:gd name="connsiteY2" fmla="*/ 216568 h 871304"/>
                <a:gd name="connsiteX3" fmla="*/ 0 w 1925053"/>
                <a:gd name="connsiteY3" fmla="*/ 0 h 871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5053" h="871304">
                  <a:moveTo>
                    <a:pt x="1925053" y="709863"/>
                  </a:moveTo>
                  <a:cubicBezTo>
                    <a:pt x="1766637" y="817144"/>
                    <a:pt x="1608221" y="924426"/>
                    <a:pt x="1419726" y="842210"/>
                  </a:cubicBezTo>
                  <a:cubicBezTo>
                    <a:pt x="1231231" y="759994"/>
                    <a:pt x="1030705" y="356936"/>
                    <a:pt x="794084" y="216568"/>
                  </a:cubicBezTo>
                  <a:cubicBezTo>
                    <a:pt x="557463" y="76200"/>
                    <a:pt x="278731" y="38100"/>
                    <a:pt x="0" y="0"/>
                  </a:cubicBezTo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latin typeface="SVN-Ready" panose="02040603050506020204" pitchFamily="18" charset="0"/>
              </a:endParaRPr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82BD2C4B-F50D-4F6A-989B-C89A5E183432}"/>
                </a:ext>
              </a:extLst>
            </p:cNvPr>
            <p:cNvSpPr/>
            <p:nvPr/>
          </p:nvSpPr>
          <p:spPr>
            <a:xfrm>
              <a:off x="8725905" y="2056820"/>
              <a:ext cx="241177" cy="241177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49D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latin typeface="SVN-Ready" panose="02040603050506020204" pitchFamily="18" charset="0"/>
              </a:endParaRPr>
            </a:p>
          </p:txBody>
        </p:sp>
        <p:sp>
          <p:nvSpPr>
            <p:cNvPr id="2" name="文本框 1">
              <a:extLst>
                <a:ext uri="{FF2B5EF4-FFF2-40B4-BE49-F238E27FC236}">
                  <a16:creationId xmlns:a16="http://schemas.microsoft.com/office/drawing/2014/main" id="{EA44547C-5479-4D12-9C9D-1E03C9D467E9}"/>
                </a:ext>
              </a:extLst>
            </p:cNvPr>
            <p:cNvSpPr txBox="1"/>
            <p:nvPr/>
          </p:nvSpPr>
          <p:spPr>
            <a:xfrm>
              <a:off x="7056746" y="-59827"/>
              <a:ext cx="2137124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1500" smtClean="0">
                  <a:latin typeface="SVN-Ready" panose="02040603050506020204" pitchFamily="18" charset="0"/>
                  <a:ea typeface="叶根友特色简体08" panose="02010601030101010101" pitchFamily="2" charset="-122"/>
                </a:rPr>
                <a:t>Nội</a:t>
              </a:r>
              <a:endParaRPr lang="zh-CN" altLang="en-US" sz="11500" dirty="0">
                <a:latin typeface="SVN-Ready" panose="02040603050506020204" pitchFamily="18" charset="0"/>
                <a:ea typeface="叶根友特色简体08" panose="02010601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73761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685 0.26481 C -0.14609 0.25694 -0.07318 -0.00417 -2.08333E-7 4.44444E-6 " pathEditMode="relative" rAng="0" ptsTypes="AA">
                                      <p:cBhvr from="" to="">
                                        <p:cTn id="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36" y="-1326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4362 0.04144 C -0.45299 0.03426 -0.39388 -0.2162 -0.31029 -0.21203 C -0.22643 -0.2081 -0.09779 0.01412 -1.25E-6 -2.22222E-6 " pathEditMode="relative" rAng="0" ptsTypes="AAA">
                                      <p:cBhvr from="" to="">
                                        <p:cTn id="1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74" y="-1268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3489 0.34097 C -0.74401 0.33357 -0.67721 0.1331 -0.58567 0.12847 C -0.49401 0.12407 -0.38281 0.32685 -0.2858 0.3132 C -0.18776 0.29907 -0.08359 -7.40741E-7 -2.29167E-6 -7.40741E-7 " pathEditMode="relative" rAng="0" ptsTypes="AAAA">
                                      <p:cBhvr from="" to="">
                                        <p:cTn id="1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45" y="-1706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PA_组合 11">
            <a:extLst>
              <a:ext uri="{FF2B5EF4-FFF2-40B4-BE49-F238E27FC236}">
                <a16:creationId xmlns:a16="http://schemas.microsoft.com/office/drawing/2014/main" id="{89ADA4FE-E4A5-4A0E-862E-3ADD2438255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698739" y="347833"/>
            <a:ext cx="8498365" cy="5608686"/>
            <a:chOff x="1698739" y="347833"/>
            <a:chExt cx="8498365" cy="5608686"/>
          </a:xfrm>
        </p:grpSpPr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34AD383B-8D6A-4C7B-9109-29AF93D62D89}"/>
                </a:ext>
              </a:extLst>
            </p:cNvPr>
            <p:cNvSpPr/>
            <p:nvPr/>
          </p:nvSpPr>
          <p:spPr>
            <a:xfrm>
              <a:off x="1698739" y="347833"/>
              <a:ext cx="8498365" cy="5608686"/>
            </a:xfrm>
            <a:custGeom>
              <a:avLst/>
              <a:gdLst>
                <a:gd name="connsiteX0" fmla="*/ 767735 w 8498365"/>
                <a:gd name="connsiteY0" fmla="*/ 2840535 h 5608686"/>
                <a:gd name="connsiteX1" fmla="*/ 1489630 w 8498365"/>
                <a:gd name="connsiteY1" fmla="*/ 1492998 h 5608686"/>
                <a:gd name="connsiteX2" fmla="*/ 3210146 w 8498365"/>
                <a:gd name="connsiteY2" fmla="*/ 674851 h 5608686"/>
                <a:gd name="connsiteX3" fmla="*/ 4341114 w 8498365"/>
                <a:gd name="connsiteY3" fmla="*/ 1082 h 5608686"/>
                <a:gd name="connsiteX4" fmla="*/ 6819619 w 8498365"/>
                <a:gd name="connsiteY4" fmla="*/ 831261 h 5608686"/>
                <a:gd name="connsiteX5" fmla="*/ 7228693 w 8498365"/>
                <a:gd name="connsiteY5" fmla="*/ 2323177 h 5608686"/>
                <a:gd name="connsiteX6" fmla="*/ 8492009 w 8498365"/>
                <a:gd name="connsiteY6" fmla="*/ 3117261 h 5608686"/>
                <a:gd name="connsiteX7" fmla="*/ 7637767 w 8498365"/>
                <a:gd name="connsiteY7" fmla="*/ 5006219 h 5608686"/>
                <a:gd name="connsiteX8" fmla="*/ 5917251 w 8498365"/>
                <a:gd name="connsiteY8" fmla="*/ 4885903 h 5608686"/>
                <a:gd name="connsiteX9" fmla="*/ 3907977 w 8498365"/>
                <a:gd name="connsiteY9" fmla="*/ 5607798 h 5608686"/>
                <a:gd name="connsiteX10" fmla="*/ 1188840 w 8498365"/>
                <a:gd name="connsiteY10" fmla="*/ 5006219 h 5608686"/>
                <a:gd name="connsiteX11" fmla="*/ 21777 w 8498365"/>
                <a:gd name="connsiteY11" fmla="*/ 3815093 h 5608686"/>
                <a:gd name="connsiteX12" fmla="*/ 454914 w 8498365"/>
                <a:gd name="connsiteY12" fmla="*/ 2732251 h 5608686"/>
                <a:gd name="connsiteX13" fmla="*/ 767735 w 8498365"/>
                <a:gd name="connsiteY13" fmla="*/ 2840535 h 5608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498365" h="5608686">
                  <a:moveTo>
                    <a:pt x="767735" y="2840535"/>
                  </a:moveTo>
                  <a:cubicBezTo>
                    <a:pt x="940188" y="2633993"/>
                    <a:pt x="1082562" y="1853945"/>
                    <a:pt x="1489630" y="1492998"/>
                  </a:cubicBezTo>
                  <a:cubicBezTo>
                    <a:pt x="1896698" y="1132051"/>
                    <a:pt x="2734899" y="923504"/>
                    <a:pt x="3210146" y="674851"/>
                  </a:cubicBezTo>
                  <a:cubicBezTo>
                    <a:pt x="3685393" y="426198"/>
                    <a:pt x="3739535" y="-24986"/>
                    <a:pt x="4341114" y="1082"/>
                  </a:cubicBezTo>
                  <a:cubicBezTo>
                    <a:pt x="4942693" y="27150"/>
                    <a:pt x="6338356" y="444245"/>
                    <a:pt x="6819619" y="831261"/>
                  </a:cubicBezTo>
                  <a:cubicBezTo>
                    <a:pt x="7300882" y="1218277"/>
                    <a:pt x="6949961" y="1942177"/>
                    <a:pt x="7228693" y="2323177"/>
                  </a:cubicBezTo>
                  <a:cubicBezTo>
                    <a:pt x="7507425" y="2704177"/>
                    <a:pt x="8423830" y="2670088"/>
                    <a:pt x="8492009" y="3117261"/>
                  </a:cubicBezTo>
                  <a:cubicBezTo>
                    <a:pt x="8560188" y="3564434"/>
                    <a:pt x="8066893" y="4711445"/>
                    <a:pt x="7637767" y="5006219"/>
                  </a:cubicBezTo>
                  <a:cubicBezTo>
                    <a:pt x="7208641" y="5300993"/>
                    <a:pt x="6538883" y="4785640"/>
                    <a:pt x="5917251" y="4885903"/>
                  </a:cubicBezTo>
                  <a:cubicBezTo>
                    <a:pt x="5295619" y="4986166"/>
                    <a:pt x="4696045" y="5587745"/>
                    <a:pt x="3907977" y="5607798"/>
                  </a:cubicBezTo>
                  <a:cubicBezTo>
                    <a:pt x="3119909" y="5627851"/>
                    <a:pt x="1836540" y="5305003"/>
                    <a:pt x="1188840" y="5006219"/>
                  </a:cubicBezTo>
                  <a:cubicBezTo>
                    <a:pt x="541140" y="4707435"/>
                    <a:pt x="144098" y="4194088"/>
                    <a:pt x="21777" y="3815093"/>
                  </a:cubicBezTo>
                  <a:cubicBezTo>
                    <a:pt x="-100544" y="3436098"/>
                    <a:pt x="326577" y="2900693"/>
                    <a:pt x="454914" y="2732251"/>
                  </a:cubicBezTo>
                  <a:cubicBezTo>
                    <a:pt x="583251" y="2563809"/>
                    <a:pt x="595282" y="3047077"/>
                    <a:pt x="767735" y="2840535"/>
                  </a:cubicBezTo>
                  <a:close/>
                </a:path>
              </a:pathLst>
            </a:custGeom>
            <a:solidFill>
              <a:srgbClr val="F49DB1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4593CFBE-4944-4EE4-8BC8-5ADBBEE10070}"/>
                </a:ext>
              </a:extLst>
            </p:cNvPr>
            <p:cNvSpPr/>
            <p:nvPr/>
          </p:nvSpPr>
          <p:spPr>
            <a:xfrm>
              <a:off x="2379696" y="797246"/>
              <a:ext cx="7136450" cy="4709860"/>
            </a:xfrm>
            <a:custGeom>
              <a:avLst/>
              <a:gdLst>
                <a:gd name="connsiteX0" fmla="*/ 767735 w 8498365"/>
                <a:gd name="connsiteY0" fmla="*/ 2840535 h 5608686"/>
                <a:gd name="connsiteX1" fmla="*/ 1489630 w 8498365"/>
                <a:gd name="connsiteY1" fmla="*/ 1492998 h 5608686"/>
                <a:gd name="connsiteX2" fmla="*/ 3210146 w 8498365"/>
                <a:gd name="connsiteY2" fmla="*/ 674851 h 5608686"/>
                <a:gd name="connsiteX3" fmla="*/ 4341114 w 8498365"/>
                <a:gd name="connsiteY3" fmla="*/ 1082 h 5608686"/>
                <a:gd name="connsiteX4" fmla="*/ 6819619 w 8498365"/>
                <a:gd name="connsiteY4" fmla="*/ 831261 h 5608686"/>
                <a:gd name="connsiteX5" fmla="*/ 7228693 w 8498365"/>
                <a:gd name="connsiteY5" fmla="*/ 2323177 h 5608686"/>
                <a:gd name="connsiteX6" fmla="*/ 8492009 w 8498365"/>
                <a:gd name="connsiteY6" fmla="*/ 3117261 h 5608686"/>
                <a:gd name="connsiteX7" fmla="*/ 7637767 w 8498365"/>
                <a:gd name="connsiteY7" fmla="*/ 5006219 h 5608686"/>
                <a:gd name="connsiteX8" fmla="*/ 5917251 w 8498365"/>
                <a:gd name="connsiteY8" fmla="*/ 4885903 h 5608686"/>
                <a:gd name="connsiteX9" fmla="*/ 3907977 w 8498365"/>
                <a:gd name="connsiteY9" fmla="*/ 5607798 h 5608686"/>
                <a:gd name="connsiteX10" fmla="*/ 1188840 w 8498365"/>
                <a:gd name="connsiteY10" fmla="*/ 5006219 h 5608686"/>
                <a:gd name="connsiteX11" fmla="*/ 21777 w 8498365"/>
                <a:gd name="connsiteY11" fmla="*/ 3815093 h 5608686"/>
                <a:gd name="connsiteX12" fmla="*/ 454914 w 8498365"/>
                <a:gd name="connsiteY12" fmla="*/ 2732251 h 5608686"/>
                <a:gd name="connsiteX13" fmla="*/ 767735 w 8498365"/>
                <a:gd name="connsiteY13" fmla="*/ 2840535 h 5608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498365" h="5608686">
                  <a:moveTo>
                    <a:pt x="767735" y="2840535"/>
                  </a:moveTo>
                  <a:cubicBezTo>
                    <a:pt x="940188" y="2633993"/>
                    <a:pt x="1082562" y="1853945"/>
                    <a:pt x="1489630" y="1492998"/>
                  </a:cubicBezTo>
                  <a:cubicBezTo>
                    <a:pt x="1896698" y="1132051"/>
                    <a:pt x="2734899" y="923504"/>
                    <a:pt x="3210146" y="674851"/>
                  </a:cubicBezTo>
                  <a:cubicBezTo>
                    <a:pt x="3685393" y="426198"/>
                    <a:pt x="3739535" y="-24986"/>
                    <a:pt x="4341114" y="1082"/>
                  </a:cubicBezTo>
                  <a:cubicBezTo>
                    <a:pt x="4942693" y="27150"/>
                    <a:pt x="6338356" y="444245"/>
                    <a:pt x="6819619" y="831261"/>
                  </a:cubicBezTo>
                  <a:cubicBezTo>
                    <a:pt x="7300882" y="1218277"/>
                    <a:pt x="6949961" y="1942177"/>
                    <a:pt x="7228693" y="2323177"/>
                  </a:cubicBezTo>
                  <a:cubicBezTo>
                    <a:pt x="7507425" y="2704177"/>
                    <a:pt x="8423830" y="2670088"/>
                    <a:pt x="8492009" y="3117261"/>
                  </a:cubicBezTo>
                  <a:cubicBezTo>
                    <a:pt x="8560188" y="3564434"/>
                    <a:pt x="8066893" y="4711445"/>
                    <a:pt x="7637767" y="5006219"/>
                  </a:cubicBezTo>
                  <a:cubicBezTo>
                    <a:pt x="7208641" y="5300993"/>
                    <a:pt x="6538883" y="4785640"/>
                    <a:pt x="5917251" y="4885903"/>
                  </a:cubicBezTo>
                  <a:cubicBezTo>
                    <a:pt x="5295619" y="4986166"/>
                    <a:pt x="4696045" y="5587745"/>
                    <a:pt x="3907977" y="5607798"/>
                  </a:cubicBezTo>
                  <a:cubicBezTo>
                    <a:pt x="3119909" y="5627851"/>
                    <a:pt x="1836540" y="5305003"/>
                    <a:pt x="1188840" y="5006219"/>
                  </a:cubicBezTo>
                  <a:cubicBezTo>
                    <a:pt x="541140" y="4707435"/>
                    <a:pt x="144098" y="4194088"/>
                    <a:pt x="21777" y="3815093"/>
                  </a:cubicBezTo>
                  <a:cubicBezTo>
                    <a:pt x="-100544" y="3436098"/>
                    <a:pt x="326577" y="2900693"/>
                    <a:pt x="454914" y="2732251"/>
                  </a:cubicBezTo>
                  <a:cubicBezTo>
                    <a:pt x="583251" y="2563809"/>
                    <a:pt x="595282" y="3047077"/>
                    <a:pt x="767735" y="2840535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F49D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3" name="PA_文本框 3">
            <a:extLst>
              <a:ext uri="{FF2B5EF4-FFF2-40B4-BE49-F238E27FC236}">
                <a16:creationId xmlns:a16="http://schemas.microsoft.com/office/drawing/2014/main" id="{B2A45429-162B-4BB4-95C4-2C78025EBD5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379696" y="1678590"/>
            <a:ext cx="7182364" cy="323543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1500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静蕾简体" panose="02000000000000000000" pitchFamily="2" charset="-122"/>
              </a:rPr>
              <a:t>T</a:t>
            </a:r>
            <a:r>
              <a:rPr lang="en-US" altLang="zh-CN" sz="1500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静蕾简体" panose="02000000000000000000" pitchFamily="2" charset="-122"/>
              </a:rPr>
              <a:t>ạ</a:t>
            </a:r>
            <a:r>
              <a:rPr lang="en-US" altLang="zh-CN" sz="15000" smtClean="0">
                <a:solidFill>
                  <a:srgbClr val="BADAA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静蕾简体" panose="02000000000000000000" pitchFamily="2" charset="-122"/>
              </a:rPr>
              <a:t>m</a:t>
            </a:r>
            <a:r>
              <a:rPr lang="en-US" altLang="zh-CN" sz="15000" smtClean="0">
                <a:solidFill>
                  <a:srgbClr val="3090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1500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静蕾简体" panose="02000000000000000000" pitchFamily="2" charset="-122"/>
              </a:rPr>
              <a:t>b</a:t>
            </a:r>
            <a:r>
              <a:rPr lang="en-US" altLang="zh-CN" sz="1500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静蕾简体" panose="02000000000000000000" pitchFamily="2" charset="-122"/>
              </a:rPr>
              <a:t>i</a:t>
            </a:r>
            <a:r>
              <a:rPr lang="en-US" altLang="zh-CN" sz="15000" smtClean="0">
                <a:solidFill>
                  <a:srgbClr val="4165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静蕾简体" panose="02000000000000000000" pitchFamily="2" charset="-122"/>
              </a:rPr>
              <a:t>ệ</a:t>
            </a:r>
            <a:r>
              <a:rPr lang="en-US" altLang="zh-CN" sz="1500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静蕾简体" panose="02000000000000000000" pitchFamily="2" charset="-122"/>
              </a:rPr>
              <a:t>t</a:t>
            </a:r>
            <a:endParaRPr lang="zh-CN" altLang="en-US" sz="150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VN-Ready" panose="02040603050506020204" pitchFamily="18" charset="0"/>
              <a:ea typeface="方正静蕾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10801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mph" presetSubtype="0" accel="30000" decel="26000" autoRev="1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1"/>
      <p:bldP spid="13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74E8ED3-43D1-4C0A-96A4-A40FF3F6C8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2AACA59E-5DA5-453F-8890-40F27BC92B3C}"/>
              </a:ext>
            </a:extLst>
          </p:cNvPr>
          <p:cNvGrpSpPr/>
          <p:nvPr/>
        </p:nvGrpSpPr>
        <p:grpSpPr>
          <a:xfrm rot="10800000">
            <a:off x="626072" y="-886906"/>
            <a:ext cx="10939856" cy="6998947"/>
            <a:chOff x="821483" y="1014084"/>
            <a:chExt cx="10939856" cy="6146566"/>
          </a:xfrm>
        </p:grpSpPr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EC54161C-34F8-4097-9C8B-5F6010466710}"/>
                </a:ext>
              </a:extLst>
            </p:cNvPr>
            <p:cNvSpPr/>
            <p:nvPr/>
          </p:nvSpPr>
          <p:spPr>
            <a:xfrm>
              <a:off x="1019620" y="1239115"/>
              <a:ext cx="10741719" cy="5921535"/>
            </a:xfrm>
            <a:custGeom>
              <a:avLst/>
              <a:gdLst>
                <a:gd name="connsiteX0" fmla="*/ 628706 w 10741719"/>
                <a:gd name="connsiteY0" fmla="*/ 5679043 h 5921535"/>
                <a:gd name="connsiteX1" fmla="*/ 797148 w 10741719"/>
                <a:gd name="connsiteY1" fmla="*/ 4728548 h 5921535"/>
                <a:gd name="connsiteX2" fmla="*/ 207601 w 10741719"/>
                <a:gd name="connsiteY2" fmla="*/ 3657738 h 5921535"/>
                <a:gd name="connsiteX3" fmla="*/ 99317 w 10741719"/>
                <a:gd name="connsiteY3" fmla="*/ 1973317 h 5921535"/>
                <a:gd name="connsiteX4" fmla="*/ 1254348 w 10741719"/>
                <a:gd name="connsiteY4" fmla="*/ 661874 h 5921535"/>
                <a:gd name="connsiteX5" fmla="*/ 3552380 w 10741719"/>
                <a:gd name="connsiteY5" fmla="*/ 138 h 5921535"/>
                <a:gd name="connsiteX6" fmla="*/ 5477433 w 10741719"/>
                <a:gd name="connsiteY6" fmla="*/ 710001 h 5921535"/>
                <a:gd name="connsiteX7" fmla="*/ 6536212 w 10741719"/>
                <a:gd name="connsiteY7" fmla="*/ 1419864 h 5921535"/>
                <a:gd name="connsiteX8" fmla="*/ 8557517 w 10741719"/>
                <a:gd name="connsiteY8" fmla="*/ 1612369 h 5921535"/>
                <a:gd name="connsiteX9" fmla="*/ 9929117 w 10741719"/>
                <a:gd name="connsiteY9" fmla="*/ 2250043 h 5921535"/>
                <a:gd name="connsiteX10" fmla="*/ 10398348 w 10741719"/>
                <a:gd name="connsiteY10" fmla="*/ 3669769 h 5921535"/>
                <a:gd name="connsiteX11" fmla="*/ 9905054 w 10741719"/>
                <a:gd name="connsiteY11" fmla="*/ 4608232 h 5921535"/>
                <a:gd name="connsiteX12" fmla="*/ 10061464 w 10741719"/>
                <a:gd name="connsiteY12" fmla="*/ 5751232 h 5921535"/>
                <a:gd name="connsiteX13" fmla="*/ 10025369 w 10741719"/>
                <a:gd name="connsiteY13" fmla="*/ 5907643 h 5921535"/>
                <a:gd name="connsiteX14" fmla="*/ 628706 w 10741719"/>
                <a:gd name="connsiteY14" fmla="*/ 5679043 h 592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741719" h="5921535">
                  <a:moveTo>
                    <a:pt x="628706" y="5679043"/>
                  </a:moveTo>
                  <a:cubicBezTo>
                    <a:pt x="-909331" y="5482527"/>
                    <a:pt x="867332" y="5065432"/>
                    <a:pt x="797148" y="4728548"/>
                  </a:cubicBezTo>
                  <a:cubicBezTo>
                    <a:pt x="726964" y="4391664"/>
                    <a:pt x="323906" y="4116943"/>
                    <a:pt x="207601" y="3657738"/>
                  </a:cubicBezTo>
                  <a:cubicBezTo>
                    <a:pt x="91296" y="3198533"/>
                    <a:pt x="-75141" y="2472627"/>
                    <a:pt x="99317" y="1973317"/>
                  </a:cubicBezTo>
                  <a:cubicBezTo>
                    <a:pt x="273775" y="1474007"/>
                    <a:pt x="678838" y="990737"/>
                    <a:pt x="1254348" y="661874"/>
                  </a:cubicBezTo>
                  <a:cubicBezTo>
                    <a:pt x="1829858" y="333011"/>
                    <a:pt x="2848533" y="-7883"/>
                    <a:pt x="3552380" y="138"/>
                  </a:cubicBezTo>
                  <a:cubicBezTo>
                    <a:pt x="4256227" y="8159"/>
                    <a:pt x="4980128" y="473380"/>
                    <a:pt x="5477433" y="710001"/>
                  </a:cubicBezTo>
                  <a:cubicBezTo>
                    <a:pt x="5974738" y="946622"/>
                    <a:pt x="6022865" y="1269469"/>
                    <a:pt x="6536212" y="1419864"/>
                  </a:cubicBezTo>
                  <a:cubicBezTo>
                    <a:pt x="7049559" y="1570259"/>
                    <a:pt x="7992033" y="1474006"/>
                    <a:pt x="8557517" y="1612369"/>
                  </a:cubicBezTo>
                  <a:cubicBezTo>
                    <a:pt x="9123001" y="1750732"/>
                    <a:pt x="9622312" y="1907143"/>
                    <a:pt x="9929117" y="2250043"/>
                  </a:cubicBezTo>
                  <a:cubicBezTo>
                    <a:pt x="10235922" y="2592943"/>
                    <a:pt x="10402359" y="3276737"/>
                    <a:pt x="10398348" y="3669769"/>
                  </a:cubicBezTo>
                  <a:cubicBezTo>
                    <a:pt x="10394338" y="4062800"/>
                    <a:pt x="9961201" y="4261321"/>
                    <a:pt x="9905054" y="4608232"/>
                  </a:cubicBezTo>
                  <a:cubicBezTo>
                    <a:pt x="9848907" y="4955143"/>
                    <a:pt x="10041412" y="5534663"/>
                    <a:pt x="10061464" y="5751232"/>
                  </a:cubicBezTo>
                  <a:cubicBezTo>
                    <a:pt x="10081517" y="5967801"/>
                    <a:pt x="11605516" y="5921680"/>
                    <a:pt x="10025369" y="5907643"/>
                  </a:cubicBezTo>
                  <a:cubicBezTo>
                    <a:pt x="8445222" y="5893606"/>
                    <a:pt x="2166743" y="5875559"/>
                    <a:pt x="628706" y="5679043"/>
                  </a:cubicBezTo>
                  <a:close/>
                </a:path>
              </a:pathLst>
            </a:custGeom>
            <a:solidFill>
              <a:schemeClr val="bg1">
                <a:alpha val="8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4C697D25-C074-4A94-B30F-AB4AAA25B997}"/>
                </a:ext>
              </a:extLst>
            </p:cNvPr>
            <p:cNvSpPr/>
            <p:nvPr/>
          </p:nvSpPr>
          <p:spPr>
            <a:xfrm>
              <a:off x="821483" y="1014084"/>
              <a:ext cx="10755492" cy="5898635"/>
            </a:xfrm>
            <a:custGeom>
              <a:avLst/>
              <a:gdLst>
                <a:gd name="connsiteX0" fmla="*/ 3362687 w 10755492"/>
                <a:gd name="connsiteY0" fmla="*/ 423 h 5898635"/>
                <a:gd name="connsiteX1" fmla="*/ 4989770 w 10755492"/>
                <a:gd name="connsiteY1" fmla="*/ 333453 h 5898635"/>
                <a:gd name="connsiteX2" fmla="*/ 6698254 w 10755492"/>
                <a:gd name="connsiteY2" fmla="*/ 1404263 h 5898635"/>
                <a:gd name="connsiteX3" fmla="*/ 9369264 w 10755492"/>
                <a:gd name="connsiteY3" fmla="*/ 1765211 h 5898635"/>
                <a:gd name="connsiteX4" fmla="*/ 10632580 w 10755492"/>
                <a:gd name="connsiteY4" fmla="*/ 2872116 h 5898635"/>
                <a:gd name="connsiteX5" fmla="*/ 10656643 w 10755492"/>
                <a:gd name="connsiteY5" fmla="*/ 4171527 h 5898635"/>
                <a:gd name="connsiteX6" fmla="*/ 10187412 w 10755492"/>
                <a:gd name="connsiteY6" fmla="*/ 4893421 h 5898635"/>
                <a:gd name="connsiteX7" fmla="*/ 10403980 w 10755492"/>
                <a:gd name="connsiteY7" fmla="*/ 5759695 h 5898635"/>
                <a:gd name="connsiteX8" fmla="*/ 10464138 w 10755492"/>
                <a:gd name="connsiteY8" fmla="*/ 5892042 h 5898635"/>
                <a:gd name="connsiteX9" fmla="*/ 10160411 w 10755492"/>
                <a:gd name="connsiteY9" fmla="*/ 5889105 h 5898635"/>
                <a:gd name="connsiteX10" fmla="*/ 10140999 w 10755492"/>
                <a:gd name="connsiteY10" fmla="*/ 5887685 h 5898635"/>
                <a:gd name="connsiteX11" fmla="*/ 10142772 w 10755492"/>
                <a:gd name="connsiteY11" fmla="*/ 5887232 h 5898635"/>
                <a:gd name="connsiteX12" fmla="*/ 10066340 w 10755492"/>
                <a:gd name="connsiteY12" fmla="*/ 5770105 h 5898635"/>
                <a:gd name="connsiteX13" fmla="*/ 9865997 w 10755492"/>
                <a:gd name="connsiteY13" fmla="*/ 4968733 h 5898635"/>
                <a:gd name="connsiteX14" fmla="*/ 10300073 w 10755492"/>
                <a:gd name="connsiteY14" fmla="*/ 4300923 h 5898635"/>
                <a:gd name="connsiteX15" fmla="*/ 10277813 w 10755492"/>
                <a:gd name="connsiteY15" fmla="*/ 3098865 h 5898635"/>
                <a:gd name="connsiteX16" fmla="*/ 9109145 w 10755492"/>
                <a:gd name="connsiteY16" fmla="*/ 2074890 h 5898635"/>
                <a:gd name="connsiteX17" fmla="*/ 6638249 w 10755492"/>
                <a:gd name="connsiteY17" fmla="*/ 1740985 h 5898635"/>
                <a:gd name="connsiteX18" fmla="*/ 5057766 w 10755492"/>
                <a:gd name="connsiteY18" fmla="*/ 750401 h 5898635"/>
                <a:gd name="connsiteX19" fmla="*/ 3020946 w 10755492"/>
                <a:gd name="connsiteY19" fmla="*/ 516667 h 5898635"/>
                <a:gd name="connsiteX20" fmla="*/ 817173 w 10755492"/>
                <a:gd name="connsiteY20" fmla="*/ 1919068 h 5898635"/>
                <a:gd name="connsiteX21" fmla="*/ 472138 w 10755492"/>
                <a:gd name="connsiteY21" fmla="*/ 3644243 h 5898635"/>
                <a:gd name="connsiteX22" fmla="*/ 1151078 w 10755492"/>
                <a:gd name="connsiteY22" fmla="*/ 4979863 h 5898635"/>
                <a:gd name="connsiteX23" fmla="*/ 1083122 w 10755492"/>
                <a:gd name="connsiteY23" fmla="*/ 5650673 h 5898635"/>
                <a:gd name="connsiteX24" fmla="*/ 996657 w 10755492"/>
                <a:gd name="connsiteY24" fmla="*/ 5833914 h 5898635"/>
                <a:gd name="connsiteX25" fmla="*/ 598243 w 10755492"/>
                <a:gd name="connsiteY25" fmla="*/ 5831884 h 5898635"/>
                <a:gd name="connsiteX26" fmla="*/ 766685 w 10755492"/>
                <a:gd name="connsiteY26" fmla="*/ 4905453 h 5898635"/>
                <a:gd name="connsiteX27" fmla="*/ 32759 w 10755492"/>
                <a:gd name="connsiteY27" fmla="*/ 3461663 h 5898635"/>
                <a:gd name="connsiteX28" fmla="*/ 405738 w 10755492"/>
                <a:gd name="connsiteY28" fmla="*/ 1596769 h 5898635"/>
                <a:gd name="connsiteX29" fmla="*/ 2787991 w 10755492"/>
                <a:gd name="connsiteY29" fmla="*/ 80790 h 5898635"/>
                <a:gd name="connsiteX30" fmla="*/ 3362687 w 10755492"/>
                <a:gd name="connsiteY30" fmla="*/ 423 h 589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0755492" h="5898635">
                  <a:moveTo>
                    <a:pt x="3362687" y="423"/>
                  </a:moveTo>
                  <a:cubicBezTo>
                    <a:pt x="3936631" y="-9823"/>
                    <a:pt x="4500988" y="168019"/>
                    <a:pt x="4989770" y="333453"/>
                  </a:cubicBezTo>
                  <a:cubicBezTo>
                    <a:pt x="5641481" y="554032"/>
                    <a:pt x="5968338" y="1165637"/>
                    <a:pt x="6698254" y="1404263"/>
                  </a:cubicBezTo>
                  <a:cubicBezTo>
                    <a:pt x="7428170" y="1642889"/>
                    <a:pt x="8713543" y="1520569"/>
                    <a:pt x="9369264" y="1765211"/>
                  </a:cubicBezTo>
                  <a:cubicBezTo>
                    <a:pt x="10024985" y="2009853"/>
                    <a:pt x="10418017" y="2471063"/>
                    <a:pt x="10632580" y="2872116"/>
                  </a:cubicBezTo>
                  <a:cubicBezTo>
                    <a:pt x="10847143" y="3273169"/>
                    <a:pt x="10730838" y="3834643"/>
                    <a:pt x="10656643" y="4171527"/>
                  </a:cubicBezTo>
                  <a:cubicBezTo>
                    <a:pt x="10582448" y="4508411"/>
                    <a:pt x="10229522" y="4628726"/>
                    <a:pt x="10187412" y="4893421"/>
                  </a:cubicBezTo>
                  <a:cubicBezTo>
                    <a:pt x="10145302" y="5158116"/>
                    <a:pt x="10357859" y="5593258"/>
                    <a:pt x="10403980" y="5759695"/>
                  </a:cubicBezTo>
                  <a:cubicBezTo>
                    <a:pt x="10450101" y="5926132"/>
                    <a:pt x="10524296" y="5871989"/>
                    <a:pt x="10464138" y="5892042"/>
                  </a:cubicBezTo>
                  <a:cubicBezTo>
                    <a:pt x="10426539" y="5904575"/>
                    <a:pt x="10271445" y="5896742"/>
                    <a:pt x="10160411" y="5889105"/>
                  </a:cubicBezTo>
                  <a:lnTo>
                    <a:pt x="10140999" y="5887685"/>
                  </a:lnTo>
                  <a:lnTo>
                    <a:pt x="10142772" y="5887232"/>
                  </a:lnTo>
                  <a:cubicBezTo>
                    <a:pt x="10144946" y="5886276"/>
                    <a:pt x="10098339" y="5885580"/>
                    <a:pt x="10066340" y="5770105"/>
                  </a:cubicBezTo>
                  <a:cubicBezTo>
                    <a:pt x="10023674" y="5616137"/>
                    <a:pt x="9827042" y="5213596"/>
                    <a:pt x="9865997" y="4968733"/>
                  </a:cubicBezTo>
                  <a:cubicBezTo>
                    <a:pt x="9904952" y="4723869"/>
                    <a:pt x="10231437" y="4612568"/>
                    <a:pt x="10300073" y="4300923"/>
                  </a:cubicBezTo>
                  <a:cubicBezTo>
                    <a:pt x="10368709" y="3989279"/>
                    <a:pt x="10476300" y="3469871"/>
                    <a:pt x="10277813" y="3098865"/>
                  </a:cubicBezTo>
                  <a:cubicBezTo>
                    <a:pt x="10079325" y="2727859"/>
                    <a:pt x="9715739" y="2301204"/>
                    <a:pt x="9109145" y="2074890"/>
                  </a:cubicBezTo>
                  <a:cubicBezTo>
                    <a:pt x="8502551" y="1848577"/>
                    <a:pt x="7313480" y="1961733"/>
                    <a:pt x="6638249" y="1740985"/>
                  </a:cubicBezTo>
                  <a:cubicBezTo>
                    <a:pt x="5963019" y="1520237"/>
                    <a:pt x="5660651" y="954454"/>
                    <a:pt x="5057766" y="750401"/>
                  </a:cubicBezTo>
                  <a:cubicBezTo>
                    <a:pt x="4454883" y="546348"/>
                    <a:pt x="3727711" y="321889"/>
                    <a:pt x="3020946" y="516667"/>
                  </a:cubicBezTo>
                  <a:cubicBezTo>
                    <a:pt x="2314181" y="711446"/>
                    <a:pt x="1241974" y="1397805"/>
                    <a:pt x="817173" y="1919068"/>
                  </a:cubicBezTo>
                  <a:cubicBezTo>
                    <a:pt x="392372" y="2440331"/>
                    <a:pt x="416487" y="3134111"/>
                    <a:pt x="472138" y="3644243"/>
                  </a:cubicBezTo>
                  <a:cubicBezTo>
                    <a:pt x="527789" y="4154375"/>
                    <a:pt x="1063892" y="4614422"/>
                    <a:pt x="1151078" y="4979863"/>
                  </a:cubicBezTo>
                  <a:cubicBezTo>
                    <a:pt x="1216467" y="5253944"/>
                    <a:pt x="1164468" y="5460721"/>
                    <a:pt x="1083122" y="5650673"/>
                  </a:cubicBezTo>
                  <a:lnTo>
                    <a:pt x="996657" y="5833914"/>
                  </a:lnTo>
                  <a:lnTo>
                    <a:pt x="598243" y="5831884"/>
                  </a:lnTo>
                  <a:cubicBezTo>
                    <a:pt x="729587" y="5566187"/>
                    <a:pt x="860932" y="5300490"/>
                    <a:pt x="766685" y="4905453"/>
                  </a:cubicBezTo>
                  <a:cubicBezTo>
                    <a:pt x="672438" y="4510416"/>
                    <a:pt x="92917" y="4013110"/>
                    <a:pt x="32759" y="3461663"/>
                  </a:cubicBezTo>
                  <a:cubicBezTo>
                    <a:pt x="-27399" y="2910216"/>
                    <a:pt x="-53467" y="2160248"/>
                    <a:pt x="405738" y="1596769"/>
                  </a:cubicBezTo>
                  <a:cubicBezTo>
                    <a:pt x="864943" y="1033290"/>
                    <a:pt x="2023986" y="291343"/>
                    <a:pt x="2787991" y="80790"/>
                  </a:cubicBezTo>
                  <a:cubicBezTo>
                    <a:pt x="2978993" y="28152"/>
                    <a:pt x="3171372" y="3838"/>
                    <a:pt x="3362687" y="423"/>
                  </a:cubicBezTo>
                  <a:close/>
                </a:path>
              </a:pathLst>
            </a:custGeom>
            <a:solidFill>
              <a:srgbClr val="F49DB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D7BEB685-B97C-4688-9D04-C0DD426BEC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69232"/>
            <a:ext cx="12698594" cy="715879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BCC73FB-AB32-47BD-AA8B-1769188A497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24006" y="-215091"/>
            <a:ext cx="3542150" cy="531372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BFBAFAC0-CD77-4A10-AE62-7F92ADD6206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9" b="9682"/>
          <a:stretch/>
        </p:blipFill>
        <p:spPr>
          <a:xfrm>
            <a:off x="4333768" y="3234092"/>
            <a:ext cx="2321041" cy="1180219"/>
          </a:xfrm>
          <a:prstGeom prst="rect">
            <a:avLst/>
          </a:prstGeom>
          <a:effectLst>
            <a:outerShdw blurRad="254000" dist="254000" dir="2700000" algn="tl" rotWithShape="0">
              <a:srgbClr val="0070C0">
                <a:alpha val="40000"/>
              </a:srgbClr>
            </a:outerShdw>
          </a:effectLst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B7CB9C8-11E0-4CDB-98A1-F9540EFF294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9" b="9682"/>
          <a:stretch/>
        </p:blipFill>
        <p:spPr>
          <a:xfrm>
            <a:off x="7943417" y="327263"/>
            <a:ext cx="2654671" cy="1349866"/>
          </a:xfrm>
          <a:prstGeom prst="rect">
            <a:avLst/>
          </a:prstGeom>
          <a:effectLst>
            <a:outerShdw blurRad="254000" dist="254000" dir="2700000" algn="tl" rotWithShape="0">
              <a:srgbClr val="0070C0">
                <a:alpha val="40000"/>
              </a:srgbClr>
            </a:outerShdw>
          </a:effec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38B0380B-8DA4-4643-947D-E7B3B9927127}"/>
              </a:ext>
            </a:extLst>
          </p:cNvPr>
          <p:cNvSpPr/>
          <p:nvPr/>
        </p:nvSpPr>
        <p:spPr>
          <a:xfrm>
            <a:off x="5055779" y="2547596"/>
            <a:ext cx="4078603" cy="707886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en-US" altLang="zh-CN" sz="4000" b="1" smtClean="0">
                <a:solidFill>
                  <a:srgbClr val="F49D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静蕾简体" panose="02000000000000000000" pitchFamily="2" charset="-122"/>
              </a:rPr>
              <a:t>Luyện đọc và HTL</a:t>
            </a:r>
            <a:endParaRPr lang="zh-CN" altLang="en-US" sz="4000" b="1" dirty="0">
              <a:solidFill>
                <a:srgbClr val="F49DB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VN-Ready" panose="02040603050506020204" pitchFamily="18" charset="0"/>
              <a:ea typeface="方正静蕾简体" panose="02000000000000000000" pitchFamily="2" charset="-122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1F785D3E-4502-4333-ACDF-C5C485590C7F}"/>
              </a:ext>
            </a:extLst>
          </p:cNvPr>
          <p:cNvSpPr/>
          <p:nvPr/>
        </p:nvSpPr>
        <p:spPr>
          <a:xfrm>
            <a:off x="5913429" y="1574630"/>
            <a:ext cx="2222286" cy="830997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en-US" altLang="zh-CN" sz="4800" b="1" spc="300" dirty="0">
                <a:solidFill>
                  <a:srgbClr val="F49D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静蕾简体" panose="02000000000000000000" pitchFamily="2" charset="-122"/>
                <a:ea typeface="方正静蕾简体" panose="02000000000000000000" pitchFamily="2" charset="-122"/>
              </a:rPr>
              <a:t>01</a:t>
            </a:r>
            <a:endParaRPr lang="zh-CN" altLang="en-US" sz="4800" b="1" spc="300" dirty="0">
              <a:solidFill>
                <a:srgbClr val="F49DB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312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90026635-FD18-4E34-B8A5-842118B15905}"/>
              </a:ext>
            </a:extLst>
          </p:cNvPr>
          <p:cNvSpPr/>
          <p:nvPr/>
        </p:nvSpPr>
        <p:spPr>
          <a:xfrm>
            <a:off x="1019620" y="1239115"/>
            <a:ext cx="10741719" cy="5921535"/>
          </a:xfrm>
          <a:custGeom>
            <a:avLst/>
            <a:gdLst>
              <a:gd name="connsiteX0" fmla="*/ 628706 w 10741719"/>
              <a:gd name="connsiteY0" fmla="*/ 5679043 h 5921535"/>
              <a:gd name="connsiteX1" fmla="*/ 797148 w 10741719"/>
              <a:gd name="connsiteY1" fmla="*/ 4728548 h 5921535"/>
              <a:gd name="connsiteX2" fmla="*/ 207601 w 10741719"/>
              <a:gd name="connsiteY2" fmla="*/ 3657738 h 5921535"/>
              <a:gd name="connsiteX3" fmla="*/ 99317 w 10741719"/>
              <a:gd name="connsiteY3" fmla="*/ 1973317 h 5921535"/>
              <a:gd name="connsiteX4" fmla="*/ 1254348 w 10741719"/>
              <a:gd name="connsiteY4" fmla="*/ 661874 h 5921535"/>
              <a:gd name="connsiteX5" fmla="*/ 3552380 w 10741719"/>
              <a:gd name="connsiteY5" fmla="*/ 138 h 5921535"/>
              <a:gd name="connsiteX6" fmla="*/ 5477433 w 10741719"/>
              <a:gd name="connsiteY6" fmla="*/ 710001 h 5921535"/>
              <a:gd name="connsiteX7" fmla="*/ 6536212 w 10741719"/>
              <a:gd name="connsiteY7" fmla="*/ 1419864 h 5921535"/>
              <a:gd name="connsiteX8" fmla="*/ 8557517 w 10741719"/>
              <a:gd name="connsiteY8" fmla="*/ 1612369 h 5921535"/>
              <a:gd name="connsiteX9" fmla="*/ 9929117 w 10741719"/>
              <a:gd name="connsiteY9" fmla="*/ 2250043 h 5921535"/>
              <a:gd name="connsiteX10" fmla="*/ 10398348 w 10741719"/>
              <a:gd name="connsiteY10" fmla="*/ 3669769 h 5921535"/>
              <a:gd name="connsiteX11" fmla="*/ 9905054 w 10741719"/>
              <a:gd name="connsiteY11" fmla="*/ 4608232 h 5921535"/>
              <a:gd name="connsiteX12" fmla="*/ 10061464 w 10741719"/>
              <a:gd name="connsiteY12" fmla="*/ 5751232 h 5921535"/>
              <a:gd name="connsiteX13" fmla="*/ 10025369 w 10741719"/>
              <a:gd name="connsiteY13" fmla="*/ 5907643 h 5921535"/>
              <a:gd name="connsiteX14" fmla="*/ 628706 w 10741719"/>
              <a:gd name="connsiteY14" fmla="*/ 5679043 h 5921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41719" h="5921535">
                <a:moveTo>
                  <a:pt x="628706" y="5679043"/>
                </a:moveTo>
                <a:cubicBezTo>
                  <a:pt x="-909331" y="5482527"/>
                  <a:pt x="867332" y="5065432"/>
                  <a:pt x="797148" y="4728548"/>
                </a:cubicBezTo>
                <a:cubicBezTo>
                  <a:pt x="726964" y="4391664"/>
                  <a:pt x="323906" y="4116943"/>
                  <a:pt x="207601" y="3657738"/>
                </a:cubicBezTo>
                <a:cubicBezTo>
                  <a:pt x="91296" y="3198533"/>
                  <a:pt x="-75141" y="2472627"/>
                  <a:pt x="99317" y="1973317"/>
                </a:cubicBezTo>
                <a:cubicBezTo>
                  <a:pt x="273775" y="1474007"/>
                  <a:pt x="678838" y="990737"/>
                  <a:pt x="1254348" y="661874"/>
                </a:cubicBezTo>
                <a:cubicBezTo>
                  <a:pt x="1829858" y="333011"/>
                  <a:pt x="2848533" y="-7883"/>
                  <a:pt x="3552380" y="138"/>
                </a:cubicBezTo>
                <a:cubicBezTo>
                  <a:pt x="4256227" y="8159"/>
                  <a:pt x="4980128" y="473380"/>
                  <a:pt x="5477433" y="710001"/>
                </a:cubicBezTo>
                <a:cubicBezTo>
                  <a:pt x="5974738" y="946622"/>
                  <a:pt x="6022865" y="1269469"/>
                  <a:pt x="6536212" y="1419864"/>
                </a:cubicBezTo>
                <a:cubicBezTo>
                  <a:pt x="7049559" y="1570259"/>
                  <a:pt x="7992033" y="1474006"/>
                  <a:pt x="8557517" y="1612369"/>
                </a:cubicBezTo>
                <a:cubicBezTo>
                  <a:pt x="9123001" y="1750732"/>
                  <a:pt x="9622312" y="1907143"/>
                  <a:pt x="9929117" y="2250043"/>
                </a:cubicBezTo>
                <a:cubicBezTo>
                  <a:pt x="10235922" y="2592943"/>
                  <a:pt x="10402359" y="3276737"/>
                  <a:pt x="10398348" y="3669769"/>
                </a:cubicBezTo>
                <a:cubicBezTo>
                  <a:pt x="10394338" y="4062800"/>
                  <a:pt x="9961201" y="4261321"/>
                  <a:pt x="9905054" y="4608232"/>
                </a:cubicBezTo>
                <a:cubicBezTo>
                  <a:pt x="9848907" y="4955143"/>
                  <a:pt x="10041412" y="5534663"/>
                  <a:pt x="10061464" y="5751232"/>
                </a:cubicBezTo>
                <a:cubicBezTo>
                  <a:pt x="10081517" y="5967801"/>
                  <a:pt x="11605516" y="5921680"/>
                  <a:pt x="10025369" y="5907643"/>
                </a:cubicBezTo>
                <a:cubicBezTo>
                  <a:pt x="8445222" y="5893606"/>
                  <a:pt x="2166743" y="5875559"/>
                  <a:pt x="628706" y="5679043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5ECD9310-9EC2-44B3-9BCB-BA767359D597}"/>
              </a:ext>
            </a:extLst>
          </p:cNvPr>
          <p:cNvSpPr/>
          <p:nvPr/>
        </p:nvSpPr>
        <p:spPr>
          <a:xfrm>
            <a:off x="821483" y="1014084"/>
            <a:ext cx="10755492" cy="5898635"/>
          </a:xfrm>
          <a:custGeom>
            <a:avLst/>
            <a:gdLst>
              <a:gd name="connsiteX0" fmla="*/ 3362687 w 10755492"/>
              <a:gd name="connsiteY0" fmla="*/ 423 h 5898635"/>
              <a:gd name="connsiteX1" fmla="*/ 4989770 w 10755492"/>
              <a:gd name="connsiteY1" fmla="*/ 333453 h 5898635"/>
              <a:gd name="connsiteX2" fmla="*/ 6698254 w 10755492"/>
              <a:gd name="connsiteY2" fmla="*/ 1404263 h 5898635"/>
              <a:gd name="connsiteX3" fmla="*/ 9369264 w 10755492"/>
              <a:gd name="connsiteY3" fmla="*/ 1765211 h 5898635"/>
              <a:gd name="connsiteX4" fmla="*/ 10632580 w 10755492"/>
              <a:gd name="connsiteY4" fmla="*/ 2872116 h 5898635"/>
              <a:gd name="connsiteX5" fmla="*/ 10656643 w 10755492"/>
              <a:gd name="connsiteY5" fmla="*/ 4171527 h 5898635"/>
              <a:gd name="connsiteX6" fmla="*/ 10187412 w 10755492"/>
              <a:gd name="connsiteY6" fmla="*/ 4893421 h 5898635"/>
              <a:gd name="connsiteX7" fmla="*/ 10403980 w 10755492"/>
              <a:gd name="connsiteY7" fmla="*/ 5759695 h 5898635"/>
              <a:gd name="connsiteX8" fmla="*/ 10464138 w 10755492"/>
              <a:gd name="connsiteY8" fmla="*/ 5892042 h 5898635"/>
              <a:gd name="connsiteX9" fmla="*/ 10160411 w 10755492"/>
              <a:gd name="connsiteY9" fmla="*/ 5889105 h 5898635"/>
              <a:gd name="connsiteX10" fmla="*/ 10140999 w 10755492"/>
              <a:gd name="connsiteY10" fmla="*/ 5887685 h 5898635"/>
              <a:gd name="connsiteX11" fmla="*/ 10142772 w 10755492"/>
              <a:gd name="connsiteY11" fmla="*/ 5887232 h 5898635"/>
              <a:gd name="connsiteX12" fmla="*/ 10066340 w 10755492"/>
              <a:gd name="connsiteY12" fmla="*/ 5770105 h 5898635"/>
              <a:gd name="connsiteX13" fmla="*/ 9865997 w 10755492"/>
              <a:gd name="connsiteY13" fmla="*/ 4968733 h 5898635"/>
              <a:gd name="connsiteX14" fmla="*/ 10300073 w 10755492"/>
              <a:gd name="connsiteY14" fmla="*/ 4300923 h 5898635"/>
              <a:gd name="connsiteX15" fmla="*/ 10277813 w 10755492"/>
              <a:gd name="connsiteY15" fmla="*/ 3098865 h 5898635"/>
              <a:gd name="connsiteX16" fmla="*/ 9109145 w 10755492"/>
              <a:gd name="connsiteY16" fmla="*/ 2074890 h 5898635"/>
              <a:gd name="connsiteX17" fmla="*/ 6638249 w 10755492"/>
              <a:gd name="connsiteY17" fmla="*/ 1740985 h 5898635"/>
              <a:gd name="connsiteX18" fmla="*/ 5057766 w 10755492"/>
              <a:gd name="connsiteY18" fmla="*/ 750401 h 5898635"/>
              <a:gd name="connsiteX19" fmla="*/ 3020946 w 10755492"/>
              <a:gd name="connsiteY19" fmla="*/ 516667 h 5898635"/>
              <a:gd name="connsiteX20" fmla="*/ 817173 w 10755492"/>
              <a:gd name="connsiteY20" fmla="*/ 1919068 h 5898635"/>
              <a:gd name="connsiteX21" fmla="*/ 472138 w 10755492"/>
              <a:gd name="connsiteY21" fmla="*/ 3644243 h 5898635"/>
              <a:gd name="connsiteX22" fmla="*/ 1151078 w 10755492"/>
              <a:gd name="connsiteY22" fmla="*/ 4979863 h 5898635"/>
              <a:gd name="connsiteX23" fmla="*/ 1083122 w 10755492"/>
              <a:gd name="connsiteY23" fmla="*/ 5650673 h 5898635"/>
              <a:gd name="connsiteX24" fmla="*/ 996657 w 10755492"/>
              <a:gd name="connsiteY24" fmla="*/ 5833914 h 5898635"/>
              <a:gd name="connsiteX25" fmla="*/ 598243 w 10755492"/>
              <a:gd name="connsiteY25" fmla="*/ 5831884 h 5898635"/>
              <a:gd name="connsiteX26" fmla="*/ 766685 w 10755492"/>
              <a:gd name="connsiteY26" fmla="*/ 4905453 h 5898635"/>
              <a:gd name="connsiteX27" fmla="*/ 32759 w 10755492"/>
              <a:gd name="connsiteY27" fmla="*/ 3461663 h 5898635"/>
              <a:gd name="connsiteX28" fmla="*/ 405738 w 10755492"/>
              <a:gd name="connsiteY28" fmla="*/ 1596769 h 5898635"/>
              <a:gd name="connsiteX29" fmla="*/ 2787991 w 10755492"/>
              <a:gd name="connsiteY29" fmla="*/ 80790 h 5898635"/>
              <a:gd name="connsiteX30" fmla="*/ 3362687 w 10755492"/>
              <a:gd name="connsiteY30" fmla="*/ 423 h 5898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0755492" h="5898635">
                <a:moveTo>
                  <a:pt x="3362687" y="423"/>
                </a:moveTo>
                <a:cubicBezTo>
                  <a:pt x="3936631" y="-9823"/>
                  <a:pt x="4500988" y="168019"/>
                  <a:pt x="4989770" y="333453"/>
                </a:cubicBezTo>
                <a:cubicBezTo>
                  <a:pt x="5641481" y="554032"/>
                  <a:pt x="5968338" y="1165637"/>
                  <a:pt x="6698254" y="1404263"/>
                </a:cubicBezTo>
                <a:cubicBezTo>
                  <a:pt x="7428170" y="1642889"/>
                  <a:pt x="8713543" y="1520569"/>
                  <a:pt x="9369264" y="1765211"/>
                </a:cubicBezTo>
                <a:cubicBezTo>
                  <a:pt x="10024985" y="2009853"/>
                  <a:pt x="10418017" y="2471063"/>
                  <a:pt x="10632580" y="2872116"/>
                </a:cubicBezTo>
                <a:cubicBezTo>
                  <a:pt x="10847143" y="3273169"/>
                  <a:pt x="10730838" y="3834643"/>
                  <a:pt x="10656643" y="4171527"/>
                </a:cubicBezTo>
                <a:cubicBezTo>
                  <a:pt x="10582448" y="4508411"/>
                  <a:pt x="10229522" y="4628726"/>
                  <a:pt x="10187412" y="4893421"/>
                </a:cubicBezTo>
                <a:cubicBezTo>
                  <a:pt x="10145302" y="5158116"/>
                  <a:pt x="10357859" y="5593258"/>
                  <a:pt x="10403980" y="5759695"/>
                </a:cubicBezTo>
                <a:cubicBezTo>
                  <a:pt x="10450101" y="5926132"/>
                  <a:pt x="10524296" y="5871989"/>
                  <a:pt x="10464138" y="5892042"/>
                </a:cubicBezTo>
                <a:cubicBezTo>
                  <a:pt x="10426539" y="5904575"/>
                  <a:pt x="10271445" y="5896742"/>
                  <a:pt x="10160411" y="5889105"/>
                </a:cubicBezTo>
                <a:lnTo>
                  <a:pt x="10140999" y="5887685"/>
                </a:lnTo>
                <a:lnTo>
                  <a:pt x="10142772" y="5887232"/>
                </a:lnTo>
                <a:cubicBezTo>
                  <a:pt x="10144946" y="5886276"/>
                  <a:pt x="10098339" y="5885580"/>
                  <a:pt x="10066340" y="5770105"/>
                </a:cubicBezTo>
                <a:cubicBezTo>
                  <a:pt x="10023674" y="5616137"/>
                  <a:pt x="9827042" y="5213596"/>
                  <a:pt x="9865997" y="4968733"/>
                </a:cubicBezTo>
                <a:cubicBezTo>
                  <a:pt x="9904952" y="4723869"/>
                  <a:pt x="10231437" y="4612568"/>
                  <a:pt x="10300073" y="4300923"/>
                </a:cubicBezTo>
                <a:cubicBezTo>
                  <a:pt x="10368709" y="3989279"/>
                  <a:pt x="10476300" y="3469871"/>
                  <a:pt x="10277813" y="3098865"/>
                </a:cubicBezTo>
                <a:cubicBezTo>
                  <a:pt x="10079325" y="2727859"/>
                  <a:pt x="9715739" y="2301204"/>
                  <a:pt x="9109145" y="2074890"/>
                </a:cubicBezTo>
                <a:cubicBezTo>
                  <a:pt x="8502551" y="1848577"/>
                  <a:pt x="7313480" y="1961733"/>
                  <a:pt x="6638249" y="1740985"/>
                </a:cubicBezTo>
                <a:cubicBezTo>
                  <a:pt x="5963019" y="1520237"/>
                  <a:pt x="5660651" y="954454"/>
                  <a:pt x="5057766" y="750401"/>
                </a:cubicBezTo>
                <a:cubicBezTo>
                  <a:pt x="4454883" y="546348"/>
                  <a:pt x="3727711" y="321889"/>
                  <a:pt x="3020946" y="516667"/>
                </a:cubicBezTo>
                <a:cubicBezTo>
                  <a:pt x="2314181" y="711446"/>
                  <a:pt x="1241974" y="1397805"/>
                  <a:pt x="817173" y="1919068"/>
                </a:cubicBezTo>
                <a:cubicBezTo>
                  <a:pt x="392372" y="2440331"/>
                  <a:pt x="416487" y="3134111"/>
                  <a:pt x="472138" y="3644243"/>
                </a:cubicBezTo>
                <a:cubicBezTo>
                  <a:pt x="527789" y="4154375"/>
                  <a:pt x="1063892" y="4614422"/>
                  <a:pt x="1151078" y="4979863"/>
                </a:cubicBezTo>
                <a:cubicBezTo>
                  <a:pt x="1216467" y="5253944"/>
                  <a:pt x="1164468" y="5460721"/>
                  <a:pt x="1083122" y="5650673"/>
                </a:cubicBezTo>
                <a:lnTo>
                  <a:pt x="996657" y="5833914"/>
                </a:lnTo>
                <a:lnTo>
                  <a:pt x="598243" y="5831884"/>
                </a:lnTo>
                <a:cubicBezTo>
                  <a:pt x="729587" y="5566187"/>
                  <a:pt x="860932" y="5300490"/>
                  <a:pt x="766685" y="4905453"/>
                </a:cubicBezTo>
                <a:cubicBezTo>
                  <a:pt x="672438" y="4510416"/>
                  <a:pt x="92917" y="4013110"/>
                  <a:pt x="32759" y="3461663"/>
                </a:cubicBezTo>
                <a:cubicBezTo>
                  <a:pt x="-27399" y="2910216"/>
                  <a:pt x="-53467" y="2160248"/>
                  <a:pt x="405738" y="1596769"/>
                </a:cubicBezTo>
                <a:cubicBezTo>
                  <a:pt x="864943" y="1033290"/>
                  <a:pt x="2023986" y="291343"/>
                  <a:pt x="2787991" y="80790"/>
                </a:cubicBezTo>
                <a:cubicBezTo>
                  <a:pt x="2978993" y="28152"/>
                  <a:pt x="3171372" y="3838"/>
                  <a:pt x="3362687" y="423"/>
                </a:cubicBezTo>
                <a:close/>
              </a:path>
            </a:pathLst>
          </a:custGeom>
          <a:solidFill>
            <a:srgbClr val="F49DB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10">
            <a:hlinkClick r:id="rId4" action="ppaction://hlinksldjump"/>
            <a:extLst>
              <a:ext uri="{FF2B5EF4-FFF2-40B4-BE49-F238E27FC236}">
                <a16:creationId xmlns:a16="http://schemas.microsoft.com/office/drawing/2014/main" id="{24FFC747-1A04-4EF4-8CE8-23D8A8630CA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4" t="46635" r="48173" b="10010"/>
          <a:stretch/>
        </p:blipFill>
        <p:spPr>
          <a:xfrm>
            <a:off x="-1536500" y="99684"/>
            <a:ext cx="1711570" cy="1899139"/>
          </a:xfrm>
          <a:prstGeom prst="rect">
            <a:avLst/>
          </a:prstGeom>
        </p:spPr>
      </p:pic>
      <p:pic>
        <p:nvPicPr>
          <p:cNvPr id="28" name="5">
            <a:hlinkClick r:id="rId6" action="ppaction://hlinksldjump"/>
            <a:extLst>
              <a:ext uri="{FF2B5EF4-FFF2-40B4-BE49-F238E27FC236}">
                <a16:creationId xmlns:a16="http://schemas.microsoft.com/office/drawing/2014/main" id="{24FFC747-1A04-4EF4-8CE8-23D8A8630CA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0" t="18932" r="64123" b="59750"/>
          <a:stretch/>
        </p:blipFill>
        <p:spPr>
          <a:xfrm>
            <a:off x="4850475" y="1014084"/>
            <a:ext cx="1312986" cy="1266094"/>
          </a:xfrm>
          <a:prstGeom prst="rect">
            <a:avLst/>
          </a:prstGeom>
        </p:spPr>
      </p:pic>
      <p:pic>
        <p:nvPicPr>
          <p:cNvPr id="29" name="9">
            <a:hlinkClick r:id="rId8" action="ppaction://hlinksldjump"/>
            <a:extLst>
              <a:ext uri="{FF2B5EF4-FFF2-40B4-BE49-F238E27FC236}">
                <a16:creationId xmlns:a16="http://schemas.microsoft.com/office/drawing/2014/main" id="{24FFC747-1A04-4EF4-8CE8-23D8A8630CA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185687" y="717727"/>
            <a:ext cx="1418243" cy="1418243"/>
          </a:xfrm>
          <a:prstGeom prst="rect">
            <a:avLst/>
          </a:prstGeom>
        </p:spPr>
      </p:pic>
      <p:pic>
        <p:nvPicPr>
          <p:cNvPr id="30" name="8">
            <a:hlinkClick r:id="rId11" action="ppaction://hlinksldjump"/>
            <a:extLst>
              <a:ext uri="{FF2B5EF4-FFF2-40B4-BE49-F238E27FC236}">
                <a16:creationId xmlns:a16="http://schemas.microsoft.com/office/drawing/2014/main" id="{24FFC747-1A04-4EF4-8CE8-23D8A8630CA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13" t="14517" r="6275" b="45494"/>
          <a:stretch/>
        </p:blipFill>
        <p:spPr>
          <a:xfrm flipH="1">
            <a:off x="5876126" y="-1755970"/>
            <a:ext cx="1805354" cy="1500553"/>
          </a:xfrm>
          <a:prstGeom prst="rect">
            <a:avLst/>
          </a:prstGeom>
        </p:spPr>
      </p:pic>
      <p:pic>
        <p:nvPicPr>
          <p:cNvPr id="31" name="6">
            <a:hlinkClick r:id="rId12" action="ppaction://hlinksldjump"/>
            <a:extLst>
              <a:ext uri="{FF2B5EF4-FFF2-40B4-BE49-F238E27FC236}">
                <a16:creationId xmlns:a16="http://schemas.microsoft.com/office/drawing/2014/main" id="{24FFC747-1A04-4EF4-8CE8-23D8A8630CA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02" t="31149" r="23013" b="36652"/>
          <a:stretch/>
        </p:blipFill>
        <p:spPr>
          <a:xfrm flipH="1">
            <a:off x="3436264" y="-1005693"/>
            <a:ext cx="1594338" cy="1524001"/>
          </a:xfrm>
          <a:prstGeom prst="rect">
            <a:avLst/>
          </a:prstGeom>
        </p:spPr>
      </p:pic>
      <p:pic>
        <p:nvPicPr>
          <p:cNvPr id="32" name="7">
            <a:hlinkClick r:id="rId14" action="ppaction://hlinksldjump"/>
            <a:extLst>
              <a:ext uri="{FF2B5EF4-FFF2-40B4-BE49-F238E27FC236}">
                <a16:creationId xmlns:a16="http://schemas.microsoft.com/office/drawing/2014/main" id="{24FFC747-1A04-4EF4-8CE8-23D8A8630CA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4" t="60732" r="65208" b="20066"/>
          <a:stretch/>
        </p:blipFill>
        <p:spPr>
          <a:xfrm>
            <a:off x="9355015" y="-1195754"/>
            <a:ext cx="1664678" cy="1336431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1601794" y="3754669"/>
            <a:ext cx="9194869" cy="1955291"/>
            <a:chOff x="1757277" y="3963401"/>
            <a:chExt cx="9194869" cy="1955291"/>
          </a:xfrm>
        </p:grpSpPr>
        <p:sp>
          <p:nvSpPr>
            <p:cNvPr id="4" name="TextBox 3"/>
            <p:cNvSpPr txBox="1"/>
            <p:nvPr/>
          </p:nvSpPr>
          <p:spPr>
            <a:xfrm>
              <a:off x="1828811" y="3963401"/>
              <a:ext cx="912333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0" smtClean="0">
                  <a:solidFill>
                    <a:schemeClr val="bg1"/>
                  </a:solidFill>
                  <a:effectLst>
                    <a:reflection blurRad="6350" stA="50000" endA="300" endPos="50000" dist="60007" dir="5400000" sy="-100000" algn="bl" rotWithShape="0"/>
                  </a:effectLst>
                  <a:latin typeface="VL Binh Yen" pitchFamily="2" charset="0"/>
                </a:rPr>
                <a:t>Cánh hoa rơi</a:t>
              </a:r>
              <a:endParaRPr lang="en-US" sz="12000">
                <a:solidFill>
                  <a:schemeClr val="bg1"/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VL Binh Yen" pitchFamily="2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757277" y="3979700"/>
              <a:ext cx="912333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0" smtClean="0">
                  <a:solidFill>
                    <a:srgbClr val="FF0066"/>
                  </a:solidFill>
                  <a:effectLst>
                    <a:reflection blurRad="6350" stA="50000" endA="300" endPos="50000" dist="60007" dir="5400000" sy="-100000" algn="bl" rotWithShape="0"/>
                  </a:effectLst>
                  <a:latin typeface="VL Binh Yen" pitchFamily="2" charset="0"/>
                </a:rPr>
                <a:t>Cánh hoa rơi</a:t>
              </a:r>
              <a:endParaRPr lang="en-US" sz="12000">
                <a:solidFill>
                  <a:srgbClr val="FF0066"/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VL Binh Yen" pitchFamily="2" charset="0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-4992467" y="2452740"/>
            <a:ext cx="4825926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500" b="1">
                <a:latin typeface="UTM Avo" panose="02040603050506020204" pitchFamily="18" charset="0"/>
              </a:rPr>
              <a:t>Bấm vào </a:t>
            </a:r>
            <a:r>
              <a:rPr lang="en-US" altLang="zh-CN" sz="4500" b="1" smtClean="0">
                <a:latin typeface="UTM Avo" panose="02040603050506020204" pitchFamily="18" charset="0"/>
              </a:rPr>
              <a:t>bông </a:t>
            </a:r>
            <a:r>
              <a:rPr lang="en-US" altLang="zh-CN" sz="4500" b="1">
                <a:latin typeface="UTM Avo" panose="02040603050506020204" pitchFamily="18" charset="0"/>
              </a:rPr>
              <a:t>hoa để đến slide luyện đọc</a:t>
            </a:r>
            <a:endParaRPr lang="zh-CN" altLang="en-US" sz="4500" b="1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27756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7.40741E-7 L -6.25E-7 0.00023 C -0.00039 0.00741 -0.00156 0.01458 -0.00117 0.02245 C 0.00078 0.0588 0.01823 0.08657 0.03255 0.1088 L 0.05247 0.13981 C 0.05391 0.14213 0.05469 0.14537 0.05625 0.14653 C 0.07188 0.1588 0.08776 0.16991 0.10378 0.17986 C 0.11641 0.18773 0.12917 0.19352 0.1418 0.2 C 0.14622 0.20162 0.15013 0.20231 0.15378 0.2044 C 0.16966 0.21273 0.18542 0.22268 0.2013 0.23102 C 0.21953 0.24051 0.23802 0.24838 0.25638 0.25764 C 0.27435 0.2669 0.29024 0.27755 0.31003 0.28657 C 0.31419 0.28866 0.31849 0.28889 0.32253 0.29097 C 0.35104 0.30532 0.37852 0.32593 0.40755 0.33542 C 0.44479 0.34768 0.47044 0.35787 0.50755 0.36435 C 0.53047 0.36829 0.55339 0.37037 0.57643 0.37315 C 0.56641 0.37778 0.55638 0.38264 0.54635 0.38657 C 0.54349 0.38773 0.5405 0.38796 0.53763 0.38889 C 0.48607 0.40463 0.51979 0.3963 0.47005 0.40648 C 0.46016 0.4118 0.45026 0.41805 0.4401 0.42222 C 0.42852 0.42685 0.4168 0.42963 0.40417 0.43333 C 0.40221 0.43403 0.39922 0.43426 0.39635 0.43542 C 0.38464 0.44074 0.37305 0.44768 0.36133 0.45324 C 0.353 0.45718 0.34466 0.46042 0.33633 0.46435 C 0.33333 0.46574 0.3306 0.46805 0.3276 0.46875 C 0.31471 0.47245 0.30169 0.47477 0.2888 0.47778 C 0.27539 0.48079 0.26706 0.48403 0.2513 0.48889 C 0.19922 0.48727 0.14714 0.48819 0.09505 0.48426 C 0.07591 0.48287 0.05026 0.4625 0.03372 0.45324 C 0.02591 0.44884 0.01797 0.44606 0.01003 0.44213 C 0.00755 0.44097 0.00508 0.43889 0.00247 0.43773 C -0.00365 0.43449 -0.01003 0.43194 -0.01628 0.4287 C -0.01745 0.42824 -0.01875 0.42708 -0.02005 0.42662 C -0.02331 0.425 -0.02669 0.42407 -0.02995 0.42222 C -0.0737 0.39699 -0.0526 0.40393 -0.0737 0.39768 C -0.07435 0.39699 -0.07982 0.38981 -0.08125 0.39097 C -0.08242 0.39213 -0.08203 0.39537 -0.08242 0.39768 C -0.06979 0.47708 -0.0819 0.42083 -0.06888 0.45995 C -0.06497 0.47106 -0.0612 0.49074 -0.05625 0.5 C -0.01458 0.57708 -0.04466 0.51713 -0.02995 0.53773 C -0.02331 0.54722 -0.01719 0.5581 -0.01003 0.56667 C -0.00872 0.56805 -0.00755 0.56991 -0.00625 0.57106 C -0.0026 0.5743 0.00117 0.57685 0.00508 0.57986 C 0.01133 0.58495 0.01693 0.59167 0.02331 0.59537 C 0.025 0.5963 0.0263 0.59676 0.02747 0.59768 C 0.03255 0.60185 0.03763 0.60625 0.04232 0.61111 C 0.04388 0.61227 0.04492 0.61435 0.04622 0.61551 C 0.04987 0.61829 0.05391 0.61968 0.05755 0.62222 C 0.05925 0.62338 0.06081 0.62546 0.0625 0.62662 C 0.06706 0.62986 0.07175 0.63218 0.0763 0.63542 C 0.078 0.6368 0.07956 0.63866 0.08125 0.63981 C 0.08477 0.64305 0.08971 0.6456 0.09375 0.64884 C 0.09544 0.65023 0.09701 0.65231 0.09883 0.65324 C 0.1155 0.66319 0.11576 0.66204 0.13255 0.66667 C 0.1388 0.67106 0.14479 0.67662 0.1513 0.67986 C 0.15807 0.68333 0.17344 0.68542 0.18125 0.68657 C 0.1957 0.69305 0.17982 0.68634 0.2125 0.69329 C 0.25091 0.70139 0.20508 0.69491 0.24753 0.7 C 0.25208 0.70139 0.25755 0.70393 0.26263 0.7044 C 0.28294 0.70625 0.32383 0.70671 0.32383 0.70694 L 0.32383 0.70671 " pathEditMode="relative" rAng="0" ptsTypes="AAAAAAAAAAAAAAAAAAAAAAAAAAAAAAAAAAAAAAAAAAAAAAAAAAAAAAAAAAAAA">
                                      <p:cBhvr>
                                        <p:cTn id="6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01" y="35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6 L -2.5E-6 0.00023 C -0.00013 0.0074 -0.00039 0.01458 -0.00039 0.02222 C 0.00026 0.05879 0.00547 0.08657 0.00977 0.10879 L 0.01563 0.13981 C 0.01615 0.14213 0.01628 0.14537 0.0168 0.14652 C 0.02149 0.15879 0.02617 0.1699 0.03099 0.17986 C 0.03477 0.18819 0.03854 0.19351 0.04245 0.2 C 0.04362 0.20162 0.04479 0.20231 0.04584 0.20463 C 0.05052 0.21273 0.05534 0.22314 0.06003 0.23101 C 0.0655 0.24051 0.07097 0.24861 0.07643 0.25764 C 0.08177 0.26689 0.08698 0.27754 0.09245 0.28657 C 0.09362 0.28865 0.09492 0.28889 0.0961 0.29097 C 0.10469 0.30532 0.11289 0.32592 0.12149 0.33541 C 0.13255 0.34791 0.14024 0.35787 0.1513 0.36435 C 0.15808 0.36828 0.16498 0.3706 0.17188 0.37314 C 0.16888 0.37777 0.16589 0.38264 0.16289 0.38657 C 0.16198 0.38773 0.16107 0.38796 0.16029 0.38889 C 0.14492 0.40463 0.15495 0.39629 0.14011 0.40648 C 0.13711 0.4118 0.13425 0.41805 0.13112 0.42222 C 0.12774 0.42685 0.12422 0.42963 0.12071 0.43333 C 0.11992 0.43402 0.11901 0.43426 0.1181 0.43541 C 0.11472 0.44074 0.1112 0.44768 0.10768 0.45324 C 0.10521 0.45717 0.10274 0.46041 0.10026 0.46435 C 0.09935 0.46574 0.09857 0.46805 0.09766 0.46875 C 0.09375 0.47245 0.08998 0.47476 0.08607 0.47777 C 0.08203 0.48078 0.07956 0.48402 0.07487 0.48889 C 0.05938 0.48726 0.04388 0.48819 0.02839 0.48426 C 0.02266 0.48287 0.01498 0.4625 0.01003 0.45324 C 0.00768 0.44884 0.00534 0.44606 0.003 0.44213 C 0.00222 0.44097 0.00157 0.43889 0.00078 0.43773 C -0.00104 0.43449 -0.00299 0.43194 -0.00482 0.4287 C -0.00521 0.42824 -0.0056 0.42708 -0.00599 0.42662 C -0.0069 0.425 -0.00794 0.42407 -0.00885 0.42222 C -0.022 0.39699 -0.01562 0.40393 -0.022 0.39768 C -0.02213 0.39699 -0.02383 0.38981 -0.02422 0.39097 C -0.02448 0.39213 -0.02448 0.39537 -0.02448 0.39768 C -0.02083 0.47708 -0.02435 0.42083 -0.02044 0.45995 C -0.0194 0.47106 -0.01823 0.49074 -0.01679 0.5 C -0.00429 0.57708 -0.01328 0.51713 -0.00885 0.53773 C -0.0069 0.54722 -0.00508 0.5581 -0.00299 0.56666 C -0.0026 0.56805 -0.00221 0.5699 -0.00182 0.57106 C -0.00078 0.5743 0.00039 0.57685 0.00157 0.57986 C 0.00339 0.58495 0.00508 0.59166 0.00703 0.59537 C 0.00742 0.59629 0.00782 0.59676 0.00821 0.59768 C 0.00977 0.60185 0.0112 0.60625 0.01263 0.61111 C 0.01315 0.61226 0.01341 0.61435 0.0138 0.61551 C 0.01485 0.61828 0.01615 0.61967 0.01719 0.62222 C 0.01771 0.62338 0.0181 0.62546 0.01862 0.62662 C 0.02005 0.62986 0.02136 0.63217 0.02279 0.63541 C 0.02331 0.6368 0.0237 0.63865 0.02422 0.63981 C 0.02539 0.64305 0.0267 0.6456 0.028 0.64884 C 0.02852 0.65023 0.02891 0.65231 0.02943 0.65324 C 0.03438 0.66319 0.03451 0.66203 0.03959 0.66666 C 0.04141 0.67106 0.04323 0.67662 0.04505 0.67986 C 0.04714 0.68333 0.05183 0.68541 0.05404 0.68657 C 0.05834 0.69305 0.05365 0.68634 0.06341 0.69328 C 0.07474 0.70139 0.0612 0.6949 0.07383 0.7 C 0.07513 0.70139 0.07683 0.70393 0.07826 0.70439 C 0.08438 0.70625 0.09649 0.70671 0.09649 0.70694 L 0.09649 0.70671 " pathEditMode="relative" rAng="0" ptsTypes="AAAAAAAAAAAAAAAAAAAAAAAAAAAAAAAAAAAAAAAAAAAAAAAAAAAAAAAAAAAAA">
                                      <p:cBhvr>
                                        <p:cTn id="8" dur="2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0" y="3534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7037E-7 L -2.08333E-6 0.00023 C -0.0013 0.00579 -0.00247 0.01181 -0.00377 0.01759 C -0.00586 0.02639 -0.00885 0.03357 -0.01133 0.04213 C -0.01315 0.04861 -0.01406 0.05602 -0.01627 0.06204 C -0.022 0.07685 -0.0289 0.09005 -0.03502 0.1044 C -0.06341 0.16921 -0.02526 0.08148 -0.04752 0.13773 C -0.06159 0.17315 -0.0526 0.14722 -0.06627 0.17546 C -0.06901 0.18102 -0.07083 0.18796 -0.07383 0.19329 C -0.07812 0.20093 -0.10065 0.22338 -0.1013 0.22431 C -0.11185 0.23773 -0.12995 0.26134 -0.1388 0.26644 C -0.1401 0.26736 -0.1414 0.26759 -0.14258 0.26875 C -0.14596 0.27199 -0.14909 0.27639 -0.1526 0.27986 C -0.15377 0.28102 -0.15508 0.28125 -0.15625 0.28218 C -0.18659 0.30463 -0.15625 0.28403 -0.17252 0.29306 C -0.1789 0.29676 -0.18502 0.30069 -0.19127 0.30417 C -0.19544 0.30671 -0.19961 0.30857 -0.20377 0.31088 C -0.20924 0.31389 -0.21471 0.31667 -0.22005 0.31991 C -0.22135 0.3206 -0.22252 0.32153 -0.22383 0.32199 C -0.22708 0.32361 -0.23047 0.325 -0.23385 0.32639 C -0.23502 0.32708 -0.2362 0.32824 -0.2375 0.3287 C -0.24127 0.32986 -0.24505 0.33009 -0.24883 0.33102 C -0.26523 0.34074 -0.25612 0.33657 -0.2763 0.34213 C -0.28177 0.34537 -0.2845 0.34722 -0.29127 0.34861 C -0.29713 0.35 -0.30299 0.35046 -0.30885 0.35093 C -0.31966 0.35185 -0.33047 0.35232 -0.34127 0.35324 C -0.35885 0.35949 -0.35677 0.35972 -0.38008 0.35972 L -0.6388 0.35764 C -0.65234 0.35162 -0.63125 0.36042 -0.65755 0.35324 C -0.66406 0.35139 -0.68359 0.34306 -0.69375 0.34213 C -0.70416 0.34097 -0.71458 0.34051 -0.725 0.33982 C -0.73086 0.3412 -0.73724 0.33958 -0.74258 0.34421 C -0.74427 0.34583 -0.74114 0.35046 -0.7401 0.35324 C -0.73867 0.35648 -0.73659 0.35903 -0.73502 0.36204 C -0.73281 0.36644 -0.73112 0.3713 -0.72877 0.37546 C -0.72565 0.38102 -0.72226 0.38588 -0.71875 0.39097 C -0.71562 0.3956 -0.71211 0.4 -0.70885 0.40417 C -0.70755 0.40579 -0.70638 0.40741 -0.70508 0.4088 C -0.70182 0.41181 -0.69831 0.41435 -0.69505 0.41759 C -0.67864 0.4338 -0.68789 0.42778 -0.67877 0.4331 C -0.65143 0.46806 -0.67135 0.44514 -0.6388 0.47546 C -0.6375 0.47662 -0.63646 0.4787 -0.63502 0.47986 C -0.63177 0.48241 -0.62812 0.48333 -0.625 0.48657 C -0.60729 0.50417 -0.62226 0.49722 -0.60885 0.50185 C -0.58203 0.52593 -0.61041 0.50278 -0.58385 0.51759 C -0.58242 0.51829 -0.58138 0.52083 -0.58008 0.52176 C -0.57721 0.52454 -0.57422 0.52662 -0.57135 0.5287 C -0.57005 0.52963 -0.56875 0.52986 -0.56758 0.53102 C -0.56419 0.53357 -0.56094 0.53704 -0.55755 0.53982 C -0.5539 0.54259 -0.54401 0.54583 -0.54258 0.54653 C -0.54127 0.54699 -0.5401 0.54815 -0.5388 0.54861 C -0.53424 0.55093 -0.52969 0.55347 -0.525 0.55532 C -0.51927 0.55787 -0.51328 0.55949 -0.50755 0.56204 C -0.50521 0.56296 -0.4789 0.57755 -0.47877 0.57755 C -0.4776 0.57824 -0.4763 0.5794 -0.475 0.57963 C -0.47174 0.58056 -0.46836 0.58125 -0.4651 0.58194 C -0.4638 0.58241 -0.4625 0.58333 -0.46133 0.58426 C -0.45625 0.5875 -0.45508 0.58912 -0.45 0.59097 C -0.44088 0.59352 -0.43476 0.59352 -0.425 0.59537 C -0.42213 0.59583 -0.41927 0.59676 -0.41627 0.59745 L -0.4013 0.60208 C -0.37396 0.60903 -0.37487 0.60903 -0.35625 0.61319 C -0.30508 0.64352 -0.3539 0.61528 -0.2026 0.61528 L -0.2026 0.61551 " pathEditMode="relative" rAng="0" ptsTypes="AAAAAAAAAAAAAAAAAAAAAAAAAAAAAAAAAAAAAAAAAAAAAAAAAAAAAAAAAAAAAAAA">
                                      <p:cBhvr>
                                        <p:cTn id="10" dur="2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161" y="3134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22222E-6 L 4.16667E-7 0.00047 C -0.00039 0.00486 -0.00065 0.00972 -0.00091 0.01459 C -0.00143 0.02176 -0.00221 0.02732 -0.00273 0.03472 C -0.00326 0.04005 -0.00339 0.0463 -0.00391 0.05116 C -0.00534 0.06343 -0.0069 0.07431 -0.00846 0.08611 C -0.01523 0.13912 -0.00612 0.0669 -0.01146 0.11366 C -0.01471 0.14283 -0.01263 0.12153 -0.01589 0.14468 C -0.01654 0.14908 -0.01693 0.15509 -0.01771 0.1588 C -0.01875 0.16574 -0.02409 0.18426 -0.02422 0.18519 C -0.02669 0.19607 -0.03112 0.21574 -0.0332 0.21922 C -0.03346 0.22014 -0.03372 0.22084 -0.03411 0.22176 C -0.0349 0.22431 -0.03568 0.22801 -0.03646 0.23102 C -0.03672 0.23172 -0.03711 0.23195 -0.03737 0.23264 C -0.04453 0.25116 -0.03737 0.23449 -0.04115 0.24167 C -0.04271 0.24491 -0.04414 0.24815 -0.0457 0.2507 C -0.04661 0.25301 -0.04766 0.25463 -0.0487 0.25625 C -0.05 0.2588 -0.0513 0.26134 -0.0526 0.26389 C -0.05286 0.26435 -0.05313 0.26528 -0.05339 0.26528 C -0.05417 0.26713 -0.05508 0.26783 -0.05586 0.26922 C -0.05612 0.26968 -0.05638 0.27084 -0.05664 0.27107 C -0.05755 0.27222 -0.05846 0.27246 -0.05938 0.27315 C -0.06328 0.28125 -0.0612 0.27755 -0.06602 0.28218 C -0.06732 0.28496 -0.06797 0.28634 -0.06953 0.28727 C -0.07096 0.28889 -0.07227 0.28912 -0.0737 0.28959 C -0.0763 0.29028 -0.07891 0.29051 -0.08151 0.29121 C -0.08568 0.2963 -0.08516 0.2963 -0.09076 0.2963 L -0.15234 0.29514 C -0.1556 0.29005 -0.15065 0.29722 -0.1569 0.29121 C -0.15846 0.28982 -0.16315 0.28264 -0.1655 0.28218 C -0.16797 0.28125 -0.17044 0.28102 -0.17292 0.28033 C -0.17435 0.28125 -0.17591 0.28033 -0.17721 0.2838 C -0.1776 0.28496 -0.17682 0.28912 -0.17656 0.29121 C -0.17617 0.29422 -0.17578 0.29607 -0.17539 0.29815 C -0.17487 0.30209 -0.17448 0.30602 -0.17383 0.30972 C -0.17318 0.31435 -0.17227 0.31783 -0.17148 0.32269 C -0.1707 0.32639 -0.16992 0.33009 -0.16914 0.33334 C -0.16875 0.33496 -0.16849 0.33565 -0.16823 0.33727 C -0.16745 0.33935 -0.16654 0.3419 -0.16589 0.34468 C -0.16185 0.35787 -0.16406 0.35301 -0.16198 0.35695 C -0.15547 0.38611 -0.16016 0.36736 -0.15234 0.39213 C -0.15208 0.39306 -0.15182 0.39491 -0.15156 0.3956 C -0.15078 0.39746 -0.14987 0.39838 -0.14909 0.40139 C -0.14492 0.41597 -0.14844 0.41019 -0.14531 0.41412 C -0.13893 0.4338 -0.14557 0.41505 -0.13932 0.42709 C -0.13893 0.42755 -0.13867 0.42963 -0.13841 0.43033 C -0.13776 0.43264 -0.13698 0.43449 -0.13633 0.43588 C -0.13607 0.43681 -0.13568 0.43681 -0.13542 0.43773 C -0.13464 0.44028 -0.13385 0.44306 -0.13307 0.44537 C -0.13216 0.44769 -0.12982 0.45047 -0.12943 0.45093 C -0.12917 0.45116 -0.12891 0.45209 -0.12852 0.45255 C -0.12747 0.45463 -0.12643 0.45648 -0.12526 0.45834 C -0.12396 0.46019 -0.12253 0.46158 -0.12109 0.46366 C -0.12057 0.46459 -0.11432 0.47662 -0.11419 0.47662 C -0.11393 0.47709 -0.11367 0.47801 -0.11328 0.47824 C -0.11263 0.47871 -0.11172 0.47917 -0.11094 0.47986 C -0.11068 0.48009 -0.11042 0.48102 -0.11003 0.48195 C -0.10885 0.48449 -0.10859 0.48588 -0.10742 0.48727 C -0.10521 0.48935 -0.10378 0.48935 -0.10143 0.49097 C -0.10078 0.49144 -0.1 0.49213 -0.09935 0.49259 L -0.0957 0.49653 C -0.08919 0.50209 -0.08945 0.50209 -0.08503 0.50579 C -0.07279 0.53079 -0.08451 0.50741 -0.04844 0.50741 L -0.04844 0.50764 " pathEditMode="relative" rAng="0" ptsTypes="AAAAAAAAAAAAAAAAAAAAAAAAAAAAAAAAAAAAAAAAAAAAAAAAAAAAAAAAAAAAAAAA">
                                      <p:cBhvr>
                                        <p:cTn id="12" dur="2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67" y="2585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85185E-6 L 4.375E-6 0.00046 C -0.00066 0.00417 -0.00157 0.0088 -0.00222 0.01273 C -0.00365 0.01898 -0.00612 0.02454 -0.00756 0.03056 C -0.00899 0.03496 -0.00899 0.04074 -0.01081 0.04514 C -0.01446 0.05625 -0.01888 0.06482 -0.02331 0.07523 C -0.04232 0.12176 -0.01693 0.0588 -0.03125 0.09908 C -0.04011 0.12477 -0.03451 0.10625 -0.04349 0.12616 C -0.04532 0.12986 -0.04649 0.13496 -0.04883 0.13889 C -0.05144 0.14398 -0.06641 0.16111 -0.06641 0.16134 C -0.07331 0.1706 -0.08542 0.18796 -0.09154 0.19144 C -0.09219 0.1919 -0.09297 0.19259 -0.09375 0.19283 C -0.09571 0.19514 -0.09844 0.19861 -0.10013 0.20093 C -0.10092 0.20209 -0.10196 0.20209 -0.103 0.20255 C -0.12279 0.21852 -0.103 0.20371 -0.11316 0.21042 C -0.11732 0.21273 -0.12175 0.21621 -0.12579 0.21852 C -0.12813 0.22014 -0.13099 0.2213 -0.13412 0.22315 C -0.13789 0.22546 -0.14102 0.22801 -0.14493 0.22986 C -0.14571 0.23033 -0.14636 0.23079 -0.14714 0.23079 C -0.14935 0.23264 -0.15183 0.23287 -0.15404 0.23472 C -0.15469 0.23496 -0.15547 0.23565 -0.15612 0.23565 C -0.15873 0.23727 -0.16107 0.23727 -0.16394 0.23727 C -0.17448 0.24445 -0.16836 0.24144 -0.18204 0.24607 C -0.18529 0.24838 -0.18724 0.24908 -0.19115 0.25 C -0.19532 0.25093 -0.19909 0.25139 -0.20287 0.25185 C -0.21029 0.25324 -0.21719 0.25324 -0.22435 0.25324 C -0.2362 0.25787 -0.23477 0.2581 -0.25 0.2581 L -0.41993 0.25671 C -0.42839 0.25232 -0.41485 0.25857 -0.43178 0.25324 C -0.4362 0.25185 -0.44961 0.24607 -0.45599 0.24607 C -0.46303 0.24445 -0.46941 0.24445 -0.47631 0.24375 C -0.48021 0.24491 -0.48438 0.24375 -0.48803 0.24699 C -0.48907 0.24838 -0.48685 0.25139 -0.4862 0.25324 C -0.48503 0.25579 -0.48399 0.25787 -0.48295 0.25949 C -0.48151 0.26296 -0.4806 0.26621 -0.47878 0.26968 C -0.47696 0.27338 -0.47435 0.27685 -0.47214 0.28056 C -0.47006 0.2838 -0.46836 0.28704 -0.46615 0.29005 C -0.46498 0.29121 -0.46446 0.2919 -0.46368 0.29329 C -0.46107 0.2956 -0.45886 0.29792 -0.45717 0.30023 C -0.44571 0.31088 -0.45183 0.30718 -0.44623 0.31042 C -0.42839 0.33565 -0.44063 0.31921 -0.41993 0.34121 C -0.41888 0.34236 -0.41771 0.34352 -0.41771 0.34468 C -0.41524 0.34607 -0.4129 0.34699 -0.41107 0.34954 C -0.39948 0.36158 -0.40886 0.35671 -0.39987 0.35996 C -0.38295 0.37755 -0.40131 0.36088 -0.38373 0.3713 C -0.38295 0.37176 -0.38191 0.37361 -0.38112 0.37431 C -0.3793 0.37639 -0.37761 0.37778 -0.3754 0.37917 C -0.37474 0.38009 -0.37396 0.38009 -0.37292 0.38102 C -0.37097 0.38287 -0.36849 0.38496 -0.36628 0.38727 C -0.3642 0.38959 -0.35782 0.3919 -0.35638 0.39213 C -0.3556 0.39236 -0.35495 0.39329 -0.35404 0.39329 C -0.35144 0.39537 -0.34805 0.39676 -0.34532 0.39838 C -0.34128 0.40023 -0.33737 0.40139 -0.33373 0.40324 C -0.3323 0.40394 -0.31524 0.41435 -0.31472 0.41435 C -0.31407 0.41505 -0.31303 0.41574 -0.31185 0.41574 C -0.31042 0.41621 -0.30795 0.41667 -0.30547 0.41783 C -0.30508 0.41783 -0.30417 0.41852 -0.30287 0.41945 C -0.29987 0.42176 -0.29909 0.42269 -0.29623 0.42431 C -0.28998 0.42593 -0.28594 0.42593 -0.2793 0.42732 C -0.27787 0.42755 -0.27526 0.42824 -0.27344 0.42894 L -0.26342 0.43195 C -0.24558 0.43704 -0.24662 0.43704 -0.23425 0.43959 C -0.20053 0.46181 -0.23282 0.44144 -0.1336 0.44144 L -0.1336 0.44167 " pathEditMode="relative" rAng="0" ptsTypes="AAAAAAAAAAAAAAAAAAAAAAAAAAAAAAAAAAAAAAAAAAAAAAAAAAAAAAAAAAAAAAAA">
                                      <p:cBhvr>
                                        <p:cTn id="14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14" y="2247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85185E-6 L 3.125E-6 0.00023 C -0.00065 0.01157 0.00013 0.02338 -0.00196 0.03426 C -0.00326 0.03981 -0.00716 0.04329 -0.00977 0.04745 C -0.01472 0.05625 -0.0194 0.06504 -0.025 0.07199 C -0.04219 0.09259 -0.04935 0.09259 -0.06732 0.10949 C -0.07149 0.11319 -0.07487 0.11898 -0.07891 0.12315 C -0.08581 0.13055 -0.0931 0.13657 -0.1 0.14375 C -0.10873 0.15254 -0.1125 0.15972 -0.12123 0.16713 C -0.12813 0.17361 -0.13529 0.1794 -0.14232 0.18472 C -0.15039 0.19051 -0.16237 0.19236 -0.16927 0.19467 C -0.17123 0.19583 -0.17305 0.19768 -0.175 0.19791 C -0.18594 0.20324 -0.19688 0.20741 -0.20782 0.21157 C -0.20977 0.21273 -0.21146 0.21481 -0.21354 0.21551 C -0.25391 0.21991 -0.33464 0.22592 -0.33464 0.22616 C -0.4487 0.25278 -0.29258 0.21782 -0.59818 0.23588 C -0.60039 0.23588 -0.59571 0.24329 -0.59427 0.24629 C -0.59258 0.25 -0.59063 0.25347 -0.58854 0.25671 C -0.57305 0.28055 -0.58464 0.26157 -0.57318 0.27708 C -0.56055 0.29375 -0.5681 0.28819 -0.55782 0.29421 C -0.55039 0.30717 -0.55782 0.29444 -0.54818 0.30717 C -0.54479 0.31134 -0.5418 0.31713 -0.53854 0.32129 C -0.53099 0.33032 -0.52175 0.34097 -0.51354 0.34861 C -0.49284 0.36805 -0.49623 0.36412 -0.48086 0.37616 C -0.47748 0.38727 -0.47474 0.40208 -0.46732 0.41018 C -0.46328 0.41435 -0.45834 0.41412 -0.45391 0.4169 C -0.44805 0.42106 -0.44245 0.42662 -0.43659 0.43079 C -0.42318 0.44028 -0.40938 0.44768 -0.39623 0.45717 C -0.37487 0.475 -0.37787 0.47361 -0.35196 0.48889 C -0.34375 0.49375 -0.33555 0.4993 -0.32696 0.50231 C -0.30482 0.51111 -0.28998 0.50926 -0.26732 0.51296 C -0.25638 0.51458 -0.24545 0.51643 -0.23464 0.51967 C -0.2224 0.52338 -0.21042 0.53032 -0.19818 0.53333 C -0.15573 0.54398 -0.1211 0.54028 -0.07696 0.54028 L -0.07696 0.54028 " pathEditMode="relative" rAng="0" ptsTypes="AAAAAAAAAAAAAAAAAAAAAAAAAAAAAAAAAAA">
                                      <p:cBhvr>
                                        <p:cTn id="16" dur="2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48" y="27037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74E8ED3-43D1-4C0A-96A4-A40FF3F6C8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2AACA59E-5DA5-453F-8890-40F27BC92B3C}"/>
              </a:ext>
            </a:extLst>
          </p:cNvPr>
          <p:cNvGrpSpPr/>
          <p:nvPr/>
        </p:nvGrpSpPr>
        <p:grpSpPr>
          <a:xfrm rot="10800000">
            <a:off x="626072" y="-886906"/>
            <a:ext cx="10939856" cy="6998947"/>
            <a:chOff x="821483" y="1014084"/>
            <a:chExt cx="10939856" cy="6146566"/>
          </a:xfrm>
        </p:grpSpPr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EC54161C-34F8-4097-9C8B-5F6010466710}"/>
                </a:ext>
              </a:extLst>
            </p:cNvPr>
            <p:cNvSpPr/>
            <p:nvPr/>
          </p:nvSpPr>
          <p:spPr>
            <a:xfrm>
              <a:off x="1019620" y="1239115"/>
              <a:ext cx="10741719" cy="5921535"/>
            </a:xfrm>
            <a:custGeom>
              <a:avLst/>
              <a:gdLst>
                <a:gd name="connsiteX0" fmla="*/ 628706 w 10741719"/>
                <a:gd name="connsiteY0" fmla="*/ 5679043 h 5921535"/>
                <a:gd name="connsiteX1" fmla="*/ 797148 w 10741719"/>
                <a:gd name="connsiteY1" fmla="*/ 4728548 h 5921535"/>
                <a:gd name="connsiteX2" fmla="*/ 207601 w 10741719"/>
                <a:gd name="connsiteY2" fmla="*/ 3657738 h 5921535"/>
                <a:gd name="connsiteX3" fmla="*/ 99317 w 10741719"/>
                <a:gd name="connsiteY3" fmla="*/ 1973317 h 5921535"/>
                <a:gd name="connsiteX4" fmla="*/ 1254348 w 10741719"/>
                <a:gd name="connsiteY4" fmla="*/ 661874 h 5921535"/>
                <a:gd name="connsiteX5" fmla="*/ 3552380 w 10741719"/>
                <a:gd name="connsiteY5" fmla="*/ 138 h 5921535"/>
                <a:gd name="connsiteX6" fmla="*/ 5477433 w 10741719"/>
                <a:gd name="connsiteY6" fmla="*/ 710001 h 5921535"/>
                <a:gd name="connsiteX7" fmla="*/ 6536212 w 10741719"/>
                <a:gd name="connsiteY7" fmla="*/ 1419864 h 5921535"/>
                <a:gd name="connsiteX8" fmla="*/ 8557517 w 10741719"/>
                <a:gd name="connsiteY8" fmla="*/ 1612369 h 5921535"/>
                <a:gd name="connsiteX9" fmla="*/ 9929117 w 10741719"/>
                <a:gd name="connsiteY9" fmla="*/ 2250043 h 5921535"/>
                <a:gd name="connsiteX10" fmla="*/ 10398348 w 10741719"/>
                <a:gd name="connsiteY10" fmla="*/ 3669769 h 5921535"/>
                <a:gd name="connsiteX11" fmla="*/ 9905054 w 10741719"/>
                <a:gd name="connsiteY11" fmla="*/ 4608232 h 5921535"/>
                <a:gd name="connsiteX12" fmla="*/ 10061464 w 10741719"/>
                <a:gd name="connsiteY12" fmla="*/ 5751232 h 5921535"/>
                <a:gd name="connsiteX13" fmla="*/ 10025369 w 10741719"/>
                <a:gd name="connsiteY13" fmla="*/ 5907643 h 5921535"/>
                <a:gd name="connsiteX14" fmla="*/ 628706 w 10741719"/>
                <a:gd name="connsiteY14" fmla="*/ 5679043 h 592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741719" h="5921535">
                  <a:moveTo>
                    <a:pt x="628706" y="5679043"/>
                  </a:moveTo>
                  <a:cubicBezTo>
                    <a:pt x="-909331" y="5482527"/>
                    <a:pt x="867332" y="5065432"/>
                    <a:pt x="797148" y="4728548"/>
                  </a:cubicBezTo>
                  <a:cubicBezTo>
                    <a:pt x="726964" y="4391664"/>
                    <a:pt x="323906" y="4116943"/>
                    <a:pt x="207601" y="3657738"/>
                  </a:cubicBezTo>
                  <a:cubicBezTo>
                    <a:pt x="91296" y="3198533"/>
                    <a:pt x="-75141" y="2472627"/>
                    <a:pt x="99317" y="1973317"/>
                  </a:cubicBezTo>
                  <a:cubicBezTo>
                    <a:pt x="273775" y="1474007"/>
                    <a:pt x="678838" y="990737"/>
                    <a:pt x="1254348" y="661874"/>
                  </a:cubicBezTo>
                  <a:cubicBezTo>
                    <a:pt x="1829858" y="333011"/>
                    <a:pt x="2848533" y="-7883"/>
                    <a:pt x="3552380" y="138"/>
                  </a:cubicBezTo>
                  <a:cubicBezTo>
                    <a:pt x="4256227" y="8159"/>
                    <a:pt x="4980128" y="473380"/>
                    <a:pt x="5477433" y="710001"/>
                  </a:cubicBezTo>
                  <a:cubicBezTo>
                    <a:pt x="5974738" y="946622"/>
                    <a:pt x="6022865" y="1269469"/>
                    <a:pt x="6536212" y="1419864"/>
                  </a:cubicBezTo>
                  <a:cubicBezTo>
                    <a:pt x="7049559" y="1570259"/>
                    <a:pt x="7992033" y="1474006"/>
                    <a:pt x="8557517" y="1612369"/>
                  </a:cubicBezTo>
                  <a:cubicBezTo>
                    <a:pt x="9123001" y="1750732"/>
                    <a:pt x="9622312" y="1907143"/>
                    <a:pt x="9929117" y="2250043"/>
                  </a:cubicBezTo>
                  <a:cubicBezTo>
                    <a:pt x="10235922" y="2592943"/>
                    <a:pt x="10402359" y="3276737"/>
                    <a:pt x="10398348" y="3669769"/>
                  </a:cubicBezTo>
                  <a:cubicBezTo>
                    <a:pt x="10394338" y="4062800"/>
                    <a:pt x="9961201" y="4261321"/>
                    <a:pt x="9905054" y="4608232"/>
                  </a:cubicBezTo>
                  <a:cubicBezTo>
                    <a:pt x="9848907" y="4955143"/>
                    <a:pt x="10041412" y="5534663"/>
                    <a:pt x="10061464" y="5751232"/>
                  </a:cubicBezTo>
                  <a:cubicBezTo>
                    <a:pt x="10081517" y="5967801"/>
                    <a:pt x="11605516" y="5921680"/>
                    <a:pt x="10025369" y="5907643"/>
                  </a:cubicBezTo>
                  <a:cubicBezTo>
                    <a:pt x="8445222" y="5893606"/>
                    <a:pt x="2166743" y="5875559"/>
                    <a:pt x="628706" y="5679043"/>
                  </a:cubicBezTo>
                  <a:close/>
                </a:path>
              </a:pathLst>
            </a:custGeom>
            <a:solidFill>
              <a:schemeClr val="bg1">
                <a:alpha val="8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4C697D25-C074-4A94-B30F-AB4AAA25B997}"/>
                </a:ext>
              </a:extLst>
            </p:cNvPr>
            <p:cNvSpPr/>
            <p:nvPr/>
          </p:nvSpPr>
          <p:spPr>
            <a:xfrm>
              <a:off x="821483" y="1014084"/>
              <a:ext cx="10755492" cy="5898635"/>
            </a:xfrm>
            <a:custGeom>
              <a:avLst/>
              <a:gdLst>
                <a:gd name="connsiteX0" fmla="*/ 3362687 w 10755492"/>
                <a:gd name="connsiteY0" fmla="*/ 423 h 5898635"/>
                <a:gd name="connsiteX1" fmla="*/ 4989770 w 10755492"/>
                <a:gd name="connsiteY1" fmla="*/ 333453 h 5898635"/>
                <a:gd name="connsiteX2" fmla="*/ 6698254 w 10755492"/>
                <a:gd name="connsiteY2" fmla="*/ 1404263 h 5898635"/>
                <a:gd name="connsiteX3" fmla="*/ 9369264 w 10755492"/>
                <a:gd name="connsiteY3" fmla="*/ 1765211 h 5898635"/>
                <a:gd name="connsiteX4" fmla="*/ 10632580 w 10755492"/>
                <a:gd name="connsiteY4" fmla="*/ 2872116 h 5898635"/>
                <a:gd name="connsiteX5" fmla="*/ 10656643 w 10755492"/>
                <a:gd name="connsiteY5" fmla="*/ 4171527 h 5898635"/>
                <a:gd name="connsiteX6" fmla="*/ 10187412 w 10755492"/>
                <a:gd name="connsiteY6" fmla="*/ 4893421 h 5898635"/>
                <a:gd name="connsiteX7" fmla="*/ 10403980 w 10755492"/>
                <a:gd name="connsiteY7" fmla="*/ 5759695 h 5898635"/>
                <a:gd name="connsiteX8" fmla="*/ 10464138 w 10755492"/>
                <a:gd name="connsiteY8" fmla="*/ 5892042 h 5898635"/>
                <a:gd name="connsiteX9" fmla="*/ 10160411 w 10755492"/>
                <a:gd name="connsiteY9" fmla="*/ 5889105 h 5898635"/>
                <a:gd name="connsiteX10" fmla="*/ 10140999 w 10755492"/>
                <a:gd name="connsiteY10" fmla="*/ 5887685 h 5898635"/>
                <a:gd name="connsiteX11" fmla="*/ 10142772 w 10755492"/>
                <a:gd name="connsiteY11" fmla="*/ 5887232 h 5898635"/>
                <a:gd name="connsiteX12" fmla="*/ 10066340 w 10755492"/>
                <a:gd name="connsiteY12" fmla="*/ 5770105 h 5898635"/>
                <a:gd name="connsiteX13" fmla="*/ 9865997 w 10755492"/>
                <a:gd name="connsiteY13" fmla="*/ 4968733 h 5898635"/>
                <a:gd name="connsiteX14" fmla="*/ 10300073 w 10755492"/>
                <a:gd name="connsiteY14" fmla="*/ 4300923 h 5898635"/>
                <a:gd name="connsiteX15" fmla="*/ 10277813 w 10755492"/>
                <a:gd name="connsiteY15" fmla="*/ 3098865 h 5898635"/>
                <a:gd name="connsiteX16" fmla="*/ 9109145 w 10755492"/>
                <a:gd name="connsiteY16" fmla="*/ 2074890 h 5898635"/>
                <a:gd name="connsiteX17" fmla="*/ 6638249 w 10755492"/>
                <a:gd name="connsiteY17" fmla="*/ 1740985 h 5898635"/>
                <a:gd name="connsiteX18" fmla="*/ 5057766 w 10755492"/>
                <a:gd name="connsiteY18" fmla="*/ 750401 h 5898635"/>
                <a:gd name="connsiteX19" fmla="*/ 3020946 w 10755492"/>
                <a:gd name="connsiteY19" fmla="*/ 516667 h 5898635"/>
                <a:gd name="connsiteX20" fmla="*/ 817173 w 10755492"/>
                <a:gd name="connsiteY20" fmla="*/ 1919068 h 5898635"/>
                <a:gd name="connsiteX21" fmla="*/ 472138 w 10755492"/>
                <a:gd name="connsiteY21" fmla="*/ 3644243 h 5898635"/>
                <a:gd name="connsiteX22" fmla="*/ 1151078 w 10755492"/>
                <a:gd name="connsiteY22" fmla="*/ 4979863 h 5898635"/>
                <a:gd name="connsiteX23" fmla="*/ 1083122 w 10755492"/>
                <a:gd name="connsiteY23" fmla="*/ 5650673 h 5898635"/>
                <a:gd name="connsiteX24" fmla="*/ 996657 w 10755492"/>
                <a:gd name="connsiteY24" fmla="*/ 5833914 h 5898635"/>
                <a:gd name="connsiteX25" fmla="*/ 598243 w 10755492"/>
                <a:gd name="connsiteY25" fmla="*/ 5831884 h 5898635"/>
                <a:gd name="connsiteX26" fmla="*/ 766685 w 10755492"/>
                <a:gd name="connsiteY26" fmla="*/ 4905453 h 5898635"/>
                <a:gd name="connsiteX27" fmla="*/ 32759 w 10755492"/>
                <a:gd name="connsiteY27" fmla="*/ 3461663 h 5898635"/>
                <a:gd name="connsiteX28" fmla="*/ 405738 w 10755492"/>
                <a:gd name="connsiteY28" fmla="*/ 1596769 h 5898635"/>
                <a:gd name="connsiteX29" fmla="*/ 2787991 w 10755492"/>
                <a:gd name="connsiteY29" fmla="*/ 80790 h 5898635"/>
                <a:gd name="connsiteX30" fmla="*/ 3362687 w 10755492"/>
                <a:gd name="connsiteY30" fmla="*/ 423 h 589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0755492" h="5898635">
                  <a:moveTo>
                    <a:pt x="3362687" y="423"/>
                  </a:moveTo>
                  <a:cubicBezTo>
                    <a:pt x="3936631" y="-9823"/>
                    <a:pt x="4500988" y="168019"/>
                    <a:pt x="4989770" y="333453"/>
                  </a:cubicBezTo>
                  <a:cubicBezTo>
                    <a:pt x="5641481" y="554032"/>
                    <a:pt x="5968338" y="1165637"/>
                    <a:pt x="6698254" y="1404263"/>
                  </a:cubicBezTo>
                  <a:cubicBezTo>
                    <a:pt x="7428170" y="1642889"/>
                    <a:pt x="8713543" y="1520569"/>
                    <a:pt x="9369264" y="1765211"/>
                  </a:cubicBezTo>
                  <a:cubicBezTo>
                    <a:pt x="10024985" y="2009853"/>
                    <a:pt x="10418017" y="2471063"/>
                    <a:pt x="10632580" y="2872116"/>
                  </a:cubicBezTo>
                  <a:cubicBezTo>
                    <a:pt x="10847143" y="3273169"/>
                    <a:pt x="10730838" y="3834643"/>
                    <a:pt x="10656643" y="4171527"/>
                  </a:cubicBezTo>
                  <a:cubicBezTo>
                    <a:pt x="10582448" y="4508411"/>
                    <a:pt x="10229522" y="4628726"/>
                    <a:pt x="10187412" y="4893421"/>
                  </a:cubicBezTo>
                  <a:cubicBezTo>
                    <a:pt x="10145302" y="5158116"/>
                    <a:pt x="10357859" y="5593258"/>
                    <a:pt x="10403980" y="5759695"/>
                  </a:cubicBezTo>
                  <a:cubicBezTo>
                    <a:pt x="10450101" y="5926132"/>
                    <a:pt x="10524296" y="5871989"/>
                    <a:pt x="10464138" y="5892042"/>
                  </a:cubicBezTo>
                  <a:cubicBezTo>
                    <a:pt x="10426539" y="5904575"/>
                    <a:pt x="10271445" y="5896742"/>
                    <a:pt x="10160411" y="5889105"/>
                  </a:cubicBezTo>
                  <a:lnTo>
                    <a:pt x="10140999" y="5887685"/>
                  </a:lnTo>
                  <a:lnTo>
                    <a:pt x="10142772" y="5887232"/>
                  </a:lnTo>
                  <a:cubicBezTo>
                    <a:pt x="10144946" y="5886276"/>
                    <a:pt x="10098339" y="5885580"/>
                    <a:pt x="10066340" y="5770105"/>
                  </a:cubicBezTo>
                  <a:cubicBezTo>
                    <a:pt x="10023674" y="5616137"/>
                    <a:pt x="9827042" y="5213596"/>
                    <a:pt x="9865997" y="4968733"/>
                  </a:cubicBezTo>
                  <a:cubicBezTo>
                    <a:pt x="9904952" y="4723869"/>
                    <a:pt x="10231437" y="4612568"/>
                    <a:pt x="10300073" y="4300923"/>
                  </a:cubicBezTo>
                  <a:cubicBezTo>
                    <a:pt x="10368709" y="3989279"/>
                    <a:pt x="10476300" y="3469871"/>
                    <a:pt x="10277813" y="3098865"/>
                  </a:cubicBezTo>
                  <a:cubicBezTo>
                    <a:pt x="10079325" y="2727859"/>
                    <a:pt x="9715739" y="2301204"/>
                    <a:pt x="9109145" y="2074890"/>
                  </a:cubicBezTo>
                  <a:cubicBezTo>
                    <a:pt x="8502551" y="1848577"/>
                    <a:pt x="7313480" y="1961733"/>
                    <a:pt x="6638249" y="1740985"/>
                  </a:cubicBezTo>
                  <a:cubicBezTo>
                    <a:pt x="5963019" y="1520237"/>
                    <a:pt x="5660651" y="954454"/>
                    <a:pt x="5057766" y="750401"/>
                  </a:cubicBezTo>
                  <a:cubicBezTo>
                    <a:pt x="4454883" y="546348"/>
                    <a:pt x="3727711" y="321889"/>
                    <a:pt x="3020946" y="516667"/>
                  </a:cubicBezTo>
                  <a:cubicBezTo>
                    <a:pt x="2314181" y="711446"/>
                    <a:pt x="1241974" y="1397805"/>
                    <a:pt x="817173" y="1919068"/>
                  </a:cubicBezTo>
                  <a:cubicBezTo>
                    <a:pt x="392372" y="2440331"/>
                    <a:pt x="416487" y="3134111"/>
                    <a:pt x="472138" y="3644243"/>
                  </a:cubicBezTo>
                  <a:cubicBezTo>
                    <a:pt x="527789" y="4154375"/>
                    <a:pt x="1063892" y="4614422"/>
                    <a:pt x="1151078" y="4979863"/>
                  </a:cubicBezTo>
                  <a:cubicBezTo>
                    <a:pt x="1216467" y="5253944"/>
                    <a:pt x="1164468" y="5460721"/>
                    <a:pt x="1083122" y="5650673"/>
                  </a:cubicBezTo>
                  <a:lnTo>
                    <a:pt x="996657" y="5833914"/>
                  </a:lnTo>
                  <a:lnTo>
                    <a:pt x="598243" y="5831884"/>
                  </a:lnTo>
                  <a:cubicBezTo>
                    <a:pt x="729587" y="5566187"/>
                    <a:pt x="860932" y="5300490"/>
                    <a:pt x="766685" y="4905453"/>
                  </a:cubicBezTo>
                  <a:cubicBezTo>
                    <a:pt x="672438" y="4510416"/>
                    <a:pt x="92917" y="4013110"/>
                    <a:pt x="32759" y="3461663"/>
                  </a:cubicBezTo>
                  <a:cubicBezTo>
                    <a:pt x="-27399" y="2910216"/>
                    <a:pt x="-53467" y="2160248"/>
                    <a:pt x="405738" y="1596769"/>
                  </a:cubicBezTo>
                  <a:cubicBezTo>
                    <a:pt x="864943" y="1033290"/>
                    <a:pt x="2023986" y="291343"/>
                    <a:pt x="2787991" y="80790"/>
                  </a:cubicBezTo>
                  <a:cubicBezTo>
                    <a:pt x="2978993" y="28152"/>
                    <a:pt x="3171372" y="3838"/>
                    <a:pt x="3362687" y="423"/>
                  </a:cubicBezTo>
                  <a:close/>
                </a:path>
              </a:pathLst>
            </a:custGeom>
            <a:solidFill>
              <a:srgbClr val="F49DB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D7BEB685-B97C-4688-9D04-C0DD426BEC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69232"/>
            <a:ext cx="12698594" cy="715879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C97BF83C-9638-40D7-9315-644358C4EF04}"/>
              </a:ext>
            </a:extLst>
          </p:cNvPr>
          <p:cNvSpPr/>
          <p:nvPr/>
        </p:nvSpPr>
        <p:spPr>
          <a:xfrm>
            <a:off x="2180248" y="-112594"/>
            <a:ext cx="887357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000" b="1" smtClean="0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latin typeface="UTM Avo" panose="02040603050506020204" pitchFamily="18" charset="0"/>
                <a:ea typeface="方正静蕾简体" panose="02000000000000000000" pitchFamily="2" charset="-122"/>
              </a:rPr>
              <a:t>Đọc đoạn 3 bài </a:t>
            </a:r>
            <a:r>
              <a:rPr lang="en-US" altLang="zh-CN" sz="4000" b="1" smtClean="0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solidFill>
                  <a:srgbClr val="C00000"/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Hoa học trò </a:t>
            </a:r>
            <a:r>
              <a:rPr lang="en-US" altLang="zh-CN" sz="4000" b="1" smtClean="0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latin typeface="UTM Avo" panose="02040603050506020204" pitchFamily="18" charset="0"/>
                <a:ea typeface="方正静蕾简体" panose="02000000000000000000" pitchFamily="2" charset="-122"/>
              </a:rPr>
              <a:t>và</a:t>
            </a:r>
          </a:p>
          <a:p>
            <a:pPr>
              <a:lnSpc>
                <a:spcPct val="150000"/>
              </a:lnSpc>
            </a:pPr>
            <a:r>
              <a:rPr lang="en-US" altLang="zh-CN" sz="4000" b="1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latin typeface="UTM Avo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4000" b="1" smtClean="0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latin typeface="UTM Avo" panose="02040603050506020204" pitchFamily="18" charset="0"/>
                <a:ea typeface="方正静蕾简体" panose="02000000000000000000" pitchFamily="2" charset="-122"/>
              </a:rPr>
              <a:t>      TLCH:</a:t>
            </a:r>
            <a:endParaRPr lang="zh-CN" altLang="en-US" sz="4000" b="1" dirty="0"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grpSp>
        <p:nvGrpSpPr>
          <p:cNvPr id="14" name="组合 6">
            <a:extLst>
              <a:ext uri="{FF2B5EF4-FFF2-40B4-BE49-F238E27FC236}">
                <a16:creationId xmlns:a16="http://schemas.microsoft.com/office/drawing/2014/main" id="{3F3A7F23-87D8-4E08-92A7-A6495E68A23F}"/>
              </a:ext>
            </a:extLst>
          </p:cNvPr>
          <p:cNvGrpSpPr/>
          <p:nvPr/>
        </p:nvGrpSpPr>
        <p:grpSpPr>
          <a:xfrm>
            <a:off x="5127585" y="3415795"/>
            <a:ext cx="6553242" cy="2970324"/>
            <a:chOff x="3830035" y="2609096"/>
            <a:chExt cx="3614705" cy="1638402"/>
          </a:xfrm>
        </p:grpSpPr>
        <p:sp>
          <p:nvSpPr>
            <p:cNvPr id="15" name="矩形 8">
              <a:extLst>
                <a:ext uri="{FF2B5EF4-FFF2-40B4-BE49-F238E27FC236}">
                  <a16:creationId xmlns:a16="http://schemas.microsoft.com/office/drawing/2014/main" id="{FE1E938E-3399-42CE-8B90-00EF86A638D6}"/>
                </a:ext>
              </a:extLst>
            </p:cNvPr>
            <p:cNvSpPr/>
            <p:nvPr/>
          </p:nvSpPr>
          <p:spPr>
            <a:xfrm>
              <a:off x="3830035" y="2609096"/>
              <a:ext cx="3614705" cy="16384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39700" dist="88900" dir="5400000" algn="t" rotWithShape="0">
                <a:prstClr val="black">
                  <a:alpha val="6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6" name="图片 9">
              <a:extLst>
                <a:ext uri="{FF2B5EF4-FFF2-40B4-BE49-F238E27FC236}">
                  <a16:creationId xmlns:a16="http://schemas.microsoft.com/office/drawing/2014/main" id="{AF282040-7022-4739-A0F7-31EA3E51D8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4368" y="2761657"/>
              <a:ext cx="3404366" cy="1352960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sp>
        <p:nvSpPr>
          <p:cNvPr id="17" name="矩形 6">
            <a:extLst>
              <a:ext uri="{FF2B5EF4-FFF2-40B4-BE49-F238E27FC236}">
                <a16:creationId xmlns:a16="http://schemas.microsoft.com/office/drawing/2014/main" id="{C97BF83C-9638-40D7-9315-644358C4EF04}"/>
              </a:ext>
            </a:extLst>
          </p:cNvPr>
          <p:cNvSpPr/>
          <p:nvPr/>
        </p:nvSpPr>
        <p:spPr>
          <a:xfrm>
            <a:off x="4027970" y="1721970"/>
            <a:ext cx="7070029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500" smtClean="0">
                <a:ln w="12700">
                  <a:noFill/>
                </a:ln>
                <a:solidFill>
                  <a:srgbClr val="0070C0"/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Màu của hoa phượng thay đổi như thế nào theo thời gian?</a:t>
            </a:r>
            <a:endParaRPr lang="zh-CN" altLang="en-US" sz="3500" dirty="0">
              <a:ln w="12700">
                <a:noFill/>
              </a:ln>
              <a:solidFill>
                <a:srgbClr val="0070C0"/>
              </a:solidFill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pic>
        <p:nvPicPr>
          <p:cNvPr id="18" name="Picture 1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9879" y="4467416"/>
            <a:ext cx="2837859" cy="2837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6236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8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90026635-FD18-4E34-B8A5-842118B15905}"/>
              </a:ext>
            </a:extLst>
          </p:cNvPr>
          <p:cNvSpPr/>
          <p:nvPr/>
        </p:nvSpPr>
        <p:spPr>
          <a:xfrm>
            <a:off x="1019620" y="1239115"/>
            <a:ext cx="10741719" cy="5921535"/>
          </a:xfrm>
          <a:custGeom>
            <a:avLst/>
            <a:gdLst>
              <a:gd name="connsiteX0" fmla="*/ 628706 w 10741719"/>
              <a:gd name="connsiteY0" fmla="*/ 5679043 h 5921535"/>
              <a:gd name="connsiteX1" fmla="*/ 797148 w 10741719"/>
              <a:gd name="connsiteY1" fmla="*/ 4728548 h 5921535"/>
              <a:gd name="connsiteX2" fmla="*/ 207601 w 10741719"/>
              <a:gd name="connsiteY2" fmla="*/ 3657738 h 5921535"/>
              <a:gd name="connsiteX3" fmla="*/ 99317 w 10741719"/>
              <a:gd name="connsiteY3" fmla="*/ 1973317 h 5921535"/>
              <a:gd name="connsiteX4" fmla="*/ 1254348 w 10741719"/>
              <a:gd name="connsiteY4" fmla="*/ 661874 h 5921535"/>
              <a:gd name="connsiteX5" fmla="*/ 3552380 w 10741719"/>
              <a:gd name="connsiteY5" fmla="*/ 138 h 5921535"/>
              <a:gd name="connsiteX6" fmla="*/ 5477433 w 10741719"/>
              <a:gd name="connsiteY6" fmla="*/ 710001 h 5921535"/>
              <a:gd name="connsiteX7" fmla="*/ 6536212 w 10741719"/>
              <a:gd name="connsiteY7" fmla="*/ 1419864 h 5921535"/>
              <a:gd name="connsiteX8" fmla="*/ 8557517 w 10741719"/>
              <a:gd name="connsiteY8" fmla="*/ 1612369 h 5921535"/>
              <a:gd name="connsiteX9" fmla="*/ 9929117 w 10741719"/>
              <a:gd name="connsiteY9" fmla="*/ 2250043 h 5921535"/>
              <a:gd name="connsiteX10" fmla="*/ 10398348 w 10741719"/>
              <a:gd name="connsiteY10" fmla="*/ 3669769 h 5921535"/>
              <a:gd name="connsiteX11" fmla="*/ 9905054 w 10741719"/>
              <a:gd name="connsiteY11" fmla="*/ 4608232 h 5921535"/>
              <a:gd name="connsiteX12" fmla="*/ 10061464 w 10741719"/>
              <a:gd name="connsiteY12" fmla="*/ 5751232 h 5921535"/>
              <a:gd name="connsiteX13" fmla="*/ 10025369 w 10741719"/>
              <a:gd name="connsiteY13" fmla="*/ 5907643 h 5921535"/>
              <a:gd name="connsiteX14" fmla="*/ 628706 w 10741719"/>
              <a:gd name="connsiteY14" fmla="*/ 5679043 h 5921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41719" h="5921535">
                <a:moveTo>
                  <a:pt x="628706" y="5679043"/>
                </a:moveTo>
                <a:cubicBezTo>
                  <a:pt x="-909331" y="5482527"/>
                  <a:pt x="867332" y="5065432"/>
                  <a:pt x="797148" y="4728548"/>
                </a:cubicBezTo>
                <a:cubicBezTo>
                  <a:pt x="726964" y="4391664"/>
                  <a:pt x="323906" y="4116943"/>
                  <a:pt x="207601" y="3657738"/>
                </a:cubicBezTo>
                <a:cubicBezTo>
                  <a:pt x="91296" y="3198533"/>
                  <a:pt x="-75141" y="2472627"/>
                  <a:pt x="99317" y="1973317"/>
                </a:cubicBezTo>
                <a:cubicBezTo>
                  <a:pt x="273775" y="1474007"/>
                  <a:pt x="678838" y="990737"/>
                  <a:pt x="1254348" y="661874"/>
                </a:cubicBezTo>
                <a:cubicBezTo>
                  <a:pt x="1829858" y="333011"/>
                  <a:pt x="2848533" y="-7883"/>
                  <a:pt x="3552380" y="138"/>
                </a:cubicBezTo>
                <a:cubicBezTo>
                  <a:pt x="4256227" y="8159"/>
                  <a:pt x="4980128" y="473380"/>
                  <a:pt x="5477433" y="710001"/>
                </a:cubicBezTo>
                <a:cubicBezTo>
                  <a:pt x="5974738" y="946622"/>
                  <a:pt x="6022865" y="1269469"/>
                  <a:pt x="6536212" y="1419864"/>
                </a:cubicBezTo>
                <a:cubicBezTo>
                  <a:pt x="7049559" y="1570259"/>
                  <a:pt x="7992033" y="1474006"/>
                  <a:pt x="8557517" y="1612369"/>
                </a:cubicBezTo>
                <a:cubicBezTo>
                  <a:pt x="9123001" y="1750732"/>
                  <a:pt x="9622312" y="1907143"/>
                  <a:pt x="9929117" y="2250043"/>
                </a:cubicBezTo>
                <a:cubicBezTo>
                  <a:pt x="10235922" y="2592943"/>
                  <a:pt x="10402359" y="3276737"/>
                  <a:pt x="10398348" y="3669769"/>
                </a:cubicBezTo>
                <a:cubicBezTo>
                  <a:pt x="10394338" y="4062800"/>
                  <a:pt x="9961201" y="4261321"/>
                  <a:pt x="9905054" y="4608232"/>
                </a:cubicBezTo>
                <a:cubicBezTo>
                  <a:pt x="9848907" y="4955143"/>
                  <a:pt x="10041412" y="5534663"/>
                  <a:pt x="10061464" y="5751232"/>
                </a:cubicBezTo>
                <a:cubicBezTo>
                  <a:pt x="10081517" y="5967801"/>
                  <a:pt x="11605516" y="5921680"/>
                  <a:pt x="10025369" y="5907643"/>
                </a:cubicBezTo>
                <a:cubicBezTo>
                  <a:pt x="8445222" y="5893606"/>
                  <a:pt x="2166743" y="5875559"/>
                  <a:pt x="628706" y="5679043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5ECD9310-9EC2-44B3-9BCB-BA767359D597}"/>
              </a:ext>
            </a:extLst>
          </p:cNvPr>
          <p:cNvSpPr/>
          <p:nvPr/>
        </p:nvSpPr>
        <p:spPr>
          <a:xfrm>
            <a:off x="821483" y="1014084"/>
            <a:ext cx="10755492" cy="5898635"/>
          </a:xfrm>
          <a:custGeom>
            <a:avLst/>
            <a:gdLst>
              <a:gd name="connsiteX0" fmla="*/ 3362687 w 10755492"/>
              <a:gd name="connsiteY0" fmla="*/ 423 h 5898635"/>
              <a:gd name="connsiteX1" fmla="*/ 4989770 w 10755492"/>
              <a:gd name="connsiteY1" fmla="*/ 333453 h 5898635"/>
              <a:gd name="connsiteX2" fmla="*/ 6698254 w 10755492"/>
              <a:gd name="connsiteY2" fmla="*/ 1404263 h 5898635"/>
              <a:gd name="connsiteX3" fmla="*/ 9369264 w 10755492"/>
              <a:gd name="connsiteY3" fmla="*/ 1765211 h 5898635"/>
              <a:gd name="connsiteX4" fmla="*/ 10632580 w 10755492"/>
              <a:gd name="connsiteY4" fmla="*/ 2872116 h 5898635"/>
              <a:gd name="connsiteX5" fmla="*/ 10656643 w 10755492"/>
              <a:gd name="connsiteY5" fmla="*/ 4171527 h 5898635"/>
              <a:gd name="connsiteX6" fmla="*/ 10187412 w 10755492"/>
              <a:gd name="connsiteY6" fmla="*/ 4893421 h 5898635"/>
              <a:gd name="connsiteX7" fmla="*/ 10403980 w 10755492"/>
              <a:gd name="connsiteY7" fmla="*/ 5759695 h 5898635"/>
              <a:gd name="connsiteX8" fmla="*/ 10464138 w 10755492"/>
              <a:gd name="connsiteY8" fmla="*/ 5892042 h 5898635"/>
              <a:gd name="connsiteX9" fmla="*/ 10160411 w 10755492"/>
              <a:gd name="connsiteY9" fmla="*/ 5889105 h 5898635"/>
              <a:gd name="connsiteX10" fmla="*/ 10140999 w 10755492"/>
              <a:gd name="connsiteY10" fmla="*/ 5887685 h 5898635"/>
              <a:gd name="connsiteX11" fmla="*/ 10142772 w 10755492"/>
              <a:gd name="connsiteY11" fmla="*/ 5887232 h 5898635"/>
              <a:gd name="connsiteX12" fmla="*/ 10066340 w 10755492"/>
              <a:gd name="connsiteY12" fmla="*/ 5770105 h 5898635"/>
              <a:gd name="connsiteX13" fmla="*/ 9865997 w 10755492"/>
              <a:gd name="connsiteY13" fmla="*/ 4968733 h 5898635"/>
              <a:gd name="connsiteX14" fmla="*/ 10300073 w 10755492"/>
              <a:gd name="connsiteY14" fmla="*/ 4300923 h 5898635"/>
              <a:gd name="connsiteX15" fmla="*/ 10277813 w 10755492"/>
              <a:gd name="connsiteY15" fmla="*/ 3098865 h 5898635"/>
              <a:gd name="connsiteX16" fmla="*/ 9109145 w 10755492"/>
              <a:gd name="connsiteY16" fmla="*/ 2074890 h 5898635"/>
              <a:gd name="connsiteX17" fmla="*/ 6638249 w 10755492"/>
              <a:gd name="connsiteY17" fmla="*/ 1740985 h 5898635"/>
              <a:gd name="connsiteX18" fmla="*/ 5057766 w 10755492"/>
              <a:gd name="connsiteY18" fmla="*/ 750401 h 5898635"/>
              <a:gd name="connsiteX19" fmla="*/ 3020946 w 10755492"/>
              <a:gd name="connsiteY19" fmla="*/ 516667 h 5898635"/>
              <a:gd name="connsiteX20" fmla="*/ 817173 w 10755492"/>
              <a:gd name="connsiteY20" fmla="*/ 1919068 h 5898635"/>
              <a:gd name="connsiteX21" fmla="*/ 472138 w 10755492"/>
              <a:gd name="connsiteY21" fmla="*/ 3644243 h 5898635"/>
              <a:gd name="connsiteX22" fmla="*/ 1151078 w 10755492"/>
              <a:gd name="connsiteY22" fmla="*/ 4979863 h 5898635"/>
              <a:gd name="connsiteX23" fmla="*/ 1083122 w 10755492"/>
              <a:gd name="connsiteY23" fmla="*/ 5650673 h 5898635"/>
              <a:gd name="connsiteX24" fmla="*/ 996657 w 10755492"/>
              <a:gd name="connsiteY24" fmla="*/ 5833914 h 5898635"/>
              <a:gd name="connsiteX25" fmla="*/ 598243 w 10755492"/>
              <a:gd name="connsiteY25" fmla="*/ 5831884 h 5898635"/>
              <a:gd name="connsiteX26" fmla="*/ 766685 w 10755492"/>
              <a:gd name="connsiteY26" fmla="*/ 4905453 h 5898635"/>
              <a:gd name="connsiteX27" fmla="*/ 32759 w 10755492"/>
              <a:gd name="connsiteY27" fmla="*/ 3461663 h 5898635"/>
              <a:gd name="connsiteX28" fmla="*/ 405738 w 10755492"/>
              <a:gd name="connsiteY28" fmla="*/ 1596769 h 5898635"/>
              <a:gd name="connsiteX29" fmla="*/ 2787991 w 10755492"/>
              <a:gd name="connsiteY29" fmla="*/ 80790 h 5898635"/>
              <a:gd name="connsiteX30" fmla="*/ 3362687 w 10755492"/>
              <a:gd name="connsiteY30" fmla="*/ 423 h 5898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0755492" h="5898635">
                <a:moveTo>
                  <a:pt x="3362687" y="423"/>
                </a:moveTo>
                <a:cubicBezTo>
                  <a:pt x="3936631" y="-9823"/>
                  <a:pt x="4500988" y="168019"/>
                  <a:pt x="4989770" y="333453"/>
                </a:cubicBezTo>
                <a:cubicBezTo>
                  <a:pt x="5641481" y="554032"/>
                  <a:pt x="5968338" y="1165637"/>
                  <a:pt x="6698254" y="1404263"/>
                </a:cubicBezTo>
                <a:cubicBezTo>
                  <a:pt x="7428170" y="1642889"/>
                  <a:pt x="8713543" y="1520569"/>
                  <a:pt x="9369264" y="1765211"/>
                </a:cubicBezTo>
                <a:cubicBezTo>
                  <a:pt x="10024985" y="2009853"/>
                  <a:pt x="10418017" y="2471063"/>
                  <a:pt x="10632580" y="2872116"/>
                </a:cubicBezTo>
                <a:cubicBezTo>
                  <a:pt x="10847143" y="3273169"/>
                  <a:pt x="10730838" y="3834643"/>
                  <a:pt x="10656643" y="4171527"/>
                </a:cubicBezTo>
                <a:cubicBezTo>
                  <a:pt x="10582448" y="4508411"/>
                  <a:pt x="10229522" y="4628726"/>
                  <a:pt x="10187412" y="4893421"/>
                </a:cubicBezTo>
                <a:cubicBezTo>
                  <a:pt x="10145302" y="5158116"/>
                  <a:pt x="10357859" y="5593258"/>
                  <a:pt x="10403980" y="5759695"/>
                </a:cubicBezTo>
                <a:cubicBezTo>
                  <a:pt x="10450101" y="5926132"/>
                  <a:pt x="10524296" y="5871989"/>
                  <a:pt x="10464138" y="5892042"/>
                </a:cubicBezTo>
                <a:cubicBezTo>
                  <a:pt x="10426539" y="5904575"/>
                  <a:pt x="10271445" y="5896742"/>
                  <a:pt x="10160411" y="5889105"/>
                </a:cubicBezTo>
                <a:lnTo>
                  <a:pt x="10140999" y="5887685"/>
                </a:lnTo>
                <a:lnTo>
                  <a:pt x="10142772" y="5887232"/>
                </a:lnTo>
                <a:cubicBezTo>
                  <a:pt x="10144946" y="5886276"/>
                  <a:pt x="10098339" y="5885580"/>
                  <a:pt x="10066340" y="5770105"/>
                </a:cubicBezTo>
                <a:cubicBezTo>
                  <a:pt x="10023674" y="5616137"/>
                  <a:pt x="9827042" y="5213596"/>
                  <a:pt x="9865997" y="4968733"/>
                </a:cubicBezTo>
                <a:cubicBezTo>
                  <a:pt x="9904952" y="4723869"/>
                  <a:pt x="10231437" y="4612568"/>
                  <a:pt x="10300073" y="4300923"/>
                </a:cubicBezTo>
                <a:cubicBezTo>
                  <a:pt x="10368709" y="3989279"/>
                  <a:pt x="10476300" y="3469871"/>
                  <a:pt x="10277813" y="3098865"/>
                </a:cubicBezTo>
                <a:cubicBezTo>
                  <a:pt x="10079325" y="2727859"/>
                  <a:pt x="9715739" y="2301204"/>
                  <a:pt x="9109145" y="2074890"/>
                </a:cubicBezTo>
                <a:cubicBezTo>
                  <a:pt x="8502551" y="1848577"/>
                  <a:pt x="7313480" y="1961733"/>
                  <a:pt x="6638249" y="1740985"/>
                </a:cubicBezTo>
                <a:cubicBezTo>
                  <a:pt x="5963019" y="1520237"/>
                  <a:pt x="5660651" y="954454"/>
                  <a:pt x="5057766" y="750401"/>
                </a:cubicBezTo>
                <a:cubicBezTo>
                  <a:pt x="4454883" y="546348"/>
                  <a:pt x="3727711" y="321889"/>
                  <a:pt x="3020946" y="516667"/>
                </a:cubicBezTo>
                <a:cubicBezTo>
                  <a:pt x="2314181" y="711446"/>
                  <a:pt x="1241974" y="1397805"/>
                  <a:pt x="817173" y="1919068"/>
                </a:cubicBezTo>
                <a:cubicBezTo>
                  <a:pt x="392372" y="2440331"/>
                  <a:pt x="416487" y="3134111"/>
                  <a:pt x="472138" y="3644243"/>
                </a:cubicBezTo>
                <a:cubicBezTo>
                  <a:pt x="527789" y="4154375"/>
                  <a:pt x="1063892" y="4614422"/>
                  <a:pt x="1151078" y="4979863"/>
                </a:cubicBezTo>
                <a:cubicBezTo>
                  <a:pt x="1216467" y="5253944"/>
                  <a:pt x="1164468" y="5460721"/>
                  <a:pt x="1083122" y="5650673"/>
                </a:cubicBezTo>
                <a:lnTo>
                  <a:pt x="996657" y="5833914"/>
                </a:lnTo>
                <a:lnTo>
                  <a:pt x="598243" y="5831884"/>
                </a:lnTo>
                <a:cubicBezTo>
                  <a:pt x="729587" y="5566187"/>
                  <a:pt x="860932" y="5300490"/>
                  <a:pt x="766685" y="4905453"/>
                </a:cubicBezTo>
                <a:cubicBezTo>
                  <a:pt x="672438" y="4510416"/>
                  <a:pt x="92917" y="4013110"/>
                  <a:pt x="32759" y="3461663"/>
                </a:cubicBezTo>
                <a:cubicBezTo>
                  <a:pt x="-27399" y="2910216"/>
                  <a:pt x="-53467" y="2160248"/>
                  <a:pt x="405738" y="1596769"/>
                </a:cubicBezTo>
                <a:cubicBezTo>
                  <a:pt x="864943" y="1033290"/>
                  <a:pt x="2023986" y="291343"/>
                  <a:pt x="2787991" y="80790"/>
                </a:cubicBezTo>
                <a:cubicBezTo>
                  <a:pt x="2978993" y="28152"/>
                  <a:pt x="3171372" y="3838"/>
                  <a:pt x="3362687" y="423"/>
                </a:cubicBezTo>
                <a:close/>
              </a:path>
            </a:pathLst>
          </a:custGeom>
          <a:solidFill>
            <a:srgbClr val="F49DB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DD8D471-D41A-4DAB-9E69-AF9673365BCF}"/>
              </a:ext>
            </a:extLst>
          </p:cNvPr>
          <p:cNvSpPr/>
          <p:nvPr/>
        </p:nvSpPr>
        <p:spPr>
          <a:xfrm>
            <a:off x="2684113" y="3302556"/>
            <a:ext cx="1524776" cy="830997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r>
              <a:rPr lang="zh-CN" altLang="en-US" sz="4800" b="1" spc="300" dirty="0">
                <a:solidFill>
                  <a:schemeClr val="bg1"/>
                </a:solidFill>
                <a:latin typeface="文悦古典明朝体 (非商业使用) W5" pitchFamily="50" charset="-122"/>
                <a:ea typeface="文悦古典明朝体 (非商业使用) W5" pitchFamily="50" charset="-122"/>
              </a:rPr>
              <a:t>前言</a:t>
            </a:r>
          </a:p>
        </p:txBody>
      </p:sp>
      <p:sp>
        <p:nvSpPr>
          <p:cNvPr id="13" name="矩形 6">
            <a:extLst>
              <a:ext uri="{FF2B5EF4-FFF2-40B4-BE49-F238E27FC236}">
                <a16:creationId xmlns:a16="http://schemas.microsoft.com/office/drawing/2014/main" id="{C97BF83C-9638-40D7-9315-644358C4EF04}"/>
              </a:ext>
            </a:extLst>
          </p:cNvPr>
          <p:cNvSpPr/>
          <p:nvPr/>
        </p:nvSpPr>
        <p:spPr>
          <a:xfrm>
            <a:off x="1701478" y="3039871"/>
            <a:ext cx="974389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4000" b="1" smtClean="0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latin typeface="UTM Avo" panose="02040603050506020204" pitchFamily="18" charset="0"/>
                <a:ea typeface="方正静蕾简体" panose="02000000000000000000" pitchFamily="2" charset="-122"/>
              </a:rPr>
              <a:t>Đọc thuộc bài </a:t>
            </a:r>
            <a:r>
              <a:rPr lang="en-US" altLang="zh-CN" sz="4000" b="1" smtClean="0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solidFill>
                  <a:srgbClr val="C00000"/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Chợ Tết </a:t>
            </a:r>
            <a:r>
              <a:rPr lang="en-US" altLang="zh-CN" sz="4000" b="1" smtClean="0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latin typeface="UTM Avo" panose="02040603050506020204" pitchFamily="18" charset="0"/>
                <a:ea typeface="方正静蕾简体" panose="02000000000000000000" pitchFamily="2" charset="-122"/>
              </a:rPr>
              <a:t>và TLCH:</a:t>
            </a:r>
            <a:endParaRPr lang="zh-CN" altLang="en-US" sz="4000" b="1" dirty="0"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sp>
        <p:nvSpPr>
          <p:cNvPr id="14" name="矩形 6">
            <a:extLst>
              <a:ext uri="{FF2B5EF4-FFF2-40B4-BE49-F238E27FC236}">
                <a16:creationId xmlns:a16="http://schemas.microsoft.com/office/drawing/2014/main" id="{C97BF83C-9638-40D7-9315-644358C4EF04}"/>
              </a:ext>
            </a:extLst>
          </p:cNvPr>
          <p:cNvSpPr/>
          <p:nvPr/>
        </p:nvSpPr>
        <p:spPr>
          <a:xfrm>
            <a:off x="3312463" y="4541953"/>
            <a:ext cx="7070029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500" smtClean="0">
                <a:ln w="12700">
                  <a:noFill/>
                </a:ln>
                <a:solidFill>
                  <a:srgbClr val="0070C0"/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Người các ấp đi chợ Tết trong khung cảnh đẹp ra sao?</a:t>
            </a:r>
            <a:endParaRPr lang="zh-CN" altLang="en-US" sz="3500" dirty="0">
              <a:ln w="12700">
                <a:noFill/>
              </a:ln>
              <a:solidFill>
                <a:srgbClr val="0070C0"/>
              </a:solidFill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grpSp>
        <p:nvGrpSpPr>
          <p:cNvPr id="18" name="组合 10">
            <a:extLst>
              <a:ext uri="{FF2B5EF4-FFF2-40B4-BE49-F238E27FC236}">
                <a16:creationId xmlns:a16="http://schemas.microsoft.com/office/drawing/2014/main" id="{DA051905-4CE5-4672-BFB7-4282A5F7D5FE}"/>
              </a:ext>
            </a:extLst>
          </p:cNvPr>
          <p:cNvGrpSpPr/>
          <p:nvPr/>
        </p:nvGrpSpPr>
        <p:grpSpPr>
          <a:xfrm rot="20964315">
            <a:off x="344482" y="568460"/>
            <a:ext cx="5020406" cy="2574156"/>
            <a:chOff x="3818635" y="2774162"/>
            <a:chExt cx="2392362" cy="1226656"/>
          </a:xfrm>
        </p:grpSpPr>
        <p:sp>
          <p:nvSpPr>
            <p:cNvPr id="19" name="矩形 11">
              <a:extLst>
                <a:ext uri="{FF2B5EF4-FFF2-40B4-BE49-F238E27FC236}">
                  <a16:creationId xmlns:a16="http://schemas.microsoft.com/office/drawing/2014/main" id="{6785CE9E-8862-49F1-BD6B-15EB9D44CB2C}"/>
                </a:ext>
              </a:extLst>
            </p:cNvPr>
            <p:cNvSpPr/>
            <p:nvPr/>
          </p:nvSpPr>
          <p:spPr>
            <a:xfrm>
              <a:off x="3818635" y="2774162"/>
              <a:ext cx="2392362" cy="12266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39700" dist="88900" dir="5400000" algn="t" rotWithShape="0">
                <a:prstClr val="black">
                  <a:alpha val="6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0" name="图片 12">
              <a:extLst>
                <a:ext uri="{FF2B5EF4-FFF2-40B4-BE49-F238E27FC236}">
                  <a16:creationId xmlns:a16="http://schemas.microsoft.com/office/drawing/2014/main" id="{166B97FE-27E3-4A91-9C15-27A2A3168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7121" y="2834272"/>
              <a:ext cx="2269759" cy="1107751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4" name="h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9879" y="4467416"/>
            <a:ext cx="2837859" cy="2837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6860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9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74E8ED3-43D1-4C0A-96A4-A40FF3F6C8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2AACA59E-5DA5-453F-8890-40F27BC92B3C}"/>
              </a:ext>
            </a:extLst>
          </p:cNvPr>
          <p:cNvGrpSpPr/>
          <p:nvPr/>
        </p:nvGrpSpPr>
        <p:grpSpPr>
          <a:xfrm rot="10800000">
            <a:off x="626072" y="-886906"/>
            <a:ext cx="10939856" cy="6998947"/>
            <a:chOff x="821483" y="1014084"/>
            <a:chExt cx="10939856" cy="6146566"/>
          </a:xfrm>
        </p:grpSpPr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EC54161C-34F8-4097-9C8B-5F6010466710}"/>
                </a:ext>
              </a:extLst>
            </p:cNvPr>
            <p:cNvSpPr/>
            <p:nvPr/>
          </p:nvSpPr>
          <p:spPr>
            <a:xfrm>
              <a:off x="1019620" y="1239115"/>
              <a:ext cx="10741719" cy="5921535"/>
            </a:xfrm>
            <a:custGeom>
              <a:avLst/>
              <a:gdLst>
                <a:gd name="connsiteX0" fmla="*/ 628706 w 10741719"/>
                <a:gd name="connsiteY0" fmla="*/ 5679043 h 5921535"/>
                <a:gd name="connsiteX1" fmla="*/ 797148 w 10741719"/>
                <a:gd name="connsiteY1" fmla="*/ 4728548 h 5921535"/>
                <a:gd name="connsiteX2" fmla="*/ 207601 w 10741719"/>
                <a:gd name="connsiteY2" fmla="*/ 3657738 h 5921535"/>
                <a:gd name="connsiteX3" fmla="*/ 99317 w 10741719"/>
                <a:gd name="connsiteY3" fmla="*/ 1973317 h 5921535"/>
                <a:gd name="connsiteX4" fmla="*/ 1254348 w 10741719"/>
                <a:gd name="connsiteY4" fmla="*/ 661874 h 5921535"/>
                <a:gd name="connsiteX5" fmla="*/ 3552380 w 10741719"/>
                <a:gd name="connsiteY5" fmla="*/ 138 h 5921535"/>
                <a:gd name="connsiteX6" fmla="*/ 5477433 w 10741719"/>
                <a:gd name="connsiteY6" fmla="*/ 710001 h 5921535"/>
                <a:gd name="connsiteX7" fmla="*/ 6536212 w 10741719"/>
                <a:gd name="connsiteY7" fmla="*/ 1419864 h 5921535"/>
                <a:gd name="connsiteX8" fmla="*/ 8557517 w 10741719"/>
                <a:gd name="connsiteY8" fmla="*/ 1612369 h 5921535"/>
                <a:gd name="connsiteX9" fmla="*/ 9929117 w 10741719"/>
                <a:gd name="connsiteY9" fmla="*/ 2250043 h 5921535"/>
                <a:gd name="connsiteX10" fmla="*/ 10398348 w 10741719"/>
                <a:gd name="connsiteY10" fmla="*/ 3669769 h 5921535"/>
                <a:gd name="connsiteX11" fmla="*/ 9905054 w 10741719"/>
                <a:gd name="connsiteY11" fmla="*/ 4608232 h 5921535"/>
                <a:gd name="connsiteX12" fmla="*/ 10061464 w 10741719"/>
                <a:gd name="connsiteY12" fmla="*/ 5751232 h 5921535"/>
                <a:gd name="connsiteX13" fmla="*/ 10025369 w 10741719"/>
                <a:gd name="connsiteY13" fmla="*/ 5907643 h 5921535"/>
                <a:gd name="connsiteX14" fmla="*/ 628706 w 10741719"/>
                <a:gd name="connsiteY14" fmla="*/ 5679043 h 592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741719" h="5921535">
                  <a:moveTo>
                    <a:pt x="628706" y="5679043"/>
                  </a:moveTo>
                  <a:cubicBezTo>
                    <a:pt x="-909331" y="5482527"/>
                    <a:pt x="867332" y="5065432"/>
                    <a:pt x="797148" y="4728548"/>
                  </a:cubicBezTo>
                  <a:cubicBezTo>
                    <a:pt x="726964" y="4391664"/>
                    <a:pt x="323906" y="4116943"/>
                    <a:pt x="207601" y="3657738"/>
                  </a:cubicBezTo>
                  <a:cubicBezTo>
                    <a:pt x="91296" y="3198533"/>
                    <a:pt x="-75141" y="2472627"/>
                    <a:pt x="99317" y="1973317"/>
                  </a:cubicBezTo>
                  <a:cubicBezTo>
                    <a:pt x="273775" y="1474007"/>
                    <a:pt x="678838" y="990737"/>
                    <a:pt x="1254348" y="661874"/>
                  </a:cubicBezTo>
                  <a:cubicBezTo>
                    <a:pt x="1829858" y="333011"/>
                    <a:pt x="2848533" y="-7883"/>
                    <a:pt x="3552380" y="138"/>
                  </a:cubicBezTo>
                  <a:cubicBezTo>
                    <a:pt x="4256227" y="8159"/>
                    <a:pt x="4980128" y="473380"/>
                    <a:pt x="5477433" y="710001"/>
                  </a:cubicBezTo>
                  <a:cubicBezTo>
                    <a:pt x="5974738" y="946622"/>
                    <a:pt x="6022865" y="1269469"/>
                    <a:pt x="6536212" y="1419864"/>
                  </a:cubicBezTo>
                  <a:cubicBezTo>
                    <a:pt x="7049559" y="1570259"/>
                    <a:pt x="7992033" y="1474006"/>
                    <a:pt x="8557517" y="1612369"/>
                  </a:cubicBezTo>
                  <a:cubicBezTo>
                    <a:pt x="9123001" y="1750732"/>
                    <a:pt x="9622312" y="1907143"/>
                    <a:pt x="9929117" y="2250043"/>
                  </a:cubicBezTo>
                  <a:cubicBezTo>
                    <a:pt x="10235922" y="2592943"/>
                    <a:pt x="10402359" y="3276737"/>
                    <a:pt x="10398348" y="3669769"/>
                  </a:cubicBezTo>
                  <a:cubicBezTo>
                    <a:pt x="10394338" y="4062800"/>
                    <a:pt x="9961201" y="4261321"/>
                    <a:pt x="9905054" y="4608232"/>
                  </a:cubicBezTo>
                  <a:cubicBezTo>
                    <a:pt x="9848907" y="4955143"/>
                    <a:pt x="10041412" y="5534663"/>
                    <a:pt x="10061464" y="5751232"/>
                  </a:cubicBezTo>
                  <a:cubicBezTo>
                    <a:pt x="10081517" y="5967801"/>
                    <a:pt x="11605516" y="5921680"/>
                    <a:pt x="10025369" y="5907643"/>
                  </a:cubicBezTo>
                  <a:cubicBezTo>
                    <a:pt x="8445222" y="5893606"/>
                    <a:pt x="2166743" y="5875559"/>
                    <a:pt x="628706" y="5679043"/>
                  </a:cubicBezTo>
                  <a:close/>
                </a:path>
              </a:pathLst>
            </a:custGeom>
            <a:solidFill>
              <a:schemeClr val="bg1">
                <a:alpha val="8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4C697D25-C074-4A94-B30F-AB4AAA25B997}"/>
                </a:ext>
              </a:extLst>
            </p:cNvPr>
            <p:cNvSpPr/>
            <p:nvPr/>
          </p:nvSpPr>
          <p:spPr>
            <a:xfrm>
              <a:off x="821483" y="1014084"/>
              <a:ext cx="10755492" cy="5898635"/>
            </a:xfrm>
            <a:custGeom>
              <a:avLst/>
              <a:gdLst>
                <a:gd name="connsiteX0" fmla="*/ 3362687 w 10755492"/>
                <a:gd name="connsiteY0" fmla="*/ 423 h 5898635"/>
                <a:gd name="connsiteX1" fmla="*/ 4989770 w 10755492"/>
                <a:gd name="connsiteY1" fmla="*/ 333453 h 5898635"/>
                <a:gd name="connsiteX2" fmla="*/ 6698254 w 10755492"/>
                <a:gd name="connsiteY2" fmla="*/ 1404263 h 5898635"/>
                <a:gd name="connsiteX3" fmla="*/ 9369264 w 10755492"/>
                <a:gd name="connsiteY3" fmla="*/ 1765211 h 5898635"/>
                <a:gd name="connsiteX4" fmla="*/ 10632580 w 10755492"/>
                <a:gd name="connsiteY4" fmla="*/ 2872116 h 5898635"/>
                <a:gd name="connsiteX5" fmla="*/ 10656643 w 10755492"/>
                <a:gd name="connsiteY5" fmla="*/ 4171527 h 5898635"/>
                <a:gd name="connsiteX6" fmla="*/ 10187412 w 10755492"/>
                <a:gd name="connsiteY6" fmla="*/ 4893421 h 5898635"/>
                <a:gd name="connsiteX7" fmla="*/ 10403980 w 10755492"/>
                <a:gd name="connsiteY7" fmla="*/ 5759695 h 5898635"/>
                <a:gd name="connsiteX8" fmla="*/ 10464138 w 10755492"/>
                <a:gd name="connsiteY8" fmla="*/ 5892042 h 5898635"/>
                <a:gd name="connsiteX9" fmla="*/ 10160411 w 10755492"/>
                <a:gd name="connsiteY9" fmla="*/ 5889105 h 5898635"/>
                <a:gd name="connsiteX10" fmla="*/ 10140999 w 10755492"/>
                <a:gd name="connsiteY10" fmla="*/ 5887685 h 5898635"/>
                <a:gd name="connsiteX11" fmla="*/ 10142772 w 10755492"/>
                <a:gd name="connsiteY11" fmla="*/ 5887232 h 5898635"/>
                <a:gd name="connsiteX12" fmla="*/ 10066340 w 10755492"/>
                <a:gd name="connsiteY12" fmla="*/ 5770105 h 5898635"/>
                <a:gd name="connsiteX13" fmla="*/ 9865997 w 10755492"/>
                <a:gd name="connsiteY13" fmla="*/ 4968733 h 5898635"/>
                <a:gd name="connsiteX14" fmla="*/ 10300073 w 10755492"/>
                <a:gd name="connsiteY14" fmla="*/ 4300923 h 5898635"/>
                <a:gd name="connsiteX15" fmla="*/ 10277813 w 10755492"/>
                <a:gd name="connsiteY15" fmla="*/ 3098865 h 5898635"/>
                <a:gd name="connsiteX16" fmla="*/ 9109145 w 10755492"/>
                <a:gd name="connsiteY16" fmla="*/ 2074890 h 5898635"/>
                <a:gd name="connsiteX17" fmla="*/ 6638249 w 10755492"/>
                <a:gd name="connsiteY17" fmla="*/ 1740985 h 5898635"/>
                <a:gd name="connsiteX18" fmla="*/ 5057766 w 10755492"/>
                <a:gd name="connsiteY18" fmla="*/ 750401 h 5898635"/>
                <a:gd name="connsiteX19" fmla="*/ 3020946 w 10755492"/>
                <a:gd name="connsiteY19" fmla="*/ 516667 h 5898635"/>
                <a:gd name="connsiteX20" fmla="*/ 817173 w 10755492"/>
                <a:gd name="connsiteY20" fmla="*/ 1919068 h 5898635"/>
                <a:gd name="connsiteX21" fmla="*/ 472138 w 10755492"/>
                <a:gd name="connsiteY21" fmla="*/ 3644243 h 5898635"/>
                <a:gd name="connsiteX22" fmla="*/ 1151078 w 10755492"/>
                <a:gd name="connsiteY22" fmla="*/ 4979863 h 5898635"/>
                <a:gd name="connsiteX23" fmla="*/ 1083122 w 10755492"/>
                <a:gd name="connsiteY23" fmla="*/ 5650673 h 5898635"/>
                <a:gd name="connsiteX24" fmla="*/ 996657 w 10755492"/>
                <a:gd name="connsiteY24" fmla="*/ 5833914 h 5898635"/>
                <a:gd name="connsiteX25" fmla="*/ 598243 w 10755492"/>
                <a:gd name="connsiteY25" fmla="*/ 5831884 h 5898635"/>
                <a:gd name="connsiteX26" fmla="*/ 766685 w 10755492"/>
                <a:gd name="connsiteY26" fmla="*/ 4905453 h 5898635"/>
                <a:gd name="connsiteX27" fmla="*/ 32759 w 10755492"/>
                <a:gd name="connsiteY27" fmla="*/ 3461663 h 5898635"/>
                <a:gd name="connsiteX28" fmla="*/ 405738 w 10755492"/>
                <a:gd name="connsiteY28" fmla="*/ 1596769 h 5898635"/>
                <a:gd name="connsiteX29" fmla="*/ 2787991 w 10755492"/>
                <a:gd name="connsiteY29" fmla="*/ 80790 h 5898635"/>
                <a:gd name="connsiteX30" fmla="*/ 3362687 w 10755492"/>
                <a:gd name="connsiteY30" fmla="*/ 423 h 589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0755492" h="5898635">
                  <a:moveTo>
                    <a:pt x="3362687" y="423"/>
                  </a:moveTo>
                  <a:cubicBezTo>
                    <a:pt x="3936631" y="-9823"/>
                    <a:pt x="4500988" y="168019"/>
                    <a:pt x="4989770" y="333453"/>
                  </a:cubicBezTo>
                  <a:cubicBezTo>
                    <a:pt x="5641481" y="554032"/>
                    <a:pt x="5968338" y="1165637"/>
                    <a:pt x="6698254" y="1404263"/>
                  </a:cubicBezTo>
                  <a:cubicBezTo>
                    <a:pt x="7428170" y="1642889"/>
                    <a:pt x="8713543" y="1520569"/>
                    <a:pt x="9369264" y="1765211"/>
                  </a:cubicBezTo>
                  <a:cubicBezTo>
                    <a:pt x="10024985" y="2009853"/>
                    <a:pt x="10418017" y="2471063"/>
                    <a:pt x="10632580" y="2872116"/>
                  </a:cubicBezTo>
                  <a:cubicBezTo>
                    <a:pt x="10847143" y="3273169"/>
                    <a:pt x="10730838" y="3834643"/>
                    <a:pt x="10656643" y="4171527"/>
                  </a:cubicBezTo>
                  <a:cubicBezTo>
                    <a:pt x="10582448" y="4508411"/>
                    <a:pt x="10229522" y="4628726"/>
                    <a:pt x="10187412" y="4893421"/>
                  </a:cubicBezTo>
                  <a:cubicBezTo>
                    <a:pt x="10145302" y="5158116"/>
                    <a:pt x="10357859" y="5593258"/>
                    <a:pt x="10403980" y="5759695"/>
                  </a:cubicBezTo>
                  <a:cubicBezTo>
                    <a:pt x="10450101" y="5926132"/>
                    <a:pt x="10524296" y="5871989"/>
                    <a:pt x="10464138" y="5892042"/>
                  </a:cubicBezTo>
                  <a:cubicBezTo>
                    <a:pt x="10426539" y="5904575"/>
                    <a:pt x="10271445" y="5896742"/>
                    <a:pt x="10160411" y="5889105"/>
                  </a:cubicBezTo>
                  <a:lnTo>
                    <a:pt x="10140999" y="5887685"/>
                  </a:lnTo>
                  <a:lnTo>
                    <a:pt x="10142772" y="5887232"/>
                  </a:lnTo>
                  <a:cubicBezTo>
                    <a:pt x="10144946" y="5886276"/>
                    <a:pt x="10098339" y="5885580"/>
                    <a:pt x="10066340" y="5770105"/>
                  </a:cubicBezTo>
                  <a:cubicBezTo>
                    <a:pt x="10023674" y="5616137"/>
                    <a:pt x="9827042" y="5213596"/>
                    <a:pt x="9865997" y="4968733"/>
                  </a:cubicBezTo>
                  <a:cubicBezTo>
                    <a:pt x="9904952" y="4723869"/>
                    <a:pt x="10231437" y="4612568"/>
                    <a:pt x="10300073" y="4300923"/>
                  </a:cubicBezTo>
                  <a:cubicBezTo>
                    <a:pt x="10368709" y="3989279"/>
                    <a:pt x="10476300" y="3469871"/>
                    <a:pt x="10277813" y="3098865"/>
                  </a:cubicBezTo>
                  <a:cubicBezTo>
                    <a:pt x="10079325" y="2727859"/>
                    <a:pt x="9715739" y="2301204"/>
                    <a:pt x="9109145" y="2074890"/>
                  </a:cubicBezTo>
                  <a:cubicBezTo>
                    <a:pt x="8502551" y="1848577"/>
                    <a:pt x="7313480" y="1961733"/>
                    <a:pt x="6638249" y="1740985"/>
                  </a:cubicBezTo>
                  <a:cubicBezTo>
                    <a:pt x="5963019" y="1520237"/>
                    <a:pt x="5660651" y="954454"/>
                    <a:pt x="5057766" y="750401"/>
                  </a:cubicBezTo>
                  <a:cubicBezTo>
                    <a:pt x="4454883" y="546348"/>
                    <a:pt x="3727711" y="321889"/>
                    <a:pt x="3020946" y="516667"/>
                  </a:cubicBezTo>
                  <a:cubicBezTo>
                    <a:pt x="2314181" y="711446"/>
                    <a:pt x="1241974" y="1397805"/>
                    <a:pt x="817173" y="1919068"/>
                  </a:cubicBezTo>
                  <a:cubicBezTo>
                    <a:pt x="392372" y="2440331"/>
                    <a:pt x="416487" y="3134111"/>
                    <a:pt x="472138" y="3644243"/>
                  </a:cubicBezTo>
                  <a:cubicBezTo>
                    <a:pt x="527789" y="4154375"/>
                    <a:pt x="1063892" y="4614422"/>
                    <a:pt x="1151078" y="4979863"/>
                  </a:cubicBezTo>
                  <a:cubicBezTo>
                    <a:pt x="1216467" y="5253944"/>
                    <a:pt x="1164468" y="5460721"/>
                    <a:pt x="1083122" y="5650673"/>
                  </a:cubicBezTo>
                  <a:lnTo>
                    <a:pt x="996657" y="5833914"/>
                  </a:lnTo>
                  <a:lnTo>
                    <a:pt x="598243" y="5831884"/>
                  </a:lnTo>
                  <a:cubicBezTo>
                    <a:pt x="729587" y="5566187"/>
                    <a:pt x="860932" y="5300490"/>
                    <a:pt x="766685" y="4905453"/>
                  </a:cubicBezTo>
                  <a:cubicBezTo>
                    <a:pt x="672438" y="4510416"/>
                    <a:pt x="92917" y="4013110"/>
                    <a:pt x="32759" y="3461663"/>
                  </a:cubicBezTo>
                  <a:cubicBezTo>
                    <a:pt x="-27399" y="2910216"/>
                    <a:pt x="-53467" y="2160248"/>
                    <a:pt x="405738" y="1596769"/>
                  </a:cubicBezTo>
                  <a:cubicBezTo>
                    <a:pt x="864943" y="1033290"/>
                    <a:pt x="2023986" y="291343"/>
                    <a:pt x="2787991" y="80790"/>
                  </a:cubicBezTo>
                  <a:cubicBezTo>
                    <a:pt x="2978993" y="28152"/>
                    <a:pt x="3171372" y="3838"/>
                    <a:pt x="3362687" y="423"/>
                  </a:cubicBezTo>
                  <a:close/>
                </a:path>
              </a:pathLst>
            </a:custGeom>
            <a:solidFill>
              <a:srgbClr val="F49DB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D7BEB685-B97C-4688-9D04-C0DD426BEC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69232"/>
            <a:ext cx="12698594" cy="715879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C97BF83C-9638-40D7-9315-644358C4EF04}"/>
              </a:ext>
            </a:extLst>
          </p:cNvPr>
          <p:cNvSpPr/>
          <p:nvPr/>
        </p:nvSpPr>
        <p:spPr>
          <a:xfrm>
            <a:off x="2272845" y="-234616"/>
            <a:ext cx="1042574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4000" b="1" smtClean="0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latin typeface="UTM Avo" panose="02040603050506020204" pitchFamily="18" charset="0"/>
                <a:ea typeface="方正静蕾简体" panose="02000000000000000000" pitchFamily="2" charset="-122"/>
              </a:rPr>
              <a:t>Đọc đoạn 3 bài </a:t>
            </a:r>
            <a:r>
              <a:rPr lang="en-US" altLang="zh-CN" sz="4000" b="1" smtClean="0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solidFill>
                  <a:srgbClr val="309065"/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Sầu riêng </a:t>
            </a:r>
            <a:r>
              <a:rPr lang="en-US" altLang="zh-CN" sz="4000" b="1" smtClean="0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latin typeface="UTM Avo" panose="02040603050506020204" pitchFamily="18" charset="0"/>
                <a:ea typeface="方正静蕾简体" panose="02000000000000000000" pitchFamily="2" charset="-122"/>
              </a:rPr>
              <a:t>và TLCH:</a:t>
            </a:r>
            <a:endParaRPr lang="zh-CN" altLang="en-US" sz="4000" b="1" dirty="0"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sp>
        <p:nvSpPr>
          <p:cNvPr id="17" name="矩形 6">
            <a:extLst>
              <a:ext uri="{FF2B5EF4-FFF2-40B4-BE49-F238E27FC236}">
                <a16:creationId xmlns:a16="http://schemas.microsoft.com/office/drawing/2014/main" id="{C97BF83C-9638-40D7-9315-644358C4EF04}"/>
              </a:ext>
            </a:extLst>
          </p:cNvPr>
          <p:cNvSpPr/>
          <p:nvPr/>
        </p:nvSpPr>
        <p:spPr>
          <a:xfrm>
            <a:off x="4165501" y="1104630"/>
            <a:ext cx="6342928" cy="2516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500" smtClean="0">
                <a:ln w="12700">
                  <a:noFill/>
                </a:ln>
                <a:solidFill>
                  <a:srgbClr val="0070C0"/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Tìm những câu văn thể hiện tình cảm của tác giả đối với cây sầu riêng.</a:t>
            </a:r>
            <a:endParaRPr lang="zh-CN" altLang="en-US" sz="3500" dirty="0">
              <a:ln w="12700">
                <a:noFill/>
              </a:ln>
              <a:solidFill>
                <a:srgbClr val="0070C0"/>
              </a:solidFill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grpSp>
        <p:nvGrpSpPr>
          <p:cNvPr id="12" name="组合 13">
            <a:extLst>
              <a:ext uri="{FF2B5EF4-FFF2-40B4-BE49-F238E27FC236}">
                <a16:creationId xmlns:a16="http://schemas.microsoft.com/office/drawing/2014/main" id="{5C3D33F1-C16C-4555-AEA2-1E741208556F}"/>
              </a:ext>
            </a:extLst>
          </p:cNvPr>
          <p:cNvGrpSpPr/>
          <p:nvPr/>
        </p:nvGrpSpPr>
        <p:grpSpPr>
          <a:xfrm>
            <a:off x="3998960" y="3855319"/>
            <a:ext cx="5865802" cy="2704333"/>
            <a:chOff x="4385481" y="2762753"/>
            <a:chExt cx="2404380" cy="1096260"/>
          </a:xfrm>
        </p:grpSpPr>
        <p:sp>
          <p:nvSpPr>
            <p:cNvPr id="13" name="矩形 14">
              <a:extLst>
                <a:ext uri="{FF2B5EF4-FFF2-40B4-BE49-F238E27FC236}">
                  <a16:creationId xmlns:a16="http://schemas.microsoft.com/office/drawing/2014/main" id="{CCD26A77-FD27-47DE-8C60-DD4F2AD4150A}"/>
                </a:ext>
              </a:extLst>
            </p:cNvPr>
            <p:cNvSpPr/>
            <p:nvPr/>
          </p:nvSpPr>
          <p:spPr>
            <a:xfrm>
              <a:off x="4385481" y="2762753"/>
              <a:ext cx="2404380" cy="10962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39700" dist="88900" dir="5400000" algn="t" rotWithShape="0">
                <a:prstClr val="black">
                  <a:alpha val="6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8" name="图片 15">
              <a:extLst>
                <a:ext uri="{FF2B5EF4-FFF2-40B4-BE49-F238E27FC236}">
                  <a16:creationId xmlns:a16="http://schemas.microsoft.com/office/drawing/2014/main" id="{A3C008F0-3364-4079-B326-FCBFA687C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3746" y="2828515"/>
              <a:ext cx="2269759" cy="972343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9" name="h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9879" y="4467416"/>
            <a:ext cx="2837859" cy="2837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9678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5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90026635-FD18-4E34-B8A5-842118B15905}"/>
              </a:ext>
            </a:extLst>
          </p:cNvPr>
          <p:cNvSpPr/>
          <p:nvPr/>
        </p:nvSpPr>
        <p:spPr>
          <a:xfrm>
            <a:off x="1019620" y="1239115"/>
            <a:ext cx="10741719" cy="5921535"/>
          </a:xfrm>
          <a:custGeom>
            <a:avLst/>
            <a:gdLst>
              <a:gd name="connsiteX0" fmla="*/ 628706 w 10741719"/>
              <a:gd name="connsiteY0" fmla="*/ 5679043 h 5921535"/>
              <a:gd name="connsiteX1" fmla="*/ 797148 w 10741719"/>
              <a:gd name="connsiteY1" fmla="*/ 4728548 h 5921535"/>
              <a:gd name="connsiteX2" fmla="*/ 207601 w 10741719"/>
              <a:gd name="connsiteY2" fmla="*/ 3657738 h 5921535"/>
              <a:gd name="connsiteX3" fmla="*/ 99317 w 10741719"/>
              <a:gd name="connsiteY3" fmla="*/ 1973317 h 5921535"/>
              <a:gd name="connsiteX4" fmla="*/ 1254348 w 10741719"/>
              <a:gd name="connsiteY4" fmla="*/ 661874 h 5921535"/>
              <a:gd name="connsiteX5" fmla="*/ 3552380 w 10741719"/>
              <a:gd name="connsiteY5" fmla="*/ 138 h 5921535"/>
              <a:gd name="connsiteX6" fmla="*/ 5477433 w 10741719"/>
              <a:gd name="connsiteY6" fmla="*/ 710001 h 5921535"/>
              <a:gd name="connsiteX7" fmla="*/ 6536212 w 10741719"/>
              <a:gd name="connsiteY7" fmla="*/ 1419864 h 5921535"/>
              <a:gd name="connsiteX8" fmla="*/ 8557517 w 10741719"/>
              <a:gd name="connsiteY8" fmla="*/ 1612369 h 5921535"/>
              <a:gd name="connsiteX9" fmla="*/ 9929117 w 10741719"/>
              <a:gd name="connsiteY9" fmla="*/ 2250043 h 5921535"/>
              <a:gd name="connsiteX10" fmla="*/ 10398348 w 10741719"/>
              <a:gd name="connsiteY10" fmla="*/ 3669769 h 5921535"/>
              <a:gd name="connsiteX11" fmla="*/ 9905054 w 10741719"/>
              <a:gd name="connsiteY11" fmla="*/ 4608232 h 5921535"/>
              <a:gd name="connsiteX12" fmla="*/ 10061464 w 10741719"/>
              <a:gd name="connsiteY12" fmla="*/ 5751232 h 5921535"/>
              <a:gd name="connsiteX13" fmla="*/ 10025369 w 10741719"/>
              <a:gd name="connsiteY13" fmla="*/ 5907643 h 5921535"/>
              <a:gd name="connsiteX14" fmla="*/ 628706 w 10741719"/>
              <a:gd name="connsiteY14" fmla="*/ 5679043 h 5921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41719" h="5921535">
                <a:moveTo>
                  <a:pt x="628706" y="5679043"/>
                </a:moveTo>
                <a:cubicBezTo>
                  <a:pt x="-909331" y="5482527"/>
                  <a:pt x="867332" y="5065432"/>
                  <a:pt x="797148" y="4728548"/>
                </a:cubicBezTo>
                <a:cubicBezTo>
                  <a:pt x="726964" y="4391664"/>
                  <a:pt x="323906" y="4116943"/>
                  <a:pt x="207601" y="3657738"/>
                </a:cubicBezTo>
                <a:cubicBezTo>
                  <a:pt x="91296" y="3198533"/>
                  <a:pt x="-75141" y="2472627"/>
                  <a:pt x="99317" y="1973317"/>
                </a:cubicBezTo>
                <a:cubicBezTo>
                  <a:pt x="273775" y="1474007"/>
                  <a:pt x="678838" y="990737"/>
                  <a:pt x="1254348" y="661874"/>
                </a:cubicBezTo>
                <a:cubicBezTo>
                  <a:pt x="1829858" y="333011"/>
                  <a:pt x="2848533" y="-7883"/>
                  <a:pt x="3552380" y="138"/>
                </a:cubicBezTo>
                <a:cubicBezTo>
                  <a:pt x="4256227" y="8159"/>
                  <a:pt x="4980128" y="473380"/>
                  <a:pt x="5477433" y="710001"/>
                </a:cubicBezTo>
                <a:cubicBezTo>
                  <a:pt x="5974738" y="946622"/>
                  <a:pt x="6022865" y="1269469"/>
                  <a:pt x="6536212" y="1419864"/>
                </a:cubicBezTo>
                <a:cubicBezTo>
                  <a:pt x="7049559" y="1570259"/>
                  <a:pt x="7992033" y="1474006"/>
                  <a:pt x="8557517" y="1612369"/>
                </a:cubicBezTo>
                <a:cubicBezTo>
                  <a:pt x="9123001" y="1750732"/>
                  <a:pt x="9622312" y="1907143"/>
                  <a:pt x="9929117" y="2250043"/>
                </a:cubicBezTo>
                <a:cubicBezTo>
                  <a:pt x="10235922" y="2592943"/>
                  <a:pt x="10402359" y="3276737"/>
                  <a:pt x="10398348" y="3669769"/>
                </a:cubicBezTo>
                <a:cubicBezTo>
                  <a:pt x="10394338" y="4062800"/>
                  <a:pt x="9961201" y="4261321"/>
                  <a:pt x="9905054" y="4608232"/>
                </a:cubicBezTo>
                <a:cubicBezTo>
                  <a:pt x="9848907" y="4955143"/>
                  <a:pt x="10041412" y="5534663"/>
                  <a:pt x="10061464" y="5751232"/>
                </a:cubicBezTo>
                <a:cubicBezTo>
                  <a:pt x="10081517" y="5967801"/>
                  <a:pt x="11605516" y="5921680"/>
                  <a:pt x="10025369" y="5907643"/>
                </a:cubicBezTo>
                <a:cubicBezTo>
                  <a:pt x="8445222" y="5893606"/>
                  <a:pt x="2166743" y="5875559"/>
                  <a:pt x="628706" y="5679043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5ECD9310-9EC2-44B3-9BCB-BA767359D597}"/>
              </a:ext>
            </a:extLst>
          </p:cNvPr>
          <p:cNvSpPr/>
          <p:nvPr/>
        </p:nvSpPr>
        <p:spPr>
          <a:xfrm>
            <a:off x="821483" y="1014084"/>
            <a:ext cx="10755492" cy="5898635"/>
          </a:xfrm>
          <a:custGeom>
            <a:avLst/>
            <a:gdLst>
              <a:gd name="connsiteX0" fmla="*/ 3362687 w 10755492"/>
              <a:gd name="connsiteY0" fmla="*/ 423 h 5898635"/>
              <a:gd name="connsiteX1" fmla="*/ 4989770 w 10755492"/>
              <a:gd name="connsiteY1" fmla="*/ 333453 h 5898635"/>
              <a:gd name="connsiteX2" fmla="*/ 6698254 w 10755492"/>
              <a:gd name="connsiteY2" fmla="*/ 1404263 h 5898635"/>
              <a:gd name="connsiteX3" fmla="*/ 9369264 w 10755492"/>
              <a:gd name="connsiteY3" fmla="*/ 1765211 h 5898635"/>
              <a:gd name="connsiteX4" fmla="*/ 10632580 w 10755492"/>
              <a:gd name="connsiteY4" fmla="*/ 2872116 h 5898635"/>
              <a:gd name="connsiteX5" fmla="*/ 10656643 w 10755492"/>
              <a:gd name="connsiteY5" fmla="*/ 4171527 h 5898635"/>
              <a:gd name="connsiteX6" fmla="*/ 10187412 w 10755492"/>
              <a:gd name="connsiteY6" fmla="*/ 4893421 h 5898635"/>
              <a:gd name="connsiteX7" fmla="*/ 10403980 w 10755492"/>
              <a:gd name="connsiteY7" fmla="*/ 5759695 h 5898635"/>
              <a:gd name="connsiteX8" fmla="*/ 10464138 w 10755492"/>
              <a:gd name="connsiteY8" fmla="*/ 5892042 h 5898635"/>
              <a:gd name="connsiteX9" fmla="*/ 10160411 w 10755492"/>
              <a:gd name="connsiteY9" fmla="*/ 5889105 h 5898635"/>
              <a:gd name="connsiteX10" fmla="*/ 10140999 w 10755492"/>
              <a:gd name="connsiteY10" fmla="*/ 5887685 h 5898635"/>
              <a:gd name="connsiteX11" fmla="*/ 10142772 w 10755492"/>
              <a:gd name="connsiteY11" fmla="*/ 5887232 h 5898635"/>
              <a:gd name="connsiteX12" fmla="*/ 10066340 w 10755492"/>
              <a:gd name="connsiteY12" fmla="*/ 5770105 h 5898635"/>
              <a:gd name="connsiteX13" fmla="*/ 9865997 w 10755492"/>
              <a:gd name="connsiteY13" fmla="*/ 4968733 h 5898635"/>
              <a:gd name="connsiteX14" fmla="*/ 10300073 w 10755492"/>
              <a:gd name="connsiteY14" fmla="*/ 4300923 h 5898635"/>
              <a:gd name="connsiteX15" fmla="*/ 10277813 w 10755492"/>
              <a:gd name="connsiteY15" fmla="*/ 3098865 h 5898635"/>
              <a:gd name="connsiteX16" fmla="*/ 9109145 w 10755492"/>
              <a:gd name="connsiteY16" fmla="*/ 2074890 h 5898635"/>
              <a:gd name="connsiteX17" fmla="*/ 6638249 w 10755492"/>
              <a:gd name="connsiteY17" fmla="*/ 1740985 h 5898635"/>
              <a:gd name="connsiteX18" fmla="*/ 5057766 w 10755492"/>
              <a:gd name="connsiteY18" fmla="*/ 750401 h 5898635"/>
              <a:gd name="connsiteX19" fmla="*/ 3020946 w 10755492"/>
              <a:gd name="connsiteY19" fmla="*/ 516667 h 5898635"/>
              <a:gd name="connsiteX20" fmla="*/ 817173 w 10755492"/>
              <a:gd name="connsiteY20" fmla="*/ 1919068 h 5898635"/>
              <a:gd name="connsiteX21" fmla="*/ 472138 w 10755492"/>
              <a:gd name="connsiteY21" fmla="*/ 3644243 h 5898635"/>
              <a:gd name="connsiteX22" fmla="*/ 1151078 w 10755492"/>
              <a:gd name="connsiteY22" fmla="*/ 4979863 h 5898635"/>
              <a:gd name="connsiteX23" fmla="*/ 1083122 w 10755492"/>
              <a:gd name="connsiteY23" fmla="*/ 5650673 h 5898635"/>
              <a:gd name="connsiteX24" fmla="*/ 996657 w 10755492"/>
              <a:gd name="connsiteY24" fmla="*/ 5833914 h 5898635"/>
              <a:gd name="connsiteX25" fmla="*/ 598243 w 10755492"/>
              <a:gd name="connsiteY25" fmla="*/ 5831884 h 5898635"/>
              <a:gd name="connsiteX26" fmla="*/ 766685 w 10755492"/>
              <a:gd name="connsiteY26" fmla="*/ 4905453 h 5898635"/>
              <a:gd name="connsiteX27" fmla="*/ 32759 w 10755492"/>
              <a:gd name="connsiteY27" fmla="*/ 3461663 h 5898635"/>
              <a:gd name="connsiteX28" fmla="*/ 405738 w 10755492"/>
              <a:gd name="connsiteY28" fmla="*/ 1596769 h 5898635"/>
              <a:gd name="connsiteX29" fmla="*/ 2787991 w 10755492"/>
              <a:gd name="connsiteY29" fmla="*/ 80790 h 5898635"/>
              <a:gd name="connsiteX30" fmla="*/ 3362687 w 10755492"/>
              <a:gd name="connsiteY30" fmla="*/ 423 h 5898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0755492" h="5898635">
                <a:moveTo>
                  <a:pt x="3362687" y="423"/>
                </a:moveTo>
                <a:cubicBezTo>
                  <a:pt x="3936631" y="-9823"/>
                  <a:pt x="4500988" y="168019"/>
                  <a:pt x="4989770" y="333453"/>
                </a:cubicBezTo>
                <a:cubicBezTo>
                  <a:pt x="5641481" y="554032"/>
                  <a:pt x="5968338" y="1165637"/>
                  <a:pt x="6698254" y="1404263"/>
                </a:cubicBezTo>
                <a:cubicBezTo>
                  <a:pt x="7428170" y="1642889"/>
                  <a:pt x="8713543" y="1520569"/>
                  <a:pt x="9369264" y="1765211"/>
                </a:cubicBezTo>
                <a:cubicBezTo>
                  <a:pt x="10024985" y="2009853"/>
                  <a:pt x="10418017" y="2471063"/>
                  <a:pt x="10632580" y="2872116"/>
                </a:cubicBezTo>
                <a:cubicBezTo>
                  <a:pt x="10847143" y="3273169"/>
                  <a:pt x="10730838" y="3834643"/>
                  <a:pt x="10656643" y="4171527"/>
                </a:cubicBezTo>
                <a:cubicBezTo>
                  <a:pt x="10582448" y="4508411"/>
                  <a:pt x="10229522" y="4628726"/>
                  <a:pt x="10187412" y="4893421"/>
                </a:cubicBezTo>
                <a:cubicBezTo>
                  <a:pt x="10145302" y="5158116"/>
                  <a:pt x="10357859" y="5593258"/>
                  <a:pt x="10403980" y="5759695"/>
                </a:cubicBezTo>
                <a:cubicBezTo>
                  <a:pt x="10450101" y="5926132"/>
                  <a:pt x="10524296" y="5871989"/>
                  <a:pt x="10464138" y="5892042"/>
                </a:cubicBezTo>
                <a:cubicBezTo>
                  <a:pt x="10426539" y="5904575"/>
                  <a:pt x="10271445" y="5896742"/>
                  <a:pt x="10160411" y="5889105"/>
                </a:cubicBezTo>
                <a:lnTo>
                  <a:pt x="10140999" y="5887685"/>
                </a:lnTo>
                <a:lnTo>
                  <a:pt x="10142772" y="5887232"/>
                </a:lnTo>
                <a:cubicBezTo>
                  <a:pt x="10144946" y="5886276"/>
                  <a:pt x="10098339" y="5885580"/>
                  <a:pt x="10066340" y="5770105"/>
                </a:cubicBezTo>
                <a:cubicBezTo>
                  <a:pt x="10023674" y="5616137"/>
                  <a:pt x="9827042" y="5213596"/>
                  <a:pt x="9865997" y="4968733"/>
                </a:cubicBezTo>
                <a:cubicBezTo>
                  <a:pt x="9904952" y="4723869"/>
                  <a:pt x="10231437" y="4612568"/>
                  <a:pt x="10300073" y="4300923"/>
                </a:cubicBezTo>
                <a:cubicBezTo>
                  <a:pt x="10368709" y="3989279"/>
                  <a:pt x="10476300" y="3469871"/>
                  <a:pt x="10277813" y="3098865"/>
                </a:cubicBezTo>
                <a:cubicBezTo>
                  <a:pt x="10079325" y="2727859"/>
                  <a:pt x="9715739" y="2301204"/>
                  <a:pt x="9109145" y="2074890"/>
                </a:cubicBezTo>
                <a:cubicBezTo>
                  <a:pt x="8502551" y="1848577"/>
                  <a:pt x="7313480" y="1961733"/>
                  <a:pt x="6638249" y="1740985"/>
                </a:cubicBezTo>
                <a:cubicBezTo>
                  <a:pt x="5963019" y="1520237"/>
                  <a:pt x="5660651" y="954454"/>
                  <a:pt x="5057766" y="750401"/>
                </a:cubicBezTo>
                <a:cubicBezTo>
                  <a:pt x="4454883" y="546348"/>
                  <a:pt x="3727711" y="321889"/>
                  <a:pt x="3020946" y="516667"/>
                </a:cubicBezTo>
                <a:cubicBezTo>
                  <a:pt x="2314181" y="711446"/>
                  <a:pt x="1241974" y="1397805"/>
                  <a:pt x="817173" y="1919068"/>
                </a:cubicBezTo>
                <a:cubicBezTo>
                  <a:pt x="392372" y="2440331"/>
                  <a:pt x="416487" y="3134111"/>
                  <a:pt x="472138" y="3644243"/>
                </a:cubicBezTo>
                <a:cubicBezTo>
                  <a:pt x="527789" y="4154375"/>
                  <a:pt x="1063892" y="4614422"/>
                  <a:pt x="1151078" y="4979863"/>
                </a:cubicBezTo>
                <a:cubicBezTo>
                  <a:pt x="1216467" y="5253944"/>
                  <a:pt x="1164468" y="5460721"/>
                  <a:pt x="1083122" y="5650673"/>
                </a:cubicBezTo>
                <a:lnTo>
                  <a:pt x="996657" y="5833914"/>
                </a:lnTo>
                <a:lnTo>
                  <a:pt x="598243" y="5831884"/>
                </a:lnTo>
                <a:cubicBezTo>
                  <a:pt x="729587" y="5566187"/>
                  <a:pt x="860932" y="5300490"/>
                  <a:pt x="766685" y="4905453"/>
                </a:cubicBezTo>
                <a:cubicBezTo>
                  <a:pt x="672438" y="4510416"/>
                  <a:pt x="92917" y="4013110"/>
                  <a:pt x="32759" y="3461663"/>
                </a:cubicBezTo>
                <a:cubicBezTo>
                  <a:pt x="-27399" y="2910216"/>
                  <a:pt x="-53467" y="2160248"/>
                  <a:pt x="405738" y="1596769"/>
                </a:cubicBezTo>
                <a:cubicBezTo>
                  <a:pt x="864943" y="1033290"/>
                  <a:pt x="2023986" y="291343"/>
                  <a:pt x="2787991" y="80790"/>
                </a:cubicBezTo>
                <a:cubicBezTo>
                  <a:pt x="2978993" y="28152"/>
                  <a:pt x="3171372" y="3838"/>
                  <a:pt x="3362687" y="423"/>
                </a:cubicBezTo>
                <a:close/>
              </a:path>
            </a:pathLst>
          </a:custGeom>
          <a:solidFill>
            <a:srgbClr val="F49DB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DD8D471-D41A-4DAB-9E69-AF9673365BCF}"/>
              </a:ext>
            </a:extLst>
          </p:cNvPr>
          <p:cNvSpPr/>
          <p:nvPr/>
        </p:nvSpPr>
        <p:spPr>
          <a:xfrm>
            <a:off x="2684113" y="3302556"/>
            <a:ext cx="1524776" cy="830997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r>
              <a:rPr lang="zh-CN" altLang="en-US" sz="4800" b="1" spc="300" dirty="0">
                <a:solidFill>
                  <a:schemeClr val="bg1"/>
                </a:solidFill>
                <a:latin typeface="文悦古典明朝体 (非商业使用) W5" pitchFamily="50" charset="-122"/>
                <a:ea typeface="文悦古典明朝体 (非商业使用) W5" pitchFamily="50" charset="-122"/>
              </a:rPr>
              <a:t>前言</a:t>
            </a:r>
          </a:p>
        </p:txBody>
      </p:sp>
      <p:sp>
        <p:nvSpPr>
          <p:cNvPr id="13" name="矩形 6">
            <a:extLst>
              <a:ext uri="{FF2B5EF4-FFF2-40B4-BE49-F238E27FC236}">
                <a16:creationId xmlns:a16="http://schemas.microsoft.com/office/drawing/2014/main" id="{C97BF83C-9638-40D7-9315-644358C4EF04}"/>
              </a:ext>
            </a:extLst>
          </p:cNvPr>
          <p:cNvSpPr/>
          <p:nvPr/>
        </p:nvSpPr>
        <p:spPr>
          <a:xfrm>
            <a:off x="1435261" y="2942933"/>
            <a:ext cx="974389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000" b="1" smtClean="0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latin typeface="UTM Avo" panose="02040603050506020204" pitchFamily="18" charset="0"/>
                <a:ea typeface="方正静蕾简体" panose="02000000000000000000" pitchFamily="2" charset="-122"/>
              </a:rPr>
              <a:t>Đọc thuộc bài thơ </a:t>
            </a:r>
            <a:r>
              <a:rPr lang="en-US" altLang="zh-CN" sz="4000" b="1" smtClean="0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solidFill>
                  <a:srgbClr val="C00000"/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Đoàn thuyền đánh cá </a:t>
            </a:r>
            <a:r>
              <a:rPr lang="en-US" altLang="zh-CN" sz="4000" b="1" smtClean="0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latin typeface="UTM Avo" panose="02040603050506020204" pitchFamily="18" charset="0"/>
                <a:ea typeface="方正静蕾简体" panose="02000000000000000000" pitchFamily="2" charset="-122"/>
              </a:rPr>
              <a:t>và TLCH:</a:t>
            </a:r>
            <a:endParaRPr lang="zh-CN" altLang="en-US" sz="4000" b="1" dirty="0"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sp>
        <p:nvSpPr>
          <p:cNvPr id="14" name="矩形 6">
            <a:extLst>
              <a:ext uri="{FF2B5EF4-FFF2-40B4-BE49-F238E27FC236}">
                <a16:creationId xmlns:a16="http://schemas.microsoft.com/office/drawing/2014/main" id="{C97BF83C-9638-40D7-9315-644358C4EF04}"/>
              </a:ext>
            </a:extLst>
          </p:cNvPr>
          <p:cNvSpPr/>
          <p:nvPr/>
        </p:nvSpPr>
        <p:spPr>
          <a:xfrm>
            <a:off x="2287253" y="4972596"/>
            <a:ext cx="8206451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500" smtClean="0">
                <a:ln w="12700">
                  <a:noFill/>
                </a:ln>
                <a:solidFill>
                  <a:srgbClr val="0070C0"/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Công việc lao động của người đánh cá được miêu tả đẹp như thế nào?</a:t>
            </a:r>
            <a:endParaRPr lang="zh-CN" altLang="en-US" sz="3500" dirty="0">
              <a:ln w="12700">
                <a:noFill/>
              </a:ln>
              <a:solidFill>
                <a:srgbClr val="0070C0"/>
              </a:solidFill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grpSp>
        <p:nvGrpSpPr>
          <p:cNvPr id="10" name="组合 16">
            <a:extLst>
              <a:ext uri="{FF2B5EF4-FFF2-40B4-BE49-F238E27FC236}">
                <a16:creationId xmlns:a16="http://schemas.microsoft.com/office/drawing/2014/main" id="{21AB3061-0885-4C75-9492-7F67F57758B2}"/>
              </a:ext>
            </a:extLst>
          </p:cNvPr>
          <p:cNvGrpSpPr/>
          <p:nvPr/>
        </p:nvGrpSpPr>
        <p:grpSpPr>
          <a:xfrm>
            <a:off x="398523" y="420145"/>
            <a:ext cx="6898402" cy="2219805"/>
            <a:chOff x="3830035" y="2125652"/>
            <a:chExt cx="4841941" cy="1558067"/>
          </a:xfrm>
        </p:grpSpPr>
        <p:sp>
          <p:nvSpPr>
            <p:cNvPr id="11" name="矩形 17">
              <a:extLst>
                <a:ext uri="{FF2B5EF4-FFF2-40B4-BE49-F238E27FC236}">
                  <a16:creationId xmlns:a16="http://schemas.microsoft.com/office/drawing/2014/main" id="{429AE8AA-EFD9-4110-AB16-C5126E4C6495}"/>
                </a:ext>
              </a:extLst>
            </p:cNvPr>
            <p:cNvSpPr/>
            <p:nvPr/>
          </p:nvSpPr>
          <p:spPr>
            <a:xfrm>
              <a:off x="3830035" y="2125652"/>
              <a:ext cx="4841941" cy="15580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39700" dist="88900" dir="5400000" algn="t" rotWithShape="0">
                <a:prstClr val="black">
                  <a:alpha val="6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2" name="图片 18">
              <a:extLst>
                <a:ext uri="{FF2B5EF4-FFF2-40B4-BE49-F238E27FC236}">
                  <a16:creationId xmlns:a16="http://schemas.microsoft.com/office/drawing/2014/main" id="{CA0F843D-CA10-4FF9-BF3A-8DBB67FEBB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4050" y="2226726"/>
              <a:ext cx="4620915" cy="1353847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5" name="h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9879" y="4467416"/>
            <a:ext cx="2837859" cy="2837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610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1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74E8ED3-43D1-4C0A-96A4-A40FF3F6C8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2AACA59E-5DA5-453F-8890-40F27BC92B3C}"/>
              </a:ext>
            </a:extLst>
          </p:cNvPr>
          <p:cNvGrpSpPr/>
          <p:nvPr/>
        </p:nvGrpSpPr>
        <p:grpSpPr>
          <a:xfrm rot="10800000">
            <a:off x="626072" y="-886906"/>
            <a:ext cx="10939856" cy="6998947"/>
            <a:chOff x="821483" y="1014084"/>
            <a:chExt cx="10939856" cy="6146566"/>
          </a:xfrm>
        </p:grpSpPr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EC54161C-34F8-4097-9C8B-5F6010466710}"/>
                </a:ext>
              </a:extLst>
            </p:cNvPr>
            <p:cNvSpPr/>
            <p:nvPr/>
          </p:nvSpPr>
          <p:spPr>
            <a:xfrm>
              <a:off x="1019620" y="1239115"/>
              <a:ext cx="10741719" cy="5921535"/>
            </a:xfrm>
            <a:custGeom>
              <a:avLst/>
              <a:gdLst>
                <a:gd name="connsiteX0" fmla="*/ 628706 w 10741719"/>
                <a:gd name="connsiteY0" fmla="*/ 5679043 h 5921535"/>
                <a:gd name="connsiteX1" fmla="*/ 797148 w 10741719"/>
                <a:gd name="connsiteY1" fmla="*/ 4728548 h 5921535"/>
                <a:gd name="connsiteX2" fmla="*/ 207601 w 10741719"/>
                <a:gd name="connsiteY2" fmla="*/ 3657738 h 5921535"/>
                <a:gd name="connsiteX3" fmla="*/ 99317 w 10741719"/>
                <a:gd name="connsiteY3" fmla="*/ 1973317 h 5921535"/>
                <a:gd name="connsiteX4" fmla="*/ 1254348 w 10741719"/>
                <a:gd name="connsiteY4" fmla="*/ 661874 h 5921535"/>
                <a:gd name="connsiteX5" fmla="*/ 3552380 w 10741719"/>
                <a:gd name="connsiteY5" fmla="*/ 138 h 5921535"/>
                <a:gd name="connsiteX6" fmla="*/ 5477433 w 10741719"/>
                <a:gd name="connsiteY6" fmla="*/ 710001 h 5921535"/>
                <a:gd name="connsiteX7" fmla="*/ 6536212 w 10741719"/>
                <a:gd name="connsiteY7" fmla="*/ 1419864 h 5921535"/>
                <a:gd name="connsiteX8" fmla="*/ 8557517 w 10741719"/>
                <a:gd name="connsiteY8" fmla="*/ 1612369 h 5921535"/>
                <a:gd name="connsiteX9" fmla="*/ 9929117 w 10741719"/>
                <a:gd name="connsiteY9" fmla="*/ 2250043 h 5921535"/>
                <a:gd name="connsiteX10" fmla="*/ 10398348 w 10741719"/>
                <a:gd name="connsiteY10" fmla="*/ 3669769 h 5921535"/>
                <a:gd name="connsiteX11" fmla="*/ 9905054 w 10741719"/>
                <a:gd name="connsiteY11" fmla="*/ 4608232 h 5921535"/>
                <a:gd name="connsiteX12" fmla="*/ 10061464 w 10741719"/>
                <a:gd name="connsiteY12" fmla="*/ 5751232 h 5921535"/>
                <a:gd name="connsiteX13" fmla="*/ 10025369 w 10741719"/>
                <a:gd name="connsiteY13" fmla="*/ 5907643 h 5921535"/>
                <a:gd name="connsiteX14" fmla="*/ 628706 w 10741719"/>
                <a:gd name="connsiteY14" fmla="*/ 5679043 h 592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741719" h="5921535">
                  <a:moveTo>
                    <a:pt x="628706" y="5679043"/>
                  </a:moveTo>
                  <a:cubicBezTo>
                    <a:pt x="-909331" y="5482527"/>
                    <a:pt x="867332" y="5065432"/>
                    <a:pt x="797148" y="4728548"/>
                  </a:cubicBezTo>
                  <a:cubicBezTo>
                    <a:pt x="726964" y="4391664"/>
                    <a:pt x="323906" y="4116943"/>
                    <a:pt x="207601" y="3657738"/>
                  </a:cubicBezTo>
                  <a:cubicBezTo>
                    <a:pt x="91296" y="3198533"/>
                    <a:pt x="-75141" y="2472627"/>
                    <a:pt x="99317" y="1973317"/>
                  </a:cubicBezTo>
                  <a:cubicBezTo>
                    <a:pt x="273775" y="1474007"/>
                    <a:pt x="678838" y="990737"/>
                    <a:pt x="1254348" y="661874"/>
                  </a:cubicBezTo>
                  <a:cubicBezTo>
                    <a:pt x="1829858" y="333011"/>
                    <a:pt x="2848533" y="-7883"/>
                    <a:pt x="3552380" y="138"/>
                  </a:cubicBezTo>
                  <a:cubicBezTo>
                    <a:pt x="4256227" y="8159"/>
                    <a:pt x="4980128" y="473380"/>
                    <a:pt x="5477433" y="710001"/>
                  </a:cubicBezTo>
                  <a:cubicBezTo>
                    <a:pt x="5974738" y="946622"/>
                    <a:pt x="6022865" y="1269469"/>
                    <a:pt x="6536212" y="1419864"/>
                  </a:cubicBezTo>
                  <a:cubicBezTo>
                    <a:pt x="7049559" y="1570259"/>
                    <a:pt x="7992033" y="1474006"/>
                    <a:pt x="8557517" y="1612369"/>
                  </a:cubicBezTo>
                  <a:cubicBezTo>
                    <a:pt x="9123001" y="1750732"/>
                    <a:pt x="9622312" y="1907143"/>
                    <a:pt x="9929117" y="2250043"/>
                  </a:cubicBezTo>
                  <a:cubicBezTo>
                    <a:pt x="10235922" y="2592943"/>
                    <a:pt x="10402359" y="3276737"/>
                    <a:pt x="10398348" y="3669769"/>
                  </a:cubicBezTo>
                  <a:cubicBezTo>
                    <a:pt x="10394338" y="4062800"/>
                    <a:pt x="9961201" y="4261321"/>
                    <a:pt x="9905054" y="4608232"/>
                  </a:cubicBezTo>
                  <a:cubicBezTo>
                    <a:pt x="9848907" y="4955143"/>
                    <a:pt x="10041412" y="5534663"/>
                    <a:pt x="10061464" y="5751232"/>
                  </a:cubicBezTo>
                  <a:cubicBezTo>
                    <a:pt x="10081517" y="5967801"/>
                    <a:pt x="11605516" y="5921680"/>
                    <a:pt x="10025369" y="5907643"/>
                  </a:cubicBezTo>
                  <a:cubicBezTo>
                    <a:pt x="8445222" y="5893606"/>
                    <a:pt x="2166743" y="5875559"/>
                    <a:pt x="628706" y="5679043"/>
                  </a:cubicBezTo>
                  <a:close/>
                </a:path>
              </a:pathLst>
            </a:custGeom>
            <a:solidFill>
              <a:schemeClr val="bg1">
                <a:alpha val="8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4C697D25-C074-4A94-B30F-AB4AAA25B997}"/>
                </a:ext>
              </a:extLst>
            </p:cNvPr>
            <p:cNvSpPr/>
            <p:nvPr/>
          </p:nvSpPr>
          <p:spPr>
            <a:xfrm>
              <a:off x="821483" y="1014084"/>
              <a:ext cx="10755492" cy="5898635"/>
            </a:xfrm>
            <a:custGeom>
              <a:avLst/>
              <a:gdLst>
                <a:gd name="connsiteX0" fmla="*/ 3362687 w 10755492"/>
                <a:gd name="connsiteY0" fmla="*/ 423 h 5898635"/>
                <a:gd name="connsiteX1" fmla="*/ 4989770 w 10755492"/>
                <a:gd name="connsiteY1" fmla="*/ 333453 h 5898635"/>
                <a:gd name="connsiteX2" fmla="*/ 6698254 w 10755492"/>
                <a:gd name="connsiteY2" fmla="*/ 1404263 h 5898635"/>
                <a:gd name="connsiteX3" fmla="*/ 9369264 w 10755492"/>
                <a:gd name="connsiteY3" fmla="*/ 1765211 h 5898635"/>
                <a:gd name="connsiteX4" fmla="*/ 10632580 w 10755492"/>
                <a:gd name="connsiteY4" fmla="*/ 2872116 h 5898635"/>
                <a:gd name="connsiteX5" fmla="*/ 10656643 w 10755492"/>
                <a:gd name="connsiteY5" fmla="*/ 4171527 h 5898635"/>
                <a:gd name="connsiteX6" fmla="*/ 10187412 w 10755492"/>
                <a:gd name="connsiteY6" fmla="*/ 4893421 h 5898635"/>
                <a:gd name="connsiteX7" fmla="*/ 10403980 w 10755492"/>
                <a:gd name="connsiteY7" fmla="*/ 5759695 h 5898635"/>
                <a:gd name="connsiteX8" fmla="*/ 10464138 w 10755492"/>
                <a:gd name="connsiteY8" fmla="*/ 5892042 h 5898635"/>
                <a:gd name="connsiteX9" fmla="*/ 10160411 w 10755492"/>
                <a:gd name="connsiteY9" fmla="*/ 5889105 h 5898635"/>
                <a:gd name="connsiteX10" fmla="*/ 10140999 w 10755492"/>
                <a:gd name="connsiteY10" fmla="*/ 5887685 h 5898635"/>
                <a:gd name="connsiteX11" fmla="*/ 10142772 w 10755492"/>
                <a:gd name="connsiteY11" fmla="*/ 5887232 h 5898635"/>
                <a:gd name="connsiteX12" fmla="*/ 10066340 w 10755492"/>
                <a:gd name="connsiteY12" fmla="*/ 5770105 h 5898635"/>
                <a:gd name="connsiteX13" fmla="*/ 9865997 w 10755492"/>
                <a:gd name="connsiteY13" fmla="*/ 4968733 h 5898635"/>
                <a:gd name="connsiteX14" fmla="*/ 10300073 w 10755492"/>
                <a:gd name="connsiteY14" fmla="*/ 4300923 h 5898635"/>
                <a:gd name="connsiteX15" fmla="*/ 10277813 w 10755492"/>
                <a:gd name="connsiteY15" fmla="*/ 3098865 h 5898635"/>
                <a:gd name="connsiteX16" fmla="*/ 9109145 w 10755492"/>
                <a:gd name="connsiteY16" fmla="*/ 2074890 h 5898635"/>
                <a:gd name="connsiteX17" fmla="*/ 6638249 w 10755492"/>
                <a:gd name="connsiteY17" fmla="*/ 1740985 h 5898635"/>
                <a:gd name="connsiteX18" fmla="*/ 5057766 w 10755492"/>
                <a:gd name="connsiteY18" fmla="*/ 750401 h 5898635"/>
                <a:gd name="connsiteX19" fmla="*/ 3020946 w 10755492"/>
                <a:gd name="connsiteY19" fmla="*/ 516667 h 5898635"/>
                <a:gd name="connsiteX20" fmla="*/ 817173 w 10755492"/>
                <a:gd name="connsiteY20" fmla="*/ 1919068 h 5898635"/>
                <a:gd name="connsiteX21" fmla="*/ 472138 w 10755492"/>
                <a:gd name="connsiteY21" fmla="*/ 3644243 h 5898635"/>
                <a:gd name="connsiteX22" fmla="*/ 1151078 w 10755492"/>
                <a:gd name="connsiteY22" fmla="*/ 4979863 h 5898635"/>
                <a:gd name="connsiteX23" fmla="*/ 1083122 w 10755492"/>
                <a:gd name="connsiteY23" fmla="*/ 5650673 h 5898635"/>
                <a:gd name="connsiteX24" fmla="*/ 996657 w 10755492"/>
                <a:gd name="connsiteY24" fmla="*/ 5833914 h 5898635"/>
                <a:gd name="connsiteX25" fmla="*/ 598243 w 10755492"/>
                <a:gd name="connsiteY25" fmla="*/ 5831884 h 5898635"/>
                <a:gd name="connsiteX26" fmla="*/ 766685 w 10755492"/>
                <a:gd name="connsiteY26" fmla="*/ 4905453 h 5898635"/>
                <a:gd name="connsiteX27" fmla="*/ 32759 w 10755492"/>
                <a:gd name="connsiteY27" fmla="*/ 3461663 h 5898635"/>
                <a:gd name="connsiteX28" fmla="*/ 405738 w 10755492"/>
                <a:gd name="connsiteY28" fmla="*/ 1596769 h 5898635"/>
                <a:gd name="connsiteX29" fmla="*/ 2787991 w 10755492"/>
                <a:gd name="connsiteY29" fmla="*/ 80790 h 5898635"/>
                <a:gd name="connsiteX30" fmla="*/ 3362687 w 10755492"/>
                <a:gd name="connsiteY30" fmla="*/ 423 h 589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0755492" h="5898635">
                  <a:moveTo>
                    <a:pt x="3362687" y="423"/>
                  </a:moveTo>
                  <a:cubicBezTo>
                    <a:pt x="3936631" y="-9823"/>
                    <a:pt x="4500988" y="168019"/>
                    <a:pt x="4989770" y="333453"/>
                  </a:cubicBezTo>
                  <a:cubicBezTo>
                    <a:pt x="5641481" y="554032"/>
                    <a:pt x="5968338" y="1165637"/>
                    <a:pt x="6698254" y="1404263"/>
                  </a:cubicBezTo>
                  <a:cubicBezTo>
                    <a:pt x="7428170" y="1642889"/>
                    <a:pt x="8713543" y="1520569"/>
                    <a:pt x="9369264" y="1765211"/>
                  </a:cubicBezTo>
                  <a:cubicBezTo>
                    <a:pt x="10024985" y="2009853"/>
                    <a:pt x="10418017" y="2471063"/>
                    <a:pt x="10632580" y="2872116"/>
                  </a:cubicBezTo>
                  <a:cubicBezTo>
                    <a:pt x="10847143" y="3273169"/>
                    <a:pt x="10730838" y="3834643"/>
                    <a:pt x="10656643" y="4171527"/>
                  </a:cubicBezTo>
                  <a:cubicBezTo>
                    <a:pt x="10582448" y="4508411"/>
                    <a:pt x="10229522" y="4628726"/>
                    <a:pt x="10187412" y="4893421"/>
                  </a:cubicBezTo>
                  <a:cubicBezTo>
                    <a:pt x="10145302" y="5158116"/>
                    <a:pt x="10357859" y="5593258"/>
                    <a:pt x="10403980" y="5759695"/>
                  </a:cubicBezTo>
                  <a:cubicBezTo>
                    <a:pt x="10450101" y="5926132"/>
                    <a:pt x="10524296" y="5871989"/>
                    <a:pt x="10464138" y="5892042"/>
                  </a:cubicBezTo>
                  <a:cubicBezTo>
                    <a:pt x="10426539" y="5904575"/>
                    <a:pt x="10271445" y="5896742"/>
                    <a:pt x="10160411" y="5889105"/>
                  </a:cubicBezTo>
                  <a:lnTo>
                    <a:pt x="10140999" y="5887685"/>
                  </a:lnTo>
                  <a:lnTo>
                    <a:pt x="10142772" y="5887232"/>
                  </a:lnTo>
                  <a:cubicBezTo>
                    <a:pt x="10144946" y="5886276"/>
                    <a:pt x="10098339" y="5885580"/>
                    <a:pt x="10066340" y="5770105"/>
                  </a:cubicBezTo>
                  <a:cubicBezTo>
                    <a:pt x="10023674" y="5616137"/>
                    <a:pt x="9827042" y="5213596"/>
                    <a:pt x="9865997" y="4968733"/>
                  </a:cubicBezTo>
                  <a:cubicBezTo>
                    <a:pt x="9904952" y="4723869"/>
                    <a:pt x="10231437" y="4612568"/>
                    <a:pt x="10300073" y="4300923"/>
                  </a:cubicBezTo>
                  <a:cubicBezTo>
                    <a:pt x="10368709" y="3989279"/>
                    <a:pt x="10476300" y="3469871"/>
                    <a:pt x="10277813" y="3098865"/>
                  </a:cubicBezTo>
                  <a:cubicBezTo>
                    <a:pt x="10079325" y="2727859"/>
                    <a:pt x="9715739" y="2301204"/>
                    <a:pt x="9109145" y="2074890"/>
                  </a:cubicBezTo>
                  <a:cubicBezTo>
                    <a:pt x="8502551" y="1848577"/>
                    <a:pt x="7313480" y="1961733"/>
                    <a:pt x="6638249" y="1740985"/>
                  </a:cubicBezTo>
                  <a:cubicBezTo>
                    <a:pt x="5963019" y="1520237"/>
                    <a:pt x="5660651" y="954454"/>
                    <a:pt x="5057766" y="750401"/>
                  </a:cubicBezTo>
                  <a:cubicBezTo>
                    <a:pt x="4454883" y="546348"/>
                    <a:pt x="3727711" y="321889"/>
                    <a:pt x="3020946" y="516667"/>
                  </a:cubicBezTo>
                  <a:cubicBezTo>
                    <a:pt x="2314181" y="711446"/>
                    <a:pt x="1241974" y="1397805"/>
                    <a:pt x="817173" y="1919068"/>
                  </a:cubicBezTo>
                  <a:cubicBezTo>
                    <a:pt x="392372" y="2440331"/>
                    <a:pt x="416487" y="3134111"/>
                    <a:pt x="472138" y="3644243"/>
                  </a:cubicBezTo>
                  <a:cubicBezTo>
                    <a:pt x="527789" y="4154375"/>
                    <a:pt x="1063892" y="4614422"/>
                    <a:pt x="1151078" y="4979863"/>
                  </a:cubicBezTo>
                  <a:cubicBezTo>
                    <a:pt x="1216467" y="5253944"/>
                    <a:pt x="1164468" y="5460721"/>
                    <a:pt x="1083122" y="5650673"/>
                  </a:cubicBezTo>
                  <a:lnTo>
                    <a:pt x="996657" y="5833914"/>
                  </a:lnTo>
                  <a:lnTo>
                    <a:pt x="598243" y="5831884"/>
                  </a:lnTo>
                  <a:cubicBezTo>
                    <a:pt x="729587" y="5566187"/>
                    <a:pt x="860932" y="5300490"/>
                    <a:pt x="766685" y="4905453"/>
                  </a:cubicBezTo>
                  <a:cubicBezTo>
                    <a:pt x="672438" y="4510416"/>
                    <a:pt x="92917" y="4013110"/>
                    <a:pt x="32759" y="3461663"/>
                  </a:cubicBezTo>
                  <a:cubicBezTo>
                    <a:pt x="-27399" y="2910216"/>
                    <a:pt x="-53467" y="2160248"/>
                    <a:pt x="405738" y="1596769"/>
                  </a:cubicBezTo>
                  <a:cubicBezTo>
                    <a:pt x="864943" y="1033290"/>
                    <a:pt x="2023986" y="291343"/>
                    <a:pt x="2787991" y="80790"/>
                  </a:cubicBezTo>
                  <a:cubicBezTo>
                    <a:pt x="2978993" y="28152"/>
                    <a:pt x="3171372" y="3838"/>
                    <a:pt x="3362687" y="423"/>
                  </a:cubicBezTo>
                  <a:close/>
                </a:path>
              </a:pathLst>
            </a:custGeom>
            <a:solidFill>
              <a:srgbClr val="F49DB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D7BEB685-B97C-4688-9D04-C0DD426BEC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69232"/>
            <a:ext cx="12698594" cy="715879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C97BF83C-9638-40D7-9315-644358C4EF04}"/>
              </a:ext>
            </a:extLst>
          </p:cNvPr>
          <p:cNvSpPr/>
          <p:nvPr/>
        </p:nvSpPr>
        <p:spPr>
          <a:xfrm>
            <a:off x="3130473" y="-167163"/>
            <a:ext cx="763214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000" b="1" smtClean="0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latin typeface="UTM Avo" panose="02040603050506020204" pitchFamily="18" charset="0"/>
                <a:ea typeface="方正静蕾简体" panose="02000000000000000000" pitchFamily="2" charset="-122"/>
              </a:rPr>
              <a:t>Đọc đoạn cuối bài </a:t>
            </a:r>
            <a:r>
              <a:rPr lang="en-US" altLang="zh-CN" sz="4000" b="1" smtClean="0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solidFill>
                  <a:srgbClr val="FF0066"/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Vẽ cuộc sống an toàn</a:t>
            </a:r>
            <a:r>
              <a:rPr lang="en-US" altLang="zh-CN" sz="4000" b="1" smtClean="0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solidFill>
                  <a:srgbClr val="309065"/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4000" b="1" smtClean="0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latin typeface="UTM Avo" panose="02040603050506020204" pitchFamily="18" charset="0"/>
                <a:ea typeface="方正静蕾简体" panose="02000000000000000000" pitchFamily="2" charset="-122"/>
              </a:rPr>
              <a:t>và TLCH:</a:t>
            </a:r>
            <a:endParaRPr lang="zh-CN" altLang="en-US" sz="4000" b="1" dirty="0"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sp>
        <p:nvSpPr>
          <p:cNvPr id="17" name="矩形 6">
            <a:extLst>
              <a:ext uri="{FF2B5EF4-FFF2-40B4-BE49-F238E27FC236}">
                <a16:creationId xmlns:a16="http://schemas.microsoft.com/office/drawing/2014/main" id="{C97BF83C-9638-40D7-9315-644358C4EF04}"/>
              </a:ext>
            </a:extLst>
          </p:cNvPr>
          <p:cNvSpPr/>
          <p:nvPr/>
        </p:nvSpPr>
        <p:spPr>
          <a:xfrm>
            <a:off x="3871991" y="1676307"/>
            <a:ext cx="7105472" cy="2516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500" smtClean="0">
                <a:ln w="12700">
                  <a:noFill/>
                </a:ln>
                <a:solidFill>
                  <a:srgbClr val="0070C0"/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Những nhận xét nào thể hiện sự đánh giá cao khả năng thẩm mĩ của các em?</a:t>
            </a:r>
            <a:endParaRPr lang="zh-CN" altLang="en-US" sz="3500" dirty="0">
              <a:ln w="12700">
                <a:noFill/>
              </a:ln>
              <a:solidFill>
                <a:srgbClr val="0070C0"/>
              </a:solidFill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grpSp>
        <p:nvGrpSpPr>
          <p:cNvPr id="14" name="组合 10">
            <a:extLst>
              <a:ext uri="{FF2B5EF4-FFF2-40B4-BE49-F238E27FC236}">
                <a16:creationId xmlns:a16="http://schemas.microsoft.com/office/drawing/2014/main" id="{DA051905-4CE5-4672-BFB7-4282A5F7D5FE}"/>
              </a:ext>
            </a:extLst>
          </p:cNvPr>
          <p:cNvGrpSpPr/>
          <p:nvPr/>
        </p:nvGrpSpPr>
        <p:grpSpPr>
          <a:xfrm rot="20841949">
            <a:off x="7176070" y="3639376"/>
            <a:ext cx="4590018" cy="2606844"/>
            <a:chOff x="3818635" y="2774162"/>
            <a:chExt cx="2392362" cy="1358712"/>
          </a:xfrm>
        </p:grpSpPr>
        <p:sp>
          <p:nvSpPr>
            <p:cNvPr id="15" name="矩形 11">
              <a:extLst>
                <a:ext uri="{FF2B5EF4-FFF2-40B4-BE49-F238E27FC236}">
                  <a16:creationId xmlns:a16="http://schemas.microsoft.com/office/drawing/2014/main" id="{6785CE9E-8862-49F1-BD6B-15EB9D44CB2C}"/>
                </a:ext>
              </a:extLst>
            </p:cNvPr>
            <p:cNvSpPr/>
            <p:nvPr/>
          </p:nvSpPr>
          <p:spPr>
            <a:xfrm>
              <a:off x="3818635" y="2774162"/>
              <a:ext cx="2392362" cy="13587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39700" dist="88900" dir="5400000" algn="t" rotWithShape="0">
                <a:prstClr val="black">
                  <a:alpha val="6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6" name="图片 12">
              <a:extLst>
                <a:ext uri="{FF2B5EF4-FFF2-40B4-BE49-F238E27FC236}">
                  <a16:creationId xmlns:a16="http://schemas.microsoft.com/office/drawing/2014/main" id="{166B97FE-27E3-4A91-9C15-27A2A3168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7121" y="2832819"/>
              <a:ext cx="2269759" cy="1240672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9" name="h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8494" y="4436874"/>
            <a:ext cx="2837859" cy="2837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3385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38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视频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470</TotalTime>
  <Words>610</Words>
  <Application>Microsoft Office PowerPoint</Application>
  <PresentationFormat>Widescreen</PresentationFormat>
  <Paragraphs>93</Paragraphs>
  <Slides>20</Slides>
  <Notes>20</Notes>
  <HiddenSlides>6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5" baseType="lpstr">
      <vt:lpstr>#9Slide03 Arima Madurai Black</vt:lpstr>
      <vt:lpstr>【嵐】芊柔体</vt:lpstr>
      <vt:lpstr>Arial</vt:lpstr>
      <vt:lpstr>等线</vt:lpstr>
      <vt:lpstr>等线 Light</vt:lpstr>
      <vt:lpstr>SVN-Ready</vt:lpstr>
      <vt:lpstr>Times New Roman</vt:lpstr>
      <vt:lpstr>UTM Avo</vt:lpstr>
      <vt:lpstr>UTM ThuPhap Thien An</vt:lpstr>
      <vt:lpstr>VL Binh Yen</vt:lpstr>
      <vt:lpstr>叶根友特色简体08</vt:lpstr>
      <vt:lpstr>文悦古典明朝体 (非商业使用) W5</vt:lpstr>
      <vt:lpstr>方正喵呜体</vt:lpstr>
      <vt:lpstr>方正静蕾简体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卡通视频1</dc:title>
  <dc:creator>2</dc:creator>
  <cp:lastModifiedBy>User</cp:lastModifiedBy>
  <cp:revision>D03</cp:revision>
  <dcterms:created xsi:type="dcterms:W3CDTF">2018-07-14T06:23:38Z</dcterms:created>
  <dcterms:modified xsi:type="dcterms:W3CDTF">2022-03-14T17:36:30Z</dcterms:modified>
  <cp:version>D36</cp:version>
</cp:coreProperties>
</file>