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ppt/notesSlides/notesSlide1.xml" ContentType="application/vnd.openxmlformats-officedocument.presentationml.notesSlide+xml"/>
  <Override PartName="/ppt/tags/tag2.xml" ContentType="application/vnd.openxmlformats-officedocument.presentationml.tags+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18"/>
  </p:notesMasterIdLst>
  <p:sldIdLst>
    <p:sldId id="406" r:id="rId2"/>
    <p:sldId id="482" r:id="rId3"/>
    <p:sldId id="483" r:id="rId4"/>
    <p:sldId id="484" r:id="rId5"/>
    <p:sldId id="473" r:id="rId6"/>
    <p:sldId id="470" r:id="rId7"/>
    <p:sldId id="471" r:id="rId8"/>
    <p:sldId id="472" r:id="rId9"/>
    <p:sldId id="475" r:id="rId10"/>
    <p:sldId id="474" r:id="rId11"/>
    <p:sldId id="476" r:id="rId12"/>
    <p:sldId id="477" r:id="rId13"/>
    <p:sldId id="478" r:id="rId14"/>
    <p:sldId id="479" r:id="rId15"/>
    <p:sldId id="480" r:id="rId16"/>
    <p:sldId id="481" r:id="rId17"/>
  </p:sldIdLst>
  <p:sldSz cx="12192000" cy="6858000"/>
  <p:notesSz cx="6858000" cy="9144000"/>
  <p:embeddedFontLst>
    <p:embeddedFont>
      <p:font typeface="等线" panose="020B0604020202020204" charset="-122"/>
      <p:regular r:id="rId19"/>
      <p:bold r:id="rId20"/>
    </p:embeddedFont>
    <p:embeddedFont>
      <p:font typeface="微软雅黑" panose="020B0503020204020204" pitchFamily="34" charset="-122"/>
      <p:regular r:id="rId21"/>
      <p:bold r:id="rId22"/>
    </p:embeddedFont>
    <p:embeddedFont>
      <p:font typeface="思源黑体 CN Heavy" panose="020B0604020202020204" charset="-128"/>
      <p:bold r:id="rId23"/>
    </p:embeddedFont>
    <p:embeddedFont>
      <p:font typeface="字魂164号-方悦黑" panose="020B0604020202020204" charset="-122"/>
      <p:regular r:id="rId24"/>
    </p:embeddedFont>
    <p:embeddedFont>
      <p:font typeface="#9Slide03 Kaleko 105 Round Bold" panose="020B0604020202020204" charset="0"/>
      <p:bold r:id="rId25"/>
    </p:embeddedFont>
  </p:embeddedFont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72">
          <p15:clr>
            <a:srgbClr val="A4A3A4"/>
          </p15:clr>
        </p15:guide>
        <p15:guide id="2" pos="3835">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F3239"/>
    <a:srgbClr val="34969A"/>
    <a:srgbClr val="F5468C"/>
    <a:srgbClr val="FBB3B8"/>
    <a:srgbClr val="F53A82"/>
    <a:srgbClr val="F52E7A"/>
    <a:srgbClr val="E17970"/>
    <a:srgbClr val="FA9171"/>
    <a:srgbClr val="6BCDC0"/>
    <a:srgbClr val="B3D7D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71" d="100"/>
          <a:sy n="71" d="100"/>
        </p:scale>
        <p:origin x="702" y="210"/>
      </p:cViewPr>
      <p:guideLst>
        <p:guide orient="horz" pos="2172"/>
        <p:guide pos="3835"/>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font" Target="fonts/font3.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7.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font" Target="fonts/font2.fntdata"/><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6.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5.fntdata"/><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font" Target="fonts/font1.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4.fntdata"/><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A3F76B6-05CF-40F1-BE9B-ABC4D80CCFCF}" type="datetimeFigureOut">
              <a:rPr lang="zh-CN" altLang="en-US" smtClean="0"/>
              <a:t>2022/3/28</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19D9F84-957B-40F5-975B-BFC93E4FFFAE}" type="slidenum">
              <a:rPr lang="zh-CN" altLang="en-US" smtClean="0"/>
              <a:t>‹#›</a:t>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D34C0232-94FA-4EBE-BB9B-79FBE486032D}" type="slidenum">
              <a:rPr kumimoji="0" lang="zh-CN" altLang="en-US" sz="1200" b="0" i="0" u="none" strike="noStrike" kern="1200" cap="none" spc="0" normalizeH="0" baseline="0" noProof="0" smtClean="0">
                <a:ln>
                  <a:noFill/>
                </a:ln>
                <a:solidFill>
                  <a:prstClr val="black"/>
                </a:solidFill>
                <a:effectLst/>
                <a:uLnTx/>
                <a:uFillTx/>
                <a:latin typeface="等线" panose="02010600030101010101" charset="-122"/>
                <a:ea typeface="等线" panose="02010600030101010101" charset="-122"/>
                <a:cs typeface="+mn-cs"/>
              </a:rPr>
              <a:t>1</a:t>
            </a:fld>
            <a:endParaRPr kumimoji="0" lang="zh-CN" altLang="en-US" sz="1200" b="0" i="0" u="none" strike="noStrike" kern="1200" cap="none" spc="0" normalizeH="0" baseline="0" noProof="0">
              <a:ln>
                <a:noFill/>
              </a:ln>
              <a:solidFill>
                <a:prstClr val="black"/>
              </a:solidFill>
              <a:effectLst/>
              <a:uLnTx/>
              <a:uFillTx/>
              <a:latin typeface="等线" panose="02010600030101010101" charset="-122"/>
              <a:ea typeface="等线" panose="02010600030101010101" charset="-122"/>
              <a:cs typeface="+mn-cs"/>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D34C0232-94FA-4EBE-BB9B-79FBE486032D}" type="slidenum">
              <a:rPr kumimoji="0" lang="zh-CN" altLang="en-US" sz="1200" b="0" i="0" u="none" strike="noStrike" kern="1200" cap="none" spc="0" normalizeH="0" baseline="0" noProof="0" smtClean="0">
                <a:ln>
                  <a:noFill/>
                </a:ln>
                <a:solidFill>
                  <a:prstClr val="black"/>
                </a:solidFill>
                <a:effectLst/>
                <a:uLnTx/>
                <a:uFillTx/>
                <a:latin typeface="等线" panose="02010600030101010101" charset="-122"/>
                <a:ea typeface="等线" panose="02010600030101010101" charset="-122"/>
                <a:cs typeface="+mn-cs"/>
              </a:rPr>
              <a:t>16</a:t>
            </a:fld>
            <a:endParaRPr kumimoji="0" lang="zh-CN" altLang="en-US" sz="1200" b="0" i="0" u="none" strike="noStrike" kern="1200" cap="none" spc="0" normalizeH="0" baseline="0" noProof="0">
              <a:ln>
                <a:noFill/>
              </a:ln>
              <a:solidFill>
                <a:prstClr val="black"/>
              </a:solidFill>
              <a:effectLst/>
              <a:uLnTx/>
              <a:uFillTx/>
              <a:latin typeface="等线" panose="02010600030101010101" charset="-122"/>
              <a:ea typeface="等线" panose="02010600030101010101" charset="-122"/>
              <a:cs typeface="+mn-cs"/>
            </a:endParaRPr>
          </a:p>
        </p:txBody>
      </p:sp>
    </p:spTree>
    <p:extLst>
      <p:ext uri="{BB962C8B-B14F-4D97-AF65-F5344CB8AC3E}">
        <p14:creationId xmlns:p14="http://schemas.microsoft.com/office/powerpoint/2010/main" val="155717720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image" Target="../media/image2.png"/><Relationship Id="rId1" Type="http://schemas.openxmlformats.org/officeDocument/2006/relationships/slideMaster" Target="../slideMasters/slideMaster1.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6.png"/><Relationship Id="rId7" Type="http://schemas.openxmlformats.org/officeDocument/2006/relationships/image" Target="../media/image7.png"/><Relationship Id="rId2" Type="http://schemas.openxmlformats.org/officeDocument/2006/relationships/image" Target="../media/image2.pn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6" Type="http://schemas.openxmlformats.org/officeDocument/2006/relationships/image" Target="../media/image7.png"/><Relationship Id="rId5" Type="http://schemas.openxmlformats.org/officeDocument/2006/relationships/image" Target="../media/image5.png"/><Relationship Id="rId4" Type="http://schemas.openxmlformats.org/officeDocument/2006/relationships/image" Target="../media/image4.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29067CF8-84F9-4F49-A5C3-A32DE1E429BC}"/>
              </a:ext>
            </a:extLst>
          </p:cNvPr>
          <p:cNvPicPr>
            <a:picLocks noChangeAspect="1"/>
          </p:cNvPicPr>
          <p:nvPr userDrawn="1"/>
        </p:nvPicPr>
        <p:blipFill>
          <a:blip r:embed="rId2"/>
          <a:stretch>
            <a:fillRect/>
          </a:stretch>
        </p:blipFill>
        <p:spPr>
          <a:xfrm>
            <a:off x="0" y="0"/>
            <a:ext cx="12192000" cy="6858000"/>
          </a:xfrm>
          <a:prstGeom prst="rect">
            <a:avLst/>
          </a:prstGeom>
        </p:spPr>
      </p:pic>
    </p:spTree>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userDrawn="1">
  <p:cSld name="首页">
    <p:spTree>
      <p:nvGrpSpPr>
        <p:cNvPr id="1" name=""/>
        <p:cNvGrpSpPr/>
        <p:nvPr/>
      </p:nvGrpSpPr>
      <p:grpSpPr>
        <a:xfrm>
          <a:off x="0" y="0"/>
          <a:ext cx="0" cy="0"/>
          <a:chOff x="0" y="0"/>
          <a:chExt cx="0" cy="0"/>
        </a:xfrm>
      </p:grpSpPr>
      <p:pic>
        <p:nvPicPr>
          <p:cNvPr id="47" name="Picture 46">
            <a:extLst>
              <a:ext uri="{FF2B5EF4-FFF2-40B4-BE49-F238E27FC236}">
                <a16:creationId xmlns:a16="http://schemas.microsoft.com/office/drawing/2014/main" id="{1213279F-8D57-4E0A-BA85-91B95D9469A1}"/>
              </a:ext>
            </a:extLst>
          </p:cNvPr>
          <p:cNvPicPr>
            <a:picLocks noChangeAspect="1"/>
          </p:cNvPicPr>
          <p:nvPr userDrawn="1"/>
        </p:nvPicPr>
        <p:blipFill>
          <a:blip r:embed="rId2"/>
          <a:stretch>
            <a:fillRect/>
          </a:stretch>
        </p:blipFill>
        <p:spPr>
          <a:xfrm>
            <a:off x="0" y="0"/>
            <a:ext cx="12192000" cy="6858000"/>
          </a:xfrm>
          <a:prstGeom prst="rect">
            <a:avLst/>
          </a:prstGeom>
        </p:spPr>
      </p:pic>
      <p:pic>
        <p:nvPicPr>
          <p:cNvPr id="2" name="图片 24" descr="形状 2">
            <a:extLst>
              <a:ext uri="{FF2B5EF4-FFF2-40B4-BE49-F238E27FC236}">
                <a16:creationId xmlns:a16="http://schemas.microsoft.com/office/drawing/2014/main" id="{E90254C9-A5D0-4C6B-B607-97B5444FE630}"/>
              </a:ext>
            </a:extLst>
          </p:cNvPr>
          <p:cNvPicPr>
            <a:picLocks noChangeAspect="1"/>
          </p:cNvPicPr>
          <p:nvPr userDrawn="1"/>
        </p:nvPicPr>
        <p:blipFill>
          <a:blip r:embed="rId3"/>
          <a:stretch>
            <a:fillRect/>
          </a:stretch>
        </p:blipFill>
        <p:spPr>
          <a:xfrm>
            <a:off x="8470900" y="2806700"/>
            <a:ext cx="3721100" cy="4051300"/>
          </a:xfrm>
          <a:prstGeom prst="rect">
            <a:avLst/>
          </a:prstGeom>
        </p:spPr>
      </p:pic>
      <p:pic>
        <p:nvPicPr>
          <p:cNvPr id="3" name="图片 27" descr="组 5">
            <a:extLst>
              <a:ext uri="{FF2B5EF4-FFF2-40B4-BE49-F238E27FC236}">
                <a16:creationId xmlns:a16="http://schemas.microsoft.com/office/drawing/2014/main" id="{D01DBAEA-A134-4FAD-95E7-892E6E37752A}"/>
              </a:ext>
            </a:extLst>
          </p:cNvPr>
          <p:cNvPicPr>
            <a:picLocks noChangeAspect="1"/>
          </p:cNvPicPr>
          <p:nvPr userDrawn="1"/>
        </p:nvPicPr>
        <p:blipFill>
          <a:blip r:embed="rId4"/>
          <a:stretch>
            <a:fillRect/>
          </a:stretch>
        </p:blipFill>
        <p:spPr>
          <a:xfrm>
            <a:off x="0" y="2291080"/>
            <a:ext cx="1492885" cy="4566920"/>
          </a:xfrm>
          <a:prstGeom prst="rect">
            <a:avLst/>
          </a:prstGeom>
        </p:spPr>
      </p:pic>
      <p:pic>
        <p:nvPicPr>
          <p:cNvPr id="4" name="图片 29" descr="组 1">
            <a:extLst>
              <a:ext uri="{FF2B5EF4-FFF2-40B4-BE49-F238E27FC236}">
                <a16:creationId xmlns:a16="http://schemas.microsoft.com/office/drawing/2014/main" id="{5A95E23B-C58C-4821-A766-EF7841E676D3}"/>
              </a:ext>
            </a:extLst>
          </p:cNvPr>
          <p:cNvPicPr>
            <a:picLocks noChangeAspect="1"/>
          </p:cNvPicPr>
          <p:nvPr userDrawn="1"/>
        </p:nvPicPr>
        <p:blipFill>
          <a:blip r:embed="rId5"/>
          <a:stretch>
            <a:fillRect/>
          </a:stretch>
        </p:blipFill>
        <p:spPr>
          <a:xfrm>
            <a:off x="10633075" y="451485"/>
            <a:ext cx="1558925" cy="2913380"/>
          </a:xfrm>
          <a:prstGeom prst="rect">
            <a:avLst/>
          </a:prstGeom>
        </p:spPr>
      </p:pic>
      <p:grpSp>
        <p:nvGrpSpPr>
          <p:cNvPr id="5" name="组合 134">
            <a:extLst>
              <a:ext uri="{FF2B5EF4-FFF2-40B4-BE49-F238E27FC236}">
                <a16:creationId xmlns:a16="http://schemas.microsoft.com/office/drawing/2014/main" id="{393F2489-4BC8-4568-9C43-C3D818B65E7C}"/>
              </a:ext>
            </a:extLst>
          </p:cNvPr>
          <p:cNvGrpSpPr/>
          <p:nvPr userDrawn="1"/>
        </p:nvGrpSpPr>
        <p:grpSpPr>
          <a:xfrm>
            <a:off x="-933450" y="712470"/>
            <a:ext cx="12677775" cy="5433060"/>
            <a:chOff x="-3094" y="1175"/>
            <a:chExt cx="19965" cy="8556"/>
          </a:xfrm>
        </p:grpSpPr>
        <p:grpSp>
          <p:nvGrpSpPr>
            <p:cNvPr id="6" name="组合 64">
              <a:extLst>
                <a:ext uri="{FF2B5EF4-FFF2-40B4-BE49-F238E27FC236}">
                  <a16:creationId xmlns:a16="http://schemas.microsoft.com/office/drawing/2014/main" id="{BFE5D3C9-BA8B-42D2-913B-74B350F042A9}"/>
                </a:ext>
              </a:extLst>
            </p:cNvPr>
            <p:cNvGrpSpPr/>
            <p:nvPr/>
          </p:nvGrpSpPr>
          <p:grpSpPr>
            <a:xfrm flipH="1">
              <a:off x="-3094" y="1175"/>
              <a:ext cx="6441" cy="8555"/>
              <a:chOff x="752" y="1383"/>
              <a:chExt cx="6441" cy="8555"/>
            </a:xfrm>
          </p:grpSpPr>
          <p:sp>
            <p:nvSpPr>
              <p:cNvPr id="35" name="圆角矩形 65">
                <a:extLst>
                  <a:ext uri="{FF2B5EF4-FFF2-40B4-BE49-F238E27FC236}">
                    <a16:creationId xmlns:a16="http://schemas.microsoft.com/office/drawing/2014/main" id="{70E65025-C2E9-44E3-A889-D7A6631FF0D9}"/>
                  </a:ext>
                </a:extLst>
              </p:cNvPr>
              <p:cNvSpPr/>
              <p:nvPr/>
            </p:nvSpPr>
            <p:spPr>
              <a:xfrm>
                <a:off x="752" y="1383"/>
                <a:ext cx="6441" cy="8555"/>
              </a:xfrm>
              <a:prstGeom prst="round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36" name="组合 66">
                <a:extLst>
                  <a:ext uri="{FF2B5EF4-FFF2-40B4-BE49-F238E27FC236}">
                    <a16:creationId xmlns:a16="http://schemas.microsoft.com/office/drawing/2014/main" id="{2B44D173-51E2-49FF-B4D5-3F9E2245EC4D}"/>
                  </a:ext>
                </a:extLst>
              </p:cNvPr>
              <p:cNvGrpSpPr/>
              <p:nvPr/>
            </p:nvGrpSpPr>
            <p:grpSpPr>
              <a:xfrm>
                <a:off x="1072" y="2898"/>
                <a:ext cx="576" cy="5526"/>
                <a:chOff x="1072" y="2416"/>
                <a:chExt cx="576" cy="5526"/>
              </a:xfrm>
            </p:grpSpPr>
            <p:sp>
              <p:nvSpPr>
                <p:cNvPr id="37" name="椭圆 67">
                  <a:extLst>
                    <a:ext uri="{FF2B5EF4-FFF2-40B4-BE49-F238E27FC236}">
                      <a16:creationId xmlns:a16="http://schemas.microsoft.com/office/drawing/2014/main" id="{E3085886-F2D9-4A9B-8487-14855265AD73}"/>
                    </a:ext>
                  </a:extLst>
                </p:cNvPr>
                <p:cNvSpPr/>
                <p:nvPr/>
              </p:nvSpPr>
              <p:spPr>
                <a:xfrm>
                  <a:off x="1072" y="2416"/>
                  <a:ext cx="571" cy="571"/>
                </a:xfrm>
                <a:prstGeom prst="ellipse">
                  <a:avLst/>
                </a:prstGeom>
                <a:solidFill>
                  <a:srgbClr val="679D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8" name="椭圆 68">
                  <a:extLst>
                    <a:ext uri="{FF2B5EF4-FFF2-40B4-BE49-F238E27FC236}">
                      <a16:creationId xmlns:a16="http://schemas.microsoft.com/office/drawing/2014/main" id="{01B42E4E-2B4A-4ED2-9D97-F7E9E17928C9}"/>
                    </a:ext>
                  </a:extLst>
                </p:cNvPr>
                <p:cNvSpPr/>
                <p:nvPr/>
              </p:nvSpPr>
              <p:spPr>
                <a:xfrm>
                  <a:off x="1073" y="3407"/>
                  <a:ext cx="571" cy="571"/>
                </a:xfrm>
                <a:prstGeom prst="ellipse">
                  <a:avLst/>
                </a:prstGeom>
                <a:solidFill>
                  <a:srgbClr val="679D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9" name="椭圆 93">
                  <a:extLst>
                    <a:ext uri="{FF2B5EF4-FFF2-40B4-BE49-F238E27FC236}">
                      <a16:creationId xmlns:a16="http://schemas.microsoft.com/office/drawing/2014/main" id="{D6A669C8-3F1B-4710-BA71-8C2474B4F0D2}"/>
                    </a:ext>
                  </a:extLst>
                </p:cNvPr>
                <p:cNvSpPr/>
                <p:nvPr/>
              </p:nvSpPr>
              <p:spPr>
                <a:xfrm>
                  <a:off x="1073" y="4398"/>
                  <a:ext cx="572" cy="571"/>
                </a:xfrm>
                <a:prstGeom prst="ellipse">
                  <a:avLst/>
                </a:prstGeom>
                <a:solidFill>
                  <a:srgbClr val="679D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0" name="椭圆 94">
                  <a:extLst>
                    <a:ext uri="{FF2B5EF4-FFF2-40B4-BE49-F238E27FC236}">
                      <a16:creationId xmlns:a16="http://schemas.microsoft.com/office/drawing/2014/main" id="{316E7DFE-E5CD-43E2-A4D7-882E5DA339E8}"/>
                    </a:ext>
                  </a:extLst>
                </p:cNvPr>
                <p:cNvSpPr/>
                <p:nvPr/>
              </p:nvSpPr>
              <p:spPr>
                <a:xfrm>
                  <a:off x="1074" y="5389"/>
                  <a:ext cx="572" cy="571"/>
                </a:xfrm>
                <a:prstGeom prst="ellipse">
                  <a:avLst/>
                </a:prstGeom>
                <a:solidFill>
                  <a:srgbClr val="679D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1" name="椭圆 95">
                  <a:extLst>
                    <a:ext uri="{FF2B5EF4-FFF2-40B4-BE49-F238E27FC236}">
                      <a16:creationId xmlns:a16="http://schemas.microsoft.com/office/drawing/2014/main" id="{C0E91E3D-FA19-4B59-A06E-F5ABCBA8B003}"/>
                    </a:ext>
                  </a:extLst>
                </p:cNvPr>
                <p:cNvSpPr/>
                <p:nvPr/>
              </p:nvSpPr>
              <p:spPr>
                <a:xfrm>
                  <a:off x="1075" y="6380"/>
                  <a:ext cx="572" cy="571"/>
                </a:xfrm>
                <a:prstGeom prst="ellipse">
                  <a:avLst/>
                </a:prstGeom>
                <a:solidFill>
                  <a:srgbClr val="679D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2" name="椭圆 97">
                  <a:extLst>
                    <a:ext uri="{FF2B5EF4-FFF2-40B4-BE49-F238E27FC236}">
                      <a16:creationId xmlns:a16="http://schemas.microsoft.com/office/drawing/2014/main" id="{C14B2533-8D0C-4B8A-B58E-2C49895422B3}"/>
                    </a:ext>
                  </a:extLst>
                </p:cNvPr>
                <p:cNvSpPr/>
                <p:nvPr/>
              </p:nvSpPr>
              <p:spPr>
                <a:xfrm>
                  <a:off x="1075" y="7371"/>
                  <a:ext cx="573" cy="571"/>
                </a:xfrm>
                <a:prstGeom prst="ellipse">
                  <a:avLst/>
                </a:prstGeom>
                <a:solidFill>
                  <a:srgbClr val="679D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sp>
          <p:nvSpPr>
            <p:cNvPr id="7" name="圆角矩形 105">
              <a:extLst>
                <a:ext uri="{FF2B5EF4-FFF2-40B4-BE49-F238E27FC236}">
                  <a16:creationId xmlns:a16="http://schemas.microsoft.com/office/drawing/2014/main" id="{D827CDF1-08AF-48C1-AAD8-6D6B2706D8D1}"/>
                </a:ext>
              </a:extLst>
            </p:cNvPr>
            <p:cNvSpPr/>
            <p:nvPr/>
          </p:nvSpPr>
          <p:spPr>
            <a:xfrm>
              <a:off x="2281" y="1176"/>
              <a:ext cx="14590" cy="8555"/>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8" name="组合 110">
              <a:extLst>
                <a:ext uri="{FF2B5EF4-FFF2-40B4-BE49-F238E27FC236}">
                  <a16:creationId xmlns:a16="http://schemas.microsoft.com/office/drawing/2014/main" id="{9462809C-5768-4613-8917-39734D37CAAE}"/>
                </a:ext>
              </a:extLst>
            </p:cNvPr>
            <p:cNvGrpSpPr/>
            <p:nvPr/>
          </p:nvGrpSpPr>
          <p:grpSpPr>
            <a:xfrm>
              <a:off x="1383" y="2691"/>
              <a:ext cx="1823" cy="5540"/>
              <a:chOff x="1324" y="2691"/>
              <a:chExt cx="1823" cy="5540"/>
            </a:xfrm>
          </p:grpSpPr>
          <p:grpSp>
            <p:nvGrpSpPr>
              <p:cNvPr id="9" name="组合 111">
                <a:extLst>
                  <a:ext uri="{FF2B5EF4-FFF2-40B4-BE49-F238E27FC236}">
                    <a16:creationId xmlns:a16="http://schemas.microsoft.com/office/drawing/2014/main" id="{BCB110C5-F5D7-42BE-8E8B-3721332BB978}"/>
                  </a:ext>
                </a:extLst>
              </p:cNvPr>
              <p:cNvGrpSpPr/>
              <p:nvPr/>
            </p:nvGrpSpPr>
            <p:grpSpPr>
              <a:xfrm>
                <a:off x="1607" y="2691"/>
                <a:ext cx="1540" cy="5525"/>
                <a:chOff x="1631" y="2691"/>
                <a:chExt cx="1540" cy="5525"/>
              </a:xfrm>
            </p:grpSpPr>
            <p:sp>
              <p:nvSpPr>
                <p:cNvPr id="23" name="椭圆 112">
                  <a:extLst>
                    <a:ext uri="{FF2B5EF4-FFF2-40B4-BE49-F238E27FC236}">
                      <a16:creationId xmlns:a16="http://schemas.microsoft.com/office/drawing/2014/main" id="{F57173A9-3C57-4000-8A6C-6EB3A2B02863}"/>
                    </a:ext>
                  </a:extLst>
                </p:cNvPr>
                <p:cNvSpPr/>
                <p:nvPr/>
              </p:nvSpPr>
              <p:spPr>
                <a:xfrm>
                  <a:off x="2601" y="2691"/>
                  <a:ext cx="571" cy="571"/>
                </a:xfrm>
                <a:prstGeom prst="ellipse">
                  <a:avLst/>
                </a:prstGeom>
                <a:solidFill>
                  <a:srgbClr val="6BCD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4" name="圆角矩形 113">
                  <a:extLst>
                    <a:ext uri="{FF2B5EF4-FFF2-40B4-BE49-F238E27FC236}">
                      <a16:creationId xmlns:a16="http://schemas.microsoft.com/office/drawing/2014/main" id="{3CE0B0AD-2021-40F1-86C1-FF81F95EF7E9}"/>
                    </a:ext>
                  </a:extLst>
                </p:cNvPr>
                <p:cNvSpPr/>
                <p:nvPr/>
              </p:nvSpPr>
              <p:spPr>
                <a:xfrm>
                  <a:off x="1631" y="2870"/>
                  <a:ext cx="1331" cy="214"/>
                </a:xfrm>
                <a:prstGeom prst="roundRect">
                  <a:avLst>
                    <a:gd name="adj" fmla="val 50000"/>
                  </a:avLst>
                </a:prstGeom>
                <a:solidFill>
                  <a:srgbClr val="FFF08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5" name="椭圆 114">
                  <a:extLst>
                    <a:ext uri="{FF2B5EF4-FFF2-40B4-BE49-F238E27FC236}">
                      <a16:creationId xmlns:a16="http://schemas.microsoft.com/office/drawing/2014/main" id="{6A729562-2531-4DE0-BE94-0FB7ACD39362}"/>
                    </a:ext>
                  </a:extLst>
                </p:cNvPr>
                <p:cNvSpPr/>
                <p:nvPr/>
              </p:nvSpPr>
              <p:spPr>
                <a:xfrm>
                  <a:off x="2601" y="3682"/>
                  <a:ext cx="571" cy="571"/>
                </a:xfrm>
                <a:prstGeom prst="ellipse">
                  <a:avLst/>
                </a:prstGeom>
                <a:solidFill>
                  <a:srgbClr val="6BCD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6" name="圆角矩形 115">
                  <a:extLst>
                    <a:ext uri="{FF2B5EF4-FFF2-40B4-BE49-F238E27FC236}">
                      <a16:creationId xmlns:a16="http://schemas.microsoft.com/office/drawing/2014/main" id="{D57D5E98-5FAD-4597-A5E8-61350C0556EE}"/>
                    </a:ext>
                  </a:extLst>
                </p:cNvPr>
                <p:cNvSpPr/>
                <p:nvPr/>
              </p:nvSpPr>
              <p:spPr>
                <a:xfrm>
                  <a:off x="1631" y="3861"/>
                  <a:ext cx="1331" cy="214"/>
                </a:xfrm>
                <a:prstGeom prst="roundRect">
                  <a:avLst>
                    <a:gd name="adj" fmla="val 50000"/>
                  </a:avLst>
                </a:prstGeom>
                <a:solidFill>
                  <a:srgbClr val="FFF08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7" name="椭圆 116">
                  <a:extLst>
                    <a:ext uri="{FF2B5EF4-FFF2-40B4-BE49-F238E27FC236}">
                      <a16:creationId xmlns:a16="http://schemas.microsoft.com/office/drawing/2014/main" id="{CC0395F5-2859-45EF-BB5E-243C3B62166F}"/>
                    </a:ext>
                  </a:extLst>
                </p:cNvPr>
                <p:cNvSpPr/>
                <p:nvPr/>
              </p:nvSpPr>
              <p:spPr>
                <a:xfrm>
                  <a:off x="2601" y="4673"/>
                  <a:ext cx="571" cy="571"/>
                </a:xfrm>
                <a:prstGeom prst="ellipse">
                  <a:avLst/>
                </a:prstGeom>
                <a:solidFill>
                  <a:srgbClr val="6BCD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8" name="圆角矩形 117">
                  <a:extLst>
                    <a:ext uri="{FF2B5EF4-FFF2-40B4-BE49-F238E27FC236}">
                      <a16:creationId xmlns:a16="http://schemas.microsoft.com/office/drawing/2014/main" id="{E3EA642D-9D2E-4DBC-B9F6-6DD3EAE1C3AB}"/>
                    </a:ext>
                  </a:extLst>
                </p:cNvPr>
                <p:cNvSpPr/>
                <p:nvPr/>
              </p:nvSpPr>
              <p:spPr>
                <a:xfrm>
                  <a:off x="1631" y="4852"/>
                  <a:ext cx="1331" cy="214"/>
                </a:xfrm>
                <a:prstGeom prst="roundRect">
                  <a:avLst>
                    <a:gd name="adj" fmla="val 50000"/>
                  </a:avLst>
                </a:prstGeom>
                <a:solidFill>
                  <a:srgbClr val="FFF08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9" name="椭圆 119">
                  <a:extLst>
                    <a:ext uri="{FF2B5EF4-FFF2-40B4-BE49-F238E27FC236}">
                      <a16:creationId xmlns:a16="http://schemas.microsoft.com/office/drawing/2014/main" id="{720FCB6D-0533-4438-A0BA-F408A0BABD1C}"/>
                    </a:ext>
                  </a:extLst>
                </p:cNvPr>
                <p:cNvSpPr/>
                <p:nvPr/>
              </p:nvSpPr>
              <p:spPr>
                <a:xfrm>
                  <a:off x="2601" y="5664"/>
                  <a:ext cx="571" cy="571"/>
                </a:xfrm>
                <a:prstGeom prst="ellipse">
                  <a:avLst/>
                </a:prstGeom>
                <a:solidFill>
                  <a:srgbClr val="6BCD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0" name="圆角矩形 123">
                  <a:extLst>
                    <a:ext uri="{FF2B5EF4-FFF2-40B4-BE49-F238E27FC236}">
                      <a16:creationId xmlns:a16="http://schemas.microsoft.com/office/drawing/2014/main" id="{B31D959C-5F6A-41DC-8570-A90BB2AB84EE}"/>
                    </a:ext>
                  </a:extLst>
                </p:cNvPr>
                <p:cNvSpPr/>
                <p:nvPr/>
              </p:nvSpPr>
              <p:spPr>
                <a:xfrm>
                  <a:off x="1631" y="5843"/>
                  <a:ext cx="1331" cy="214"/>
                </a:xfrm>
                <a:prstGeom prst="roundRect">
                  <a:avLst>
                    <a:gd name="adj" fmla="val 50000"/>
                  </a:avLst>
                </a:prstGeom>
                <a:solidFill>
                  <a:srgbClr val="FFF08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1" name="椭圆 125">
                  <a:extLst>
                    <a:ext uri="{FF2B5EF4-FFF2-40B4-BE49-F238E27FC236}">
                      <a16:creationId xmlns:a16="http://schemas.microsoft.com/office/drawing/2014/main" id="{D04AC640-9FF7-4A0F-BD1C-7B84171CDB72}"/>
                    </a:ext>
                  </a:extLst>
                </p:cNvPr>
                <p:cNvSpPr/>
                <p:nvPr/>
              </p:nvSpPr>
              <p:spPr>
                <a:xfrm>
                  <a:off x="2601" y="6655"/>
                  <a:ext cx="571" cy="571"/>
                </a:xfrm>
                <a:prstGeom prst="ellipse">
                  <a:avLst/>
                </a:prstGeom>
                <a:solidFill>
                  <a:srgbClr val="6BCD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2" name="圆角矩形 126">
                  <a:extLst>
                    <a:ext uri="{FF2B5EF4-FFF2-40B4-BE49-F238E27FC236}">
                      <a16:creationId xmlns:a16="http://schemas.microsoft.com/office/drawing/2014/main" id="{893D1FA2-81F1-4F63-86FF-6A90DF1B1B6B}"/>
                    </a:ext>
                  </a:extLst>
                </p:cNvPr>
                <p:cNvSpPr/>
                <p:nvPr/>
              </p:nvSpPr>
              <p:spPr>
                <a:xfrm>
                  <a:off x="1631" y="6834"/>
                  <a:ext cx="1331" cy="214"/>
                </a:xfrm>
                <a:prstGeom prst="roundRect">
                  <a:avLst>
                    <a:gd name="adj" fmla="val 50000"/>
                  </a:avLst>
                </a:prstGeom>
                <a:solidFill>
                  <a:srgbClr val="FFF08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3" name="椭圆 129">
                  <a:extLst>
                    <a:ext uri="{FF2B5EF4-FFF2-40B4-BE49-F238E27FC236}">
                      <a16:creationId xmlns:a16="http://schemas.microsoft.com/office/drawing/2014/main" id="{4CE211A1-70D1-4587-8389-6832647CE3DE}"/>
                    </a:ext>
                  </a:extLst>
                </p:cNvPr>
                <p:cNvSpPr/>
                <p:nvPr/>
              </p:nvSpPr>
              <p:spPr>
                <a:xfrm>
                  <a:off x="2601" y="7646"/>
                  <a:ext cx="571" cy="571"/>
                </a:xfrm>
                <a:prstGeom prst="ellipse">
                  <a:avLst/>
                </a:prstGeom>
                <a:solidFill>
                  <a:srgbClr val="6BCD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4" name="圆角矩形 130">
                  <a:extLst>
                    <a:ext uri="{FF2B5EF4-FFF2-40B4-BE49-F238E27FC236}">
                      <a16:creationId xmlns:a16="http://schemas.microsoft.com/office/drawing/2014/main" id="{D5A41AFF-EF87-4E60-A219-505098BBE173}"/>
                    </a:ext>
                  </a:extLst>
                </p:cNvPr>
                <p:cNvSpPr/>
                <p:nvPr/>
              </p:nvSpPr>
              <p:spPr>
                <a:xfrm>
                  <a:off x="1631" y="7825"/>
                  <a:ext cx="1331" cy="214"/>
                </a:xfrm>
                <a:prstGeom prst="roundRect">
                  <a:avLst>
                    <a:gd name="adj" fmla="val 50000"/>
                  </a:avLst>
                </a:prstGeom>
                <a:solidFill>
                  <a:srgbClr val="FFF08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10" name="组合 131">
                <a:extLst>
                  <a:ext uri="{FF2B5EF4-FFF2-40B4-BE49-F238E27FC236}">
                    <a16:creationId xmlns:a16="http://schemas.microsoft.com/office/drawing/2014/main" id="{57CD105D-9011-43BF-ACE9-6A2E90D9C84F}"/>
                  </a:ext>
                </a:extLst>
              </p:cNvPr>
              <p:cNvGrpSpPr/>
              <p:nvPr/>
            </p:nvGrpSpPr>
            <p:grpSpPr>
              <a:xfrm flipH="1">
                <a:off x="1324" y="2707"/>
                <a:ext cx="1540" cy="5525"/>
                <a:chOff x="1631" y="2691"/>
                <a:chExt cx="1540" cy="5525"/>
              </a:xfrm>
            </p:grpSpPr>
            <p:sp>
              <p:nvSpPr>
                <p:cNvPr id="11" name="椭圆 132">
                  <a:extLst>
                    <a:ext uri="{FF2B5EF4-FFF2-40B4-BE49-F238E27FC236}">
                      <a16:creationId xmlns:a16="http://schemas.microsoft.com/office/drawing/2014/main" id="{E2F31A95-D4CA-408B-9FCF-AC8710D1BED6}"/>
                    </a:ext>
                  </a:extLst>
                </p:cNvPr>
                <p:cNvSpPr/>
                <p:nvPr/>
              </p:nvSpPr>
              <p:spPr>
                <a:xfrm>
                  <a:off x="2601" y="2691"/>
                  <a:ext cx="571" cy="571"/>
                </a:xfrm>
                <a:prstGeom prst="ellipse">
                  <a:avLst/>
                </a:prstGeom>
                <a:solidFill>
                  <a:srgbClr val="6BCD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圆角矩形 133">
                  <a:extLst>
                    <a:ext uri="{FF2B5EF4-FFF2-40B4-BE49-F238E27FC236}">
                      <a16:creationId xmlns:a16="http://schemas.microsoft.com/office/drawing/2014/main" id="{64CFC6E3-7E36-4C69-8AFD-06DB775BE271}"/>
                    </a:ext>
                  </a:extLst>
                </p:cNvPr>
                <p:cNvSpPr/>
                <p:nvPr/>
              </p:nvSpPr>
              <p:spPr>
                <a:xfrm>
                  <a:off x="1631" y="2870"/>
                  <a:ext cx="1331" cy="214"/>
                </a:xfrm>
                <a:prstGeom prst="roundRect">
                  <a:avLst>
                    <a:gd name="adj" fmla="val 50000"/>
                  </a:avLst>
                </a:prstGeom>
                <a:solidFill>
                  <a:srgbClr val="FFF08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椭圆 135">
                  <a:extLst>
                    <a:ext uri="{FF2B5EF4-FFF2-40B4-BE49-F238E27FC236}">
                      <a16:creationId xmlns:a16="http://schemas.microsoft.com/office/drawing/2014/main" id="{477A75F0-E4CE-4B39-84E2-AE1F3017A675}"/>
                    </a:ext>
                  </a:extLst>
                </p:cNvPr>
                <p:cNvSpPr/>
                <p:nvPr/>
              </p:nvSpPr>
              <p:spPr>
                <a:xfrm>
                  <a:off x="2601" y="3682"/>
                  <a:ext cx="571" cy="571"/>
                </a:xfrm>
                <a:prstGeom prst="ellipse">
                  <a:avLst/>
                </a:prstGeom>
                <a:solidFill>
                  <a:srgbClr val="6BCD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圆角矩形 136">
                  <a:extLst>
                    <a:ext uri="{FF2B5EF4-FFF2-40B4-BE49-F238E27FC236}">
                      <a16:creationId xmlns:a16="http://schemas.microsoft.com/office/drawing/2014/main" id="{C01877C7-2B5F-44E9-87F2-E32DD6AC9433}"/>
                    </a:ext>
                  </a:extLst>
                </p:cNvPr>
                <p:cNvSpPr/>
                <p:nvPr/>
              </p:nvSpPr>
              <p:spPr>
                <a:xfrm>
                  <a:off x="1631" y="3861"/>
                  <a:ext cx="1331" cy="214"/>
                </a:xfrm>
                <a:prstGeom prst="roundRect">
                  <a:avLst>
                    <a:gd name="adj" fmla="val 50000"/>
                  </a:avLst>
                </a:prstGeom>
                <a:solidFill>
                  <a:srgbClr val="FFF08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椭圆 137">
                  <a:extLst>
                    <a:ext uri="{FF2B5EF4-FFF2-40B4-BE49-F238E27FC236}">
                      <a16:creationId xmlns:a16="http://schemas.microsoft.com/office/drawing/2014/main" id="{3AFC2061-2F91-4CF1-ABA7-5E09EEEB31E2}"/>
                    </a:ext>
                  </a:extLst>
                </p:cNvPr>
                <p:cNvSpPr/>
                <p:nvPr/>
              </p:nvSpPr>
              <p:spPr>
                <a:xfrm>
                  <a:off x="2601" y="4673"/>
                  <a:ext cx="571" cy="571"/>
                </a:xfrm>
                <a:prstGeom prst="ellipse">
                  <a:avLst/>
                </a:prstGeom>
                <a:solidFill>
                  <a:srgbClr val="6BCD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圆角矩形 138">
                  <a:extLst>
                    <a:ext uri="{FF2B5EF4-FFF2-40B4-BE49-F238E27FC236}">
                      <a16:creationId xmlns:a16="http://schemas.microsoft.com/office/drawing/2014/main" id="{EA14C764-456E-4BB7-9976-6553025FDB98}"/>
                    </a:ext>
                  </a:extLst>
                </p:cNvPr>
                <p:cNvSpPr/>
                <p:nvPr/>
              </p:nvSpPr>
              <p:spPr>
                <a:xfrm>
                  <a:off x="1631" y="4852"/>
                  <a:ext cx="1331" cy="214"/>
                </a:xfrm>
                <a:prstGeom prst="roundRect">
                  <a:avLst>
                    <a:gd name="adj" fmla="val 50000"/>
                  </a:avLst>
                </a:prstGeom>
                <a:solidFill>
                  <a:srgbClr val="FFF08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椭圆 139">
                  <a:extLst>
                    <a:ext uri="{FF2B5EF4-FFF2-40B4-BE49-F238E27FC236}">
                      <a16:creationId xmlns:a16="http://schemas.microsoft.com/office/drawing/2014/main" id="{423BE3B2-4E15-405C-832A-9BA85EC919E6}"/>
                    </a:ext>
                  </a:extLst>
                </p:cNvPr>
                <p:cNvSpPr/>
                <p:nvPr/>
              </p:nvSpPr>
              <p:spPr>
                <a:xfrm>
                  <a:off x="2601" y="5664"/>
                  <a:ext cx="571" cy="571"/>
                </a:xfrm>
                <a:prstGeom prst="ellipse">
                  <a:avLst/>
                </a:prstGeom>
                <a:solidFill>
                  <a:srgbClr val="6BCD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 name="圆角矩形 140">
                  <a:extLst>
                    <a:ext uri="{FF2B5EF4-FFF2-40B4-BE49-F238E27FC236}">
                      <a16:creationId xmlns:a16="http://schemas.microsoft.com/office/drawing/2014/main" id="{9D537C5E-741D-4C62-ADF8-7BA24420B614}"/>
                    </a:ext>
                  </a:extLst>
                </p:cNvPr>
                <p:cNvSpPr/>
                <p:nvPr/>
              </p:nvSpPr>
              <p:spPr>
                <a:xfrm>
                  <a:off x="1631" y="5843"/>
                  <a:ext cx="1331" cy="214"/>
                </a:xfrm>
                <a:prstGeom prst="roundRect">
                  <a:avLst>
                    <a:gd name="adj" fmla="val 50000"/>
                  </a:avLst>
                </a:prstGeom>
                <a:solidFill>
                  <a:srgbClr val="FFF08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椭圆 141">
                  <a:extLst>
                    <a:ext uri="{FF2B5EF4-FFF2-40B4-BE49-F238E27FC236}">
                      <a16:creationId xmlns:a16="http://schemas.microsoft.com/office/drawing/2014/main" id="{DFBFB9C8-4C33-4E4A-B616-9291E89765FE}"/>
                    </a:ext>
                  </a:extLst>
                </p:cNvPr>
                <p:cNvSpPr/>
                <p:nvPr/>
              </p:nvSpPr>
              <p:spPr>
                <a:xfrm>
                  <a:off x="2601" y="6655"/>
                  <a:ext cx="571" cy="571"/>
                </a:xfrm>
                <a:prstGeom prst="ellipse">
                  <a:avLst/>
                </a:prstGeom>
                <a:solidFill>
                  <a:srgbClr val="6BCD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 name="圆角矩形 142">
                  <a:extLst>
                    <a:ext uri="{FF2B5EF4-FFF2-40B4-BE49-F238E27FC236}">
                      <a16:creationId xmlns:a16="http://schemas.microsoft.com/office/drawing/2014/main" id="{B8655BB9-A5D4-491B-B0A3-AF2AD250ACA8}"/>
                    </a:ext>
                  </a:extLst>
                </p:cNvPr>
                <p:cNvSpPr/>
                <p:nvPr/>
              </p:nvSpPr>
              <p:spPr>
                <a:xfrm>
                  <a:off x="1631" y="6834"/>
                  <a:ext cx="1331" cy="214"/>
                </a:xfrm>
                <a:prstGeom prst="roundRect">
                  <a:avLst>
                    <a:gd name="adj" fmla="val 50000"/>
                  </a:avLst>
                </a:prstGeom>
                <a:solidFill>
                  <a:srgbClr val="FFF08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 name="椭圆 143">
                  <a:extLst>
                    <a:ext uri="{FF2B5EF4-FFF2-40B4-BE49-F238E27FC236}">
                      <a16:creationId xmlns:a16="http://schemas.microsoft.com/office/drawing/2014/main" id="{AEE6E6D0-71A4-43E8-BFC8-E7DBA8FEE42F}"/>
                    </a:ext>
                  </a:extLst>
                </p:cNvPr>
                <p:cNvSpPr/>
                <p:nvPr/>
              </p:nvSpPr>
              <p:spPr>
                <a:xfrm>
                  <a:off x="2601" y="7646"/>
                  <a:ext cx="571" cy="571"/>
                </a:xfrm>
                <a:prstGeom prst="ellipse">
                  <a:avLst/>
                </a:prstGeom>
                <a:solidFill>
                  <a:srgbClr val="6BCD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 name="圆角矩形 144">
                  <a:extLst>
                    <a:ext uri="{FF2B5EF4-FFF2-40B4-BE49-F238E27FC236}">
                      <a16:creationId xmlns:a16="http://schemas.microsoft.com/office/drawing/2014/main" id="{37FFDD79-84B1-4ECD-8AB4-D448AB938B01}"/>
                    </a:ext>
                  </a:extLst>
                </p:cNvPr>
                <p:cNvSpPr/>
                <p:nvPr/>
              </p:nvSpPr>
              <p:spPr>
                <a:xfrm>
                  <a:off x="1631" y="7825"/>
                  <a:ext cx="1331" cy="214"/>
                </a:xfrm>
                <a:prstGeom prst="roundRect">
                  <a:avLst>
                    <a:gd name="adj" fmla="val 50000"/>
                  </a:avLst>
                </a:prstGeom>
                <a:solidFill>
                  <a:srgbClr val="FFF08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grpSp>
      <p:pic>
        <p:nvPicPr>
          <p:cNvPr id="43" name="图片 167" descr="形状 1">
            <a:extLst>
              <a:ext uri="{FF2B5EF4-FFF2-40B4-BE49-F238E27FC236}">
                <a16:creationId xmlns:a16="http://schemas.microsoft.com/office/drawing/2014/main" id="{8D176861-F837-4AB4-BC79-54FC77245817}"/>
              </a:ext>
            </a:extLst>
          </p:cNvPr>
          <p:cNvPicPr>
            <a:picLocks noChangeAspect="1"/>
          </p:cNvPicPr>
          <p:nvPr userDrawn="1"/>
        </p:nvPicPr>
        <p:blipFill>
          <a:blip r:embed="rId6"/>
          <a:stretch>
            <a:fillRect/>
          </a:stretch>
        </p:blipFill>
        <p:spPr>
          <a:xfrm>
            <a:off x="0" y="0"/>
            <a:ext cx="4340225" cy="2291080"/>
          </a:xfrm>
          <a:prstGeom prst="rect">
            <a:avLst/>
          </a:prstGeom>
        </p:spPr>
      </p:pic>
      <p:pic>
        <p:nvPicPr>
          <p:cNvPr id="44" name="图片 168" descr="组 2">
            <a:extLst>
              <a:ext uri="{FF2B5EF4-FFF2-40B4-BE49-F238E27FC236}">
                <a16:creationId xmlns:a16="http://schemas.microsoft.com/office/drawing/2014/main" id="{449B0EBE-2576-4905-8566-2960075DE691}"/>
              </a:ext>
            </a:extLst>
          </p:cNvPr>
          <p:cNvPicPr>
            <a:picLocks noChangeAspect="1"/>
          </p:cNvPicPr>
          <p:nvPr userDrawn="1"/>
        </p:nvPicPr>
        <p:blipFill>
          <a:blip r:embed="rId7"/>
          <a:stretch>
            <a:fillRect/>
          </a:stretch>
        </p:blipFill>
        <p:spPr>
          <a:xfrm>
            <a:off x="0" y="1851025"/>
            <a:ext cx="12192000" cy="4755515"/>
          </a:xfrm>
          <a:prstGeom prst="rect">
            <a:avLst/>
          </a:prstGeom>
        </p:spPr>
      </p:pic>
      <p:pic>
        <p:nvPicPr>
          <p:cNvPr id="45" name="图片 190" descr="组 5">
            <a:extLst>
              <a:ext uri="{FF2B5EF4-FFF2-40B4-BE49-F238E27FC236}">
                <a16:creationId xmlns:a16="http://schemas.microsoft.com/office/drawing/2014/main" id="{2D50BB49-FBD9-4711-9AAB-0B9C71BFEDC8}"/>
              </a:ext>
            </a:extLst>
          </p:cNvPr>
          <p:cNvPicPr>
            <a:picLocks noChangeAspect="1"/>
          </p:cNvPicPr>
          <p:nvPr userDrawn="1"/>
        </p:nvPicPr>
        <p:blipFill>
          <a:blip r:embed="rId4"/>
          <a:stretch>
            <a:fillRect/>
          </a:stretch>
        </p:blipFill>
        <p:spPr>
          <a:xfrm>
            <a:off x="127000" y="2418080"/>
            <a:ext cx="1492885" cy="4566920"/>
          </a:xfrm>
          <a:prstGeom prst="rect">
            <a:avLst/>
          </a:prstGeom>
        </p:spPr>
      </p:pic>
      <p:pic>
        <p:nvPicPr>
          <p:cNvPr id="46" name="图片 191" descr="组 1">
            <a:extLst>
              <a:ext uri="{FF2B5EF4-FFF2-40B4-BE49-F238E27FC236}">
                <a16:creationId xmlns:a16="http://schemas.microsoft.com/office/drawing/2014/main" id="{76D6403D-7519-452E-A65A-8B38BDE2B8D9}"/>
              </a:ext>
            </a:extLst>
          </p:cNvPr>
          <p:cNvPicPr>
            <a:picLocks noChangeAspect="1"/>
          </p:cNvPicPr>
          <p:nvPr userDrawn="1"/>
        </p:nvPicPr>
        <p:blipFill>
          <a:blip r:embed="rId5"/>
          <a:stretch>
            <a:fillRect/>
          </a:stretch>
        </p:blipFill>
        <p:spPr>
          <a:xfrm>
            <a:off x="10760075" y="578485"/>
            <a:ext cx="1558925" cy="2913380"/>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900" advClick="0" advTm="5000">
        <p14:warp dir="in"/>
      </p:transition>
    </mc:Choice>
    <mc:Fallback xmlns="">
      <p:transition spd="slow" advClick="0" advTm="5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in)">
                                      <p:cBhvr>
                                        <p:cTn id="7" dur="1000"/>
                                        <p:tgtEl>
                                          <p:spTgt spid="4"/>
                                        </p:tgtEl>
                                      </p:cBhvr>
                                    </p:animEffect>
                                  </p:childTnLst>
                                </p:cTn>
                              </p:par>
                              <p:par>
                                <p:cTn id="8" presetID="6" presetClass="entr" presetSubtype="16" fill="hold"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circle(in)">
                                      <p:cBhvr>
                                        <p:cTn id="10" dur="1000"/>
                                        <p:tgtEl>
                                          <p:spTgt spid="2"/>
                                        </p:tgtEl>
                                      </p:cBhvr>
                                    </p:animEffect>
                                  </p:childTnLst>
                                </p:cTn>
                              </p:par>
                              <p:par>
                                <p:cTn id="11" presetID="6" presetClass="entr" presetSubtype="16" fill="hold" nodeType="with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circle(in)">
                                      <p:cBhvr>
                                        <p:cTn id="13" dur="1000"/>
                                        <p:tgtEl>
                                          <p:spTgt spid="3"/>
                                        </p:tgtEl>
                                      </p:cBhvr>
                                    </p:animEffect>
                                  </p:childTnLst>
                                </p:cTn>
                              </p:par>
                            </p:childTnLst>
                          </p:cTn>
                        </p:par>
                        <p:par>
                          <p:cTn id="14" fill="hold">
                            <p:stCondLst>
                              <p:cond delay="1000"/>
                            </p:stCondLst>
                            <p:childTnLst>
                              <p:par>
                                <p:cTn id="15" presetID="6" presetClass="entr" presetSubtype="16" fill="hold" nodeType="after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circle(in)">
                                      <p:cBhvr>
                                        <p:cTn id="17" dur="1000"/>
                                        <p:tgtEl>
                                          <p:spTgt spid="5"/>
                                        </p:tgtEl>
                                      </p:cBhvr>
                                    </p:animEffect>
                                  </p:childTnLst>
                                </p:cTn>
                              </p:par>
                            </p:childTnLst>
                          </p:cTn>
                        </p:par>
                        <p:par>
                          <p:cTn id="18" fill="hold">
                            <p:stCondLst>
                              <p:cond delay="2000"/>
                            </p:stCondLst>
                            <p:childTnLst>
                              <p:par>
                                <p:cTn id="19" presetID="24" presetClass="entr" presetSubtype="0" fill="hold" nodeType="afterEffect">
                                  <p:stCondLst>
                                    <p:cond delay="0"/>
                                  </p:stCondLst>
                                  <p:childTnLst>
                                    <p:set>
                                      <p:cBhvr>
                                        <p:cTn id="20" dur="1" fill="hold">
                                          <p:stCondLst>
                                            <p:cond delay="0"/>
                                          </p:stCondLst>
                                        </p:cTn>
                                        <p:tgtEl>
                                          <p:spTgt spid="44"/>
                                        </p:tgtEl>
                                        <p:attrNameLst>
                                          <p:attrName>style.visibility</p:attrName>
                                        </p:attrNameLst>
                                      </p:cBhvr>
                                      <p:to>
                                        <p:strVal val="visible"/>
                                      </p:to>
                                    </p:set>
                                    <p:anim to="" calcmode="lin" valueType="num">
                                      <p:cBhvr>
                                        <p:cTn id="21" dur="1" fill="hold"/>
                                        <p:tgtEl>
                                          <p:spTgt spid="44"/>
                                        </p:tgtEl>
                                      </p:cBhvr>
                                    </p:anim>
                                  </p:childTnLst>
                                </p:cTn>
                              </p:par>
                              <p:par>
                                <p:cTn id="22" presetID="6" presetClass="entr" presetSubtype="16" fill="hold" nodeType="withEffect">
                                  <p:stCondLst>
                                    <p:cond delay="0"/>
                                  </p:stCondLst>
                                  <p:childTnLst>
                                    <p:set>
                                      <p:cBhvr>
                                        <p:cTn id="23" dur="1" fill="hold">
                                          <p:stCondLst>
                                            <p:cond delay="0"/>
                                          </p:stCondLst>
                                        </p:cTn>
                                        <p:tgtEl>
                                          <p:spTgt spid="43"/>
                                        </p:tgtEl>
                                        <p:attrNameLst>
                                          <p:attrName>style.visibility</p:attrName>
                                        </p:attrNameLst>
                                      </p:cBhvr>
                                      <p:to>
                                        <p:strVal val="visible"/>
                                      </p:to>
                                    </p:set>
                                    <p:animEffect transition="in" filter="circle(in)">
                                      <p:cBhvr>
                                        <p:cTn id="24" dur="1000"/>
                                        <p:tgtEl>
                                          <p:spTgt spid="43"/>
                                        </p:tgtEl>
                                      </p:cBhvr>
                                    </p:animEffect>
                                  </p:childTnLst>
                                </p:cTn>
                              </p:par>
                              <p:par>
                                <p:cTn id="25" presetID="6" presetClass="entr" presetSubtype="16" fill="hold" nodeType="withEffect">
                                  <p:stCondLst>
                                    <p:cond delay="0"/>
                                  </p:stCondLst>
                                  <p:childTnLst>
                                    <p:set>
                                      <p:cBhvr>
                                        <p:cTn id="26" dur="1" fill="hold">
                                          <p:stCondLst>
                                            <p:cond delay="0"/>
                                          </p:stCondLst>
                                        </p:cTn>
                                        <p:tgtEl>
                                          <p:spTgt spid="45"/>
                                        </p:tgtEl>
                                        <p:attrNameLst>
                                          <p:attrName>style.visibility</p:attrName>
                                        </p:attrNameLst>
                                      </p:cBhvr>
                                      <p:to>
                                        <p:strVal val="visible"/>
                                      </p:to>
                                    </p:set>
                                    <p:animEffect transition="in" filter="circle(in)">
                                      <p:cBhvr>
                                        <p:cTn id="27" dur="1000"/>
                                        <p:tgtEl>
                                          <p:spTgt spid="45"/>
                                        </p:tgtEl>
                                      </p:cBhvr>
                                    </p:animEffect>
                                  </p:childTnLst>
                                </p:cTn>
                              </p:par>
                            </p:childTnLst>
                          </p:cTn>
                        </p:par>
                        <p:par>
                          <p:cTn id="28" fill="hold">
                            <p:stCondLst>
                              <p:cond delay="3000"/>
                            </p:stCondLst>
                            <p:childTnLst>
                              <p:par>
                                <p:cTn id="29" presetID="6" presetClass="entr" presetSubtype="16" fill="hold" nodeType="afterEffect">
                                  <p:stCondLst>
                                    <p:cond delay="0"/>
                                  </p:stCondLst>
                                  <p:childTnLst>
                                    <p:set>
                                      <p:cBhvr>
                                        <p:cTn id="30" dur="1" fill="hold">
                                          <p:stCondLst>
                                            <p:cond delay="0"/>
                                          </p:stCondLst>
                                        </p:cTn>
                                        <p:tgtEl>
                                          <p:spTgt spid="46"/>
                                        </p:tgtEl>
                                        <p:attrNameLst>
                                          <p:attrName>style.visibility</p:attrName>
                                        </p:attrNameLst>
                                      </p:cBhvr>
                                      <p:to>
                                        <p:strVal val="visible"/>
                                      </p:to>
                                    </p:set>
                                    <p:animEffect transition="in" filter="circle(in)">
                                      <p:cBhvr>
                                        <p:cTn id="31" dur="1000"/>
                                        <p:tgtEl>
                                          <p:spTgt spid="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首页">
    <p:spTree>
      <p:nvGrpSpPr>
        <p:cNvPr id="1" name=""/>
        <p:cNvGrpSpPr/>
        <p:nvPr/>
      </p:nvGrpSpPr>
      <p:grpSpPr>
        <a:xfrm>
          <a:off x="0" y="0"/>
          <a:ext cx="0" cy="0"/>
          <a:chOff x="0" y="0"/>
          <a:chExt cx="0" cy="0"/>
        </a:xfrm>
      </p:grpSpPr>
      <p:pic>
        <p:nvPicPr>
          <p:cNvPr id="47" name="Picture 46">
            <a:extLst>
              <a:ext uri="{FF2B5EF4-FFF2-40B4-BE49-F238E27FC236}">
                <a16:creationId xmlns:a16="http://schemas.microsoft.com/office/drawing/2014/main" id="{1213279F-8D57-4E0A-BA85-91B95D9469A1}"/>
              </a:ext>
            </a:extLst>
          </p:cNvPr>
          <p:cNvPicPr>
            <a:picLocks noChangeAspect="1"/>
          </p:cNvPicPr>
          <p:nvPr userDrawn="1"/>
        </p:nvPicPr>
        <p:blipFill>
          <a:blip r:embed="rId2"/>
          <a:stretch>
            <a:fillRect/>
          </a:stretch>
        </p:blipFill>
        <p:spPr>
          <a:xfrm>
            <a:off x="0" y="0"/>
            <a:ext cx="12192000" cy="6858000"/>
          </a:xfrm>
          <a:prstGeom prst="rect">
            <a:avLst/>
          </a:prstGeom>
        </p:spPr>
      </p:pic>
      <p:pic>
        <p:nvPicPr>
          <p:cNvPr id="43" name="图片 167" descr="形状 1">
            <a:extLst>
              <a:ext uri="{FF2B5EF4-FFF2-40B4-BE49-F238E27FC236}">
                <a16:creationId xmlns:a16="http://schemas.microsoft.com/office/drawing/2014/main" id="{8D176861-F837-4AB4-BC79-54FC77245817}"/>
              </a:ext>
            </a:extLst>
          </p:cNvPr>
          <p:cNvPicPr>
            <a:picLocks noChangeAspect="1"/>
          </p:cNvPicPr>
          <p:nvPr userDrawn="1"/>
        </p:nvPicPr>
        <p:blipFill>
          <a:blip r:embed="rId3"/>
          <a:stretch>
            <a:fillRect/>
          </a:stretch>
        </p:blipFill>
        <p:spPr>
          <a:xfrm rot="5400000">
            <a:off x="8876349" y="1024573"/>
            <a:ext cx="4340225" cy="2291080"/>
          </a:xfrm>
          <a:prstGeom prst="rect">
            <a:avLst/>
          </a:prstGeom>
        </p:spPr>
      </p:pic>
      <p:pic>
        <p:nvPicPr>
          <p:cNvPr id="2" name="图片 24" descr="形状 2">
            <a:extLst>
              <a:ext uri="{FF2B5EF4-FFF2-40B4-BE49-F238E27FC236}">
                <a16:creationId xmlns:a16="http://schemas.microsoft.com/office/drawing/2014/main" id="{E90254C9-A5D0-4C6B-B607-97B5444FE630}"/>
              </a:ext>
            </a:extLst>
          </p:cNvPr>
          <p:cNvPicPr>
            <a:picLocks noChangeAspect="1"/>
          </p:cNvPicPr>
          <p:nvPr userDrawn="1"/>
        </p:nvPicPr>
        <p:blipFill>
          <a:blip r:embed="rId4"/>
          <a:stretch>
            <a:fillRect/>
          </a:stretch>
        </p:blipFill>
        <p:spPr>
          <a:xfrm rot="10800000">
            <a:off x="0" y="2060257"/>
            <a:ext cx="3721100" cy="4051300"/>
          </a:xfrm>
          <a:prstGeom prst="rect">
            <a:avLst/>
          </a:prstGeom>
        </p:spPr>
      </p:pic>
      <p:pic>
        <p:nvPicPr>
          <p:cNvPr id="3" name="图片 27" descr="组 5">
            <a:extLst>
              <a:ext uri="{FF2B5EF4-FFF2-40B4-BE49-F238E27FC236}">
                <a16:creationId xmlns:a16="http://schemas.microsoft.com/office/drawing/2014/main" id="{D01DBAEA-A134-4FAD-95E7-892E6E37752A}"/>
              </a:ext>
            </a:extLst>
          </p:cNvPr>
          <p:cNvPicPr>
            <a:picLocks noChangeAspect="1"/>
          </p:cNvPicPr>
          <p:nvPr userDrawn="1"/>
        </p:nvPicPr>
        <p:blipFill>
          <a:blip r:embed="rId5"/>
          <a:stretch>
            <a:fillRect/>
          </a:stretch>
        </p:blipFill>
        <p:spPr>
          <a:xfrm rot="16200000">
            <a:off x="9162099" y="3828097"/>
            <a:ext cx="1492885" cy="4566920"/>
          </a:xfrm>
          <a:prstGeom prst="rect">
            <a:avLst/>
          </a:prstGeom>
        </p:spPr>
      </p:pic>
      <p:pic>
        <p:nvPicPr>
          <p:cNvPr id="4" name="图片 29" descr="组 1">
            <a:extLst>
              <a:ext uri="{FF2B5EF4-FFF2-40B4-BE49-F238E27FC236}">
                <a16:creationId xmlns:a16="http://schemas.microsoft.com/office/drawing/2014/main" id="{5A95E23B-C58C-4821-A766-EF7841E676D3}"/>
              </a:ext>
            </a:extLst>
          </p:cNvPr>
          <p:cNvPicPr>
            <a:picLocks noChangeAspect="1"/>
          </p:cNvPicPr>
          <p:nvPr userDrawn="1"/>
        </p:nvPicPr>
        <p:blipFill>
          <a:blip r:embed="rId6"/>
          <a:stretch>
            <a:fillRect/>
          </a:stretch>
        </p:blipFill>
        <p:spPr>
          <a:xfrm flipH="1">
            <a:off x="0" y="1111863"/>
            <a:ext cx="1312986" cy="2453759"/>
          </a:xfrm>
          <a:prstGeom prst="rect">
            <a:avLst/>
          </a:prstGeom>
        </p:spPr>
      </p:pic>
      <p:pic>
        <p:nvPicPr>
          <p:cNvPr id="44" name="图片 168" descr="组 2">
            <a:extLst>
              <a:ext uri="{FF2B5EF4-FFF2-40B4-BE49-F238E27FC236}">
                <a16:creationId xmlns:a16="http://schemas.microsoft.com/office/drawing/2014/main" id="{449B0EBE-2576-4905-8566-2960075DE691}"/>
              </a:ext>
            </a:extLst>
          </p:cNvPr>
          <p:cNvPicPr>
            <a:picLocks noChangeAspect="1"/>
          </p:cNvPicPr>
          <p:nvPr userDrawn="1"/>
        </p:nvPicPr>
        <p:blipFill>
          <a:blip r:embed="rId7"/>
          <a:stretch>
            <a:fillRect/>
          </a:stretch>
        </p:blipFill>
        <p:spPr>
          <a:xfrm>
            <a:off x="0" y="1187864"/>
            <a:ext cx="12192000" cy="4755515"/>
          </a:xfrm>
          <a:prstGeom prst="rect">
            <a:avLst/>
          </a:prstGeom>
        </p:spPr>
      </p:pic>
    </p:spTree>
    <p:extLst>
      <p:ext uri="{BB962C8B-B14F-4D97-AF65-F5344CB8AC3E}">
        <p14:creationId xmlns:p14="http://schemas.microsoft.com/office/powerpoint/2010/main" val="499781144"/>
      </p:ext>
    </p:extLst>
  </p:cSld>
  <p:clrMapOvr>
    <a:masterClrMapping/>
  </p:clrMapOvr>
  <mc:AlternateContent xmlns:mc="http://schemas.openxmlformats.org/markup-compatibility/2006" xmlns:p14="http://schemas.microsoft.com/office/powerpoint/2010/main">
    <mc:Choice Requires="p14">
      <p:transition spd="slow" p14:dur="900" advClick="0" advTm="5000">
        <p14:warp dir="in"/>
      </p:transition>
    </mc:Choice>
    <mc:Fallback xmlns="">
      <p:transition spd="slow" advClick="0" advTm="5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in)">
                                      <p:cBhvr>
                                        <p:cTn id="7" dur="1000"/>
                                        <p:tgtEl>
                                          <p:spTgt spid="4"/>
                                        </p:tgtEl>
                                      </p:cBhvr>
                                    </p:animEffect>
                                  </p:childTnLst>
                                </p:cTn>
                              </p:par>
                              <p:par>
                                <p:cTn id="8" presetID="6" presetClass="entr" presetSubtype="16" fill="hold"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circle(in)">
                                      <p:cBhvr>
                                        <p:cTn id="10" dur="1000"/>
                                        <p:tgtEl>
                                          <p:spTgt spid="2"/>
                                        </p:tgtEl>
                                      </p:cBhvr>
                                    </p:animEffect>
                                  </p:childTnLst>
                                </p:cTn>
                              </p:par>
                              <p:par>
                                <p:cTn id="11" presetID="6" presetClass="entr" presetSubtype="16" fill="hold" nodeType="with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circle(in)">
                                      <p:cBhvr>
                                        <p:cTn id="13" dur="1000"/>
                                        <p:tgtEl>
                                          <p:spTgt spid="3"/>
                                        </p:tgtEl>
                                      </p:cBhvr>
                                    </p:animEffect>
                                  </p:childTnLst>
                                </p:cTn>
                              </p:par>
                            </p:childTnLst>
                          </p:cTn>
                        </p:par>
                        <p:par>
                          <p:cTn id="14" fill="hold">
                            <p:stCondLst>
                              <p:cond delay="1000"/>
                            </p:stCondLst>
                            <p:childTnLst>
                              <p:par>
                                <p:cTn id="15" presetID="24" presetClass="entr" presetSubtype="0" fill="hold" nodeType="afterEffect">
                                  <p:stCondLst>
                                    <p:cond delay="0"/>
                                  </p:stCondLst>
                                  <p:childTnLst>
                                    <p:set>
                                      <p:cBhvr>
                                        <p:cTn id="16" dur="1" fill="hold">
                                          <p:stCondLst>
                                            <p:cond delay="0"/>
                                          </p:stCondLst>
                                        </p:cTn>
                                        <p:tgtEl>
                                          <p:spTgt spid="44"/>
                                        </p:tgtEl>
                                        <p:attrNameLst>
                                          <p:attrName>style.visibility</p:attrName>
                                        </p:attrNameLst>
                                      </p:cBhvr>
                                      <p:to>
                                        <p:strVal val="visible"/>
                                      </p:to>
                                    </p:set>
                                    <p:anim to="" calcmode="lin" valueType="num">
                                      <p:cBhvr>
                                        <p:cTn id="17" dur="1" fill="hold"/>
                                        <p:tgtEl>
                                          <p:spTgt spid="44"/>
                                        </p:tgtEl>
                                      </p:cBhvr>
                                    </p:anim>
                                  </p:childTnLst>
                                </p:cTn>
                              </p:par>
                              <p:par>
                                <p:cTn id="18" presetID="6" presetClass="entr" presetSubtype="16" fill="hold" nodeType="withEffect">
                                  <p:stCondLst>
                                    <p:cond delay="0"/>
                                  </p:stCondLst>
                                  <p:childTnLst>
                                    <p:set>
                                      <p:cBhvr>
                                        <p:cTn id="19" dur="1" fill="hold">
                                          <p:stCondLst>
                                            <p:cond delay="0"/>
                                          </p:stCondLst>
                                        </p:cTn>
                                        <p:tgtEl>
                                          <p:spTgt spid="43"/>
                                        </p:tgtEl>
                                        <p:attrNameLst>
                                          <p:attrName>style.visibility</p:attrName>
                                        </p:attrNameLst>
                                      </p:cBhvr>
                                      <p:to>
                                        <p:strVal val="visible"/>
                                      </p:to>
                                    </p:set>
                                    <p:animEffect transition="in" filter="circle(in)">
                                      <p:cBhvr>
                                        <p:cTn id="20" dur="10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pic>
        <p:nvPicPr>
          <p:cNvPr id="45" name="Picture 44">
            <a:extLst>
              <a:ext uri="{FF2B5EF4-FFF2-40B4-BE49-F238E27FC236}">
                <a16:creationId xmlns:a16="http://schemas.microsoft.com/office/drawing/2014/main" id="{26DD94A1-4F8F-4FAD-A681-79591090BB32}"/>
              </a:ext>
            </a:extLst>
          </p:cNvPr>
          <p:cNvPicPr>
            <a:picLocks noChangeAspect="1"/>
          </p:cNvPicPr>
          <p:nvPr userDrawn="1"/>
        </p:nvPicPr>
        <p:blipFill>
          <a:blip r:embed="rId2"/>
          <a:stretch>
            <a:fillRect/>
          </a:stretch>
        </p:blipFill>
        <p:spPr>
          <a:xfrm>
            <a:off x="0" y="0"/>
            <a:ext cx="12192000" cy="6858000"/>
          </a:xfrm>
          <a:prstGeom prst="rect">
            <a:avLst/>
          </a:prstGeom>
        </p:spPr>
      </p:pic>
      <p:grpSp>
        <p:nvGrpSpPr>
          <p:cNvPr id="3" name="组合 219">
            <a:extLst>
              <a:ext uri="{FF2B5EF4-FFF2-40B4-BE49-F238E27FC236}">
                <a16:creationId xmlns:a16="http://schemas.microsoft.com/office/drawing/2014/main" id="{1B40BCB4-5087-48FC-85B0-3B22FFDF3A7B}"/>
              </a:ext>
            </a:extLst>
          </p:cNvPr>
          <p:cNvGrpSpPr/>
          <p:nvPr userDrawn="1"/>
        </p:nvGrpSpPr>
        <p:grpSpPr>
          <a:xfrm>
            <a:off x="0" y="259715"/>
            <a:ext cx="12192000" cy="6616700"/>
            <a:chOff x="0" y="409"/>
            <a:chExt cx="19200" cy="10420"/>
          </a:xfrm>
        </p:grpSpPr>
        <p:grpSp>
          <p:nvGrpSpPr>
            <p:cNvPr id="4" name="组合 171">
              <a:extLst>
                <a:ext uri="{FF2B5EF4-FFF2-40B4-BE49-F238E27FC236}">
                  <a16:creationId xmlns:a16="http://schemas.microsoft.com/office/drawing/2014/main" id="{E0CFEBE3-2C10-4863-BC33-AC0F1BA2B86E}"/>
                </a:ext>
              </a:extLst>
            </p:cNvPr>
            <p:cNvGrpSpPr/>
            <p:nvPr/>
          </p:nvGrpSpPr>
          <p:grpSpPr>
            <a:xfrm>
              <a:off x="0" y="941"/>
              <a:ext cx="19200" cy="9888"/>
              <a:chOff x="0" y="911"/>
              <a:chExt cx="19200" cy="9888"/>
            </a:xfrm>
          </p:grpSpPr>
          <p:grpSp>
            <p:nvGrpSpPr>
              <p:cNvPr id="39" name="组合 169">
                <a:extLst>
                  <a:ext uri="{FF2B5EF4-FFF2-40B4-BE49-F238E27FC236}">
                    <a16:creationId xmlns:a16="http://schemas.microsoft.com/office/drawing/2014/main" id="{4C3B0E70-F872-45CE-868E-DA07244E5B21}"/>
                  </a:ext>
                </a:extLst>
              </p:cNvPr>
              <p:cNvGrpSpPr/>
              <p:nvPr/>
            </p:nvGrpSpPr>
            <p:grpSpPr>
              <a:xfrm flipH="1">
                <a:off x="1" y="911"/>
                <a:ext cx="19199" cy="9889"/>
                <a:chOff x="-10" y="911"/>
                <a:chExt cx="19199" cy="9889"/>
              </a:xfrm>
            </p:grpSpPr>
            <p:pic>
              <p:nvPicPr>
                <p:cNvPr id="41" name="图片 166" descr="形状 2">
                  <a:extLst>
                    <a:ext uri="{FF2B5EF4-FFF2-40B4-BE49-F238E27FC236}">
                      <a16:creationId xmlns:a16="http://schemas.microsoft.com/office/drawing/2014/main" id="{F7CCAB4F-0A43-4438-BF09-F2994FF4B5A9}"/>
                    </a:ext>
                  </a:extLst>
                </p:cNvPr>
                <p:cNvPicPr>
                  <a:picLocks noChangeAspect="1"/>
                </p:cNvPicPr>
                <p:nvPr/>
              </p:nvPicPr>
              <p:blipFill>
                <a:blip r:embed="rId3"/>
                <a:stretch>
                  <a:fillRect/>
                </a:stretch>
              </p:blipFill>
              <p:spPr>
                <a:xfrm flipH="1">
                  <a:off x="0" y="4420"/>
                  <a:ext cx="5860" cy="6380"/>
                </a:xfrm>
                <a:prstGeom prst="rect">
                  <a:avLst/>
                </a:prstGeom>
              </p:spPr>
            </p:pic>
            <p:grpSp>
              <p:nvGrpSpPr>
                <p:cNvPr id="42" name="组合 165">
                  <a:extLst>
                    <a:ext uri="{FF2B5EF4-FFF2-40B4-BE49-F238E27FC236}">
                      <a16:creationId xmlns:a16="http://schemas.microsoft.com/office/drawing/2014/main" id="{A74B988B-9360-4542-9235-BBE1D922A679}"/>
                    </a:ext>
                  </a:extLst>
                </p:cNvPr>
                <p:cNvGrpSpPr/>
                <p:nvPr/>
              </p:nvGrpSpPr>
              <p:grpSpPr>
                <a:xfrm flipH="1">
                  <a:off x="-10" y="911"/>
                  <a:ext cx="19199" cy="9879"/>
                  <a:chOff x="-10" y="911"/>
                  <a:chExt cx="19199" cy="9879"/>
                </a:xfrm>
              </p:grpSpPr>
              <p:pic>
                <p:nvPicPr>
                  <p:cNvPr id="43" name="图片 164" descr="组 5">
                    <a:extLst>
                      <a:ext uri="{FF2B5EF4-FFF2-40B4-BE49-F238E27FC236}">
                        <a16:creationId xmlns:a16="http://schemas.microsoft.com/office/drawing/2014/main" id="{94ECDB2F-7FC8-4E2D-BEB6-A10C79DE451B}"/>
                      </a:ext>
                    </a:extLst>
                  </p:cNvPr>
                  <p:cNvPicPr>
                    <a:picLocks noChangeAspect="1"/>
                  </p:cNvPicPr>
                  <p:nvPr/>
                </p:nvPicPr>
                <p:blipFill>
                  <a:blip r:embed="rId4"/>
                  <a:stretch>
                    <a:fillRect/>
                  </a:stretch>
                </p:blipFill>
                <p:spPr>
                  <a:xfrm>
                    <a:off x="-10" y="3598"/>
                    <a:ext cx="2351" cy="7192"/>
                  </a:xfrm>
                  <a:prstGeom prst="rect">
                    <a:avLst/>
                  </a:prstGeom>
                </p:spPr>
              </p:pic>
              <p:pic>
                <p:nvPicPr>
                  <p:cNvPr id="44" name="图片 191" descr="组 1">
                    <a:extLst>
                      <a:ext uri="{FF2B5EF4-FFF2-40B4-BE49-F238E27FC236}">
                        <a16:creationId xmlns:a16="http://schemas.microsoft.com/office/drawing/2014/main" id="{6E48767B-C923-4AD5-8703-FF6C6A4E0B84}"/>
                      </a:ext>
                    </a:extLst>
                  </p:cNvPr>
                  <p:cNvPicPr>
                    <a:picLocks noChangeAspect="1"/>
                  </p:cNvPicPr>
                  <p:nvPr/>
                </p:nvPicPr>
                <p:blipFill>
                  <a:blip r:embed="rId5"/>
                  <a:stretch>
                    <a:fillRect/>
                  </a:stretch>
                </p:blipFill>
                <p:spPr>
                  <a:xfrm>
                    <a:off x="16735" y="911"/>
                    <a:ext cx="2455" cy="4588"/>
                  </a:xfrm>
                  <a:prstGeom prst="rect">
                    <a:avLst/>
                  </a:prstGeom>
                </p:spPr>
              </p:pic>
            </p:grpSp>
          </p:grpSp>
          <p:pic>
            <p:nvPicPr>
              <p:cNvPr id="40" name="图片 170" descr="组 2">
                <a:extLst>
                  <a:ext uri="{FF2B5EF4-FFF2-40B4-BE49-F238E27FC236}">
                    <a16:creationId xmlns:a16="http://schemas.microsoft.com/office/drawing/2014/main" id="{C4E84D6D-F6E3-4A2A-9C90-8772FCCA4E29}"/>
                  </a:ext>
                </a:extLst>
              </p:cNvPr>
              <p:cNvPicPr>
                <a:picLocks noChangeAspect="1"/>
              </p:cNvPicPr>
              <p:nvPr/>
            </p:nvPicPr>
            <p:blipFill>
              <a:blip r:embed="rId6"/>
              <a:stretch>
                <a:fillRect/>
              </a:stretch>
            </p:blipFill>
            <p:spPr>
              <a:xfrm>
                <a:off x="0" y="2915"/>
                <a:ext cx="19200" cy="7489"/>
              </a:xfrm>
              <a:prstGeom prst="rect">
                <a:avLst/>
              </a:prstGeom>
            </p:spPr>
          </p:pic>
        </p:grpSp>
        <p:grpSp>
          <p:nvGrpSpPr>
            <p:cNvPr id="5" name="组合 180">
              <a:extLst>
                <a:ext uri="{FF2B5EF4-FFF2-40B4-BE49-F238E27FC236}">
                  <a16:creationId xmlns:a16="http://schemas.microsoft.com/office/drawing/2014/main" id="{4B17BB5C-34EA-4A6E-829C-70BDE54E47D2}"/>
                </a:ext>
              </a:extLst>
            </p:cNvPr>
            <p:cNvGrpSpPr/>
            <p:nvPr/>
          </p:nvGrpSpPr>
          <p:grpSpPr>
            <a:xfrm>
              <a:off x="1159" y="409"/>
              <a:ext cx="16884" cy="9652"/>
              <a:chOff x="1159" y="409"/>
              <a:chExt cx="16884" cy="9652"/>
            </a:xfrm>
          </p:grpSpPr>
          <p:sp>
            <p:nvSpPr>
              <p:cNvPr id="6" name="圆角矩形 181">
                <a:extLst>
                  <a:ext uri="{FF2B5EF4-FFF2-40B4-BE49-F238E27FC236}">
                    <a16:creationId xmlns:a16="http://schemas.microsoft.com/office/drawing/2014/main" id="{64E0AF86-98D3-4386-8F3F-7BE20A83442C}"/>
                  </a:ext>
                </a:extLst>
              </p:cNvPr>
              <p:cNvSpPr/>
              <p:nvPr/>
            </p:nvSpPr>
            <p:spPr>
              <a:xfrm rot="5400000">
                <a:off x="4926" y="-3056"/>
                <a:ext cx="9349" cy="16884"/>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圆角矩形 182">
                <a:extLst>
                  <a:ext uri="{FF2B5EF4-FFF2-40B4-BE49-F238E27FC236}">
                    <a16:creationId xmlns:a16="http://schemas.microsoft.com/office/drawing/2014/main" id="{56CCCB24-DB88-47EB-90D3-ED3BBEB9264F}"/>
                  </a:ext>
                </a:extLst>
              </p:cNvPr>
              <p:cNvSpPr/>
              <p:nvPr/>
            </p:nvSpPr>
            <p:spPr>
              <a:xfrm rot="5400000">
                <a:off x="8945" y="-7076"/>
                <a:ext cx="1311" cy="16884"/>
              </a:xfrm>
              <a:prstGeom prst="roundRect">
                <a:avLst>
                  <a:gd name="adj" fmla="val 0"/>
                </a:avLst>
              </a:prstGeom>
              <a:solidFill>
                <a:srgbClr val="FA91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8" name="组合 183">
                <a:extLst>
                  <a:ext uri="{FF2B5EF4-FFF2-40B4-BE49-F238E27FC236}">
                    <a16:creationId xmlns:a16="http://schemas.microsoft.com/office/drawing/2014/main" id="{832F24B2-BE3F-4ABB-9E7C-78A3CB53E7DA}"/>
                  </a:ext>
                </a:extLst>
              </p:cNvPr>
              <p:cNvGrpSpPr/>
              <p:nvPr/>
            </p:nvGrpSpPr>
            <p:grpSpPr>
              <a:xfrm>
                <a:off x="3840" y="409"/>
                <a:ext cx="11521" cy="995"/>
                <a:chOff x="3229" y="409"/>
                <a:chExt cx="11521" cy="995"/>
              </a:xfrm>
            </p:grpSpPr>
            <p:grpSp>
              <p:nvGrpSpPr>
                <p:cNvPr id="9" name="组合 184">
                  <a:extLst>
                    <a:ext uri="{FF2B5EF4-FFF2-40B4-BE49-F238E27FC236}">
                      <a16:creationId xmlns:a16="http://schemas.microsoft.com/office/drawing/2014/main" id="{900DE3F1-6FCB-4F4A-BFC1-E37A5A886AE0}"/>
                    </a:ext>
                  </a:extLst>
                </p:cNvPr>
                <p:cNvGrpSpPr/>
                <p:nvPr/>
              </p:nvGrpSpPr>
              <p:grpSpPr>
                <a:xfrm>
                  <a:off x="3229" y="410"/>
                  <a:ext cx="5526" cy="994"/>
                  <a:chOff x="3049" y="740"/>
                  <a:chExt cx="5526" cy="994"/>
                </a:xfrm>
              </p:grpSpPr>
              <p:grpSp>
                <p:nvGrpSpPr>
                  <p:cNvPr id="25" name="组合 185">
                    <a:extLst>
                      <a:ext uri="{FF2B5EF4-FFF2-40B4-BE49-F238E27FC236}">
                        <a16:creationId xmlns:a16="http://schemas.microsoft.com/office/drawing/2014/main" id="{524FF049-2595-4E1E-897C-B1528CFACD57}"/>
                      </a:ext>
                    </a:extLst>
                  </p:cNvPr>
                  <p:cNvGrpSpPr/>
                  <p:nvPr/>
                </p:nvGrpSpPr>
                <p:grpSpPr>
                  <a:xfrm rot="5400000">
                    <a:off x="5527" y="-1314"/>
                    <a:ext cx="571" cy="5526"/>
                    <a:chOff x="1072" y="2416"/>
                    <a:chExt cx="571" cy="5526"/>
                  </a:xfrm>
                </p:grpSpPr>
                <p:sp>
                  <p:nvSpPr>
                    <p:cNvPr id="33" name="椭圆 186">
                      <a:extLst>
                        <a:ext uri="{FF2B5EF4-FFF2-40B4-BE49-F238E27FC236}">
                          <a16:creationId xmlns:a16="http://schemas.microsoft.com/office/drawing/2014/main" id="{B3A30B4E-BEAF-4744-8178-6FD2BE408898}"/>
                        </a:ext>
                      </a:extLst>
                    </p:cNvPr>
                    <p:cNvSpPr/>
                    <p:nvPr/>
                  </p:nvSpPr>
                  <p:spPr>
                    <a:xfrm>
                      <a:off x="1072" y="2416"/>
                      <a:ext cx="571" cy="571"/>
                    </a:xfrm>
                    <a:prstGeom prst="ellipse">
                      <a:avLst/>
                    </a:prstGeom>
                    <a:solidFill>
                      <a:srgbClr val="6BCD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4" name="椭圆 187">
                      <a:extLst>
                        <a:ext uri="{FF2B5EF4-FFF2-40B4-BE49-F238E27FC236}">
                          <a16:creationId xmlns:a16="http://schemas.microsoft.com/office/drawing/2014/main" id="{53BCF684-F40B-4651-9594-C7EEDE707DB3}"/>
                        </a:ext>
                      </a:extLst>
                    </p:cNvPr>
                    <p:cNvSpPr/>
                    <p:nvPr/>
                  </p:nvSpPr>
                  <p:spPr>
                    <a:xfrm>
                      <a:off x="1072" y="3407"/>
                      <a:ext cx="571" cy="571"/>
                    </a:xfrm>
                    <a:prstGeom prst="ellipse">
                      <a:avLst/>
                    </a:prstGeom>
                    <a:solidFill>
                      <a:srgbClr val="6BCD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5" name="椭圆 188">
                      <a:extLst>
                        <a:ext uri="{FF2B5EF4-FFF2-40B4-BE49-F238E27FC236}">
                          <a16:creationId xmlns:a16="http://schemas.microsoft.com/office/drawing/2014/main" id="{C581B394-6CAD-419C-B56B-46BA791BED63}"/>
                        </a:ext>
                      </a:extLst>
                    </p:cNvPr>
                    <p:cNvSpPr/>
                    <p:nvPr/>
                  </p:nvSpPr>
                  <p:spPr>
                    <a:xfrm>
                      <a:off x="1072" y="4398"/>
                      <a:ext cx="571" cy="571"/>
                    </a:xfrm>
                    <a:prstGeom prst="ellipse">
                      <a:avLst/>
                    </a:prstGeom>
                    <a:solidFill>
                      <a:srgbClr val="6BCD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6" name="椭圆 189">
                      <a:extLst>
                        <a:ext uri="{FF2B5EF4-FFF2-40B4-BE49-F238E27FC236}">
                          <a16:creationId xmlns:a16="http://schemas.microsoft.com/office/drawing/2014/main" id="{F2A65729-A578-435B-BC3B-78A75ADF7A44}"/>
                        </a:ext>
                      </a:extLst>
                    </p:cNvPr>
                    <p:cNvSpPr/>
                    <p:nvPr/>
                  </p:nvSpPr>
                  <p:spPr>
                    <a:xfrm>
                      <a:off x="1072" y="5389"/>
                      <a:ext cx="571" cy="571"/>
                    </a:xfrm>
                    <a:prstGeom prst="ellipse">
                      <a:avLst/>
                    </a:prstGeom>
                    <a:solidFill>
                      <a:srgbClr val="6BCD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7" name="椭圆 192">
                      <a:extLst>
                        <a:ext uri="{FF2B5EF4-FFF2-40B4-BE49-F238E27FC236}">
                          <a16:creationId xmlns:a16="http://schemas.microsoft.com/office/drawing/2014/main" id="{95AE3DD7-E5AB-461D-8A11-850DB1F5BCAD}"/>
                        </a:ext>
                      </a:extLst>
                    </p:cNvPr>
                    <p:cNvSpPr/>
                    <p:nvPr/>
                  </p:nvSpPr>
                  <p:spPr>
                    <a:xfrm>
                      <a:off x="1072" y="6380"/>
                      <a:ext cx="571" cy="571"/>
                    </a:xfrm>
                    <a:prstGeom prst="ellipse">
                      <a:avLst/>
                    </a:prstGeom>
                    <a:solidFill>
                      <a:srgbClr val="6BCD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8" name="椭圆 193">
                      <a:extLst>
                        <a:ext uri="{FF2B5EF4-FFF2-40B4-BE49-F238E27FC236}">
                          <a16:creationId xmlns:a16="http://schemas.microsoft.com/office/drawing/2014/main" id="{E91A56D3-E1A0-4407-9EBB-533D6C3C87A9}"/>
                        </a:ext>
                      </a:extLst>
                    </p:cNvPr>
                    <p:cNvSpPr/>
                    <p:nvPr/>
                  </p:nvSpPr>
                  <p:spPr>
                    <a:xfrm>
                      <a:off x="1072" y="7371"/>
                      <a:ext cx="571" cy="571"/>
                    </a:xfrm>
                    <a:prstGeom prst="ellipse">
                      <a:avLst/>
                    </a:prstGeom>
                    <a:solidFill>
                      <a:srgbClr val="6BCD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26" name="组合 194">
                    <a:extLst>
                      <a:ext uri="{FF2B5EF4-FFF2-40B4-BE49-F238E27FC236}">
                        <a16:creationId xmlns:a16="http://schemas.microsoft.com/office/drawing/2014/main" id="{94A75FC8-D148-48DC-95ED-766E093B9280}"/>
                      </a:ext>
                    </a:extLst>
                  </p:cNvPr>
                  <p:cNvGrpSpPr/>
                  <p:nvPr/>
                </p:nvGrpSpPr>
                <p:grpSpPr>
                  <a:xfrm>
                    <a:off x="3227" y="740"/>
                    <a:ext cx="5169" cy="784"/>
                    <a:chOff x="3227" y="194"/>
                    <a:chExt cx="5169" cy="1330"/>
                  </a:xfrm>
                </p:grpSpPr>
                <p:sp>
                  <p:nvSpPr>
                    <p:cNvPr id="27" name="圆角矩形 195">
                      <a:extLst>
                        <a:ext uri="{FF2B5EF4-FFF2-40B4-BE49-F238E27FC236}">
                          <a16:creationId xmlns:a16="http://schemas.microsoft.com/office/drawing/2014/main" id="{9798284F-60C0-4FDD-885E-CF50AC0F8365}"/>
                        </a:ext>
                      </a:extLst>
                    </p:cNvPr>
                    <p:cNvSpPr/>
                    <p:nvPr/>
                  </p:nvSpPr>
                  <p:spPr>
                    <a:xfrm rot="5400000">
                      <a:off x="7624" y="752"/>
                      <a:ext cx="1331" cy="214"/>
                    </a:xfrm>
                    <a:prstGeom prst="roundRect">
                      <a:avLst>
                        <a:gd name="adj" fmla="val 50000"/>
                      </a:avLst>
                    </a:prstGeom>
                    <a:solidFill>
                      <a:srgbClr val="FFF08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8" name="圆角矩形 196">
                      <a:extLst>
                        <a:ext uri="{FF2B5EF4-FFF2-40B4-BE49-F238E27FC236}">
                          <a16:creationId xmlns:a16="http://schemas.microsoft.com/office/drawing/2014/main" id="{BCEDBC82-F91D-48FD-AA51-C761AF4E9D1E}"/>
                        </a:ext>
                      </a:extLst>
                    </p:cNvPr>
                    <p:cNvSpPr/>
                    <p:nvPr/>
                  </p:nvSpPr>
                  <p:spPr>
                    <a:xfrm rot="5400000">
                      <a:off x="6633" y="752"/>
                      <a:ext cx="1331" cy="214"/>
                    </a:xfrm>
                    <a:prstGeom prst="roundRect">
                      <a:avLst>
                        <a:gd name="adj" fmla="val 50000"/>
                      </a:avLst>
                    </a:prstGeom>
                    <a:solidFill>
                      <a:srgbClr val="FFF08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9" name="圆角矩形 197">
                      <a:extLst>
                        <a:ext uri="{FF2B5EF4-FFF2-40B4-BE49-F238E27FC236}">
                          <a16:creationId xmlns:a16="http://schemas.microsoft.com/office/drawing/2014/main" id="{AE913F6C-C56B-4AFE-BE7C-02F2ED9B136A}"/>
                        </a:ext>
                      </a:extLst>
                    </p:cNvPr>
                    <p:cNvSpPr/>
                    <p:nvPr/>
                  </p:nvSpPr>
                  <p:spPr>
                    <a:xfrm rot="5400000">
                      <a:off x="5642" y="752"/>
                      <a:ext cx="1331" cy="214"/>
                    </a:xfrm>
                    <a:prstGeom prst="roundRect">
                      <a:avLst>
                        <a:gd name="adj" fmla="val 50000"/>
                      </a:avLst>
                    </a:prstGeom>
                    <a:solidFill>
                      <a:srgbClr val="FFF08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0" name="圆角矩形 198">
                      <a:extLst>
                        <a:ext uri="{FF2B5EF4-FFF2-40B4-BE49-F238E27FC236}">
                          <a16:creationId xmlns:a16="http://schemas.microsoft.com/office/drawing/2014/main" id="{2E0DCC44-1616-4175-9356-A105EDD39E87}"/>
                        </a:ext>
                      </a:extLst>
                    </p:cNvPr>
                    <p:cNvSpPr/>
                    <p:nvPr/>
                  </p:nvSpPr>
                  <p:spPr>
                    <a:xfrm rot="5400000">
                      <a:off x="4651" y="752"/>
                      <a:ext cx="1331" cy="214"/>
                    </a:xfrm>
                    <a:prstGeom prst="roundRect">
                      <a:avLst>
                        <a:gd name="adj" fmla="val 50000"/>
                      </a:avLst>
                    </a:prstGeom>
                    <a:solidFill>
                      <a:srgbClr val="FFF08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1" name="圆角矩形 199">
                      <a:extLst>
                        <a:ext uri="{FF2B5EF4-FFF2-40B4-BE49-F238E27FC236}">
                          <a16:creationId xmlns:a16="http://schemas.microsoft.com/office/drawing/2014/main" id="{3C8F36F1-9A9F-4F4F-BBB2-A384F03FD40F}"/>
                        </a:ext>
                      </a:extLst>
                    </p:cNvPr>
                    <p:cNvSpPr/>
                    <p:nvPr/>
                  </p:nvSpPr>
                  <p:spPr>
                    <a:xfrm rot="5400000">
                      <a:off x="3660" y="752"/>
                      <a:ext cx="1331" cy="214"/>
                    </a:xfrm>
                    <a:prstGeom prst="roundRect">
                      <a:avLst>
                        <a:gd name="adj" fmla="val 50000"/>
                      </a:avLst>
                    </a:prstGeom>
                    <a:solidFill>
                      <a:srgbClr val="FFF08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2" name="圆角矩形 200">
                      <a:extLst>
                        <a:ext uri="{FF2B5EF4-FFF2-40B4-BE49-F238E27FC236}">
                          <a16:creationId xmlns:a16="http://schemas.microsoft.com/office/drawing/2014/main" id="{8AC27714-1BAF-4C89-8812-0E5D9F6F8641}"/>
                        </a:ext>
                      </a:extLst>
                    </p:cNvPr>
                    <p:cNvSpPr/>
                    <p:nvPr/>
                  </p:nvSpPr>
                  <p:spPr>
                    <a:xfrm rot="5400000">
                      <a:off x="2669" y="752"/>
                      <a:ext cx="1331" cy="214"/>
                    </a:xfrm>
                    <a:prstGeom prst="roundRect">
                      <a:avLst>
                        <a:gd name="adj" fmla="val 50000"/>
                      </a:avLst>
                    </a:prstGeom>
                    <a:solidFill>
                      <a:srgbClr val="FFF08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grpSp>
              <p:nvGrpSpPr>
                <p:cNvPr id="10" name="组合 201">
                  <a:extLst>
                    <a:ext uri="{FF2B5EF4-FFF2-40B4-BE49-F238E27FC236}">
                      <a16:creationId xmlns:a16="http://schemas.microsoft.com/office/drawing/2014/main" id="{D7E88CC3-DACD-4394-A7EF-E62456EF2CAD}"/>
                    </a:ext>
                  </a:extLst>
                </p:cNvPr>
                <p:cNvGrpSpPr/>
                <p:nvPr/>
              </p:nvGrpSpPr>
              <p:grpSpPr>
                <a:xfrm>
                  <a:off x="9224" y="409"/>
                  <a:ext cx="5526" cy="994"/>
                  <a:chOff x="3049" y="740"/>
                  <a:chExt cx="5526" cy="994"/>
                </a:xfrm>
              </p:grpSpPr>
              <p:grpSp>
                <p:nvGrpSpPr>
                  <p:cNvPr id="11" name="组合 202">
                    <a:extLst>
                      <a:ext uri="{FF2B5EF4-FFF2-40B4-BE49-F238E27FC236}">
                        <a16:creationId xmlns:a16="http://schemas.microsoft.com/office/drawing/2014/main" id="{57CFB08D-932B-4055-9464-E1EC5389646E}"/>
                      </a:ext>
                    </a:extLst>
                  </p:cNvPr>
                  <p:cNvGrpSpPr/>
                  <p:nvPr/>
                </p:nvGrpSpPr>
                <p:grpSpPr>
                  <a:xfrm rot="5400000">
                    <a:off x="5527" y="-1314"/>
                    <a:ext cx="571" cy="5526"/>
                    <a:chOff x="1072" y="2416"/>
                    <a:chExt cx="571" cy="5526"/>
                  </a:xfrm>
                </p:grpSpPr>
                <p:sp>
                  <p:nvSpPr>
                    <p:cNvPr id="19" name="椭圆 203">
                      <a:extLst>
                        <a:ext uri="{FF2B5EF4-FFF2-40B4-BE49-F238E27FC236}">
                          <a16:creationId xmlns:a16="http://schemas.microsoft.com/office/drawing/2014/main" id="{1157458D-6D24-4B1B-8F94-F3AC8FCFA2C7}"/>
                        </a:ext>
                      </a:extLst>
                    </p:cNvPr>
                    <p:cNvSpPr/>
                    <p:nvPr/>
                  </p:nvSpPr>
                  <p:spPr>
                    <a:xfrm>
                      <a:off x="1072" y="2416"/>
                      <a:ext cx="571" cy="571"/>
                    </a:xfrm>
                    <a:prstGeom prst="ellipse">
                      <a:avLst/>
                    </a:prstGeom>
                    <a:solidFill>
                      <a:srgbClr val="6BCD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 name="椭圆 204">
                      <a:extLst>
                        <a:ext uri="{FF2B5EF4-FFF2-40B4-BE49-F238E27FC236}">
                          <a16:creationId xmlns:a16="http://schemas.microsoft.com/office/drawing/2014/main" id="{AFB98C6E-6892-461F-A19D-6C33654D45EF}"/>
                        </a:ext>
                      </a:extLst>
                    </p:cNvPr>
                    <p:cNvSpPr/>
                    <p:nvPr/>
                  </p:nvSpPr>
                  <p:spPr>
                    <a:xfrm>
                      <a:off x="1072" y="3407"/>
                      <a:ext cx="571" cy="571"/>
                    </a:xfrm>
                    <a:prstGeom prst="ellipse">
                      <a:avLst/>
                    </a:prstGeom>
                    <a:solidFill>
                      <a:srgbClr val="6BCD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 name="椭圆 205">
                      <a:extLst>
                        <a:ext uri="{FF2B5EF4-FFF2-40B4-BE49-F238E27FC236}">
                          <a16:creationId xmlns:a16="http://schemas.microsoft.com/office/drawing/2014/main" id="{ADD66960-EF84-49A2-B8EE-135881728F75}"/>
                        </a:ext>
                      </a:extLst>
                    </p:cNvPr>
                    <p:cNvSpPr/>
                    <p:nvPr/>
                  </p:nvSpPr>
                  <p:spPr>
                    <a:xfrm>
                      <a:off x="1072" y="4398"/>
                      <a:ext cx="571" cy="571"/>
                    </a:xfrm>
                    <a:prstGeom prst="ellipse">
                      <a:avLst/>
                    </a:prstGeom>
                    <a:solidFill>
                      <a:srgbClr val="6BCD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 name="椭圆 206">
                      <a:extLst>
                        <a:ext uri="{FF2B5EF4-FFF2-40B4-BE49-F238E27FC236}">
                          <a16:creationId xmlns:a16="http://schemas.microsoft.com/office/drawing/2014/main" id="{78989528-0F6B-46E3-AEEE-90CE100E271F}"/>
                        </a:ext>
                      </a:extLst>
                    </p:cNvPr>
                    <p:cNvSpPr/>
                    <p:nvPr/>
                  </p:nvSpPr>
                  <p:spPr>
                    <a:xfrm>
                      <a:off x="1072" y="5389"/>
                      <a:ext cx="571" cy="571"/>
                    </a:xfrm>
                    <a:prstGeom prst="ellipse">
                      <a:avLst/>
                    </a:prstGeom>
                    <a:solidFill>
                      <a:srgbClr val="6BCD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3" name="椭圆 207">
                      <a:extLst>
                        <a:ext uri="{FF2B5EF4-FFF2-40B4-BE49-F238E27FC236}">
                          <a16:creationId xmlns:a16="http://schemas.microsoft.com/office/drawing/2014/main" id="{71E9ED7F-58DE-4E7A-A705-24C3CB243584}"/>
                        </a:ext>
                      </a:extLst>
                    </p:cNvPr>
                    <p:cNvSpPr/>
                    <p:nvPr/>
                  </p:nvSpPr>
                  <p:spPr>
                    <a:xfrm>
                      <a:off x="1072" y="6380"/>
                      <a:ext cx="571" cy="571"/>
                    </a:xfrm>
                    <a:prstGeom prst="ellipse">
                      <a:avLst/>
                    </a:prstGeom>
                    <a:solidFill>
                      <a:srgbClr val="6BCD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4" name="椭圆 208">
                      <a:extLst>
                        <a:ext uri="{FF2B5EF4-FFF2-40B4-BE49-F238E27FC236}">
                          <a16:creationId xmlns:a16="http://schemas.microsoft.com/office/drawing/2014/main" id="{04C9ABBA-2EFF-4EB9-9708-0B94EE376575}"/>
                        </a:ext>
                      </a:extLst>
                    </p:cNvPr>
                    <p:cNvSpPr/>
                    <p:nvPr/>
                  </p:nvSpPr>
                  <p:spPr>
                    <a:xfrm>
                      <a:off x="1072" y="7371"/>
                      <a:ext cx="571" cy="571"/>
                    </a:xfrm>
                    <a:prstGeom prst="ellipse">
                      <a:avLst/>
                    </a:prstGeom>
                    <a:solidFill>
                      <a:srgbClr val="6BCD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12" name="组合 209">
                    <a:extLst>
                      <a:ext uri="{FF2B5EF4-FFF2-40B4-BE49-F238E27FC236}">
                        <a16:creationId xmlns:a16="http://schemas.microsoft.com/office/drawing/2014/main" id="{F751341B-4DF9-47EA-9146-93B1B3217355}"/>
                      </a:ext>
                    </a:extLst>
                  </p:cNvPr>
                  <p:cNvGrpSpPr/>
                  <p:nvPr/>
                </p:nvGrpSpPr>
                <p:grpSpPr>
                  <a:xfrm>
                    <a:off x="3227" y="740"/>
                    <a:ext cx="5169" cy="784"/>
                    <a:chOff x="3227" y="194"/>
                    <a:chExt cx="5169" cy="1330"/>
                  </a:xfrm>
                </p:grpSpPr>
                <p:sp>
                  <p:nvSpPr>
                    <p:cNvPr id="13" name="圆角矩形 210">
                      <a:extLst>
                        <a:ext uri="{FF2B5EF4-FFF2-40B4-BE49-F238E27FC236}">
                          <a16:creationId xmlns:a16="http://schemas.microsoft.com/office/drawing/2014/main" id="{0095B2C7-EDD1-4C7C-8932-C051F7F237AB}"/>
                        </a:ext>
                      </a:extLst>
                    </p:cNvPr>
                    <p:cNvSpPr/>
                    <p:nvPr/>
                  </p:nvSpPr>
                  <p:spPr>
                    <a:xfrm rot="5400000">
                      <a:off x="7624" y="752"/>
                      <a:ext cx="1331" cy="214"/>
                    </a:xfrm>
                    <a:prstGeom prst="roundRect">
                      <a:avLst>
                        <a:gd name="adj" fmla="val 50000"/>
                      </a:avLst>
                    </a:prstGeom>
                    <a:solidFill>
                      <a:srgbClr val="FFF08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圆角矩形 211">
                      <a:extLst>
                        <a:ext uri="{FF2B5EF4-FFF2-40B4-BE49-F238E27FC236}">
                          <a16:creationId xmlns:a16="http://schemas.microsoft.com/office/drawing/2014/main" id="{05225B2A-E970-4E21-8C13-04C30AC137FD}"/>
                        </a:ext>
                      </a:extLst>
                    </p:cNvPr>
                    <p:cNvSpPr/>
                    <p:nvPr/>
                  </p:nvSpPr>
                  <p:spPr>
                    <a:xfrm rot="5400000">
                      <a:off x="6633" y="752"/>
                      <a:ext cx="1331" cy="214"/>
                    </a:xfrm>
                    <a:prstGeom prst="roundRect">
                      <a:avLst>
                        <a:gd name="adj" fmla="val 50000"/>
                      </a:avLst>
                    </a:prstGeom>
                    <a:solidFill>
                      <a:srgbClr val="FFF08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圆角矩形 212">
                      <a:extLst>
                        <a:ext uri="{FF2B5EF4-FFF2-40B4-BE49-F238E27FC236}">
                          <a16:creationId xmlns:a16="http://schemas.microsoft.com/office/drawing/2014/main" id="{BCC7920A-C6A5-4121-87CA-DCF6553B4176}"/>
                        </a:ext>
                      </a:extLst>
                    </p:cNvPr>
                    <p:cNvSpPr/>
                    <p:nvPr/>
                  </p:nvSpPr>
                  <p:spPr>
                    <a:xfrm rot="5400000">
                      <a:off x="5642" y="752"/>
                      <a:ext cx="1331" cy="214"/>
                    </a:xfrm>
                    <a:prstGeom prst="roundRect">
                      <a:avLst>
                        <a:gd name="adj" fmla="val 50000"/>
                      </a:avLst>
                    </a:prstGeom>
                    <a:solidFill>
                      <a:srgbClr val="FFF08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圆角矩形 213">
                      <a:extLst>
                        <a:ext uri="{FF2B5EF4-FFF2-40B4-BE49-F238E27FC236}">
                          <a16:creationId xmlns:a16="http://schemas.microsoft.com/office/drawing/2014/main" id="{ED43AD42-2AB8-442B-9153-CE5EDB6E02D1}"/>
                        </a:ext>
                      </a:extLst>
                    </p:cNvPr>
                    <p:cNvSpPr/>
                    <p:nvPr/>
                  </p:nvSpPr>
                  <p:spPr>
                    <a:xfrm rot="5400000">
                      <a:off x="4651" y="752"/>
                      <a:ext cx="1331" cy="214"/>
                    </a:xfrm>
                    <a:prstGeom prst="roundRect">
                      <a:avLst>
                        <a:gd name="adj" fmla="val 50000"/>
                      </a:avLst>
                    </a:prstGeom>
                    <a:solidFill>
                      <a:srgbClr val="FFF08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圆角矩形 214">
                      <a:extLst>
                        <a:ext uri="{FF2B5EF4-FFF2-40B4-BE49-F238E27FC236}">
                          <a16:creationId xmlns:a16="http://schemas.microsoft.com/office/drawing/2014/main" id="{4B1F72F3-60D7-4753-AF18-3383BAAFB4F7}"/>
                        </a:ext>
                      </a:extLst>
                    </p:cNvPr>
                    <p:cNvSpPr/>
                    <p:nvPr/>
                  </p:nvSpPr>
                  <p:spPr>
                    <a:xfrm rot="5400000">
                      <a:off x="3660" y="752"/>
                      <a:ext cx="1331" cy="214"/>
                    </a:xfrm>
                    <a:prstGeom prst="roundRect">
                      <a:avLst>
                        <a:gd name="adj" fmla="val 50000"/>
                      </a:avLst>
                    </a:prstGeom>
                    <a:solidFill>
                      <a:srgbClr val="FFF08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 name="圆角矩形 215">
                      <a:extLst>
                        <a:ext uri="{FF2B5EF4-FFF2-40B4-BE49-F238E27FC236}">
                          <a16:creationId xmlns:a16="http://schemas.microsoft.com/office/drawing/2014/main" id="{526C8F98-942A-40BC-AC0C-AE5976EB511F}"/>
                        </a:ext>
                      </a:extLst>
                    </p:cNvPr>
                    <p:cNvSpPr/>
                    <p:nvPr/>
                  </p:nvSpPr>
                  <p:spPr>
                    <a:xfrm rot="5400000">
                      <a:off x="2669" y="752"/>
                      <a:ext cx="1331" cy="214"/>
                    </a:xfrm>
                    <a:prstGeom prst="roundRect">
                      <a:avLst>
                        <a:gd name="adj" fmla="val 50000"/>
                      </a:avLst>
                    </a:prstGeom>
                    <a:solidFill>
                      <a:srgbClr val="FFF08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grpSp>
        </p:grpSp>
      </p:grpSp>
    </p:spTree>
    <p:extLst>
      <p:ext uri="{BB962C8B-B14F-4D97-AF65-F5344CB8AC3E}">
        <p14:creationId xmlns:p14="http://schemas.microsoft.com/office/powerpoint/2010/main" val="2435863255"/>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F7A2A25-195A-49AE-80FC-394739694BD4}" type="datetimeFigureOut">
              <a:rPr lang="en-US" smtClean="0"/>
              <a:t>28/03/2022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C16A2E2-8EC6-4AF4-B1A0-BBF64CEA79E5}" type="slidenum">
              <a:rPr lang="en-US" smtClean="0"/>
              <a:t>‹#›</a:t>
            </a:fld>
            <a:endParaRPr lang="en-US"/>
          </a:p>
        </p:txBody>
      </p:sp>
    </p:spTree>
    <p:extLst>
      <p:ext uri="{BB962C8B-B14F-4D97-AF65-F5344CB8AC3E}">
        <p14:creationId xmlns:p14="http://schemas.microsoft.com/office/powerpoint/2010/main" val="134044255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hyperlink" Target="https://www.facebook.com/teamKTUTS" TargetMode="External"/><Relationship Id="rId3" Type="http://schemas.openxmlformats.org/officeDocument/2006/relationships/slideLayout" Target="../slideLayouts/slideLayout3.xml"/><Relationship Id="rId7"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2">
            <a:lumMod val="20000"/>
            <a:lumOff val="80000"/>
          </a:schemeClr>
        </a:solidFill>
        <a:effectLst/>
      </p:bgPr>
    </p:bg>
    <p:spTree>
      <p:nvGrpSpPr>
        <p:cNvPr id="1" name=""/>
        <p:cNvGrpSpPr/>
        <p:nvPr/>
      </p:nvGrpSpPr>
      <p:grpSpPr>
        <a:xfrm>
          <a:off x="0" y="0"/>
          <a:ext cx="0" cy="0"/>
          <a:chOff x="0" y="0"/>
          <a:chExt cx="0" cy="0"/>
        </a:xfrm>
      </p:grpSpPr>
      <p:pic>
        <p:nvPicPr>
          <p:cNvPr id="2" name="Picture 1" descr="A picture containing diagram&#10;&#10;Description automatically generated">
            <a:extLst>
              <a:ext uri="{FF2B5EF4-FFF2-40B4-BE49-F238E27FC236}">
                <a16:creationId xmlns:a16="http://schemas.microsoft.com/office/drawing/2014/main" id="{BFF1B673-F8F4-4717-B4FC-27C83753A591}"/>
              </a:ext>
            </a:extLst>
          </p:cNvPr>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16954290" y="21046440"/>
            <a:ext cx="1881378" cy="1625303"/>
          </a:xfrm>
          <a:prstGeom prst="rect">
            <a:avLst/>
          </a:prstGeom>
        </p:spPr>
      </p:pic>
      <p:pic>
        <p:nvPicPr>
          <p:cNvPr id="3" name="Picture 2" descr="A picture containing diagram&#10;&#10;Description automatically generated">
            <a:extLst>
              <a:ext uri="{FF2B5EF4-FFF2-40B4-BE49-F238E27FC236}">
                <a16:creationId xmlns:a16="http://schemas.microsoft.com/office/drawing/2014/main" id="{12B4E837-5656-4BA6-99D5-EC677B8702AF}"/>
              </a:ext>
            </a:extLst>
          </p:cNvPr>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419310" y="8778240"/>
            <a:ext cx="1881378" cy="1625303"/>
          </a:xfrm>
          <a:prstGeom prst="rect">
            <a:avLst/>
          </a:prstGeom>
        </p:spPr>
      </p:pic>
      <p:pic>
        <p:nvPicPr>
          <p:cNvPr id="4" name="Picture 3" descr="A picture containing diagram&#10;&#10;Description automatically generated">
            <a:extLst>
              <a:ext uri="{FF2B5EF4-FFF2-40B4-BE49-F238E27FC236}">
                <a16:creationId xmlns:a16="http://schemas.microsoft.com/office/drawing/2014/main" id="{86B9C33C-8551-40CD-BD6A-D41301257CA3}"/>
              </a:ext>
            </a:extLst>
          </p:cNvPr>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31127910" y="-16139160"/>
            <a:ext cx="1881378" cy="1625303"/>
          </a:xfrm>
          <a:prstGeom prst="rect">
            <a:avLst/>
          </a:prstGeom>
        </p:spPr>
      </p:pic>
      <p:pic>
        <p:nvPicPr>
          <p:cNvPr id="5" name="Picture 4" descr="A picture containing diagram&#10;&#10;Description automatically generated">
            <a:extLst>
              <a:ext uri="{FF2B5EF4-FFF2-40B4-BE49-F238E27FC236}">
                <a16:creationId xmlns:a16="http://schemas.microsoft.com/office/drawing/2014/main" id="{36E17210-288A-44A0-BE99-3CE1A568735E}"/>
              </a:ext>
            </a:extLst>
          </p:cNvPr>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16379361" y="-16090755"/>
            <a:ext cx="1881378" cy="1625303"/>
          </a:xfrm>
          <a:prstGeom prst="rect">
            <a:avLst/>
          </a:prstGeom>
        </p:spPr>
      </p:pic>
      <p:sp>
        <p:nvSpPr>
          <p:cNvPr id="6" name="TextBox 5">
            <a:extLst>
              <a:ext uri="{FF2B5EF4-FFF2-40B4-BE49-F238E27FC236}">
                <a16:creationId xmlns:a16="http://schemas.microsoft.com/office/drawing/2014/main" id="{802316DD-C239-4EEB-BC47-A2463FBCA3B6}"/>
              </a:ext>
            </a:extLst>
          </p:cNvPr>
          <p:cNvSpPr txBox="1"/>
          <p:nvPr userDrawn="1"/>
        </p:nvSpPr>
        <p:spPr>
          <a:xfrm>
            <a:off x="2393100" y="9233662"/>
            <a:ext cx="9311220" cy="923330"/>
          </a:xfrm>
          <a:prstGeom prst="rect">
            <a:avLst/>
          </a:prstGeom>
          <a:noFill/>
        </p:spPr>
        <p:txBody>
          <a:bodyPr wrap="square">
            <a:spAutoFit/>
          </a:bodyPr>
          <a:lstStyle/>
          <a:p>
            <a:r>
              <a:rPr lang="en-US">
                <a:latin typeface="Times New Roman" panose="02020603050405020304" pitchFamily="18" charset="0"/>
                <a:cs typeface="Times New Roman" panose="02020603050405020304" pitchFamily="18" charset="0"/>
              </a:rPr>
              <a:t>Liên hệ page:</a:t>
            </a:r>
          </a:p>
          <a:p>
            <a:r>
              <a:rPr lang="en-US">
                <a:latin typeface="Times New Roman" panose="02020603050405020304" pitchFamily="18" charset="0"/>
                <a:cs typeface="Times New Roman" panose="02020603050405020304" pitchFamily="18" charset="0"/>
                <a:hlinkClick r:id="rId8"/>
              </a:rPr>
              <a:t>https://www.facebook.com/teamKTUTS</a:t>
            </a:r>
            <a:endParaRPr lang="en-US">
              <a:latin typeface="Times New Roman" panose="02020603050405020304" pitchFamily="18" charset="0"/>
              <a:cs typeface="Times New Roman" panose="02020603050405020304" pitchFamily="18" charset="0"/>
            </a:endParaRPr>
          </a:p>
          <a:p>
            <a:r>
              <a:rPr lang="en-US">
                <a:latin typeface="Times New Roman" panose="02020603050405020304" pitchFamily="18" charset="0"/>
                <a:cs typeface="Times New Roman" panose="02020603050405020304" pitchFamily="18" charset="0"/>
              </a:rPr>
              <a:t>Đây là sản phẩm của nhóm KTUTS. Mọi chi tiết vui lòng liên hệ page hoặc SĐT: 0922 645 654</a:t>
            </a:r>
          </a:p>
        </p:txBody>
      </p:sp>
      <p:pic>
        <p:nvPicPr>
          <p:cNvPr id="7" name="Picture 6" descr="A picture containing diagram&#10;&#10;Description automatically generated">
            <a:extLst>
              <a:ext uri="{FF2B5EF4-FFF2-40B4-BE49-F238E27FC236}">
                <a16:creationId xmlns:a16="http://schemas.microsoft.com/office/drawing/2014/main" id="{179F83BF-6B21-443B-A6C7-8A569D35AF9C}"/>
              </a:ext>
            </a:extLst>
          </p:cNvPr>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31280310" y="21351240"/>
            <a:ext cx="1881378" cy="1625303"/>
          </a:xfrm>
          <a:prstGeom prst="rect">
            <a:avLst/>
          </a:prstGeom>
        </p:spPr>
      </p:pic>
    </p:spTree>
  </p:cSld>
  <p:clrMap bg1="lt1" tx1="dk1" bg2="lt2" tx2="dk2" accent1="accent1" accent2="accent2" accent3="accent3" accent4="accent4" accent5="accent5" accent6="accent6" hlink="hlink" folHlink="folHlink"/>
  <p:sldLayoutIdLst>
    <p:sldLayoutId id="2147483655" r:id="rId1"/>
    <p:sldLayoutId id="2147483660" r:id="rId2"/>
    <p:sldLayoutId id="2147483662" r:id="rId3"/>
    <p:sldLayoutId id="2147483661" r:id="rId4"/>
    <p:sldLayoutId id="2147483663" r:id="rId5"/>
  </p:sldLayoutIdLst>
  <p:timing>
    <p:tnLst>
      <p:par>
        <p:cTn id="1" dur="indefinite" restart="never" nodeType="tmRoot"/>
      </p:par>
    </p:tnLst>
  </p:timing>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notesSlide" Target="../notesSlides/notesSlide1.xml"/><Relationship Id="rId7" Type="http://schemas.openxmlformats.org/officeDocument/2006/relationships/image" Target="../media/image5.png"/><Relationship Id="rId2" Type="http://schemas.openxmlformats.org/officeDocument/2006/relationships/slideLayout" Target="../slideLayouts/slideLayout2.xml"/><Relationship Id="rId1" Type="http://schemas.openxmlformats.org/officeDocument/2006/relationships/tags" Target="../tags/tag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6.png"/><Relationship Id="rId9" Type="http://schemas.openxmlformats.org/officeDocument/2006/relationships/image" Target="../media/image7.png"/></Relationships>
</file>

<file path=ppt/slides/_rels/slide1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gif"/><Relationship Id="rId1" Type="http://schemas.openxmlformats.org/officeDocument/2006/relationships/slideLayout" Target="../slideLayouts/slideLayout4.xml"/><Relationship Id="rId4" Type="http://schemas.openxmlformats.org/officeDocument/2006/relationships/image" Target="../media/image18.png"/></Relationships>
</file>

<file path=ppt/slides/_rels/slide1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6.gif"/><Relationship Id="rId1" Type="http://schemas.openxmlformats.org/officeDocument/2006/relationships/slideLayout" Target="../slideLayouts/slideLayout4.xml"/><Relationship Id="rId4" Type="http://schemas.openxmlformats.org/officeDocument/2006/relationships/image" Target="../media/image20.png"/></Relationships>
</file>

<file path=ppt/slides/_rels/slide1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16.gif"/><Relationship Id="rId1" Type="http://schemas.openxmlformats.org/officeDocument/2006/relationships/slideLayout" Target="../slideLayouts/slideLayout4.xml"/><Relationship Id="rId5" Type="http://schemas.openxmlformats.org/officeDocument/2006/relationships/image" Target="../media/image23.png"/><Relationship Id="rId4" Type="http://schemas.openxmlformats.org/officeDocument/2006/relationships/image" Target="../media/image22.png"/></Relationships>
</file>

<file path=ppt/slides/_rels/slide15.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notesSlide" Target="../notesSlides/notesSlide2.xml"/><Relationship Id="rId7" Type="http://schemas.openxmlformats.org/officeDocument/2006/relationships/image" Target="../media/image5.png"/><Relationship Id="rId2" Type="http://schemas.openxmlformats.org/officeDocument/2006/relationships/slideLayout" Target="../slideLayouts/slideLayout2.xml"/><Relationship Id="rId1" Type="http://schemas.openxmlformats.org/officeDocument/2006/relationships/tags" Target="../tags/tag2.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6.png"/></Relationships>
</file>

<file path=ppt/slides/_rels/slide2.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13.jp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BB3B8">
            <a:alpha val="73000"/>
          </a:srgbClr>
        </a:solidFill>
        <a:effectLst/>
      </p:bgPr>
    </p:bg>
    <p:spTree>
      <p:nvGrpSpPr>
        <p:cNvPr id="1" name=""/>
        <p:cNvGrpSpPr/>
        <p:nvPr/>
      </p:nvGrpSpPr>
      <p:grpSpPr>
        <a:xfrm>
          <a:off x="0" y="0"/>
          <a:ext cx="0" cy="0"/>
          <a:chOff x="0" y="0"/>
          <a:chExt cx="0" cy="0"/>
        </a:xfrm>
      </p:grpSpPr>
      <p:graphicFrame>
        <p:nvGraphicFramePr>
          <p:cNvPr id="11" name="Table 11">
            <a:extLst>
              <a:ext uri="{FF2B5EF4-FFF2-40B4-BE49-F238E27FC236}">
                <a16:creationId xmlns:a16="http://schemas.microsoft.com/office/drawing/2014/main" id="{B04F12E6-3159-46B0-831A-D6B96C213926}"/>
              </a:ext>
            </a:extLst>
          </p:cNvPr>
          <p:cNvGraphicFramePr>
            <a:graphicFrameLocks noGrp="1"/>
          </p:cNvGraphicFramePr>
          <p:nvPr>
            <p:extLst>
              <p:ext uri="{D42A27DB-BD31-4B8C-83A1-F6EECF244321}">
                <p14:modId xmlns:p14="http://schemas.microsoft.com/office/powerpoint/2010/main" val="2008305549"/>
              </p:ext>
            </p:extLst>
          </p:nvPr>
        </p:nvGraphicFramePr>
        <p:xfrm>
          <a:off x="-16923" y="-68048"/>
          <a:ext cx="12203920" cy="6926048"/>
        </p:xfrm>
        <a:graphic>
          <a:graphicData uri="http://schemas.openxmlformats.org/drawingml/2006/table">
            <a:tbl>
              <a:tblPr firstRow="1" bandRow="1">
                <a:tableStyleId>{5C22544A-7EE6-4342-B048-85BDC9FD1C3A}</a:tableStyleId>
              </a:tblPr>
              <a:tblGrid>
                <a:gridCol w="1220392">
                  <a:extLst>
                    <a:ext uri="{9D8B030D-6E8A-4147-A177-3AD203B41FA5}">
                      <a16:colId xmlns:a16="http://schemas.microsoft.com/office/drawing/2014/main" val="2104629527"/>
                    </a:ext>
                  </a:extLst>
                </a:gridCol>
                <a:gridCol w="1220392">
                  <a:extLst>
                    <a:ext uri="{9D8B030D-6E8A-4147-A177-3AD203B41FA5}">
                      <a16:colId xmlns:a16="http://schemas.microsoft.com/office/drawing/2014/main" val="3347093600"/>
                    </a:ext>
                  </a:extLst>
                </a:gridCol>
                <a:gridCol w="1220392">
                  <a:extLst>
                    <a:ext uri="{9D8B030D-6E8A-4147-A177-3AD203B41FA5}">
                      <a16:colId xmlns:a16="http://schemas.microsoft.com/office/drawing/2014/main" val="1951511201"/>
                    </a:ext>
                  </a:extLst>
                </a:gridCol>
                <a:gridCol w="1220392">
                  <a:extLst>
                    <a:ext uri="{9D8B030D-6E8A-4147-A177-3AD203B41FA5}">
                      <a16:colId xmlns:a16="http://schemas.microsoft.com/office/drawing/2014/main" val="2156413297"/>
                    </a:ext>
                  </a:extLst>
                </a:gridCol>
                <a:gridCol w="1220392">
                  <a:extLst>
                    <a:ext uri="{9D8B030D-6E8A-4147-A177-3AD203B41FA5}">
                      <a16:colId xmlns:a16="http://schemas.microsoft.com/office/drawing/2014/main" val="1313013955"/>
                    </a:ext>
                  </a:extLst>
                </a:gridCol>
                <a:gridCol w="1220392">
                  <a:extLst>
                    <a:ext uri="{9D8B030D-6E8A-4147-A177-3AD203B41FA5}">
                      <a16:colId xmlns:a16="http://schemas.microsoft.com/office/drawing/2014/main" val="2625481651"/>
                    </a:ext>
                  </a:extLst>
                </a:gridCol>
                <a:gridCol w="1220392">
                  <a:extLst>
                    <a:ext uri="{9D8B030D-6E8A-4147-A177-3AD203B41FA5}">
                      <a16:colId xmlns:a16="http://schemas.microsoft.com/office/drawing/2014/main" val="439082446"/>
                    </a:ext>
                  </a:extLst>
                </a:gridCol>
                <a:gridCol w="1220392">
                  <a:extLst>
                    <a:ext uri="{9D8B030D-6E8A-4147-A177-3AD203B41FA5}">
                      <a16:colId xmlns:a16="http://schemas.microsoft.com/office/drawing/2014/main" val="3138188142"/>
                    </a:ext>
                  </a:extLst>
                </a:gridCol>
                <a:gridCol w="1220392">
                  <a:extLst>
                    <a:ext uri="{9D8B030D-6E8A-4147-A177-3AD203B41FA5}">
                      <a16:colId xmlns:a16="http://schemas.microsoft.com/office/drawing/2014/main" val="1718822941"/>
                    </a:ext>
                  </a:extLst>
                </a:gridCol>
                <a:gridCol w="1220392">
                  <a:extLst>
                    <a:ext uri="{9D8B030D-6E8A-4147-A177-3AD203B41FA5}">
                      <a16:colId xmlns:a16="http://schemas.microsoft.com/office/drawing/2014/main" val="3783506670"/>
                    </a:ext>
                  </a:extLst>
                </a:gridCol>
              </a:tblGrid>
              <a:tr h="865756">
                <a:tc>
                  <a:txBody>
                    <a:bodyPr/>
                    <a:lstStyle/>
                    <a:p>
                      <a:endParaRPr lang="en-US">
                        <a:ln>
                          <a:solidFill>
                            <a:srgbClr val="F5468C"/>
                          </a:solidFill>
                        </a:ln>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a:ln>
                          <a:solidFill>
                            <a:srgbClr val="F5468C"/>
                          </a:solidFill>
                        </a:ln>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a:ln>
                          <a:solidFill>
                            <a:srgbClr val="F5468C"/>
                          </a:solidFill>
                        </a:ln>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a:ln>
                          <a:solidFill>
                            <a:srgbClr val="F5468C"/>
                          </a:solidFill>
                        </a:ln>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a:ln>
                          <a:solidFill>
                            <a:srgbClr val="F5468C"/>
                          </a:solidFill>
                        </a:ln>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a:ln>
                          <a:solidFill>
                            <a:srgbClr val="F5468C"/>
                          </a:solidFill>
                        </a:ln>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a:ln>
                          <a:solidFill>
                            <a:srgbClr val="F5468C"/>
                          </a:solidFill>
                        </a:ln>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a:ln>
                          <a:solidFill>
                            <a:srgbClr val="F5468C"/>
                          </a:solidFill>
                        </a:ln>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a:ln>
                          <a:solidFill>
                            <a:srgbClr val="F5468C"/>
                          </a:solidFill>
                        </a:ln>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a:ln>
                          <a:solidFill>
                            <a:srgbClr val="F5468C"/>
                          </a:solidFill>
                        </a:ln>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906917206"/>
                  </a:ext>
                </a:extLst>
              </a:tr>
              <a:tr h="865756">
                <a:tc>
                  <a:txBody>
                    <a:bodyPr/>
                    <a:lstStyle/>
                    <a:p>
                      <a:endParaRPr lang="en-US">
                        <a:ln>
                          <a:solidFill>
                            <a:srgbClr val="F5468C"/>
                          </a:solidFill>
                        </a:ln>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a:ln>
                          <a:solidFill>
                            <a:srgbClr val="F5468C"/>
                          </a:solidFill>
                        </a:ln>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a:ln>
                          <a:solidFill>
                            <a:srgbClr val="F5468C"/>
                          </a:solidFill>
                        </a:ln>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a:ln>
                          <a:solidFill>
                            <a:srgbClr val="F5468C"/>
                          </a:solidFill>
                        </a:ln>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a:ln>
                          <a:solidFill>
                            <a:srgbClr val="F5468C"/>
                          </a:solidFill>
                        </a:ln>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a:ln>
                          <a:solidFill>
                            <a:srgbClr val="F5468C"/>
                          </a:solidFill>
                        </a:ln>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a:ln>
                          <a:solidFill>
                            <a:srgbClr val="F5468C"/>
                          </a:solidFill>
                        </a:ln>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a:ln>
                          <a:solidFill>
                            <a:srgbClr val="F5468C"/>
                          </a:solidFill>
                        </a:ln>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a:ln>
                          <a:solidFill>
                            <a:srgbClr val="F5468C"/>
                          </a:solidFill>
                        </a:ln>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a:ln>
                          <a:solidFill>
                            <a:srgbClr val="F5468C"/>
                          </a:solidFill>
                        </a:ln>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301063011"/>
                  </a:ext>
                </a:extLst>
              </a:tr>
              <a:tr h="865756">
                <a:tc>
                  <a:txBody>
                    <a:bodyPr/>
                    <a:lstStyle/>
                    <a:p>
                      <a:endParaRPr lang="en-US">
                        <a:ln>
                          <a:solidFill>
                            <a:srgbClr val="F5468C"/>
                          </a:solidFill>
                        </a:ln>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a:ln>
                          <a:solidFill>
                            <a:srgbClr val="F5468C"/>
                          </a:solidFill>
                        </a:ln>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a:ln>
                          <a:solidFill>
                            <a:srgbClr val="F5468C"/>
                          </a:solidFill>
                        </a:ln>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a:ln>
                          <a:solidFill>
                            <a:srgbClr val="F5468C"/>
                          </a:solidFill>
                        </a:ln>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a:ln>
                          <a:solidFill>
                            <a:srgbClr val="F5468C"/>
                          </a:solidFill>
                        </a:ln>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a:ln>
                          <a:solidFill>
                            <a:srgbClr val="F5468C"/>
                          </a:solidFill>
                        </a:ln>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a:ln>
                          <a:solidFill>
                            <a:srgbClr val="F5468C"/>
                          </a:solidFill>
                        </a:ln>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a:ln>
                          <a:solidFill>
                            <a:srgbClr val="F5468C"/>
                          </a:solidFill>
                        </a:ln>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a:ln>
                          <a:solidFill>
                            <a:srgbClr val="F5468C"/>
                          </a:solidFill>
                        </a:ln>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a:ln>
                          <a:solidFill>
                            <a:srgbClr val="F5468C"/>
                          </a:solidFill>
                        </a:ln>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677610071"/>
                  </a:ext>
                </a:extLst>
              </a:tr>
              <a:tr h="865756">
                <a:tc>
                  <a:txBody>
                    <a:bodyPr/>
                    <a:lstStyle/>
                    <a:p>
                      <a:endParaRPr lang="en-US">
                        <a:ln>
                          <a:solidFill>
                            <a:srgbClr val="F5468C"/>
                          </a:solidFill>
                        </a:ln>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a:ln>
                          <a:solidFill>
                            <a:srgbClr val="F5468C"/>
                          </a:solidFill>
                        </a:ln>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a:ln>
                          <a:solidFill>
                            <a:srgbClr val="F5468C"/>
                          </a:solidFill>
                        </a:ln>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a:ln>
                          <a:solidFill>
                            <a:srgbClr val="F5468C"/>
                          </a:solidFill>
                        </a:ln>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a:ln>
                          <a:solidFill>
                            <a:srgbClr val="F5468C"/>
                          </a:solidFill>
                        </a:ln>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a:ln>
                          <a:solidFill>
                            <a:srgbClr val="F5468C"/>
                          </a:solidFill>
                        </a:ln>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a:ln>
                          <a:solidFill>
                            <a:srgbClr val="F5468C"/>
                          </a:solidFill>
                        </a:ln>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a:ln>
                          <a:solidFill>
                            <a:srgbClr val="F5468C"/>
                          </a:solidFill>
                        </a:ln>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a:ln>
                          <a:solidFill>
                            <a:srgbClr val="F5468C"/>
                          </a:solidFill>
                        </a:ln>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a:ln>
                          <a:solidFill>
                            <a:srgbClr val="F5468C"/>
                          </a:solidFill>
                        </a:ln>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113504099"/>
                  </a:ext>
                </a:extLst>
              </a:tr>
              <a:tr h="865756">
                <a:tc>
                  <a:txBody>
                    <a:bodyPr/>
                    <a:lstStyle/>
                    <a:p>
                      <a:endParaRPr lang="en-US">
                        <a:ln>
                          <a:solidFill>
                            <a:srgbClr val="F5468C"/>
                          </a:solidFill>
                        </a:ln>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a:ln>
                          <a:solidFill>
                            <a:srgbClr val="F5468C"/>
                          </a:solidFill>
                        </a:ln>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a:ln>
                          <a:solidFill>
                            <a:srgbClr val="F5468C"/>
                          </a:solidFill>
                        </a:ln>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a:ln>
                          <a:solidFill>
                            <a:srgbClr val="F5468C"/>
                          </a:solidFill>
                        </a:ln>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a:ln>
                          <a:solidFill>
                            <a:srgbClr val="F5468C"/>
                          </a:solidFill>
                        </a:ln>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a:ln>
                          <a:solidFill>
                            <a:srgbClr val="F5468C"/>
                          </a:solidFill>
                        </a:ln>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a:ln>
                          <a:solidFill>
                            <a:srgbClr val="F5468C"/>
                          </a:solidFill>
                        </a:ln>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a:ln>
                          <a:solidFill>
                            <a:srgbClr val="F5468C"/>
                          </a:solidFill>
                        </a:ln>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a:ln>
                          <a:solidFill>
                            <a:srgbClr val="F5468C"/>
                          </a:solidFill>
                        </a:ln>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a:ln>
                          <a:solidFill>
                            <a:srgbClr val="F5468C"/>
                          </a:solidFill>
                        </a:ln>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609448319"/>
                  </a:ext>
                </a:extLst>
              </a:tr>
              <a:tr h="865756">
                <a:tc>
                  <a:txBody>
                    <a:bodyPr/>
                    <a:lstStyle/>
                    <a:p>
                      <a:endParaRPr lang="en-US">
                        <a:ln>
                          <a:solidFill>
                            <a:srgbClr val="F5468C"/>
                          </a:solidFill>
                        </a:ln>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a:ln>
                          <a:solidFill>
                            <a:srgbClr val="F5468C"/>
                          </a:solidFill>
                        </a:ln>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a:ln>
                          <a:solidFill>
                            <a:srgbClr val="F5468C"/>
                          </a:solidFill>
                        </a:ln>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a:ln>
                          <a:solidFill>
                            <a:srgbClr val="F5468C"/>
                          </a:solidFill>
                        </a:ln>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a:ln>
                          <a:solidFill>
                            <a:srgbClr val="F5468C"/>
                          </a:solidFill>
                        </a:ln>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a:ln>
                          <a:solidFill>
                            <a:srgbClr val="F5468C"/>
                          </a:solidFill>
                        </a:ln>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a:ln>
                          <a:solidFill>
                            <a:srgbClr val="F5468C"/>
                          </a:solidFill>
                        </a:ln>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a:ln>
                          <a:solidFill>
                            <a:srgbClr val="F5468C"/>
                          </a:solidFill>
                        </a:ln>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a:ln>
                          <a:solidFill>
                            <a:srgbClr val="F5468C"/>
                          </a:solidFill>
                        </a:ln>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a:ln>
                          <a:solidFill>
                            <a:srgbClr val="F5468C"/>
                          </a:solidFill>
                        </a:ln>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796606573"/>
                  </a:ext>
                </a:extLst>
              </a:tr>
              <a:tr h="865756">
                <a:tc>
                  <a:txBody>
                    <a:bodyPr/>
                    <a:lstStyle/>
                    <a:p>
                      <a:endParaRPr lang="en-US">
                        <a:ln>
                          <a:solidFill>
                            <a:srgbClr val="F5468C"/>
                          </a:solidFill>
                        </a:ln>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a:ln>
                          <a:solidFill>
                            <a:srgbClr val="F5468C"/>
                          </a:solidFill>
                        </a:ln>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a:ln>
                          <a:solidFill>
                            <a:srgbClr val="F5468C"/>
                          </a:solidFill>
                        </a:ln>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a:ln>
                          <a:solidFill>
                            <a:srgbClr val="F5468C"/>
                          </a:solidFill>
                        </a:ln>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a:ln>
                          <a:solidFill>
                            <a:srgbClr val="F5468C"/>
                          </a:solidFill>
                        </a:ln>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a:ln>
                          <a:solidFill>
                            <a:srgbClr val="F5468C"/>
                          </a:solidFill>
                        </a:ln>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a:ln>
                          <a:solidFill>
                            <a:srgbClr val="F5468C"/>
                          </a:solidFill>
                        </a:ln>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a:ln>
                          <a:solidFill>
                            <a:srgbClr val="F5468C"/>
                          </a:solidFill>
                        </a:ln>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a:ln>
                          <a:solidFill>
                            <a:srgbClr val="F5468C"/>
                          </a:solidFill>
                        </a:ln>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a:ln>
                          <a:solidFill>
                            <a:srgbClr val="F5468C"/>
                          </a:solidFill>
                        </a:ln>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559703946"/>
                  </a:ext>
                </a:extLst>
              </a:tr>
              <a:tr h="865756">
                <a:tc>
                  <a:txBody>
                    <a:bodyPr/>
                    <a:lstStyle/>
                    <a:p>
                      <a:endParaRPr lang="en-US">
                        <a:ln>
                          <a:solidFill>
                            <a:srgbClr val="F5468C"/>
                          </a:solidFill>
                        </a:ln>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a:ln>
                          <a:solidFill>
                            <a:srgbClr val="F5468C"/>
                          </a:solidFill>
                        </a:ln>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a:ln>
                          <a:solidFill>
                            <a:srgbClr val="F5468C"/>
                          </a:solidFill>
                        </a:ln>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a:ln>
                          <a:solidFill>
                            <a:srgbClr val="F5468C"/>
                          </a:solidFill>
                        </a:ln>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a:ln>
                          <a:solidFill>
                            <a:srgbClr val="F5468C"/>
                          </a:solidFill>
                        </a:ln>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a:ln>
                          <a:solidFill>
                            <a:srgbClr val="F5468C"/>
                          </a:solidFill>
                        </a:ln>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a:ln>
                          <a:solidFill>
                            <a:srgbClr val="F5468C"/>
                          </a:solidFill>
                        </a:ln>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a:ln>
                          <a:solidFill>
                            <a:srgbClr val="F5468C"/>
                          </a:solidFill>
                        </a:ln>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a:ln>
                          <a:solidFill>
                            <a:srgbClr val="F5468C"/>
                          </a:solidFill>
                        </a:ln>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a:ln>
                          <a:solidFill>
                            <a:srgbClr val="F5468C"/>
                          </a:solidFill>
                        </a:ln>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921786212"/>
                  </a:ext>
                </a:extLst>
              </a:tr>
            </a:tbl>
          </a:graphicData>
        </a:graphic>
      </p:graphicFrame>
      <p:pic>
        <p:nvPicPr>
          <p:cNvPr id="4" name="图片 3" descr="形状 1"/>
          <p:cNvPicPr>
            <a:picLocks noChangeAspect="1"/>
          </p:cNvPicPr>
          <p:nvPr/>
        </p:nvPicPr>
        <p:blipFill>
          <a:blip r:embed="rId4"/>
          <a:stretch>
            <a:fillRect/>
          </a:stretch>
        </p:blipFill>
        <p:spPr>
          <a:xfrm>
            <a:off x="0" y="0"/>
            <a:ext cx="4340225" cy="2291080"/>
          </a:xfrm>
          <a:prstGeom prst="rect">
            <a:avLst/>
          </a:prstGeom>
        </p:spPr>
      </p:pic>
      <p:pic>
        <p:nvPicPr>
          <p:cNvPr id="25" name="图片 24" descr="形状 2"/>
          <p:cNvPicPr>
            <a:picLocks noChangeAspect="1"/>
          </p:cNvPicPr>
          <p:nvPr/>
        </p:nvPicPr>
        <p:blipFill>
          <a:blip r:embed="rId5"/>
          <a:stretch>
            <a:fillRect/>
          </a:stretch>
        </p:blipFill>
        <p:spPr>
          <a:xfrm>
            <a:off x="8470900" y="2806700"/>
            <a:ext cx="3721100" cy="4051300"/>
          </a:xfrm>
          <a:prstGeom prst="rect">
            <a:avLst/>
          </a:prstGeom>
        </p:spPr>
      </p:pic>
      <p:pic>
        <p:nvPicPr>
          <p:cNvPr id="28" name="图片 27" descr="组 5"/>
          <p:cNvPicPr>
            <a:picLocks noChangeAspect="1"/>
          </p:cNvPicPr>
          <p:nvPr/>
        </p:nvPicPr>
        <p:blipFill>
          <a:blip r:embed="rId6"/>
          <a:stretch>
            <a:fillRect/>
          </a:stretch>
        </p:blipFill>
        <p:spPr>
          <a:xfrm>
            <a:off x="0" y="2291080"/>
            <a:ext cx="1492885" cy="4566920"/>
          </a:xfrm>
          <a:prstGeom prst="rect">
            <a:avLst/>
          </a:prstGeom>
        </p:spPr>
      </p:pic>
      <p:pic>
        <p:nvPicPr>
          <p:cNvPr id="30" name="图片 29" descr="组 1"/>
          <p:cNvPicPr>
            <a:picLocks noChangeAspect="1"/>
          </p:cNvPicPr>
          <p:nvPr/>
        </p:nvPicPr>
        <p:blipFill>
          <a:blip r:embed="rId7"/>
          <a:stretch>
            <a:fillRect/>
          </a:stretch>
        </p:blipFill>
        <p:spPr>
          <a:xfrm>
            <a:off x="10633075" y="451485"/>
            <a:ext cx="1558925" cy="2913380"/>
          </a:xfrm>
          <a:prstGeom prst="rect">
            <a:avLst/>
          </a:prstGeom>
        </p:spPr>
      </p:pic>
      <p:grpSp>
        <p:nvGrpSpPr>
          <p:cNvPr id="71" name="组合 70"/>
          <p:cNvGrpSpPr/>
          <p:nvPr/>
        </p:nvGrpSpPr>
        <p:grpSpPr>
          <a:xfrm>
            <a:off x="2414270" y="369888"/>
            <a:ext cx="7363460" cy="6118225"/>
            <a:chOff x="4786" y="394"/>
            <a:chExt cx="11596" cy="9635"/>
          </a:xfrm>
        </p:grpSpPr>
        <p:sp>
          <p:nvSpPr>
            <p:cNvPr id="72" name="圆角矩形 71"/>
            <p:cNvSpPr/>
            <p:nvPr/>
          </p:nvSpPr>
          <p:spPr>
            <a:xfrm rot="5400000">
              <a:off x="6092" y="-261"/>
              <a:ext cx="8984" cy="11596"/>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73" name="组合 72"/>
            <p:cNvGrpSpPr/>
            <p:nvPr/>
          </p:nvGrpSpPr>
          <p:grpSpPr>
            <a:xfrm rot="5400000">
              <a:off x="9814" y="-1598"/>
              <a:ext cx="1540" cy="5525"/>
              <a:chOff x="102" y="2416"/>
              <a:chExt cx="1540" cy="5525"/>
            </a:xfrm>
          </p:grpSpPr>
          <p:grpSp>
            <p:nvGrpSpPr>
              <p:cNvPr id="74" name="组合 73"/>
              <p:cNvGrpSpPr/>
              <p:nvPr/>
            </p:nvGrpSpPr>
            <p:grpSpPr>
              <a:xfrm>
                <a:off x="102" y="2416"/>
                <a:ext cx="1540" cy="570"/>
                <a:chOff x="160" y="2416"/>
                <a:chExt cx="1540" cy="570"/>
              </a:xfrm>
            </p:grpSpPr>
            <p:sp>
              <p:nvSpPr>
                <p:cNvPr id="75" name="椭圆 74"/>
                <p:cNvSpPr/>
                <p:nvPr/>
              </p:nvSpPr>
              <p:spPr>
                <a:xfrm>
                  <a:off x="1130" y="2416"/>
                  <a:ext cx="571" cy="571"/>
                </a:xfrm>
                <a:prstGeom prst="ellipse">
                  <a:avLst/>
                </a:prstGeom>
                <a:solidFill>
                  <a:srgbClr val="6BCD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6" name="圆角矩形 75"/>
                <p:cNvSpPr/>
                <p:nvPr/>
              </p:nvSpPr>
              <p:spPr>
                <a:xfrm>
                  <a:off x="160" y="2595"/>
                  <a:ext cx="1331" cy="214"/>
                </a:xfrm>
                <a:prstGeom prst="roundRect">
                  <a:avLst>
                    <a:gd name="adj" fmla="val 50000"/>
                  </a:avLst>
                </a:prstGeom>
                <a:solidFill>
                  <a:srgbClr val="FFF08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77" name="组合 76"/>
              <p:cNvGrpSpPr/>
              <p:nvPr/>
            </p:nvGrpSpPr>
            <p:grpSpPr>
              <a:xfrm>
                <a:off x="102" y="3407"/>
                <a:ext cx="1540" cy="570"/>
                <a:chOff x="160" y="2416"/>
                <a:chExt cx="1540" cy="570"/>
              </a:xfrm>
            </p:grpSpPr>
            <p:sp>
              <p:nvSpPr>
                <p:cNvPr id="78" name="椭圆 77"/>
                <p:cNvSpPr/>
                <p:nvPr/>
              </p:nvSpPr>
              <p:spPr>
                <a:xfrm>
                  <a:off x="1130" y="2416"/>
                  <a:ext cx="571" cy="571"/>
                </a:xfrm>
                <a:prstGeom prst="ellipse">
                  <a:avLst/>
                </a:prstGeom>
                <a:solidFill>
                  <a:srgbClr val="6BCD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9" name="圆角矩形 78"/>
                <p:cNvSpPr/>
                <p:nvPr/>
              </p:nvSpPr>
              <p:spPr>
                <a:xfrm>
                  <a:off x="160" y="2595"/>
                  <a:ext cx="1331" cy="214"/>
                </a:xfrm>
                <a:prstGeom prst="roundRect">
                  <a:avLst>
                    <a:gd name="adj" fmla="val 50000"/>
                  </a:avLst>
                </a:prstGeom>
                <a:solidFill>
                  <a:srgbClr val="FFF08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80" name="组合 79"/>
              <p:cNvGrpSpPr/>
              <p:nvPr/>
            </p:nvGrpSpPr>
            <p:grpSpPr>
              <a:xfrm>
                <a:off x="102" y="4398"/>
                <a:ext cx="1540" cy="570"/>
                <a:chOff x="160" y="2416"/>
                <a:chExt cx="1540" cy="570"/>
              </a:xfrm>
            </p:grpSpPr>
            <p:sp>
              <p:nvSpPr>
                <p:cNvPr id="81" name="椭圆 80"/>
                <p:cNvSpPr/>
                <p:nvPr/>
              </p:nvSpPr>
              <p:spPr>
                <a:xfrm>
                  <a:off x="1130" y="2416"/>
                  <a:ext cx="571" cy="571"/>
                </a:xfrm>
                <a:prstGeom prst="ellipse">
                  <a:avLst/>
                </a:prstGeom>
                <a:solidFill>
                  <a:srgbClr val="6BCD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2" name="圆角矩形 81"/>
                <p:cNvSpPr/>
                <p:nvPr/>
              </p:nvSpPr>
              <p:spPr>
                <a:xfrm>
                  <a:off x="160" y="2595"/>
                  <a:ext cx="1331" cy="214"/>
                </a:xfrm>
                <a:prstGeom prst="roundRect">
                  <a:avLst>
                    <a:gd name="adj" fmla="val 50000"/>
                  </a:avLst>
                </a:prstGeom>
                <a:solidFill>
                  <a:srgbClr val="FFF08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83" name="组合 82"/>
              <p:cNvGrpSpPr/>
              <p:nvPr/>
            </p:nvGrpSpPr>
            <p:grpSpPr>
              <a:xfrm>
                <a:off x="102" y="5389"/>
                <a:ext cx="1540" cy="570"/>
                <a:chOff x="160" y="2416"/>
                <a:chExt cx="1540" cy="570"/>
              </a:xfrm>
            </p:grpSpPr>
            <p:sp>
              <p:nvSpPr>
                <p:cNvPr id="84" name="椭圆 83"/>
                <p:cNvSpPr/>
                <p:nvPr/>
              </p:nvSpPr>
              <p:spPr>
                <a:xfrm>
                  <a:off x="1130" y="2416"/>
                  <a:ext cx="571" cy="571"/>
                </a:xfrm>
                <a:prstGeom prst="ellipse">
                  <a:avLst/>
                </a:prstGeom>
                <a:solidFill>
                  <a:srgbClr val="6BCD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5" name="圆角矩形 84"/>
                <p:cNvSpPr/>
                <p:nvPr/>
              </p:nvSpPr>
              <p:spPr>
                <a:xfrm>
                  <a:off x="160" y="2595"/>
                  <a:ext cx="1331" cy="214"/>
                </a:xfrm>
                <a:prstGeom prst="roundRect">
                  <a:avLst>
                    <a:gd name="adj" fmla="val 50000"/>
                  </a:avLst>
                </a:prstGeom>
                <a:solidFill>
                  <a:srgbClr val="FFF08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86" name="组合 85"/>
              <p:cNvGrpSpPr/>
              <p:nvPr/>
            </p:nvGrpSpPr>
            <p:grpSpPr>
              <a:xfrm>
                <a:off x="102" y="6380"/>
                <a:ext cx="1540" cy="570"/>
                <a:chOff x="160" y="2416"/>
                <a:chExt cx="1540" cy="570"/>
              </a:xfrm>
            </p:grpSpPr>
            <p:sp>
              <p:nvSpPr>
                <p:cNvPr id="87" name="椭圆 86"/>
                <p:cNvSpPr/>
                <p:nvPr/>
              </p:nvSpPr>
              <p:spPr>
                <a:xfrm>
                  <a:off x="1130" y="2416"/>
                  <a:ext cx="571" cy="571"/>
                </a:xfrm>
                <a:prstGeom prst="ellipse">
                  <a:avLst/>
                </a:prstGeom>
                <a:solidFill>
                  <a:srgbClr val="6BCD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8" name="圆角矩形 87"/>
                <p:cNvSpPr/>
                <p:nvPr/>
              </p:nvSpPr>
              <p:spPr>
                <a:xfrm>
                  <a:off x="160" y="2595"/>
                  <a:ext cx="1331" cy="214"/>
                </a:xfrm>
                <a:prstGeom prst="roundRect">
                  <a:avLst>
                    <a:gd name="adj" fmla="val 50000"/>
                  </a:avLst>
                </a:prstGeom>
                <a:solidFill>
                  <a:srgbClr val="FFF08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89" name="组合 88"/>
              <p:cNvGrpSpPr/>
              <p:nvPr/>
            </p:nvGrpSpPr>
            <p:grpSpPr>
              <a:xfrm>
                <a:off x="102" y="7371"/>
                <a:ext cx="1540" cy="570"/>
                <a:chOff x="160" y="2416"/>
                <a:chExt cx="1540" cy="570"/>
              </a:xfrm>
            </p:grpSpPr>
            <p:sp>
              <p:nvSpPr>
                <p:cNvPr id="90" name="椭圆 89"/>
                <p:cNvSpPr/>
                <p:nvPr/>
              </p:nvSpPr>
              <p:spPr>
                <a:xfrm>
                  <a:off x="1130" y="2416"/>
                  <a:ext cx="571" cy="571"/>
                </a:xfrm>
                <a:prstGeom prst="ellipse">
                  <a:avLst/>
                </a:prstGeom>
                <a:solidFill>
                  <a:srgbClr val="6BCD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1" name="圆角矩形 90"/>
                <p:cNvSpPr/>
                <p:nvPr/>
              </p:nvSpPr>
              <p:spPr>
                <a:xfrm>
                  <a:off x="160" y="2595"/>
                  <a:ext cx="1331" cy="214"/>
                </a:xfrm>
                <a:prstGeom prst="roundRect">
                  <a:avLst>
                    <a:gd name="adj" fmla="val 50000"/>
                  </a:avLst>
                </a:prstGeom>
                <a:solidFill>
                  <a:srgbClr val="FFF08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grpSp>
      <p:sp>
        <p:nvSpPr>
          <p:cNvPr id="62" name="矩形 61"/>
          <p:cNvSpPr/>
          <p:nvPr/>
        </p:nvSpPr>
        <p:spPr>
          <a:xfrm>
            <a:off x="4604385" y="4936260"/>
            <a:ext cx="2715895" cy="879922"/>
          </a:xfrm>
          <a:prstGeom prst="rect">
            <a:avLst/>
          </a:prstGeom>
          <a:solidFill>
            <a:srgbClr val="18888C"/>
          </a:solidFill>
          <a:ln w="25400">
            <a:solidFill>
              <a:srgbClr val="18888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4800">
                <a:solidFill>
                  <a:schemeClr val="bg1"/>
                </a:solidFill>
                <a:latin typeface="UTM Cooper Black" panose="02040603050506020204" pitchFamily="18" charset="0"/>
                <a:ea typeface="思源黑体 CN Heavy" panose="020B0A00000000000000" charset="-122"/>
                <a:sym typeface="+mn-ea"/>
              </a:rPr>
              <a:t>Tiết 2</a:t>
            </a:r>
            <a:endParaRPr lang="en-US" altLang="zh-CN" sz="4800" dirty="0">
              <a:solidFill>
                <a:schemeClr val="bg1"/>
              </a:solidFill>
              <a:latin typeface="UTM Cooper Black" panose="02040603050506020204" pitchFamily="18" charset="0"/>
              <a:ea typeface="思源黑体 CN Heavy" panose="020B0A00000000000000" charset="-122"/>
              <a:sym typeface="+mn-ea"/>
            </a:endParaRPr>
          </a:p>
        </p:txBody>
      </p:sp>
      <p:grpSp>
        <p:nvGrpSpPr>
          <p:cNvPr id="3" name="Group 2">
            <a:extLst>
              <a:ext uri="{FF2B5EF4-FFF2-40B4-BE49-F238E27FC236}">
                <a16:creationId xmlns:a16="http://schemas.microsoft.com/office/drawing/2014/main" id="{11FD56BE-A6DF-4C2F-9ACA-1D7320A103D1}"/>
              </a:ext>
            </a:extLst>
          </p:cNvPr>
          <p:cNvGrpSpPr/>
          <p:nvPr/>
        </p:nvGrpSpPr>
        <p:grpSpPr>
          <a:xfrm>
            <a:off x="2738350" y="1713582"/>
            <a:ext cx="6715300" cy="3030186"/>
            <a:chOff x="2738350" y="1969530"/>
            <a:chExt cx="6715300" cy="3030186"/>
          </a:xfrm>
        </p:grpSpPr>
        <p:sp>
          <p:nvSpPr>
            <p:cNvPr id="2" name="TextBox 1">
              <a:extLst>
                <a:ext uri="{FF2B5EF4-FFF2-40B4-BE49-F238E27FC236}">
                  <a16:creationId xmlns:a16="http://schemas.microsoft.com/office/drawing/2014/main" id="{32834C79-4D48-43CC-91DA-6AF1BE148D9B}"/>
                </a:ext>
              </a:extLst>
            </p:cNvPr>
            <p:cNvSpPr txBox="1"/>
            <p:nvPr/>
          </p:nvSpPr>
          <p:spPr>
            <a:xfrm>
              <a:off x="2738350" y="2039861"/>
              <a:ext cx="6715300" cy="1645579"/>
            </a:xfrm>
            <a:prstGeom prst="rect">
              <a:avLst/>
            </a:prstGeom>
            <a:noFill/>
          </p:spPr>
          <p:txBody>
            <a:bodyPr wrap="none" rtlCol="0">
              <a:spAutoFit/>
            </a:bodyPr>
            <a:lstStyle/>
            <a:p>
              <a:pPr algn="ctr">
                <a:lnSpc>
                  <a:spcPct val="110000"/>
                </a:lnSpc>
              </a:pPr>
              <a:r>
                <a:rPr lang="en-US" sz="9600">
                  <a:ln w="31750">
                    <a:solidFill>
                      <a:srgbClr val="18888C"/>
                    </a:solidFill>
                  </a:ln>
                  <a:solidFill>
                    <a:srgbClr val="34969A"/>
                  </a:solidFill>
                  <a:effectLst>
                    <a:outerShdw blurRad="50800" dist="38100" dir="5400000" algn="t" rotWithShape="0">
                      <a:schemeClr val="bg1">
                        <a:alpha val="100000"/>
                      </a:schemeClr>
                    </a:outerShdw>
                  </a:effectLst>
                  <a:latin typeface="UTM Cooper Black" panose="02040603050506020204" pitchFamily="18" charset="0"/>
                  <a:ea typeface="字魂164号-方悦黑" panose="00000500000000000000" charset="-122"/>
                </a:rPr>
                <a:t>Tiếng Việt</a:t>
              </a:r>
            </a:p>
          </p:txBody>
        </p:sp>
        <p:sp>
          <p:nvSpPr>
            <p:cNvPr id="67" name="TextBox 66">
              <a:extLst>
                <a:ext uri="{FF2B5EF4-FFF2-40B4-BE49-F238E27FC236}">
                  <a16:creationId xmlns:a16="http://schemas.microsoft.com/office/drawing/2014/main" id="{32851CD3-7DAE-4EF6-ABB6-67A3E2F780AE}"/>
                </a:ext>
              </a:extLst>
            </p:cNvPr>
            <p:cNvSpPr txBox="1"/>
            <p:nvPr/>
          </p:nvSpPr>
          <p:spPr>
            <a:xfrm>
              <a:off x="2738350" y="1969530"/>
              <a:ext cx="6715300" cy="1645579"/>
            </a:xfrm>
            <a:prstGeom prst="rect">
              <a:avLst/>
            </a:prstGeom>
            <a:noFill/>
          </p:spPr>
          <p:txBody>
            <a:bodyPr wrap="none" rtlCol="0">
              <a:spAutoFit/>
            </a:bodyPr>
            <a:lstStyle/>
            <a:p>
              <a:pPr algn="ctr">
                <a:lnSpc>
                  <a:spcPct val="110000"/>
                </a:lnSpc>
              </a:pPr>
              <a:r>
                <a:rPr lang="en-US" sz="9600">
                  <a:ln w="31750">
                    <a:solidFill>
                      <a:srgbClr val="18888C"/>
                    </a:solidFill>
                  </a:ln>
                  <a:gradFill>
                    <a:gsLst>
                      <a:gs pos="0">
                        <a:schemeClr val="accent1">
                          <a:lumMod val="5000"/>
                          <a:lumOff val="95000"/>
                        </a:schemeClr>
                      </a:gs>
                      <a:gs pos="100000">
                        <a:srgbClr val="18888C"/>
                      </a:gs>
                    </a:gsLst>
                    <a:lin ang="5400000" scaled="0"/>
                  </a:gradFill>
                  <a:effectLst>
                    <a:outerShdw blurRad="50800" dist="38100" dir="5400000" algn="t" rotWithShape="0">
                      <a:schemeClr val="bg1">
                        <a:alpha val="100000"/>
                      </a:schemeClr>
                    </a:outerShdw>
                  </a:effectLst>
                  <a:latin typeface="UTM Cooper Black" panose="02040603050506020204" pitchFamily="18" charset="0"/>
                  <a:ea typeface="字魂164号-方悦黑" panose="00000500000000000000" charset="-122"/>
                </a:rPr>
                <a:t>Tiếng Việt</a:t>
              </a:r>
            </a:p>
          </p:txBody>
        </p:sp>
        <p:sp>
          <p:nvSpPr>
            <p:cNvPr id="68" name="TextBox 67">
              <a:extLst>
                <a:ext uri="{FF2B5EF4-FFF2-40B4-BE49-F238E27FC236}">
                  <a16:creationId xmlns:a16="http://schemas.microsoft.com/office/drawing/2014/main" id="{11C67ACC-A54B-4D40-A815-7EE6A1698F57}"/>
                </a:ext>
              </a:extLst>
            </p:cNvPr>
            <p:cNvSpPr txBox="1"/>
            <p:nvPr/>
          </p:nvSpPr>
          <p:spPr>
            <a:xfrm>
              <a:off x="4036119" y="3354137"/>
              <a:ext cx="4443845" cy="1645579"/>
            </a:xfrm>
            <a:prstGeom prst="rect">
              <a:avLst/>
            </a:prstGeom>
            <a:noFill/>
          </p:spPr>
          <p:txBody>
            <a:bodyPr wrap="none" rtlCol="0">
              <a:spAutoFit/>
            </a:bodyPr>
            <a:lstStyle/>
            <a:p>
              <a:pPr algn="ctr">
                <a:lnSpc>
                  <a:spcPct val="110000"/>
                </a:lnSpc>
              </a:pPr>
              <a:r>
                <a:rPr lang="en-US" sz="9600">
                  <a:ln w="31750">
                    <a:solidFill>
                      <a:srgbClr val="F52E7A"/>
                    </a:solidFill>
                  </a:ln>
                  <a:gradFill flip="none" rotWithShape="1">
                    <a:gsLst>
                      <a:gs pos="0">
                        <a:srgbClr val="F53A82"/>
                      </a:gs>
                      <a:gs pos="100000">
                        <a:srgbClr val="FBB3B8"/>
                      </a:gs>
                    </a:gsLst>
                    <a:lin ang="16200000" scaled="1"/>
                    <a:tileRect/>
                  </a:gradFill>
                  <a:effectLst>
                    <a:outerShdw blurRad="50800" dist="38100" dir="5400000" algn="t" rotWithShape="0">
                      <a:schemeClr val="bg1">
                        <a:alpha val="100000"/>
                      </a:schemeClr>
                    </a:outerShdw>
                  </a:effectLst>
                  <a:latin typeface="UTM Cooper Black" panose="02040603050506020204" pitchFamily="18" charset="0"/>
                  <a:ea typeface="字魂164号-方悦黑" panose="00000500000000000000" charset="-122"/>
                </a:rPr>
                <a:t>Ôn tập</a:t>
              </a:r>
            </a:p>
          </p:txBody>
        </p:sp>
      </p:grpSp>
      <p:pic>
        <p:nvPicPr>
          <p:cNvPr id="8" name="Picture 7">
            <a:extLst>
              <a:ext uri="{FF2B5EF4-FFF2-40B4-BE49-F238E27FC236}">
                <a16:creationId xmlns:a16="http://schemas.microsoft.com/office/drawing/2014/main" id="{C9752280-56F6-4C42-856E-5EDFDF14E13A}"/>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rot="9000000">
            <a:off x="-714294" y="-1233538"/>
            <a:ext cx="4443811" cy="4443811"/>
          </a:xfrm>
          <a:prstGeom prst="rect">
            <a:avLst/>
          </a:prstGeom>
        </p:spPr>
      </p:pic>
      <p:pic>
        <p:nvPicPr>
          <p:cNvPr id="70" name="Picture 69">
            <a:extLst>
              <a:ext uri="{FF2B5EF4-FFF2-40B4-BE49-F238E27FC236}">
                <a16:creationId xmlns:a16="http://schemas.microsoft.com/office/drawing/2014/main" id="{37C90B70-F87D-43B3-B7A4-3524FEE72A42}"/>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rot="15764930">
            <a:off x="8876457" y="1012487"/>
            <a:ext cx="4089414" cy="4089414"/>
          </a:xfrm>
          <a:prstGeom prst="rect">
            <a:avLst/>
          </a:prstGeom>
        </p:spPr>
      </p:pic>
      <p:pic>
        <p:nvPicPr>
          <p:cNvPr id="49" name="图片 48" descr="组 2"/>
          <p:cNvPicPr>
            <a:picLocks noChangeAspect="1"/>
          </p:cNvPicPr>
          <p:nvPr/>
        </p:nvPicPr>
        <p:blipFill>
          <a:blip r:embed="rId9"/>
          <a:stretch>
            <a:fillRect/>
          </a:stretch>
        </p:blipFill>
        <p:spPr>
          <a:xfrm flipH="1">
            <a:off x="-31421" y="679436"/>
            <a:ext cx="12192000" cy="4755515"/>
          </a:xfrm>
          <a:prstGeom prst="rect">
            <a:avLst/>
          </a:prstGeom>
        </p:spPr>
      </p:pic>
      <p:sp>
        <p:nvSpPr>
          <p:cNvPr id="16" name="TextBox 15">
            <a:extLst>
              <a:ext uri="{FF2B5EF4-FFF2-40B4-BE49-F238E27FC236}">
                <a16:creationId xmlns:a16="http://schemas.microsoft.com/office/drawing/2014/main" id="{DEB83D92-FB48-4833-8CD0-E0C240592BF0}"/>
              </a:ext>
            </a:extLst>
          </p:cNvPr>
          <p:cNvSpPr txBox="1"/>
          <p:nvPr/>
        </p:nvSpPr>
        <p:spPr>
          <a:xfrm>
            <a:off x="11360223" y="6488113"/>
            <a:ext cx="902811" cy="369332"/>
          </a:xfrm>
          <a:prstGeom prst="rect">
            <a:avLst/>
          </a:prstGeom>
          <a:noFill/>
        </p:spPr>
        <p:txBody>
          <a:bodyPr wrap="none" rtlCol="0">
            <a:spAutoFit/>
          </a:bodyPr>
          <a:lstStyle/>
          <a:p>
            <a:r>
              <a:rPr lang="en-US">
                <a:solidFill>
                  <a:srgbClr val="FBB3B8"/>
                </a:solidFill>
                <a:latin typeface="UTM Netmuc KT" panose="02040603050506020204" pitchFamily="18" charset="0"/>
              </a:rPr>
              <a:t>KTUTS</a:t>
            </a:r>
          </a:p>
        </p:txBody>
      </p:sp>
      <p:sp>
        <p:nvSpPr>
          <p:cNvPr id="93" name="TextBox 92">
            <a:extLst>
              <a:ext uri="{FF2B5EF4-FFF2-40B4-BE49-F238E27FC236}">
                <a16:creationId xmlns:a16="http://schemas.microsoft.com/office/drawing/2014/main" id="{83792844-547C-4361-934D-D51A60BB81FB}"/>
              </a:ext>
            </a:extLst>
          </p:cNvPr>
          <p:cNvSpPr txBox="1"/>
          <p:nvPr/>
        </p:nvSpPr>
        <p:spPr>
          <a:xfrm>
            <a:off x="4881642" y="-1613639"/>
            <a:ext cx="902811" cy="369332"/>
          </a:xfrm>
          <a:prstGeom prst="rect">
            <a:avLst/>
          </a:prstGeom>
          <a:noFill/>
        </p:spPr>
        <p:txBody>
          <a:bodyPr wrap="none" rtlCol="0">
            <a:spAutoFit/>
          </a:bodyPr>
          <a:lstStyle/>
          <a:p>
            <a:r>
              <a:rPr lang="en-US">
                <a:solidFill>
                  <a:srgbClr val="FBB3B8"/>
                </a:solidFill>
                <a:latin typeface="UTM Netmuc KT" panose="02040603050506020204" pitchFamily="18" charset="0"/>
              </a:rPr>
              <a:t>KTUTS</a:t>
            </a:r>
          </a:p>
        </p:txBody>
      </p:sp>
    </p:spTree>
    <p:custDataLst>
      <p:tags r:id="rId1"/>
    </p:custData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71"/>
                                        </p:tgtEl>
                                        <p:attrNameLst>
                                          <p:attrName>style.visibility</p:attrName>
                                        </p:attrNameLst>
                                      </p:cBhvr>
                                      <p:to>
                                        <p:strVal val="visible"/>
                                      </p:to>
                                    </p:set>
                                    <p:animEffect transition="in" filter="randombar(horizontal)">
                                      <p:cBhvr>
                                        <p:cTn id="7" dur="500"/>
                                        <p:tgtEl>
                                          <p:spTgt spid="71"/>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1000"/>
                                        <p:tgtEl>
                                          <p:spTgt spid="3"/>
                                        </p:tgtEl>
                                      </p:cBhvr>
                                    </p:animEffect>
                                    <p:anim calcmode="lin" valueType="num">
                                      <p:cBhvr>
                                        <p:cTn id="13" dur="1000" fill="hold"/>
                                        <p:tgtEl>
                                          <p:spTgt spid="3"/>
                                        </p:tgtEl>
                                        <p:attrNameLst>
                                          <p:attrName>ppt_x</p:attrName>
                                        </p:attrNameLst>
                                      </p:cBhvr>
                                      <p:tavLst>
                                        <p:tav tm="0">
                                          <p:val>
                                            <p:strVal val="#ppt_x"/>
                                          </p:val>
                                        </p:tav>
                                        <p:tav tm="100000">
                                          <p:val>
                                            <p:strVal val="#ppt_x"/>
                                          </p:val>
                                        </p:tav>
                                      </p:tavLst>
                                    </p:anim>
                                    <p:anim calcmode="lin" valueType="num">
                                      <p:cBhvr>
                                        <p:cTn id="14"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6" presetClass="entr" presetSubtype="16" fill="hold" nodeType="clickEffect">
                                  <p:stCondLst>
                                    <p:cond delay="0"/>
                                  </p:stCondLst>
                                  <p:childTnLst>
                                    <p:set>
                                      <p:cBhvr>
                                        <p:cTn id="18" dur="1" fill="hold">
                                          <p:stCondLst>
                                            <p:cond delay="0"/>
                                          </p:stCondLst>
                                        </p:cTn>
                                        <p:tgtEl>
                                          <p:spTgt spid="30"/>
                                        </p:tgtEl>
                                        <p:attrNameLst>
                                          <p:attrName>style.visibility</p:attrName>
                                        </p:attrNameLst>
                                      </p:cBhvr>
                                      <p:to>
                                        <p:strVal val="visible"/>
                                      </p:to>
                                    </p:set>
                                    <p:animEffect transition="in" filter="circle(in)">
                                      <p:cBhvr>
                                        <p:cTn id="19" dur="1000"/>
                                        <p:tgtEl>
                                          <p:spTgt spid="30"/>
                                        </p:tgtEl>
                                      </p:cBhvr>
                                    </p:animEffect>
                                  </p:childTnLst>
                                </p:cTn>
                              </p:par>
                              <p:par>
                                <p:cTn id="20" presetID="6" presetClass="entr" presetSubtype="16" fill="hold" nodeType="withEffect">
                                  <p:stCondLst>
                                    <p:cond delay="0"/>
                                  </p:stCondLst>
                                  <p:childTnLst>
                                    <p:set>
                                      <p:cBhvr>
                                        <p:cTn id="21" dur="1" fill="hold">
                                          <p:stCondLst>
                                            <p:cond delay="0"/>
                                          </p:stCondLst>
                                        </p:cTn>
                                        <p:tgtEl>
                                          <p:spTgt spid="25"/>
                                        </p:tgtEl>
                                        <p:attrNameLst>
                                          <p:attrName>style.visibility</p:attrName>
                                        </p:attrNameLst>
                                      </p:cBhvr>
                                      <p:to>
                                        <p:strVal val="visible"/>
                                      </p:to>
                                    </p:set>
                                    <p:animEffect transition="in" filter="circle(in)">
                                      <p:cBhvr>
                                        <p:cTn id="22" dur="1000"/>
                                        <p:tgtEl>
                                          <p:spTgt spid="25"/>
                                        </p:tgtEl>
                                      </p:cBhvr>
                                    </p:animEffect>
                                  </p:childTnLst>
                                </p:cTn>
                              </p:par>
                              <p:par>
                                <p:cTn id="23" presetID="6" presetClass="entr" presetSubtype="16" fill="hold" nodeType="withEffect">
                                  <p:stCondLst>
                                    <p:cond delay="0"/>
                                  </p:stCondLst>
                                  <p:childTnLst>
                                    <p:set>
                                      <p:cBhvr>
                                        <p:cTn id="24" dur="1" fill="hold">
                                          <p:stCondLst>
                                            <p:cond delay="0"/>
                                          </p:stCondLst>
                                        </p:cTn>
                                        <p:tgtEl>
                                          <p:spTgt spid="4"/>
                                        </p:tgtEl>
                                        <p:attrNameLst>
                                          <p:attrName>style.visibility</p:attrName>
                                        </p:attrNameLst>
                                      </p:cBhvr>
                                      <p:to>
                                        <p:strVal val="visible"/>
                                      </p:to>
                                    </p:set>
                                    <p:animEffect transition="in" filter="circle(in)">
                                      <p:cBhvr>
                                        <p:cTn id="25" dur="1000"/>
                                        <p:tgtEl>
                                          <p:spTgt spid="4"/>
                                        </p:tgtEl>
                                      </p:cBhvr>
                                    </p:animEffect>
                                  </p:childTnLst>
                                </p:cTn>
                              </p:par>
                              <p:par>
                                <p:cTn id="26" presetID="6" presetClass="entr" presetSubtype="16" fill="hold" nodeType="withEffect">
                                  <p:stCondLst>
                                    <p:cond delay="0"/>
                                  </p:stCondLst>
                                  <p:childTnLst>
                                    <p:set>
                                      <p:cBhvr>
                                        <p:cTn id="27" dur="1" fill="hold">
                                          <p:stCondLst>
                                            <p:cond delay="0"/>
                                          </p:stCondLst>
                                        </p:cTn>
                                        <p:tgtEl>
                                          <p:spTgt spid="28"/>
                                        </p:tgtEl>
                                        <p:attrNameLst>
                                          <p:attrName>style.visibility</p:attrName>
                                        </p:attrNameLst>
                                      </p:cBhvr>
                                      <p:to>
                                        <p:strVal val="visible"/>
                                      </p:to>
                                    </p:set>
                                    <p:animEffect transition="in" filter="circle(in)">
                                      <p:cBhvr>
                                        <p:cTn id="28" dur="1000"/>
                                        <p:tgtEl>
                                          <p:spTgt spid="28"/>
                                        </p:tgtEl>
                                      </p:cBhvr>
                                    </p:animEffect>
                                  </p:childTnLst>
                                </p:cTn>
                              </p:par>
                            </p:childTnLst>
                          </p:cTn>
                        </p:par>
                      </p:childTnLst>
                    </p:cTn>
                  </p:par>
                  <p:par>
                    <p:cTn id="29" fill="hold">
                      <p:stCondLst>
                        <p:cond delay="indefinite"/>
                      </p:stCondLst>
                      <p:childTnLst>
                        <p:par>
                          <p:cTn id="30" fill="hold">
                            <p:stCondLst>
                              <p:cond delay="0"/>
                            </p:stCondLst>
                            <p:childTnLst>
                              <p:par>
                                <p:cTn id="31" presetID="42" presetClass="entr" presetSubtype="0" fill="hold" grpId="0" nodeType="clickEffect">
                                  <p:stCondLst>
                                    <p:cond delay="0"/>
                                  </p:stCondLst>
                                  <p:childTnLst>
                                    <p:set>
                                      <p:cBhvr>
                                        <p:cTn id="32" dur="1" fill="hold">
                                          <p:stCondLst>
                                            <p:cond delay="0"/>
                                          </p:stCondLst>
                                        </p:cTn>
                                        <p:tgtEl>
                                          <p:spTgt spid="62"/>
                                        </p:tgtEl>
                                        <p:attrNameLst>
                                          <p:attrName>style.visibility</p:attrName>
                                        </p:attrNameLst>
                                      </p:cBhvr>
                                      <p:to>
                                        <p:strVal val="visible"/>
                                      </p:to>
                                    </p:set>
                                    <p:animEffect transition="in" filter="fade">
                                      <p:cBhvr>
                                        <p:cTn id="33" dur="1000"/>
                                        <p:tgtEl>
                                          <p:spTgt spid="62"/>
                                        </p:tgtEl>
                                      </p:cBhvr>
                                    </p:animEffect>
                                    <p:anim calcmode="lin" valueType="num">
                                      <p:cBhvr>
                                        <p:cTn id="34" dur="1000" fill="hold"/>
                                        <p:tgtEl>
                                          <p:spTgt spid="62"/>
                                        </p:tgtEl>
                                        <p:attrNameLst>
                                          <p:attrName>ppt_x</p:attrName>
                                        </p:attrNameLst>
                                      </p:cBhvr>
                                      <p:tavLst>
                                        <p:tav tm="0">
                                          <p:val>
                                            <p:strVal val="#ppt_x"/>
                                          </p:val>
                                        </p:tav>
                                        <p:tav tm="100000">
                                          <p:val>
                                            <p:strVal val="#ppt_x"/>
                                          </p:val>
                                        </p:tav>
                                      </p:tavLst>
                                    </p:anim>
                                    <p:anim calcmode="lin" valueType="num">
                                      <p:cBhvr>
                                        <p:cTn id="35" dur="1000" fill="hold"/>
                                        <p:tgtEl>
                                          <p:spTgt spid="62"/>
                                        </p:tgtEl>
                                        <p:attrNameLst>
                                          <p:attrName>ppt_y</p:attrName>
                                        </p:attrNameLst>
                                      </p:cBhvr>
                                      <p:tavLst>
                                        <p:tav tm="0">
                                          <p:val>
                                            <p:strVal val="#ppt_y+.1"/>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42" presetClass="entr" presetSubtype="0" fill="hold" nodeType="clickEffect">
                                  <p:stCondLst>
                                    <p:cond delay="0"/>
                                  </p:stCondLst>
                                  <p:childTnLst>
                                    <p:set>
                                      <p:cBhvr>
                                        <p:cTn id="39" dur="1" fill="hold">
                                          <p:stCondLst>
                                            <p:cond delay="0"/>
                                          </p:stCondLst>
                                        </p:cTn>
                                        <p:tgtEl>
                                          <p:spTgt spid="49"/>
                                        </p:tgtEl>
                                        <p:attrNameLst>
                                          <p:attrName>style.visibility</p:attrName>
                                        </p:attrNameLst>
                                      </p:cBhvr>
                                      <p:to>
                                        <p:strVal val="visible"/>
                                      </p:to>
                                    </p:set>
                                    <p:animEffect transition="in" filter="fade">
                                      <p:cBhvr>
                                        <p:cTn id="40" dur="500"/>
                                        <p:tgtEl>
                                          <p:spTgt spid="49"/>
                                        </p:tgtEl>
                                      </p:cBhvr>
                                    </p:animEffect>
                                    <p:anim calcmode="lin" valueType="num">
                                      <p:cBhvr>
                                        <p:cTn id="41" dur="500" fill="hold"/>
                                        <p:tgtEl>
                                          <p:spTgt spid="49"/>
                                        </p:tgtEl>
                                        <p:attrNameLst>
                                          <p:attrName>ppt_x</p:attrName>
                                        </p:attrNameLst>
                                      </p:cBhvr>
                                      <p:tavLst>
                                        <p:tav tm="0">
                                          <p:val>
                                            <p:strVal val="#ppt_x"/>
                                          </p:val>
                                        </p:tav>
                                        <p:tav tm="100000">
                                          <p:val>
                                            <p:strVal val="#ppt_x"/>
                                          </p:val>
                                        </p:tav>
                                      </p:tavLst>
                                    </p:anim>
                                    <p:anim calcmode="lin" valueType="num">
                                      <p:cBhvr>
                                        <p:cTn id="42" dur="500" fill="hold"/>
                                        <p:tgtEl>
                                          <p:spTgt spid="49"/>
                                        </p:tgtEl>
                                        <p:attrNameLst>
                                          <p:attrName>ppt_y</p:attrName>
                                        </p:attrNameLst>
                                      </p:cBhvr>
                                      <p:tavLst>
                                        <p:tav tm="0">
                                          <p:val>
                                            <p:strVal val="#ppt_y+.1"/>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22" presetClass="entr" presetSubtype="8" fill="hold" nodeType="clickEffect">
                                  <p:stCondLst>
                                    <p:cond delay="0"/>
                                  </p:stCondLst>
                                  <p:childTnLst>
                                    <p:set>
                                      <p:cBhvr>
                                        <p:cTn id="46" dur="1" fill="hold">
                                          <p:stCondLst>
                                            <p:cond delay="0"/>
                                          </p:stCondLst>
                                        </p:cTn>
                                        <p:tgtEl>
                                          <p:spTgt spid="8"/>
                                        </p:tgtEl>
                                        <p:attrNameLst>
                                          <p:attrName>style.visibility</p:attrName>
                                        </p:attrNameLst>
                                      </p:cBhvr>
                                      <p:to>
                                        <p:strVal val="visible"/>
                                      </p:to>
                                    </p:set>
                                    <p:animEffect transition="in" filter="wipe(left)">
                                      <p:cBhvr>
                                        <p:cTn id="47" dur="500"/>
                                        <p:tgtEl>
                                          <p:spTgt spid="8"/>
                                        </p:tgtEl>
                                      </p:cBhvr>
                                    </p:animEffect>
                                  </p:childTnLst>
                                </p:cTn>
                              </p:par>
                              <p:par>
                                <p:cTn id="48" presetID="22" presetClass="entr" presetSubtype="2" fill="hold" nodeType="withEffect">
                                  <p:stCondLst>
                                    <p:cond delay="0"/>
                                  </p:stCondLst>
                                  <p:childTnLst>
                                    <p:set>
                                      <p:cBhvr>
                                        <p:cTn id="49" dur="1" fill="hold">
                                          <p:stCondLst>
                                            <p:cond delay="0"/>
                                          </p:stCondLst>
                                        </p:cTn>
                                        <p:tgtEl>
                                          <p:spTgt spid="70"/>
                                        </p:tgtEl>
                                        <p:attrNameLst>
                                          <p:attrName>style.visibility</p:attrName>
                                        </p:attrNameLst>
                                      </p:cBhvr>
                                      <p:to>
                                        <p:strVal val="visible"/>
                                      </p:to>
                                    </p:set>
                                    <p:animEffect transition="in" filter="wipe(right)">
                                      <p:cBhvr>
                                        <p:cTn id="50" dur="500"/>
                                        <p:tgtEl>
                                          <p:spTgt spid="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2" grpId="0" animBg="1"/>
      <p:bldP spid="62" grpId="1"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172178" y="-290332"/>
            <a:ext cx="7677877" cy="7677877"/>
          </a:xfrm>
          <a:prstGeom prst="rect">
            <a:avLst/>
          </a:prstGeom>
        </p:spPr>
      </p:pic>
      <p:sp>
        <p:nvSpPr>
          <p:cNvPr id="8" name="TextBox 7">
            <a:extLst>
              <a:ext uri="{FF2B5EF4-FFF2-40B4-BE49-F238E27FC236}">
                <a16:creationId xmlns:a16="http://schemas.microsoft.com/office/drawing/2014/main" id="{CBA296AB-2F8A-424E-B3AD-C4CE957272E8}"/>
              </a:ext>
            </a:extLst>
          </p:cNvPr>
          <p:cNvSpPr txBox="1"/>
          <p:nvPr/>
        </p:nvSpPr>
        <p:spPr>
          <a:xfrm>
            <a:off x="4175255" y="2820098"/>
            <a:ext cx="3463378" cy="1598643"/>
          </a:xfrm>
          <a:prstGeom prst="rect">
            <a:avLst/>
          </a:prstGeom>
          <a:noFill/>
        </p:spPr>
        <p:txBody>
          <a:bodyPr wrap="square">
            <a:spAutoFit/>
          </a:bodyPr>
          <a:lstStyle/>
          <a:p>
            <a:pPr algn="ctr">
              <a:lnSpc>
                <a:spcPct val="114000"/>
              </a:lnSpc>
              <a:spcBef>
                <a:spcPts val="300"/>
              </a:spcBef>
              <a:spcAft>
                <a:spcPts val="300"/>
              </a:spcAft>
            </a:pPr>
            <a:r>
              <a:rPr lang="en-US" sz="4500" b="1" smtClean="0">
                <a:solidFill>
                  <a:srgbClr val="34969A"/>
                </a:solidFill>
                <a:latin typeface="#9Slide03 Kaleko 105 Round Bold" pitchFamily="2" charset="0"/>
                <a:cs typeface="Arial" panose="020B0604020202020204" pitchFamily="34" charset="0"/>
              </a:rPr>
              <a:t>Bài tập chính tả</a:t>
            </a:r>
            <a:endParaRPr lang="en-US" sz="4500" b="1">
              <a:solidFill>
                <a:srgbClr val="34969A"/>
              </a:solidFill>
              <a:latin typeface="#9Slide03 Kaleko 105 Round Bold" pitchFamily="2" charset="0"/>
              <a:cs typeface="Arial" panose="020B0604020202020204" pitchFamily="34" charset="0"/>
            </a:endParaRPr>
          </a:p>
        </p:txBody>
      </p:sp>
    </p:spTree>
    <p:extLst>
      <p:ext uri="{BB962C8B-B14F-4D97-AF65-F5344CB8AC3E}">
        <p14:creationId xmlns:p14="http://schemas.microsoft.com/office/powerpoint/2010/main" val="2237751593"/>
      </p:ext>
    </p:extLst>
  </p:cSld>
  <p:clrMapOvr>
    <a:masterClrMapping/>
  </p:clrMapOvr>
  <mc:AlternateContent xmlns:mc="http://schemas.openxmlformats.org/markup-compatibility/2006" xmlns:p14="http://schemas.microsoft.com/office/powerpoint/2010/main">
    <mc:Choice Requires="p14">
      <p:transition spd="slow" p14:dur="1500" advClick="0" advTm="5000">
        <p:random/>
      </p:transition>
    </mc:Choice>
    <mc:Fallback xmlns="">
      <p:transition spd="slow" advClick="0" advTm="5000">
        <p:random/>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CBA296AB-2F8A-424E-B3AD-C4CE957272E8}"/>
              </a:ext>
            </a:extLst>
          </p:cNvPr>
          <p:cNvSpPr txBox="1"/>
          <p:nvPr/>
        </p:nvSpPr>
        <p:spPr>
          <a:xfrm>
            <a:off x="965080" y="2290480"/>
            <a:ext cx="10348333" cy="1163588"/>
          </a:xfrm>
          <a:prstGeom prst="rect">
            <a:avLst/>
          </a:prstGeom>
          <a:noFill/>
        </p:spPr>
        <p:txBody>
          <a:bodyPr wrap="square">
            <a:spAutoFit/>
          </a:bodyPr>
          <a:lstStyle/>
          <a:p>
            <a:pPr algn="just">
              <a:lnSpc>
                <a:spcPct val="114000"/>
              </a:lnSpc>
              <a:spcBef>
                <a:spcPts val="300"/>
              </a:spcBef>
              <a:spcAft>
                <a:spcPts val="300"/>
              </a:spcAft>
            </a:pPr>
            <a:r>
              <a:rPr lang="vi-VN" sz="3200" b="1">
                <a:solidFill>
                  <a:srgbClr val="2F3239"/>
                </a:solidFill>
                <a:latin typeface="UTM Avo" panose="02040603050506020204" pitchFamily="18" charset="0"/>
                <a:cs typeface="Arial" panose="020B0604020202020204" pitchFamily="34" charset="0"/>
              </a:rPr>
              <a:t>a) Kể về các hoạt động vui chơi </a:t>
            </a:r>
            <a:r>
              <a:rPr lang="en-US" sz="3200" b="1" smtClean="0">
                <a:solidFill>
                  <a:srgbClr val="2F3239"/>
                </a:solidFill>
                <a:latin typeface="UTM Avo" panose="02040603050506020204" pitchFamily="18" charset="0"/>
                <a:cs typeface="Arial" panose="020B0604020202020204" pitchFamily="34" charset="0"/>
              </a:rPr>
              <a:t>của</a:t>
            </a:r>
            <a:r>
              <a:rPr lang="vi-VN" sz="3200" b="1" smtClean="0">
                <a:solidFill>
                  <a:srgbClr val="2F3239"/>
                </a:solidFill>
                <a:latin typeface="UTM Avo" panose="02040603050506020204" pitchFamily="18" charset="0"/>
                <a:cs typeface="Arial" panose="020B0604020202020204" pitchFamily="34" charset="0"/>
              </a:rPr>
              <a:t> </a:t>
            </a:r>
            <a:r>
              <a:rPr lang="vi-VN" sz="3200" b="1">
                <a:solidFill>
                  <a:srgbClr val="2F3239"/>
                </a:solidFill>
                <a:latin typeface="UTM Avo" panose="02040603050506020204" pitchFamily="18" charset="0"/>
                <a:cs typeface="Arial" panose="020B0604020202020204" pitchFamily="34" charset="0"/>
              </a:rPr>
              <a:t>em và các bạn trong giờ nghỉ giữa buổi học ở trường.</a:t>
            </a:r>
          </a:p>
        </p:txBody>
      </p:sp>
      <p:sp>
        <p:nvSpPr>
          <p:cNvPr id="14" name="TextBox 13">
            <a:extLst>
              <a:ext uri="{FF2B5EF4-FFF2-40B4-BE49-F238E27FC236}">
                <a16:creationId xmlns:a16="http://schemas.microsoft.com/office/drawing/2014/main" id="{CBA296AB-2F8A-424E-B3AD-C4CE957272E8}"/>
              </a:ext>
            </a:extLst>
          </p:cNvPr>
          <p:cNvSpPr txBox="1"/>
          <p:nvPr/>
        </p:nvSpPr>
        <p:spPr>
          <a:xfrm>
            <a:off x="965080" y="3662077"/>
            <a:ext cx="10348333" cy="1215076"/>
          </a:xfrm>
          <a:prstGeom prst="rect">
            <a:avLst/>
          </a:prstGeom>
          <a:noFill/>
        </p:spPr>
        <p:txBody>
          <a:bodyPr wrap="square">
            <a:spAutoFit/>
          </a:bodyPr>
          <a:lstStyle/>
          <a:p>
            <a:pPr algn="just">
              <a:lnSpc>
                <a:spcPct val="114000"/>
              </a:lnSpc>
              <a:spcBef>
                <a:spcPts val="300"/>
              </a:spcBef>
              <a:spcAft>
                <a:spcPts val="300"/>
              </a:spcAft>
            </a:pPr>
            <a:r>
              <a:rPr lang="vi-VN" sz="3200" b="1">
                <a:solidFill>
                  <a:srgbClr val="2F3239"/>
                </a:solidFill>
                <a:latin typeface="UTM Avo" panose="02040603050506020204" pitchFamily="18" charset="0"/>
                <a:cs typeface="Arial" panose="020B0604020202020204" pitchFamily="34" charset="0"/>
              </a:rPr>
              <a:t>b) Tả các bạn trong lớp em (tính tình, </a:t>
            </a:r>
            <a:r>
              <a:rPr lang="vi-VN" sz="3200" b="1" smtClean="0">
                <a:solidFill>
                  <a:srgbClr val="2F3239"/>
                </a:solidFill>
                <a:latin typeface="UTM Avo" panose="02040603050506020204" pitchFamily="18" charset="0"/>
                <a:cs typeface="Arial" panose="020B0604020202020204" pitchFamily="34" charset="0"/>
              </a:rPr>
              <a:t>dáng </a:t>
            </a:r>
            <a:r>
              <a:rPr lang="vi-VN" sz="3200" b="1">
                <a:solidFill>
                  <a:srgbClr val="2F3239"/>
                </a:solidFill>
                <a:latin typeface="UTM Avo" panose="02040603050506020204" pitchFamily="18" charset="0"/>
                <a:cs typeface="Arial" panose="020B0604020202020204" pitchFamily="34" charset="0"/>
              </a:rPr>
              <a:t>vẻ</a:t>
            </a:r>
            <a:r>
              <a:rPr lang="vi-VN" sz="3200" b="1" smtClean="0">
                <a:solidFill>
                  <a:srgbClr val="2F3239"/>
                </a:solidFill>
                <a:latin typeface="UTM Avo" panose="02040603050506020204" pitchFamily="18" charset="0"/>
                <a:cs typeface="Arial" panose="020B0604020202020204" pitchFamily="34" charset="0"/>
              </a:rPr>
              <a:t>,…).</a:t>
            </a:r>
            <a:endParaRPr lang="vi-VN" sz="3200" b="1">
              <a:solidFill>
                <a:srgbClr val="2F3239"/>
              </a:solidFill>
              <a:latin typeface="UTM Avo" panose="02040603050506020204" pitchFamily="18" charset="0"/>
              <a:cs typeface="Arial" panose="020B0604020202020204" pitchFamily="34" charset="0"/>
            </a:endParaRPr>
          </a:p>
        </p:txBody>
      </p:sp>
      <p:sp>
        <p:nvSpPr>
          <p:cNvPr id="18" name="TextBox 17">
            <a:extLst>
              <a:ext uri="{FF2B5EF4-FFF2-40B4-BE49-F238E27FC236}">
                <a16:creationId xmlns:a16="http://schemas.microsoft.com/office/drawing/2014/main" id="{CBA296AB-2F8A-424E-B3AD-C4CE957272E8}"/>
              </a:ext>
            </a:extLst>
          </p:cNvPr>
          <p:cNvSpPr txBox="1"/>
          <p:nvPr/>
        </p:nvSpPr>
        <p:spPr>
          <a:xfrm>
            <a:off x="965080" y="5010860"/>
            <a:ext cx="10348333" cy="1163588"/>
          </a:xfrm>
          <a:prstGeom prst="rect">
            <a:avLst/>
          </a:prstGeom>
          <a:noFill/>
        </p:spPr>
        <p:txBody>
          <a:bodyPr wrap="square">
            <a:spAutoFit/>
          </a:bodyPr>
          <a:lstStyle/>
          <a:p>
            <a:pPr algn="just">
              <a:lnSpc>
                <a:spcPct val="114000"/>
              </a:lnSpc>
              <a:spcBef>
                <a:spcPts val="300"/>
              </a:spcBef>
              <a:spcAft>
                <a:spcPts val="300"/>
              </a:spcAft>
            </a:pPr>
            <a:r>
              <a:rPr lang="vi-VN" sz="3200" b="1">
                <a:solidFill>
                  <a:srgbClr val="2F3239"/>
                </a:solidFill>
                <a:latin typeface="UTM Avo" panose="02040603050506020204" pitchFamily="18" charset="0"/>
                <a:cs typeface="Arial" panose="020B0604020202020204" pitchFamily="34" charset="0"/>
              </a:rPr>
              <a:t>c) Giới thiệu từng bạn trong tổ của em với chị phụ trách mới của liên đội.</a:t>
            </a:r>
          </a:p>
        </p:txBody>
      </p:sp>
      <p:sp>
        <p:nvSpPr>
          <p:cNvPr id="19" name="TextBox 18">
            <a:extLst>
              <a:ext uri="{FF2B5EF4-FFF2-40B4-BE49-F238E27FC236}">
                <a16:creationId xmlns:a16="http://schemas.microsoft.com/office/drawing/2014/main" id="{CBA296AB-2F8A-424E-B3AD-C4CE957272E8}"/>
              </a:ext>
            </a:extLst>
          </p:cNvPr>
          <p:cNvSpPr txBox="1"/>
          <p:nvPr/>
        </p:nvSpPr>
        <p:spPr>
          <a:xfrm>
            <a:off x="965080" y="1541832"/>
            <a:ext cx="10348333" cy="602216"/>
          </a:xfrm>
          <a:prstGeom prst="rect">
            <a:avLst/>
          </a:prstGeom>
          <a:noFill/>
        </p:spPr>
        <p:txBody>
          <a:bodyPr wrap="square">
            <a:spAutoFit/>
          </a:bodyPr>
          <a:lstStyle/>
          <a:p>
            <a:pPr algn="just">
              <a:lnSpc>
                <a:spcPct val="114000"/>
              </a:lnSpc>
              <a:spcBef>
                <a:spcPts val="300"/>
              </a:spcBef>
              <a:spcAft>
                <a:spcPts val="300"/>
              </a:spcAft>
            </a:pPr>
            <a:r>
              <a:rPr lang="vi-VN" sz="3200" b="1">
                <a:solidFill>
                  <a:srgbClr val="34969A"/>
                </a:solidFill>
                <a:latin typeface="UTM Avo" panose="02040603050506020204" pitchFamily="18" charset="0"/>
                <a:cs typeface="Arial" panose="020B0604020202020204" pitchFamily="34" charset="0"/>
              </a:rPr>
              <a:t>2. Đặt một vài câu để:</a:t>
            </a:r>
          </a:p>
        </p:txBody>
      </p:sp>
    </p:spTree>
    <p:extLst>
      <p:ext uri="{BB962C8B-B14F-4D97-AF65-F5344CB8AC3E}">
        <p14:creationId xmlns:p14="http://schemas.microsoft.com/office/powerpoint/2010/main" val="227450458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0" presetClass="entr" presetSubtype="0" decel="100000" fill="hold" grpId="0" nodeType="afterEffect">
                                  <p:stCondLst>
                                    <p:cond delay="0"/>
                                  </p:stCondLst>
                                  <p:childTnLst>
                                    <p:set>
                                      <p:cBhvr>
                                        <p:cTn id="6" dur="1" fill="hold">
                                          <p:stCondLst>
                                            <p:cond delay="0"/>
                                          </p:stCondLst>
                                        </p:cTn>
                                        <p:tgtEl>
                                          <p:spTgt spid="19"/>
                                        </p:tgtEl>
                                        <p:attrNameLst>
                                          <p:attrName>style.visibility</p:attrName>
                                        </p:attrNameLst>
                                      </p:cBhvr>
                                      <p:to>
                                        <p:strVal val="visible"/>
                                      </p:to>
                                    </p:set>
                                    <p:anim calcmode="lin" valueType="num">
                                      <p:cBhvr>
                                        <p:cTn id="7" dur="500" fill="hold"/>
                                        <p:tgtEl>
                                          <p:spTgt spid="19"/>
                                        </p:tgtEl>
                                        <p:attrNameLst>
                                          <p:attrName>ppt_w</p:attrName>
                                        </p:attrNameLst>
                                      </p:cBhvr>
                                      <p:tavLst>
                                        <p:tav tm="0">
                                          <p:val>
                                            <p:strVal val="#ppt_w+.3"/>
                                          </p:val>
                                        </p:tav>
                                        <p:tav tm="100000">
                                          <p:val>
                                            <p:strVal val="#ppt_w"/>
                                          </p:val>
                                        </p:tav>
                                      </p:tavLst>
                                    </p:anim>
                                    <p:anim calcmode="lin" valueType="num">
                                      <p:cBhvr>
                                        <p:cTn id="8" dur="500" fill="hold"/>
                                        <p:tgtEl>
                                          <p:spTgt spid="19"/>
                                        </p:tgtEl>
                                        <p:attrNameLst>
                                          <p:attrName>ppt_h</p:attrName>
                                        </p:attrNameLst>
                                      </p:cBhvr>
                                      <p:tavLst>
                                        <p:tav tm="0">
                                          <p:val>
                                            <p:strVal val="#ppt_h"/>
                                          </p:val>
                                        </p:tav>
                                        <p:tav tm="100000">
                                          <p:val>
                                            <p:strVal val="#ppt_h"/>
                                          </p:val>
                                        </p:tav>
                                      </p:tavLst>
                                    </p:anim>
                                    <p:animEffect transition="in" filter="fade">
                                      <p:cBhvr>
                                        <p:cTn id="9" dur="500"/>
                                        <p:tgtEl>
                                          <p:spTgt spid="19"/>
                                        </p:tgtEl>
                                      </p:cBhvr>
                                    </p:animEffect>
                                  </p:childTnLst>
                                </p:cTn>
                              </p:par>
                            </p:childTnLst>
                          </p:cTn>
                        </p:par>
                        <p:par>
                          <p:cTn id="10" fill="hold">
                            <p:stCondLst>
                              <p:cond delay="500"/>
                            </p:stCondLst>
                            <p:childTnLst>
                              <p:par>
                                <p:cTn id="11" presetID="50" presetClass="entr" presetSubtype="0" decel="100000" fill="hold" grpId="0" nodeType="after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p:cTn id="13" dur="500" fill="hold"/>
                                        <p:tgtEl>
                                          <p:spTgt spid="5"/>
                                        </p:tgtEl>
                                        <p:attrNameLst>
                                          <p:attrName>ppt_w</p:attrName>
                                        </p:attrNameLst>
                                      </p:cBhvr>
                                      <p:tavLst>
                                        <p:tav tm="0">
                                          <p:val>
                                            <p:strVal val="#ppt_w+.3"/>
                                          </p:val>
                                        </p:tav>
                                        <p:tav tm="100000">
                                          <p:val>
                                            <p:strVal val="#ppt_w"/>
                                          </p:val>
                                        </p:tav>
                                      </p:tavLst>
                                    </p:anim>
                                    <p:anim calcmode="lin" valueType="num">
                                      <p:cBhvr>
                                        <p:cTn id="14" dur="500" fill="hold"/>
                                        <p:tgtEl>
                                          <p:spTgt spid="5"/>
                                        </p:tgtEl>
                                        <p:attrNameLst>
                                          <p:attrName>ppt_h</p:attrName>
                                        </p:attrNameLst>
                                      </p:cBhvr>
                                      <p:tavLst>
                                        <p:tav tm="0">
                                          <p:val>
                                            <p:strVal val="#ppt_h"/>
                                          </p:val>
                                        </p:tav>
                                        <p:tav tm="100000">
                                          <p:val>
                                            <p:strVal val="#ppt_h"/>
                                          </p:val>
                                        </p:tav>
                                      </p:tavLst>
                                    </p:anim>
                                    <p:animEffect transition="in" filter="fade">
                                      <p:cBhvr>
                                        <p:cTn id="15" dur="500"/>
                                        <p:tgtEl>
                                          <p:spTgt spid="5"/>
                                        </p:tgtEl>
                                      </p:cBhvr>
                                    </p:animEffect>
                                  </p:childTnLst>
                                </p:cTn>
                              </p:par>
                            </p:childTnLst>
                          </p:cTn>
                        </p:par>
                        <p:par>
                          <p:cTn id="16" fill="hold">
                            <p:stCondLst>
                              <p:cond delay="1000"/>
                            </p:stCondLst>
                            <p:childTnLst>
                              <p:par>
                                <p:cTn id="17" presetID="50" presetClass="entr" presetSubtype="0" decel="100000" fill="hold" grpId="0" nodeType="after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p:cTn id="19" dur="500" fill="hold"/>
                                        <p:tgtEl>
                                          <p:spTgt spid="14"/>
                                        </p:tgtEl>
                                        <p:attrNameLst>
                                          <p:attrName>ppt_w</p:attrName>
                                        </p:attrNameLst>
                                      </p:cBhvr>
                                      <p:tavLst>
                                        <p:tav tm="0">
                                          <p:val>
                                            <p:strVal val="#ppt_w+.3"/>
                                          </p:val>
                                        </p:tav>
                                        <p:tav tm="100000">
                                          <p:val>
                                            <p:strVal val="#ppt_w"/>
                                          </p:val>
                                        </p:tav>
                                      </p:tavLst>
                                    </p:anim>
                                    <p:anim calcmode="lin" valueType="num">
                                      <p:cBhvr>
                                        <p:cTn id="20" dur="500" fill="hold"/>
                                        <p:tgtEl>
                                          <p:spTgt spid="14"/>
                                        </p:tgtEl>
                                        <p:attrNameLst>
                                          <p:attrName>ppt_h</p:attrName>
                                        </p:attrNameLst>
                                      </p:cBhvr>
                                      <p:tavLst>
                                        <p:tav tm="0">
                                          <p:val>
                                            <p:strVal val="#ppt_h"/>
                                          </p:val>
                                        </p:tav>
                                        <p:tav tm="100000">
                                          <p:val>
                                            <p:strVal val="#ppt_h"/>
                                          </p:val>
                                        </p:tav>
                                      </p:tavLst>
                                    </p:anim>
                                    <p:animEffect transition="in" filter="fade">
                                      <p:cBhvr>
                                        <p:cTn id="21" dur="500"/>
                                        <p:tgtEl>
                                          <p:spTgt spid="14"/>
                                        </p:tgtEl>
                                      </p:cBhvr>
                                    </p:animEffect>
                                  </p:childTnLst>
                                </p:cTn>
                              </p:par>
                            </p:childTnLst>
                          </p:cTn>
                        </p:par>
                        <p:par>
                          <p:cTn id="22" fill="hold">
                            <p:stCondLst>
                              <p:cond delay="1500"/>
                            </p:stCondLst>
                            <p:childTnLst>
                              <p:par>
                                <p:cTn id="23" presetID="50" presetClass="entr" presetSubtype="0" decel="100000" fill="hold" grpId="0" nodeType="afterEffect">
                                  <p:stCondLst>
                                    <p:cond delay="0"/>
                                  </p:stCondLst>
                                  <p:childTnLst>
                                    <p:set>
                                      <p:cBhvr>
                                        <p:cTn id="24" dur="1" fill="hold">
                                          <p:stCondLst>
                                            <p:cond delay="0"/>
                                          </p:stCondLst>
                                        </p:cTn>
                                        <p:tgtEl>
                                          <p:spTgt spid="18"/>
                                        </p:tgtEl>
                                        <p:attrNameLst>
                                          <p:attrName>style.visibility</p:attrName>
                                        </p:attrNameLst>
                                      </p:cBhvr>
                                      <p:to>
                                        <p:strVal val="visible"/>
                                      </p:to>
                                    </p:set>
                                    <p:anim calcmode="lin" valueType="num">
                                      <p:cBhvr>
                                        <p:cTn id="25" dur="500" fill="hold"/>
                                        <p:tgtEl>
                                          <p:spTgt spid="18"/>
                                        </p:tgtEl>
                                        <p:attrNameLst>
                                          <p:attrName>ppt_w</p:attrName>
                                        </p:attrNameLst>
                                      </p:cBhvr>
                                      <p:tavLst>
                                        <p:tav tm="0">
                                          <p:val>
                                            <p:strVal val="#ppt_w+.3"/>
                                          </p:val>
                                        </p:tav>
                                        <p:tav tm="100000">
                                          <p:val>
                                            <p:strVal val="#ppt_w"/>
                                          </p:val>
                                        </p:tav>
                                      </p:tavLst>
                                    </p:anim>
                                    <p:anim calcmode="lin" valueType="num">
                                      <p:cBhvr>
                                        <p:cTn id="26" dur="500" fill="hold"/>
                                        <p:tgtEl>
                                          <p:spTgt spid="18"/>
                                        </p:tgtEl>
                                        <p:attrNameLst>
                                          <p:attrName>ppt_h</p:attrName>
                                        </p:attrNameLst>
                                      </p:cBhvr>
                                      <p:tavLst>
                                        <p:tav tm="0">
                                          <p:val>
                                            <p:strVal val="#ppt_h"/>
                                          </p:val>
                                        </p:tav>
                                        <p:tav tm="100000">
                                          <p:val>
                                            <p:strVal val="#ppt_h"/>
                                          </p:val>
                                        </p:tav>
                                      </p:tavLst>
                                    </p:anim>
                                    <p:animEffect transition="in" filter="fade">
                                      <p:cBhvr>
                                        <p:cTn id="27"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14" grpId="0"/>
      <p:bldP spid="18" grpId="0"/>
      <p:bldP spid="19"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CBA296AB-2F8A-424E-B3AD-C4CE957272E8}"/>
              </a:ext>
            </a:extLst>
          </p:cNvPr>
          <p:cNvSpPr txBox="1"/>
          <p:nvPr/>
        </p:nvSpPr>
        <p:spPr>
          <a:xfrm>
            <a:off x="965080" y="1433953"/>
            <a:ext cx="10348333" cy="1163588"/>
          </a:xfrm>
          <a:prstGeom prst="rect">
            <a:avLst/>
          </a:prstGeom>
          <a:noFill/>
        </p:spPr>
        <p:txBody>
          <a:bodyPr wrap="square">
            <a:spAutoFit/>
          </a:bodyPr>
          <a:lstStyle/>
          <a:p>
            <a:pPr algn="just">
              <a:lnSpc>
                <a:spcPct val="114000"/>
              </a:lnSpc>
              <a:spcBef>
                <a:spcPts val="300"/>
              </a:spcBef>
              <a:spcAft>
                <a:spcPts val="300"/>
              </a:spcAft>
            </a:pPr>
            <a:r>
              <a:rPr lang="vi-VN" sz="3200" b="1">
                <a:solidFill>
                  <a:srgbClr val="0070C0"/>
                </a:solidFill>
                <a:latin typeface="UTM Avo" panose="02040603050506020204" pitchFamily="18" charset="0"/>
                <a:cs typeface="Arial" panose="020B0604020202020204" pitchFamily="34" charset="0"/>
              </a:rPr>
              <a:t>a) Kể về các hoạt động vui chơi </a:t>
            </a:r>
            <a:r>
              <a:rPr lang="en-US" sz="3200" b="1" smtClean="0">
                <a:solidFill>
                  <a:srgbClr val="0070C0"/>
                </a:solidFill>
                <a:latin typeface="UTM Avo" panose="02040603050506020204" pitchFamily="18" charset="0"/>
                <a:cs typeface="Arial" panose="020B0604020202020204" pitchFamily="34" charset="0"/>
              </a:rPr>
              <a:t>của</a:t>
            </a:r>
            <a:r>
              <a:rPr lang="vi-VN" sz="3200" b="1" smtClean="0">
                <a:solidFill>
                  <a:srgbClr val="0070C0"/>
                </a:solidFill>
                <a:latin typeface="UTM Avo" panose="02040603050506020204" pitchFamily="18" charset="0"/>
                <a:cs typeface="Arial" panose="020B0604020202020204" pitchFamily="34" charset="0"/>
              </a:rPr>
              <a:t> </a:t>
            </a:r>
            <a:r>
              <a:rPr lang="vi-VN" sz="3200" b="1">
                <a:solidFill>
                  <a:srgbClr val="0070C0"/>
                </a:solidFill>
                <a:latin typeface="UTM Avo" panose="02040603050506020204" pitchFamily="18" charset="0"/>
                <a:cs typeface="Arial" panose="020B0604020202020204" pitchFamily="34" charset="0"/>
              </a:rPr>
              <a:t>em và các bạn trong giờ nghỉ giữa buổi học ở trường.</a:t>
            </a:r>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490486" y="2597541"/>
            <a:ext cx="1120815" cy="1120815"/>
          </a:xfrm>
          <a:prstGeom prst="rect">
            <a:avLst/>
          </a:prstGeom>
        </p:spPr>
      </p:pic>
      <p:sp>
        <p:nvSpPr>
          <p:cNvPr id="4" name="TextBox 3">
            <a:extLst>
              <a:ext uri="{FF2B5EF4-FFF2-40B4-BE49-F238E27FC236}">
                <a16:creationId xmlns:a16="http://schemas.microsoft.com/office/drawing/2014/main" id="{CBA296AB-2F8A-424E-B3AD-C4CE957272E8}"/>
              </a:ext>
            </a:extLst>
          </p:cNvPr>
          <p:cNvSpPr txBox="1"/>
          <p:nvPr/>
        </p:nvSpPr>
        <p:spPr>
          <a:xfrm>
            <a:off x="3884373" y="2856840"/>
            <a:ext cx="4509746" cy="602216"/>
          </a:xfrm>
          <a:prstGeom prst="rect">
            <a:avLst/>
          </a:prstGeom>
          <a:noFill/>
        </p:spPr>
        <p:txBody>
          <a:bodyPr wrap="square">
            <a:spAutoFit/>
          </a:bodyPr>
          <a:lstStyle/>
          <a:p>
            <a:pPr algn="just">
              <a:lnSpc>
                <a:spcPct val="114000"/>
              </a:lnSpc>
              <a:spcBef>
                <a:spcPts val="300"/>
              </a:spcBef>
              <a:spcAft>
                <a:spcPts val="300"/>
              </a:spcAft>
            </a:pPr>
            <a:r>
              <a:rPr lang="en-US" sz="3200" b="1" smtClean="0">
                <a:solidFill>
                  <a:srgbClr val="2F3239"/>
                </a:solidFill>
                <a:latin typeface="UTM Avo" panose="02040603050506020204" pitchFamily="18" charset="0"/>
                <a:cs typeface="Arial" panose="020B0604020202020204" pitchFamily="34" charset="0"/>
              </a:rPr>
              <a:t>Câu kiểu </a:t>
            </a:r>
            <a:r>
              <a:rPr lang="en-US" sz="3200" b="1" smtClean="0">
                <a:solidFill>
                  <a:srgbClr val="C00000"/>
                </a:solidFill>
                <a:latin typeface="UTM Avo" panose="02040603050506020204" pitchFamily="18" charset="0"/>
                <a:cs typeface="Arial" panose="020B0604020202020204" pitchFamily="34" charset="0"/>
              </a:rPr>
              <a:t>Ai làm gì?</a:t>
            </a:r>
            <a:endParaRPr lang="vi-VN" sz="3200" b="1">
              <a:solidFill>
                <a:srgbClr val="C00000"/>
              </a:solidFill>
              <a:latin typeface="UTM Avo" panose="02040603050506020204" pitchFamily="18" charset="0"/>
              <a:cs typeface="Arial" panose="020B0604020202020204" pitchFamily="34" charset="0"/>
            </a:endParaRP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458956" y="3643915"/>
            <a:ext cx="3870326" cy="3870326"/>
          </a:xfrm>
          <a:prstGeom prst="rect">
            <a:avLst/>
          </a:prstGeom>
        </p:spPr>
      </p:pic>
      <p:pic>
        <p:nvPicPr>
          <p:cNvPr id="7" name="Pictur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090441" y="4166886"/>
            <a:ext cx="2824384" cy="2824384"/>
          </a:xfrm>
          <a:prstGeom prst="rect">
            <a:avLst/>
          </a:prstGeom>
        </p:spPr>
      </p:pic>
      <p:sp>
        <p:nvSpPr>
          <p:cNvPr id="5" name="TextBox 4">
            <a:extLst>
              <a:ext uri="{FF2B5EF4-FFF2-40B4-BE49-F238E27FC236}">
                <a16:creationId xmlns:a16="http://schemas.microsoft.com/office/drawing/2014/main" id="{CBA296AB-2F8A-424E-B3AD-C4CE957272E8}"/>
              </a:ext>
            </a:extLst>
          </p:cNvPr>
          <p:cNvSpPr txBox="1"/>
          <p:nvPr/>
        </p:nvSpPr>
        <p:spPr>
          <a:xfrm>
            <a:off x="965080" y="3761129"/>
            <a:ext cx="10348333" cy="1215076"/>
          </a:xfrm>
          <a:prstGeom prst="rect">
            <a:avLst/>
          </a:prstGeom>
          <a:noFill/>
        </p:spPr>
        <p:txBody>
          <a:bodyPr wrap="square">
            <a:spAutoFit/>
          </a:bodyPr>
          <a:lstStyle/>
          <a:p>
            <a:pPr algn="just">
              <a:lnSpc>
                <a:spcPct val="114000"/>
              </a:lnSpc>
              <a:spcBef>
                <a:spcPts val="300"/>
              </a:spcBef>
              <a:spcAft>
                <a:spcPts val="300"/>
              </a:spcAft>
            </a:pPr>
            <a:r>
              <a:rPr lang="en-US" sz="3200" b="1" smtClean="0">
                <a:solidFill>
                  <a:srgbClr val="2F3239"/>
                </a:solidFill>
                <a:latin typeface="UTM Avo" panose="02040603050506020204" pitchFamily="18" charset="0"/>
                <a:cs typeface="Arial" panose="020B0604020202020204" pitchFamily="34" charset="0"/>
              </a:rPr>
              <a:t>Các bạn nam chơi bóng rổ</a:t>
            </a:r>
            <a:r>
              <a:rPr lang="vi-VN" sz="3200" b="1" smtClean="0">
                <a:solidFill>
                  <a:srgbClr val="2F3239"/>
                </a:solidFill>
                <a:latin typeface="UTM Avo" panose="02040603050506020204" pitchFamily="18" charset="0"/>
                <a:cs typeface="Arial" panose="020B0604020202020204" pitchFamily="34" charset="0"/>
              </a:rPr>
              <a:t>.</a:t>
            </a:r>
            <a:r>
              <a:rPr lang="en-US" sz="3200" b="1" smtClean="0">
                <a:solidFill>
                  <a:srgbClr val="2F3239"/>
                </a:solidFill>
                <a:latin typeface="UTM Avo" panose="02040603050506020204" pitchFamily="18" charset="0"/>
                <a:cs typeface="Arial" panose="020B0604020202020204" pitchFamily="34" charset="0"/>
              </a:rPr>
              <a:t> Các bạn nữ chơi nhảy dây…</a:t>
            </a:r>
            <a:endParaRPr lang="vi-VN" sz="3200" b="1">
              <a:solidFill>
                <a:srgbClr val="2F3239"/>
              </a:solidFill>
              <a:latin typeface="UTM Avo" panose="02040603050506020204" pitchFamily="18" charset="0"/>
              <a:cs typeface="Arial" panose="020B0604020202020204" pitchFamily="34" charset="0"/>
            </a:endParaRPr>
          </a:p>
        </p:txBody>
      </p:sp>
    </p:spTree>
    <p:extLst>
      <p:ext uri="{BB962C8B-B14F-4D97-AF65-F5344CB8AC3E}">
        <p14:creationId xmlns:p14="http://schemas.microsoft.com/office/powerpoint/2010/main" val="121559219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0" presetClass="entr" presetSubtype="0" decel="10000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strVal val="#ppt_w+.3"/>
                                          </p:val>
                                        </p:tav>
                                        <p:tav tm="100000">
                                          <p:val>
                                            <p:strVal val="#ppt_w"/>
                                          </p:val>
                                        </p:tav>
                                      </p:tavLst>
                                    </p:anim>
                                    <p:anim calcmode="lin" valueType="num">
                                      <p:cBhvr>
                                        <p:cTn id="8" dur="500" fill="hold"/>
                                        <p:tgtEl>
                                          <p:spTgt spid="2"/>
                                        </p:tgtEl>
                                        <p:attrNameLst>
                                          <p:attrName>ppt_h</p:attrName>
                                        </p:attrNameLst>
                                      </p:cBhvr>
                                      <p:tavLst>
                                        <p:tav tm="0">
                                          <p:val>
                                            <p:strVal val="#ppt_h"/>
                                          </p:val>
                                        </p:tav>
                                        <p:tav tm="100000">
                                          <p:val>
                                            <p:strVal val="#ppt_h"/>
                                          </p:val>
                                        </p:tav>
                                      </p:tavLst>
                                    </p:anim>
                                    <p:animEffect transition="in" filter="fade">
                                      <p:cBhvr>
                                        <p:cTn id="9" dur="5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2" presetClass="entr" presetSubtype="8" fill="hold" nodeType="clickEffect">
                                  <p:stCondLst>
                                    <p:cond delay="0"/>
                                  </p:stCondLst>
                                  <p:childTnLst>
                                    <p:set>
                                      <p:cBhvr>
                                        <p:cTn id="13" dur="1" fill="hold">
                                          <p:stCondLst>
                                            <p:cond delay="0"/>
                                          </p:stCondLst>
                                        </p:cTn>
                                        <p:tgtEl>
                                          <p:spTgt spid="3"/>
                                        </p:tgtEl>
                                        <p:attrNameLst>
                                          <p:attrName>style.visibility</p:attrName>
                                        </p:attrNameLst>
                                      </p:cBhvr>
                                      <p:to>
                                        <p:strVal val="visible"/>
                                      </p:to>
                                    </p:set>
                                    <p:anim calcmode="lin" valueType="num">
                                      <p:cBhvr additive="base">
                                        <p:cTn id="14" dur="500" fill="hold"/>
                                        <p:tgtEl>
                                          <p:spTgt spid="3"/>
                                        </p:tgtEl>
                                        <p:attrNameLst>
                                          <p:attrName>ppt_x</p:attrName>
                                        </p:attrNameLst>
                                      </p:cBhvr>
                                      <p:tavLst>
                                        <p:tav tm="0">
                                          <p:val>
                                            <p:strVal val="0-#ppt_w/2"/>
                                          </p:val>
                                        </p:tav>
                                        <p:tav tm="100000">
                                          <p:val>
                                            <p:strVal val="#ppt_x"/>
                                          </p:val>
                                        </p:tav>
                                      </p:tavLst>
                                    </p:anim>
                                    <p:anim calcmode="lin" valueType="num">
                                      <p:cBhvr additive="base">
                                        <p:cTn id="15" dur="500" fill="hold"/>
                                        <p:tgtEl>
                                          <p:spTgt spid="3"/>
                                        </p:tgtEl>
                                        <p:attrNameLst>
                                          <p:attrName>ppt_y</p:attrName>
                                        </p:attrNameLst>
                                      </p:cBhvr>
                                      <p:tavLst>
                                        <p:tav tm="0">
                                          <p:val>
                                            <p:strVal val="#ppt_y"/>
                                          </p:val>
                                        </p:tav>
                                        <p:tav tm="100000">
                                          <p:val>
                                            <p:strVal val="#ppt_y"/>
                                          </p:val>
                                        </p:tav>
                                      </p:tavLst>
                                    </p:anim>
                                  </p:childTnLst>
                                </p:cTn>
                              </p:par>
                            </p:childTnLst>
                          </p:cTn>
                        </p:par>
                        <p:par>
                          <p:cTn id="16" fill="hold">
                            <p:stCondLst>
                              <p:cond delay="500"/>
                            </p:stCondLst>
                            <p:childTnLst>
                              <p:par>
                                <p:cTn id="17" presetID="50" presetClass="entr" presetSubtype="0" decel="100000" fill="hold" grpId="0" nodeType="afterEffect">
                                  <p:stCondLst>
                                    <p:cond delay="0"/>
                                  </p:stCondLst>
                                  <p:childTnLst>
                                    <p:set>
                                      <p:cBhvr>
                                        <p:cTn id="18" dur="1" fill="hold">
                                          <p:stCondLst>
                                            <p:cond delay="0"/>
                                          </p:stCondLst>
                                        </p:cTn>
                                        <p:tgtEl>
                                          <p:spTgt spid="4"/>
                                        </p:tgtEl>
                                        <p:attrNameLst>
                                          <p:attrName>style.visibility</p:attrName>
                                        </p:attrNameLst>
                                      </p:cBhvr>
                                      <p:to>
                                        <p:strVal val="visible"/>
                                      </p:to>
                                    </p:set>
                                    <p:anim calcmode="lin" valueType="num">
                                      <p:cBhvr>
                                        <p:cTn id="19" dur="500" fill="hold"/>
                                        <p:tgtEl>
                                          <p:spTgt spid="4"/>
                                        </p:tgtEl>
                                        <p:attrNameLst>
                                          <p:attrName>ppt_w</p:attrName>
                                        </p:attrNameLst>
                                      </p:cBhvr>
                                      <p:tavLst>
                                        <p:tav tm="0">
                                          <p:val>
                                            <p:strVal val="#ppt_w+.3"/>
                                          </p:val>
                                        </p:tav>
                                        <p:tav tm="100000">
                                          <p:val>
                                            <p:strVal val="#ppt_w"/>
                                          </p:val>
                                        </p:tav>
                                      </p:tavLst>
                                    </p:anim>
                                    <p:anim calcmode="lin" valueType="num">
                                      <p:cBhvr>
                                        <p:cTn id="20" dur="500" fill="hold"/>
                                        <p:tgtEl>
                                          <p:spTgt spid="4"/>
                                        </p:tgtEl>
                                        <p:attrNameLst>
                                          <p:attrName>ppt_h</p:attrName>
                                        </p:attrNameLst>
                                      </p:cBhvr>
                                      <p:tavLst>
                                        <p:tav tm="0">
                                          <p:val>
                                            <p:strVal val="#ppt_h"/>
                                          </p:val>
                                        </p:tav>
                                        <p:tav tm="100000">
                                          <p:val>
                                            <p:strVal val="#ppt_h"/>
                                          </p:val>
                                        </p:tav>
                                      </p:tavLst>
                                    </p:anim>
                                    <p:animEffect transition="in" filter="fade">
                                      <p:cBhvr>
                                        <p:cTn id="21" dur="500"/>
                                        <p:tgtEl>
                                          <p:spTgt spid="4"/>
                                        </p:tgtEl>
                                      </p:cBhvr>
                                    </p:animEffect>
                                  </p:childTnLst>
                                </p:cTn>
                              </p:par>
                            </p:childTnLst>
                          </p:cTn>
                        </p:par>
                      </p:childTnLst>
                    </p:cTn>
                  </p:par>
                  <p:par>
                    <p:cTn id="22" fill="hold">
                      <p:stCondLst>
                        <p:cond delay="indefinite"/>
                      </p:stCondLst>
                      <p:childTnLst>
                        <p:par>
                          <p:cTn id="23" fill="hold">
                            <p:stCondLst>
                              <p:cond delay="0"/>
                            </p:stCondLst>
                            <p:childTnLst>
                              <p:par>
                                <p:cTn id="24" presetID="50" presetClass="entr" presetSubtype="0" decel="100000" fill="hold" grpId="0" nodeType="clickEffect">
                                  <p:stCondLst>
                                    <p:cond delay="0"/>
                                  </p:stCondLst>
                                  <p:childTnLst>
                                    <p:set>
                                      <p:cBhvr>
                                        <p:cTn id="25" dur="1" fill="hold">
                                          <p:stCondLst>
                                            <p:cond delay="0"/>
                                          </p:stCondLst>
                                        </p:cTn>
                                        <p:tgtEl>
                                          <p:spTgt spid="5"/>
                                        </p:tgtEl>
                                        <p:attrNameLst>
                                          <p:attrName>style.visibility</p:attrName>
                                        </p:attrNameLst>
                                      </p:cBhvr>
                                      <p:to>
                                        <p:strVal val="visible"/>
                                      </p:to>
                                    </p:set>
                                    <p:anim calcmode="lin" valueType="num">
                                      <p:cBhvr>
                                        <p:cTn id="26" dur="500" fill="hold"/>
                                        <p:tgtEl>
                                          <p:spTgt spid="5"/>
                                        </p:tgtEl>
                                        <p:attrNameLst>
                                          <p:attrName>ppt_w</p:attrName>
                                        </p:attrNameLst>
                                      </p:cBhvr>
                                      <p:tavLst>
                                        <p:tav tm="0">
                                          <p:val>
                                            <p:strVal val="#ppt_w+.3"/>
                                          </p:val>
                                        </p:tav>
                                        <p:tav tm="100000">
                                          <p:val>
                                            <p:strVal val="#ppt_w"/>
                                          </p:val>
                                        </p:tav>
                                      </p:tavLst>
                                    </p:anim>
                                    <p:anim calcmode="lin" valueType="num">
                                      <p:cBhvr>
                                        <p:cTn id="27" dur="500" fill="hold"/>
                                        <p:tgtEl>
                                          <p:spTgt spid="5"/>
                                        </p:tgtEl>
                                        <p:attrNameLst>
                                          <p:attrName>ppt_h</p:attrName>
                                        </p:attrNameLst>
                                      </p:cBhvr>
                                      <p:tavLst>
                                        <p:tav tm="0">
                                          <p:val>
                                            <p:strVal val="#ppt_h"/>
                                          </p:val>
                                        </p:tav>
                                        <p:tav tm="100000">
                                          <p:val>
                                            <p:strVal val="#ppt_h"/>
                                          </p:val>
                                        </p:tav>
                                      </p:tavLst>
                                    </p:anim>
                                    <p:animEffect transition="in" filter="fade">
                                      <p:cBhvr>
                                        <p:cTn id="28" dur="500"/>
                                        <p:tgtEl>
                                          <p:spTgt spid="5"/>
                                        </p:tgtEl>
                                      </p:cBhvr>
                                    </p:animEffect>
                                  </p:childTnLst>
                                </p:cTn>
                              </p:par>
                            </p:childTnLst>
                          </p:cTn>
                        </p:par>
                        <p:par>
                          <p:cTn id="29" fill="hold">
                            <p:stCondLst>
                              <p:cond delay="500"/>
                            </p:stCondLst>
                            <p:childTnLst>
                              <p:par>
                                <p:cTn id="30" presetID="42" presetClass="entr" presetSubtype="0" fill="hold" nodeType="afterEffect">
                                  <p:stCondLst>
                                    <p:cond delay="0"/>
                                  </p:stCondLst>
                                  <p:childTnLst>
                                    <p:set>
                                      <p:cBhvr>
                                        <p:cTn id="31" dur="1" fill="hold">
                                          <p:stCondLst>
                                            <p:cond delay="0"/>
                                          </p:stCondLst>
                                        </p:cTn>
                                        <p:tgtEl>
                                          <p:spTgt spid="6"/>
                                        </p:tgtEl>
                                        <p:attrNameLst>
                                          <p:attrName>style.visibility</p:attrName>
                                        </p:attrNameLst>
                                      </p:cBhvr>
                                      <p:to>
                                        <p:strVal val="visible"/>
                                      </p:to>
                                    </p:set>
                                    <p:animEffect transition="in" filter="fade">
                                      <p:cBhvr>
                                        <p:cTn id="32" dur="1000"/>
                                        <p:tgtEl>
                                          <p:spTgt spid="6"/>
                                        </p:tgtEl>
                                      </p:cBhvr>
                                    </p:animEffect>
                                    <p:anim calcmode="lin" valueType="num">
                                      <p:cBhvr>
                                        <p:cTn id="33" dur="1000" fill="hold"/>
                                        <p:tgtEl>
                                          <p:spTgt spid="6"/>
                                        </p:tgtEl>
                                        <p:attrNameLst>
                                          <p:attrName>ppt_x</p:attrName>
                                        </p:attrNameLst>
                                      </p:cBhvr>
                                      <p:tavLst>
                                        <p:tav tm="0">
                                          <p:val>
                                            <p:strVal val="#ppt_x"/>
                                          </p:val>
                                        </p:tav>
                                        <p:tav tm="100000">
                                          <p:val>
                                            <p:strVal val="#ppt_x"/>
                                          </p:val>
                                        </p:tav>
                                      </p:tavLst>
                                    </p:anim>
                                    <p:anim calcmode="lin" valueType="num">
                                      <p:cBhvr>
                                        <p:cTn id="34" dur="1000" fill="hold"/>
                                        <p:tgtEl>
                                          <p:spTgt spid="6"/>
                                        </p:tgtEl>
                                        <p:attrNameLst>
                                          <p:attrName>ppt_y</p:attrName>
                                        </p:attrNameLst>
                                      </p:cBhvr>
                                      <p:tavLst>
                                        <p:tav tm="0">
                                          <p:val>
                                            <p:strVal val="#ppt_y+.1"/>
                                          </p:val>
                                        </p:tav>
                                        <p:tav tm="100000">
                                          <p:val>
                                            <p:strVal val="#ppt_y"/>
                                          </p:val>
                                        </p:tav>
                                      </p:tavLst>
                                    </p:anim>
                                  </p:childTnLst>
                                </p:cTn>
                              </p:par>
                              <p:par>
                                <p:cTn id="35" presetID="42" presetClass="entr" presetSubtype="0" fill="hold" nodeType="withEffect">
                                  <p:stCondLst>
                                    <p:cond delay="0"/>
                                  </p:stCondLst>
                                  <p:childTnLst>
                                    <p:set>
                                      <p:cBhvr>
                                        <p:cTn id="36" dur="1" fill="hold">
                                          <p:stCondLst>
                                            <p:cond delay="0"/>
                                          </p:stCondLst>
                                        </p:cTn>
                                        <p:tgtEl>
                                          <p:spTgt spid="7"/>
                                        </p:tgtEl>
                                        <p:attrNameLst>
                                          <p:attrName>style.visibility</p:attrName>
                                        </p:attrNameLst>
                                      </p:cBhvr>
                                      <p:to>
                                        <p:strVal val="visible"/>
                                      </p:to>
                                    </p:set>
                                    <p:animEffect transition="in" filter="fade">
                                      <p:cBhvr>
                                        <p:cTn id="37" dur="1000"/>
                                        <p:tgtEl>
                                          <p:spTgt spid="7"/>
                                        </p:tgtEl>
                                      </p:cBhvr>
                                    </p:animEffect>
                                    <p:anim calcmode="lin" valueType="num">
                                      <p:cBhvr>
                                        <p:cTn id="38" dur="1000" fill="hold"/>
                                        <p:tgtEl>
                                          <p:spTgt spid="7"/>
                                        </p:tgtEl>
                                        <p:attrNameLst>
                                          <p:attrName>ppt_x</p:attrName>
                                        </p:attrNameLst>
                                      </p:cBhvr>
                                      <p:tavLst>
                                        <p:tav tm="0">
                                          <p:val>
                                            <p:strVal val="#ppt_x"/>
                                          </p:val>
                                        </p:tav>
                                        <p:tav tm="100000">
                                          <p:val>
                                            <p:strVal val="#ppt_x"/>
                                          </p:val>
                                        </p:tav>
                                      </p:tavLst>
                                    </p:anim>
                                    <p:anim calcmode="lin" valueType="num">
                                      <p:cBhvr>
                                        <p:cTn id="3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P spid="5"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CBA296AB-2F8A-424E-B3AD-C4CE957272E8}"/>
              </a:ext>
            </a:extLst>
          </p:cNvPr>
          <p:cNvSpPr txBox="1"/>
          <p:nvPr/>
        </p:nvSpPr>
        <p:spPr>
          <a:xfrm>
            <a:off x="965080" y="1433953"/>
            <a:ext cx="10348333" cy="1163588"/>
          </a:xfrm>
          <a:prstGeom prst="rect">
            <a:avLst/>
          </a:prstGeom>
          <a:noFill/>
        </p:spPr>
        <p:txBody>
          <a:bodyPr wrap="square">
            <a:spAutoFit/>
          </a:bodyPr>
          <a:lstStyle/>
          <a:p>
            <a:pPr algn="just">
              <a:lnSpc>
                <a:spcPct val="114000"/>
              </a:lnSpc>
              <a:spcBef>
                <a:spcPts val="300"/>
              </a:spcBef>
              <a:spcAft>
                <a:spcPts val="300"/>
              </a:spcAft>
            </a:pPr>
            <a:r>
              <a:rPr lang="vi-VN" sz="3200" b="1">
                <a:solidFill>
                  <a:srgbClr val="0070C0"/>
                </a:solidFill>
                <a:latin typeface="UTM Avo" panose="02040603050506020204" pitchFamily="18" charset="0"/>
                <a:cs typeface="Arial" panose="020B0604020202020204" pitchFamily="34" charset="0"/>
              </a:rPr>
              <a:t>b) Tả các bạn trong lớp em (tính tình, dáng vẻ,…).</a:t>
            </a:r>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090441" y="2152295"/>
            <a:ext cx="1120815" cy="1120815"/>
          </a:xfrm>
          <a:prstGeom prst="rect">
            <a:avLst/>
          </a:prstGeom>
        </p:spPr>
      </p:pic>
      <p:sp>
        <p:nvSpPr>
          <p:cNvPr id="4" name="TextBox 3">
            <a:extLst>
              <a:ext uri="{FF2B5EF4-FFF2-40B4-BE49-F238E27FC236}">
                <a16:creationId xmlns:a16="http://schemas.microsoft.com/office/drawing/2014/main" id="{CBA296AB-2F8A-424E-B3AD-C4CE957272E8}"/>
              </a:ext>
            </a:extLst>
          </p:cNvPr>
          <p:cNvSpPr txBox="1"/>
          <p:nvPr/>
        </p:nvSpPr>
        <p:spPr>
          <a:xfrm>
            <a:off x="4484327" y="2411594"/>
            <a:ext cx="4785065" cy="653705"/>
          </a:xfrm>
          <a:prstGeom prst="rect">
            <a:avLst/>
          </a:prstGeom>
          <a:noFill/>
        </p:spPr>
        <p:txBody>
          <a:bodyPr wrap="square">
            <a:spAutoFit/>
          </a:bodyPr>
          <a:lstStyle/>
          <a:p>
            <a:pPr algn="just">
              <a:lnSpc>
                <a:spcPct val="114000"/>
              </a:lnSpc>
              <a:spcBef>
                <a:spcPts val="300"/>
              </a:spcBef>
              <a:spcAft>
                <a:spcPts val="300"/>
              </a:spcAft>
            </a:pPr>
            <a:r>
              <a:rPr lang="en-US" sz="3200" b="1" smtClean="0">
                <a:solidFill>
                  <a:srgbClr val="2F3239"/>
                </a:solidFill>
                <a:latin typeface="UTM Avo" panose="02040603050506020204" pitchFamily="18" charset="0"/>
                <a:cs typeface="Arial" panose="020B0604020202020204" pitchFamily="34" charset="0"/>
              </a:rPr>
              <a:t>Câu kiểu </a:t>
            </a:r>
            <a:r>
              <a:rPr lang="en-US" sz="3200" b="1" smtClean="0">
                <a:solidFill>
                  <a:srgbClr val="C00000"/>
                </a:solidFill>
                <a:latin typeface="UTM Avo" panose="02040603050506020204" pitchFamily="18" charset="0"/>
                <a:cs typeface="Arial" panose="020B0604020202020204" pitchFamily="34" charset="0"/>
              </a:rPr>
              <a:t>Ai thế nào?</a:t>
            </a:r>
            <a:endParaRPr lang="vi-VN" sz="3200" b="1">
              <a:solidFill>
                <a:srgbClr val="C00000"/>
              </a:solidFill>
              <a:latin typeface="UTM Avo" panose="02040603050506020204" pitchFamily="18" charset="0"/>
              <a:cs typeface="Arial" panose="020B0604020202020204" pitchFamily="34" charset="0"/>
            </a:endParaRP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043050" y="4166886"/>
            <a:ext cx="2580217" cy="3870326"/>
          </a:xfrm>
          <a:prstGeom prst="rect">
            <a:avLst/>
          </a:prstGeom>
        </p:spPr>
      </p:pic>
      <p:pic>
        <p:nvPicPr>
          <p:cNvPr id="7" name="Pictur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090441" y="4166886"/>
            <a:ext cx="2824384" cy="2824384"/>
          </a:xfrm>
          <a:prstGeom prst="rect">
            <a:avLst/>
          </a:prstGeom>
        </p:spPr>
      </p:pic>
      <p:sp>
        <p:nvSpPr>
          <p:cNvPr id="5" name="TextBox 4">
            <a:extLst>
              <a:ext uri="{FF2B5EF4-FFF2-40B4-BE49-F238E27FC236}">
                <a16:creationId xmlns:a16="http://schemas.microsoft.com/office/drawing/2014/main" id="{CBA296AB-2F8A-424E-B3AD-C4CE957272E8}"/>
              </a:ext>
            </a:extLst>
          </p:cNvPr>
          <p:cNvSpPr txBox="1"/>
          <p:nvPr/>
        </p:nvSpPr>
        <p:spPr>
          <a:xfrm>
            <a:off x="965080" y="3255030"/>
            <a:ext cx="10348333" cy="1215076"/>
          </a:xfrm>
          <a:prstGeom prst="rect">
            <a:avLst/>
          </a:prstGeom>
          <a:noFill/>
        </p:spPr>
        <p:txBody>
          <a:bodyPr wrap="square">
            <a:spAutoFit/>
          </a:bodyPr>
          <a:lstStyle/>
          <a:p>
            <a:pPr algn="just">
              <a:lnSpc>
                <a:spcPct val="114000"/>
              </a:lnSpc>
              <a:spcBef>
                <a:spcPts val="300"/>
              </a:spcBef>
              <a:spcAft>
                <a:spcPts val="300"/>
              </a:spcAft>
            </a:pPr>
            <a:r>
              <a:rPr lang="en-US" sz="3200" b="1" smtClean="0">
                <a:solidFill>
                  <a:srgbClr val="2F3239"/>
                </a:solidFill>
                <a:latin typeface="UTM Avo" panose="02040603050506020204" pitchFamily="18" charset="0"/>
                <a:cs typeface="Arial" panose="020B0604020202020204" pitchFamily="34" charset="0"/>
              </a:rPr>
              <a:t>Bạn Hương dịu dàng, đằm thắm</a:t>
            </a:r>
            <a:r>
              <a:rPr lang="vi-VN" sz="3200" b="1" smtClean="0">
                <a:solidFill>
                  <a:srgbClr val="2F3239"/>
                </a:solidFill>
                <a:latin typeface="UTM Avo" panose="02040603050506020204" pitchFamily="18" charset="0"/>
                <a:cs typeface="Arial" panose="020B0604020202020204" pitchFamily="34" charset="0"/>
              </a:rPr>
              <a:t>.</a:t>
            </a:r>
            <a:r>
              <a:rPr lang="en-US" sz="3200" b="1" smtClean="0">
                <a:solidFill>
                  <a:srgbClr val="2F3239"/>
                </a:solidFill>
                <a:latin typeface="UTM Avo" panose="02040603050506020204" pitchFamily="18" charset="0"/>
                <a:cs typeface="Arial" panose="020B0604020202020204" pitchFamily="34" charset="0"/>
              </a:rPr>
              <a:t> Bạn Nhung thì thông minh, duyên dáng…</a:t>
            </a:r>
            <a:endParaRPr lang="vi-VN" sz="3200" b="1">
              <a:solidFill>
                <a:srgbClr val="2F3239"/>
              </a:solidFill>
              <a:latin typeface="UTM Avo" panose="02040603050506020204" pitchFamily="18" charset="0"/>
              <a:cs typeface="Arial" panose="020B0604020202020204" pitchFamily="34" charset="0"/>
            </a:endParaRPr>
          </a:p>
        </p:txBody>
      </p:sp>
    </p:spTree>
    <p:extLst>
      <p:ext uri="{BB962C8B-B14F-4D97-AF65-F5344CB8AC3E}">
        <p14:creationId xmlns:p14="http://schemas.microsoft.com/office/powerpoint/2010/main" val="421026862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0" presetClass="entr" presetSubtype="0" decel="10000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strVal val="#ppt_w+.3"/>
                                          </p:val>
                                        </p:tav>
                                        <p:tav tm="100000">
                                          <p:val>
                                            <p:strVal val="#ppt_w"/>
                                          </p:val>
                                        </p:tav>
                                      </p:tavLst>
                                    </p:anim>
                                    <p:anim calcmode="lin" valueType="num">
                                      <p:cBhvr>
                                        <p:cTn id="8" dur="500" fill="hold"/>
                                        <p:tgtEl>
                                          <p:spTgt spid="2"/>
                                        </p:tgtEl>
                                        <p:attrNameLst>
                                          <p:attrName>ppt_h</p:attrName>
                                        </p:attrNameLst>
                                      </p:cBhvr>
                                      <p:tavLst>
                                        <p:tav tm="0">
                                          <p:val>
                                            <p:strVal val="#ppt_h"/>
                                          </p:val>
                                        </p:tav>
                                        <p:tav tm="100000">
                                          <p:val>
                                            <p:strVal val="#ppt_h"/>
                                          </p:val>
                                        </p:tav>
                                      </p:tavLst>
                                    </p:anim>
                                    <p:animEffect transition="in" filter="fade">
                                      <p:cBhvr>
                                        <p:cTn id="9" dur="5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2" presetClass="entr" presetSubtype="8" fill="hold" nodeType="clickEffect">
                                  <p:stCondLst>
                                    <p:cond delay="0"/>
                                  </p:stCondLst>
                                  <p:childTnLst>
                                    <p:set>
                                      <p:cBhvr>
                                        <p:cTn id="13" dur="1" fill="hold">
                                          <p:stCondLst>
                                            <p:cond delay="0"/>
                                          </p:stCondLst>
                                        </p:cTn>
                                        <p:tgtEl>
                                          <p:spTgt spid="3"/>
                                        </p:tgtEl>
                                        <p:attrNameLst>
                                          <p:attrName>style.visibility</p:attrName>
                                        </p:attrNameLst>
                                      </p:cBhvr>
                                      <p:to>
                                        <p:strVal val="visible"/>
                                      </p:to>
                                    </p:set>
                                    <p:anim calcmode="lin" valueType="num">
                                      <p:cBhvr additive="base">
                                        <p:cTn id="14" dur="500" fill="hold"/>
                                        <p:tgtEl>
                                          <p:spTgt spid="3"/>
                                        </p:tgtEl>
                                        <p:attrNameLst>
                                          <p:attrName>ppt_x</p:attrName>
                                        </p:attrNameLst>
                                      </p:cBhvr>
                                      <p:tavLst>
                                        <p:tav tm="0">
                                          <p:val>
                                            <p:strVal val="0-#ppt_w/2"/>
                                          </p:val>
                                        </p:tav>
                                        <p:tav tm="100000">
                                          <p:val>
                                            <p:strVal val="#ppt_x"/>
                                          </p:val>
                                        </p:tav>
                                      </p:tavLst>
                                    </p:anim>
                                    <p:anim calcmode="lin" valueType="num">
                                      <p:cBhvr additive="base">
                                        <p:cTn id="15" dur="500" fill="hold"/>
                                        <p:tgtEl>
                                          <p:spTgt spid="3"/>
                                        </p:tgtEl>
                                        <p:attrNameLst>
                                          <p:attrName>ppt_y</p:attrName>
                                        </p:attrNameLst>
                                      </p:cBhvr>
                                      <p:tavLst>
                                        <p:tav tm="0">
                                          <p:val>
                                            <p:strVal val="#ppt_y"/>
                                          </p:val>
                                        </p:tav>
                                        <p:tav tm="100000">
                                          <p:val>
                                            <p:strVal val="#ppt_y"/>
                                          </p:val>
                                        </p:tav>
                                      </p:tavLst>
                                    </p:anim>
                                  </p:childTnLst>
                                </p:cTn>
                              </p:par>
                            </p:childTnLst>
                          </p:cTn>
                        </p:par>
                        <p:par>
                          <p:cTn id="16" fill="hold">
                            <p:stCondLst>
                              <p:cond delay="500"/>
                            </p:stCondLst>
                            <p:childTnLst>
                              <p:par>
                                <p:cTn id="17" presetID="50" presetClass="entr" presetSubtype="0" decel="100000" fill="hold" grpId="0" nodeType="afterEffect">
                                  <p:stCondLst>
                                    <p:cond delay="0"/>
                                  </p:stCondLst>
                                  <p:childTnLst>
                                    <p:set>
                                      <p:cBhvr>
                                        <p:cTn id="18" dur="1" fill="hold">
                                          <p:stCondLst>
                                            <p:cond delay="0"/>
                                          </p:stCondLst>
                                        </p:cTn>
                                        <p:tgtEl>
                                          <p:spTgt spid="4"/>
                                        </p:tgtEl>
                                        <p:attrNameLst>
                                          <p:attrName>style.visibility</p:attrName>
                                        </p:attrNameLst>
                                      </p:cBhvr>
                                      <p:to>
                                        <p:strVal val="visible"/>
                                      </p:to>
                                    </p:set>
                                    <p:anim calcmode="lin" valueType="num">
                                      <p:cBhvr>
                                        <p:cTn id="19" dur="500" fill="hold"/>
                                        <p:tgtEl>
                                          <p:spTgt spid="4"/>
                                        </p:tgtEl>
                                        <p:attrNameLst>
                                          <p:attrName>ppt_w</p:attrName>
                                        </p:attrNameLst>
                                      </p:cBhvr>
                                      <p:tavLst>
                                        <p:tav tm="0">
                                          <p:val>
                                            <p:strVal val="#ppt_w+.3"/>
                                          </p:val>
                                        </p:tav>
                                        <p:tav tm="100000">
                                          <p:val>
                                            <p:strVal val="#ppt_w"/>
                                          </p:val>
                                        </p:tav>
                                      </p:tavLst>
                                    </p:anim>
                                    <p:anim calcmode="lin" valueType="num">
                                      <p:cBhvr>
                                        <p:cTn id="20" dur="500" fill="hold"/>
                                        <p:tgtEl>
                                          <p:spTgt spid="4"/>
                                        </p:tgtEl>
                                        <p:attrNameLst>
                                          <p:attrName>ppt_h</p:attrName>
                                        </p:attrNameLst>
                                      </p:cBhvr>
                                      <p:tavLst>
                                        <p:tav tm="0">
                                          <p:val>
                                            <p:strVal val="#ppt_h"/>
                                          </p:val>
                                        </p:tav>
                                        <p:tav tm="100000">
                                          <p:val>
                                            <p:strVal val="#ppt_h"/>
                                          </p:val>
                                        </p:tav>
                                      </p:tavLst>
                                    </p:anim>
                                    <p:animEffect transition="in" filter="fade">
                                      <p:cBhvr>
                                        <p:cTn id="21" dur="500"/>
                                        <p:tgtEl>
                                          <p:spTgt spid="4"/>
                                        </p:tgtEl>
                                      </p:cBhvr>
                                    </p:animEffect>
                                  </p:childTnLst>
                                </p:cTn>
                              </p:par>
                            </p:childTnLst>
                          </p:cTn>
                        </p:par>
                      </p:childTnLst>
                    </p:cTn>
                  </p:par>
                  <p:par>
                    <p:cTn id="22" fill="hold">
                      <p:stCondLst>
                        <p:cond delay="indefinite"/>
                      </p:stCondLst>
                      <p:childTnLst>
                        <p:par>
                          <p:cTn id="23" fill="hold">
                            <p:stCondLst>
                              <p:cond delay="0"/>
                            </p:stCondLst>
                            <p:childTnLst>
                              <p:par>
                                <p:cTn id="24" presetID="50" presetClass="entr" presetSubtype="0" decel="100000" fill="hold" grpId="0" nodeType="clickEffect">
                                  <p:stCondLst>
                                    <p:cond delay="0"/>
                                  </p:stCondLst>
                                  <p:childTnLst>
                                    <p:set>
                                      <p:cBhvr>
                                        <p:cTn id="25" dur="1" fill="hold">
                                          <p:stCondLst>
                                            <p:cond delay="0"/>
                                          </p:stCondLst>
                                        </p:cTn>
                                        <p:tgtEl>
                                          <p:spTgt spid="5"/>
                                        </p:tgtEl>
                                        <p:attrNameLst>
                                          <p:attrName>style.visibility</p:attrName>
                                        </p:attrNameLst>
                                      </p:cBhvr>
                                      <p:to>
                                        <p:strVal val="visible"/>
                                      </p:to>
                                    </p:set>
                                    <p:anim calcmode="lin" valueType="num">
                                      <p:cBhvr>
                                        <p:cTn id="26" dur="500" fill="hold"/>
                                        <p:tgtEl>
                                          <p:spTgt spid="5"/>
                                        </p:tgtEl>
                                        <p:attrNameLst>
                                          <p:attrName>ppt_w</p:attrName>
                                        </p:attrNameLst>
                                      </p:cBhvr>
                                      <p:tavLst>
                                        <p:tav tm="0">
                                          <p:val>
                                            <p:strVal val="#ppt_w+.3"/>
                                          </p:val>
                                        </p:tav>
                                        <p:tav tm="100000">
                                          <p:val>
                                            <p:strVal val="#ppt_w"/>
                                          </p:val>
                                        </p:tav>
                                      </p:tavLst>
                                    </p:anim>
                                    <p:anim calcmode="lin" valueType="num">
                                      <p:cBhvr>
                                        <p:cTn id="27" dur="500" fill="hold"/>
                                        <p:tgtEl>
                                          <p:spTgt spid="5"/>
                                        </p:tgtEl>
                                        <p:attrNameLst>
                                          <p:attrName>ppt_h</p:attrName>
                                        </p:attrNameLst>
                                      </p:cBhvr>
                                      <p:tavLst>
                                        <p:tav tm="0">
                                          <p:val>
                                            <p:strVal val="#ppt_h"/>
                                          </p:val>
                                        </p:tav>
                                        <p:tav tm="100000">
                                          <p:val>
                                            <p:strVal val="#ppt_h"/>
                                          </p:val>
                                        </p:tav>
                                      </p:tavLst>
                                    </p:anim>
                                    <p:animEffect transition="in" filter="fade">
                                      <p:cBhvr>
                                        <p:cTn id="28" dur="500"/>
                                        <p:tgtEl>
                                          <p:spTgt spid="5"/>
                                        </p:tgtEl>
                                      </p:cBhvr>
                                    </p:animEffect>
                                  </p:childTnLst>
                                </p:cTn>
                              </p:par>
                            </p:childTnLst>
                          </p:cTn>
                        </p:par>
                        <p:par>
                          <p:cTn id="29" fill="hold">
                            <p:stCondLst>
                              <p:cond delay="500"/>
                            </p:stCondLst>
                            <p:childTnLst>
                              <p:par>
                                <p:cTn id="30" presetID="42" presetClass="entr" presetSubtype="0" fill="hold" nodeType="afterEffect">
                                  <p:stCondLst>
                                    <p:cond delay="0"/>
                                  </p:stCondLst>
                                  <p:childTnLst>
                                    <p:set>
                                      <p:cBhvr>
                                        <p:cTn id="31" dur="1" fill="hold">
                                          <p:stCondLst>
                                            <p:cond delay="0"/>
                                          </p:stCondLst>
                                        </p:cTn>
                                        <p:tgtEl>
                                          <p:spTgt spid="6"/>
                                        </p:tgtEl>
                                        <p:attrNameLst>
                                          <p:attrName>style.visibility</p:attrName>
                                        </p:attrNameLst>
                                      </p:cBhvr>
                                      <p:to>
                                        <p:strVal val="visible"/>
                                      </p:to>
                                    </p:set>
                                    <p:animEffect transition="in" filter="fade">
                                      <p:cBhvr>
                                        <p:cTn id="32" dur="1000"/>
                                        <p:tgtEl>
                                          <p:spTgt spid="6"/>
                                        </p:tgtEl>
                                      </p:cBhvr>
                                    </p:animEffect>
                                    <p:anim calcmode="lin" valueType="num">
                                      <p:cBhvr>
                                        <p:cTn id="33" dur="1000" fill="hold"/>
                                        <p:tgtEl>
                                          <p:spTgt spid="6"/>
                                        </p:tgtEl>
                                        <p:attrNameLst>
                                          <p:attrName>ppt_x</p:attrName>
                                        </p:attrNameLst>
                                      </p:cBhvr>
                                      <p:tavLst>
                                        <p:tav tm="0">
                                          <p:val>
                                            <p:strVal val="#ppt_x"/>
                                          </p:val>
                                        </p:tav>
                                        <p:tav tm="100000">
                                          <p:val>
                                            <p:strVal val="#ppt_x"/>
                                          </p:val>
                                        </p:tav>
                                      </p:tavLst>
                                    </p:anim>
                                    <p:anim calcmode="lin" valueType="num">
                                      <p:cBhvr>
                                        <p:cTn id="34" dur="1000" fill="hold"/>
                                        <p:tgtEl>
                                          <p:spTgt spid="6"/>
                                        </p:tgtEl>
                                        <p:attrNameLst>
                                          <p:attrName>ppt_y</p:attrName>
                                        </p:attrNameLst>
                                      </p:cBhvr>
                                      <p:tavLst>
                                        <p:tav tm="0">
                                          <p:val>
                                            <p:strVal val="#ppt_y+.1"/>
                                          </p:val>
                                        </p:tav>
                                        <p:tav tm="100000">
                                          <p:val>
                                            <p:strVal val="#ppt_y"/>
                                          </p:val>
                                        </p:tav>
                                      </p:tavLst>
                                    </p:anim>
                                  </p:childTnLst>
                                </p:cTn>
                              </p:par>
                              <p:par>
                                <p:cTn id="35" presetID="42" presetClass="entr" presetSubtype="0" fill="hold" nodeType="withEffect">
                                  <p:stCondLst>
                                    <p:cond delay="0"/>
                                  </p:stCondLst>
                                  <p:childTnLst>
                                    <p:set>
                                      <p:cBhvr>
                                        <p:cTn id="36" dur="1" fill="hold">
                                          <p:stCondLst>
                                            <p:cond delay="0"/>
                                          </p:stCondLst>
                                        </p:cTn>
                                        <p:tgtEl>
                                          <p:spTgt spid="7"/>
                                        </p:tgtEl>
                                        <p:attrNameLst>
                                          <p:attrName>style.visibility</p:attrName>
                                        </p:attrNameLst>
                                      </p:cBhvr>
                                      <p:to>
                                        <p:strVal val="visible"/>
                                      </p:to>
                                    </p:set>
                                    <p:animEffect transition="in" filter="fade">
                                      <p:cBhvr>
                                        <p:cTn id="37" dur="1000"/>
                                        <p:tgtEl>
                                          <p:spTgt spid="7"/>
                                        </p:tgtEl>
                                      </p:cBhvr>
                                    </p:animEffect>
                                    <p:anim calcmode="lin" valueType="num">
                                      <p:cBhvr>
                                        <p:cTn id="38" dur="1000" fill="hold"/>
                                        <p:tgtEl>
                                          <p:spTgt spid="7"/>
                                        </p:tgtEl>
                                        <p:attrNameLst>
                                          <p:attrName>ppt_x</p:attrName>
                                        </p:attrNameLst>
                                      </p:cBhvr>
                                      <p:tavLst>
                                        <p:tav tm="0">
                                          <p:val>
                                            <p:strVal val="#ppt_x"/>
                                          </p:val>
                                        </p:tav>
                                        <p:tav tm="100000">
                                          <p:val>
                                            <p:strVal val="#ppt_x"/>
                                          </p:val>
                                        </p:tav>
                                      </p:tavLst>
                                    </p:anim>
                                    <p:anim calcmode="lin" valueType="num">
                                      <p:cBhvr>
                                        <p:cTn id="3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P spid="5"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CBA296AB-2F8A-424E-B3AD-C4CE957272E8}"/>
              </a:ext>
            </a:extLst>
          </p:cNvPr>
          <p:cNvSpPr txBox="1"/>
          <p:nvPr/>
        </p:nvSpPr>
        <p:spPr>
          <a:xfrm>
            <a:off x="965080" y="1433953"/>
            <a:ext cx="10348333" cy="1163588"/>
          </a:xfrm>
          <a:prstGeom prst="rect">
            <a:avLst/>
          </a:prstGeom>
          <a:noFill/>
        </p:spPr>
        <p:txBody>
          <a:bodyPr wrap="square">
            <a:spAutoFit/>
          </a:bodyPr>
          <a:lstStyle/>
          <a:p>
            <a:pPr algn="just">
              <a:lnSpc>
                <a:spcPct val="114000"/>
              </a:lnSpc>
              <a:spcBef>
                <a:spcPts val="300"/>
              </a:spcBef>
              <a:spcAft>
                <a:spcPts val="300"/>
              </a:spcAft>
            </a:pPr>
            <a:r>
              <a:rPr lang="vi-VN" sz="3200" b="1">
                <a:solidFill>
                  <a:srgbClr val="0070C0"/>
                </a:solidFill>
                <a:latin typeface="UTM Avo" panose="02040603050506020204" pitchFamily="18" charset="0"/>
                <a:cs typeface="Arial" panose="020B0604020202020204" pitchFamily="34" charset="0"/>
              </a:rPr>
              <a:t>c) Giới thiệu từng bạn trong tổ của em với chị phụ trách mới của liên đội.</a:t>
            </a:r>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090441" y="2564399"/>
            <a:ext cx="1120815" cy="1120815"/>
          </a:xfrm>
          <a:prstGeom prst="rect">
            <a:avLst/>
          </a:prstGeom>
        </p:spPr>
      </p:pic>
      <p:sp>
        <p:nvSpPr>
          <p:cNvPr id="4" name="TextBox 3">
            <a:extLst>
              <a:ext uri="{FF2B5EF4-FFF2-40B4-BE49-F238E27FC236}">
                <a16:creationId xmlns:a16="http://schemas.microsoft.com/office/drawing/2014/main" id="{CBA296AB-2F8A-424E-B3AD-C4CE957272E8}"/>
              </a:ext>
            </a:extLst>
          </p:cNvPr>
          <p:cNvSpPr txBox="1"/>
          <p:nvPr/>
        </p:nvSpPr>
        <p:spPr>
          <a:xfrm>
            <a:off x="4484327" y="2823698"/>
            <a:ext cx="4785065" cy="653705"/>
          </a:xfrm>
          <a:prstGeom prst="rect">
            <a:avLst/>
          </a:prstGeom>
          <a:noFill/>
        </p:spPr>
        <p:txBody>
          <a:bodyPr wrap="square">
            <a:spAutoFit/>
          </a:bodyPr>
          <a:lstStyle/>
          <a:p>
            <a:pPr algn="just">
              <a:lnSpc>
                <a:spcPct val="114000"/>
              </a:lnSpc>
              <a:spcBef>
                <a:spcPts val="300"/>
              </a:spcBef>
              <a:spcAft>
                <a:spcPts val="300"/>
              </a:spcAft>
            </a:pPr>
            <a:r>
              <a:rPr lang="en-US" sz="3200" b="1" smtClean="0">
                <a:solidFill>
                  <a:srgbClr val="2F3239"/>
                </a:solidFill>
                <a:latin typeface="UTM Avo" panose="02040603050506020204" pitchFamily="18" charset="0"/>
                <a:cs typeface="Arial" panose="020B0604020202020204" pitchFamily="34" charset="0"/>
              </a:rPr>
              <a:t>Câu kiểu </a:t>
            </a:r>
            <a:r>
              <a:rPr lang="en-US" sz="3200" b="1" smtClean="0">
                <a:solidFill>
                  <a:srgbClr val="C00000"/>
                </a:solidFill>
                <a:latin typeface="UTM Avo" panose="02040603050506020204" pitchFamily="18" charset="0"/>
                <a:cs typeface="Arial" panose="020B0604020202020204" pitchFamily="34" charset="0"/>
              </a:rPr>
              <a:t>Ai là gì?</a:t>
            </a:r>
            <a:endParaRPr lang="vi-VN" sz="3200" b="1">
              <a:solidFill>
                <a:srgbClr val="C00000"/>
              </a:solidFill>
              <a:latin typeface="UTM Avo" panose="02040603050506020204" pitchFamily="18" charset="0"/>
              <a:cs typeface="Arial" panose="020B0604020202020204" pitchFamily="34" charset="0"/>
            </a:endParaRP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251136" y="4480446"/>
            <a:ext cx="2653528" cy="2653528"/>
          </a:xfrm>
          <a:prstGeom prst="rect">
            <a:avLst/>
          </a:prstGeom>
        </p:spPr>
      </p:pic>
      <p:pic>
        <p:nvPicPr>
          <p:cNvPr id="7" name="Pictur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flipH="1">
            <a:off x="7950384" y="4130040"/>
            <a:ext cx="2727961" cy="2727961"/>
          </a:xfrm>
          <a:prstGeom prst="rect">
            <a:avLst/>
          </a:prstGeom>
        </p:spPr>
      </p:pic>
      <p:sp>
        <p:nvSpPr>
          <p:cNvPr id="5" name="TextBox 4">
            <a:extLst>
              <a:ext uri="{FF2B5EF4-FFF2-40B4-BE49-F238E27FC236}">
                <a16:creationId xmlns:a16="http://schemas.microsoft.com/office/drawing/2014/main" id="{CBA296AB-2F8A-424E-B3AD-C4CE957272E8}"/>
              </a:ext>
            </a:extLst>
          </p:cNvPr>
          <p:cNvSpPr txBox="1"/>
          <p:nvPr/>
        </p:nvSpPr>
        <p:spPr>
          <a:xfrm>
            <a:off x="2377440" y="3570104"/>
            <a:ext cx="8935973" cy="1215076"/>
          </a:xfrm>
          <a:prstGeom prst="rect">
            <a:avLst/>
          </a:prstGeom>
          <a:noFill/>
        </p:spPr>
        <p:txBody>
          <a:bodyPr wrap="square">
            <a:spAutoFit/>
          </a:bodyPr>
          <a:lstStyle/>
          <a:p>
            <a:pPr algn="just">
              <a:lnSpc>
                <a:spcPct val="114000"/>
              </a:lnSpc>
              <a:spcBef>
                <a:spcPts val="300"/>
              </a:spcBef>
              <a:spcAft>
                <a:spcPts val="300"/>
              </a:spcAft>
            </a:pPr>
            <a:r>
              <a:rPr lang="en-US" sz="3200" b="1">
                <a:solidFill>
                  <a:srgbClr val="2F3239"/>
                </a:solidFill>
                <a:latin typeface="UTM Avo" panose="02040603050506020204" pitchFamily="18" charset="0"/>
                <a:cs typeface="Arial" panose="020B0604020202020204" pitchFamily="34" charset="0"/>
              </a:rPr>
              <a:t>Bạn My là hoạ sĩ nhí tài </a:t>
            </a:r>
            <a:r>
              <a:rPr lang="en-US" sz="3200" b="1" smtClean="0">
                <a:solidFill>
                  <a:srgbClr val="2F3239"/>
                </a:solidFill>
                <a:latin typeface="UTM Avo" panose="02040603050506020204" pitchFamily="18" charset="0"/>
                <a:cs typeface="Arial" panose="020B0604020202020204" pitchFamily="34" charset="0"/>
              </a:rPr>
              <a:t>năng. Bạn Minh là học sinh giỏi của lớp…</a:t>
            </a:r>
            <a:endParaRPr lang="vi-VN" sz="3200" b="1">
              <a:solidFill>
                <a:srgbClr val="2F3239"/>
              </a:solidFill>
              <a:latin typeface="UTM Avo" panose="02040603050506020204" pitchFamily="18" charset="0"/>
              <a:cs typeface="Arial" panose="020B0604020202020204" pitchFamily="34" charset="0"/>
            </a:endParaRPr>
          </a:p>
        </p:txBody>
      </p:sp>
      <p:pic>
        <p:nvPicPr>
          <p:cNvPr id="8" name="Picture 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67528" y="3564393"/>
            <a:ext cx="3293608" cy="3293608"/>
          </a:xfrm>
          <a:prstGeom prst="rect">
            <a:avLst/>
          </a:prstGeom>
        </p:spPr>
      </p:pic>
    </p:spTree>
    <p:extLst>
      <p:ext uri="{BB962C8B-B14F-4D97-AF65-F5344CB8AC3E}">
        <p14:creationId xmlns:p14="http://schemas.microsoft.com/office/powerpoint/2010/main" val="240097839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0" presetClass="entr" presetSubtype="0" decel="10000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strVal val="#ppt_w+.3"/>
                                          </p:val>
                                        </p:tav>
                                        <p:tav tm="100000">
                                          <p:val>
                                            <p:strVal val="#ppt_w"/>
                                          </p:val>
                                        </p:tav>
                                      </p:tavLst>
                                    </p:anim>
                                    <p:anim calcmode="lin" valueType="num">
                                      <p:cBhvr>
                                        <p:cTn id="8" dur="500" fill="hold"/>
                                        <p:tgtEl>
                                          <p:spTgt spid="2"/>
                                        </p:tgtEl>
                                        <p:attrNameLst>
                                          <p:attrName>ppt_h</p:attrName>
                                        </p:attrNameLst>
                                      </p:cBhvr>
                                      <p:tavLst>
                                        <p:tav tm="0">
                                          <p:val>
                                            <p:strVal val="#ppt_h"/>
                                          </p:val>
                                        </p:tav>
                                        <p:tav tm="100000">
                                          <p:val>
                                            <p:strVal val="#ppt_h"/>
                                          </p:val>
                                        </p:tav>
                                      </p:tavLst>
                                    </p:anim>
                                    <p:animEffect transition="in" filter="fade">
                                      <p:cBhvr>
                                        <p:cTn id="9" dur="5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2" presetClass="entr" presetSubtype="8" fill="hold" nodeType="clickEffect">
                                  <p:stCondLst>
                                    <p:cond delay="0"/>
                                  </p:stCondLst>
                                  <p:childTnLst>
                                    <p:set>
                                      <p:cBhvr>
                                        <p:cTn id="13" dur="1" fill="hold">
                                          <p:stCondLst>
                                            <p:cond delay="0"/>
                                          </p:stCondLst>
                                        </p:cTn>
                                        <p:tgtEl>
                                          <p:spTgt spid="3"/>
                                        </p:tgtEl>
                                        <p:attrNameLst>
                                          <p:attrName>style.visibility</p:attrName>
                                        </p:attrNameLst>
                                      </p:cBhvr>
                                      <p:to>
                                        <p:strVal val="visible"/>
                                      </p:to>
                                    </p:set>
                                    <p:anim calcmode="lin" valueType="num">
                                      <p:cBhvr additive="base">
                                        <p:cTn id="14" dur="500" fill="hold"/>
                                        <p:tgtEl>
                                          <p:spTgt spid="3"/>
                                        </p:tgtEl>
                                        <p:attrNameLst>
                                          <p:attrName>ppt_x</p:attrName>
                                        </p:attrNameLst>
                                      </p:cBhvr>
                                      <p:tavLst>
                                        <p:tav tm="0">
                                          <p:val>
                                            <p:strVal val="0-#ppt_w/2"/>
                                          </p:val>
                                        </p:tav>
                                        <p:tav tm="100000">
                                          <p:val>
                                            <p:strVal val="#ppt_x"/>
                                          </p:val>
                                        </p:tav>
                                      </p:tavLst>
                                    </p:anim>
                                    <p:anim calcmode="lin" valueType="num">
                                      <p:cBhvr additive="base">
                                        <p:cTn id="15" dur="500" fill="hold"/>
                                        <p:tgtEl>
                                          <p:spTgt spid="3"/>
                                        </p:tgtEl>
                                        <p:attrNameLst>
                                          <p:attrName>ppt_y</p:attrName>
                                        </p:attrNameLst>
                                      </p:cBhvr>
                                      <p:tavLst>
                                        <p:tav tm="0">
                                          <p:val>
                                            <p:strVal val="#ppt_y"/>
                                          </p:val>
                                        </p:tav>
                                        <p:tav tm="100000">
                                          <p:val>
                                            <p:strVal val="#ppt_y"/>
                                          </p:val>
                                        </p:tav>
                                      </p:tavLst>
                                    </p:anim>
                                  </p:childTnLst>
                                </p:cTn>
                              </p:par>
                            </p:childTnLst>
                          </p:cTn>
                        </p:par>
                        <p:par>
                          <p:cTn id="16" fill="hold">
                            <p:stCondLst>
                              <p:cond delay="500"/>
                            </p:stCondLst>
                            <p:childTnLst>
                              <p:par>
                                <p:cTn id="17" presetID="50" presetClass="entr" presetSubtype="0" decel="100000" fill="hold" grpId="0" nodeType="afterEffect">
                                  <p:stCondLst>
                                    <p:cond delay="0"/>
                                  </p:stCondLst>
                                  <p:childTnLst>
                                    <p:set>
                                      <p:cBhvr>
                                        <p:cTn id="18" dur="1" fill="hold">
                                          <p:stCondLst>
                                            <p:cond delay="0"/>
                                          </p:stCondLst>
                                        </p:cTn>
                                        <p:tgtEl>
                                          <p:spTgt spid="4"/>
                                        </p:tgtEl>
                                        <p:attrNameLst>
                                          <p:attrName>style.visibility</p:attrName>
                                        </p:attrNameLst>
                                      </p:cBhvr>
                                      <p:to>
                                        <p:strVal val="visible"/>
                                      </p:to>
                                    </p:set>
                                    <p:anim calcmode="lin" valueType="num">
                                      <p:cBhvr>
                                        <p:cTn id="19" dur="500" fill="hold"/>
                                        <p:tgtEl>
                                          <p:spTgt spid="4"/>
                                        </p:tgtEl>
                                        <p:attrNameLst>
                                          <p:attrName>ppt_w</p:attrName>
                                        </p:attrNameLst>
                                      </p:cBhvr>
                                      <p:tavLst>
                                        <p:tav tm="0">
                                          <p:val>
                                            <p:strVal val="#ppt_w+.3"/>
                                          </p:val>
                                        </p:tav>
                                        <p:tav tm="100000">
                                          <p:val>
                                            <p:strVal val="#ppt_w"/>
                                          </p:val>
                                        </p:tav>
                                      </p:tavLst>
                                    </p:anim>
                                    <p:anim calcmode="lin" valueType="num">
                                      <p:cBhvr>
                                        <p:cTn id="20" dur="500" fill="hold"/>
                                        <p:tgtEl>
                                          <p:spTgt spid="4"/>
                                        </p:tgtEl>
                                        <p:attrNameLst>
                                          <p:attrName>ppt_h</p:attrName>
                                        </p:attrNameLst>
                                      </p:cBhvr>
                                      <p:tavLst>
                                        <p:tav tm="0">
                                          <p:val>
                                            <p:strVal val="#ppt_h"/>
                                          </p:val>
                                        </p:tav>
                                        <p:tav tm="100000">
                                          <p:val>
                                            <p:strVal val="#ppt_h"/>
                                          </p:val>
                                        </p:tav>
                                      </p:tavLst>
                                    </p:anim>
                                    <p:animEffect transition="in" filter="fade">
                                      <p:cBhvr>
                                        <p:cTn id="21" dur="500"/>
                                        <p:tgtEl>
                                          <p:spTgt spid="4"/>
                                        </p:tgtEl>
                                      </p:cBhvr>
                                    </p:animEffect>
                                  </p:childTnLst>
                                </p:cTn>
                              </p:par>
                            </p:childTnLst>
                          </p:cTn>
                        </p:par>
                      </p:childTnLst>
                    </p:cTn>
                  </p:par>
                  <p:par>
                    <p:cTn id="22" fill="hold">
                      <p:stCondLst>
                        <p:cond delay="indefinite"/>
                      </p:stCondLst>
                      <p:childTnLst>
                        <p:par>
                          <p:cTn id="23" fill="hold">
                            <p:stCondLst>
                              <p:cond delay="0"/>
                            </p:stCondLst>
                            <p:childTnLst>
                              <p:par>
                                <p:cTn id="24" presetID="50" presetClass="entr" presetSubtype="0" decel="100000" fill="hold" grpId="0" nodeType="clickEffect">
                                  <p:stCondLst>
                                    <p:cond delay="0"/>
                                  </p:stCondLst>
                                  <p:childTnLst>
                                    <p:set>
                                      <p:cBhvr>
                                        <p:cTn id="25" dur="1" fill="hold">
                                          <p:stCondLst>
                                            <p:cond delay="0"/>
                                          </p:stCondLst>
                                        </p:cTn>
                                        <p:tgtEl>
                                          <p:spTgt spid="5"/>
                                        </p:tgtEl>
                                        <p:attrNameLst>
                                          <p:attrName>style.visibility</p:attrName>
                                        </p:attrNameLst>
                                      </p:cBhvr>
                                      <p:to>
                                        <p:strVal val="visible"/>
                                      </p:to>
                                    </p:set>
                                    <p:anim calcmode="lin" valueType="num">
                                      <p:cBhvr>
                                        <p:cTn id="26" dur="500" fill="hold"/>
                                        <p:tgtEl>
                                          <p:spTgt spid="5"/>
                                        </p:tgtEl>
                                        <p:attrNameLst>
                                          <p:attrName>ppt_w</p:attrName>
                                        </p:attrNameLst>
                                      </p:cBhvr>
                                      <p:tavLst>
                                        <p:tav tm="0">
                                          <p:val>
                                            <p:strVal val="#ppt_w+.3"/>
                                          </p:val>
                                        </p:tav>
                                        <p:tav tm="100000">
                                          <p:val>
                                            <p:strVal val="#ppt_w"/>
                                          </p:val>
                                        </p:tav>
                                      </p:tavLst>
                                    </p:anim>
                                    <p:anim calcmode="lin" valueType="num">
                                      <p:cBhvr>
                                        <p:cTn id="27" dur="500" fill="hold"/>
                                        <p:tgtEl>
                                          <p:spTgt spid="5"/>
                                        </p:tgtEl>
                                        <p:attrNameLst>
                                          <p:attrName>ppt_h</p:attrName>
                                        </p:attrNameLst>
                                      </p:cBhvr>
                                      <p:tavLst>
                                        <p:tav tm="0">
                                          <p:val>
                                            <p:strVal val="#ppt_h"/>
                                          </p:val>
                                        </p:tav>
                                        <p:tav tm="100000">
                                          <p:val>
                                            <p:strVal val="#ppt_h"/>
                                          </p:val>
                                        </p:tav>
                                      </p:tavLst>
                                    </p:anim>
                                    <p:animEffect transition="in" filter="fade">
                                      <p:cBhvr>
                                        <p:cTn id="28" dur="500"/>
                                        <p:tgtEl>
                                          <p:spTgt spid="5"/>
                                        </p:tgtEl>
                                      </p:cBhvr>
                                    </p:animEffect>
                                  </p:childTnLst>
                                </p:cTn>
                              </p:par>
                            </p:childTnLst>
                          </p:cTn>
                        </p:par>
                        <p:par>
                          <p:cTn id="29" fill="hold">
                            <p:stCondLst>
                              <p:cond delay="500"/>
                            </p:stCondLst>
                            <p:childTnLst>
                              <p:par>
                                <p:cTn id="30" presetID="42" presetClass="entr" presetSubtype="0" fill="hold" nodeType="afterEffect">
                                  <p:stCondLst>
                                    <p:cond delay="0"/>
                                  </p:stCondLst>
                                  <p:childTnLst>
                                    <p:set>
                                      <p:cBhvr>
                                        <p:cTn id="31" dur="1" fill="hold">
                                          <p:stCondLst>
                                            <p:cond delay="0"/>
                                          </p:stCondLst>
                                        </p:cTn>
                                        <p:tgtEl>
                                          <p:spTgt spid="6"/>
                                        </p:tgtEl>
                                        <p:attrNameLst>
                                          <p:attrName>style.visibility</p:attrName>
                                        </p:attrNameLst>
                                      </p:cBhvr>
                                      <p:to>
                                        <p:strVal val="visible"/>
                                      </p:to>
                                    </p:set>
                                    <p:animEffect transition="in" filter="fade">
                                      <p:cBhvr>
                                        <p:cTn id="32" dur="1000"/>
                                        <p:tgtEl>
                                          <p:spTgt spid="6"/>
                                        </p:tgtEl>
                                      </p:cBhvr>
                                    </p:animEffect>
                                    <p:anim calcmode="lin" valueType="num">
                                      <p:cBhvr>
                                        <p:cTn id="33" dur="1000" fill="hold"/>
                                        <p:tgtEl>
                                          <p:spTgt spid="6"/>
                                        </p:tgtEl>
                                        <p:attrNameLst>
                                          <p:attrName>ppt_x</p:attrName>
                                        </p:attrNameLst>
                                      </p:cBhvr>
                                      <p:tavLst>
                                        <p:tav tm="0">
                                          <p:val>
                                            <p:strVal val="#ppt_x"/>
                                          </p:val>
                                        </p:tav>
                                        <p:tav tm="100000">
                                          <p:val>
                                            <p:strVal val="#ppt_x"/>
                                          </p:val>
                                        </p:tav>
                                      </p:tavLst>
                                    </p:anim>
                                    <p:anim calcmode="lin" valueType="num">
                                      <p:cBhvr>
                                        <p:cTn id="34" dur="1000" fill="hold"/>
                                        <p:tgtEl>
                                          <p:spTgt spid="6"/>
                                        </p:tgtEl>
                                        <p:attrNameLst>
                                          <p:attrName>ppt_y</p:attrName>
                                        </p:attrNameLst>
                                      </p:cBhvr>
                                      <p:tavLst>
                                        <p:tav tm="0">
                                          <p:val>
                                            <p:strVal val="#ppt_y+.1"/>
                                          </p:val>
                                        </p:tav>
                                        <p:tav tm="100000">
                                          <p:val>
                                            <p:strVal val="#ppt_y"/>
                                          </p:val>
                                        </p:tav>
                                      </p:tavLst>
                                    </p:anim>
                                  </p:childTnLst>
                                </p:cTn>
                              </p:par>
                              <p:par>
                                <p:cTn id="35" presetID="42" presetClass="entr" presetSubtype="0" fill="hold" nodeType="withEffect">
                                  <p:stCondLst>
                                    <p:cond delay="0"/>
                                  </p:stCondLst>
                                  <p:childTnLst>
                                    <p:set>
                                      <p:cBhvr>
                                        <p:cTn id="36" dur="1" fill="hold">
                                          <p:stCondLst>
                                            <p:cond delay="0"/>
                                          </p:stCondLst>
                                        </p:cTn>
                                        <p:tgtEl>
                                          <p:spTgt spid="7"/>
                                        </p:tgtEl>
                                        <p:attrNameLst>
                                          <p:attrName>style.visibility</p:attrName>
                                        </p:attrNameLst>
                                      </p:cBhvr>
                                      <p:to>
                                        <p:strVal val="visible"/>
                                      </p:to>
                                    </p:set>
                                    <p:animEffect transition="in" filter="fade">
                                      <p:cBhvr>
                                        <p:cTn id="37" dur="1000"/>
                                        <p:tgtEl>
                                          <p:spTgt spid="7"/>
                                        </p:tgtEl>
                                      </p:cBhvr>
                                    </p:animEffect>
                                    <p:anim calcmode="lin" valueType="num">
                                      <p:cBhvr>
                                        <p:cTn id="38" dur="1000" fill="hold"/>
                                        <p:tgtEl>
                                          <p:spTgt spid="7"/>
                                        </p:tgtEl>
                                        <p:attrNameLst>
                                          <p:attrName>ppt_x</p:attrName>
                                        </p:attrNameLst>
                                      </p:cBhvr>
                                      <p:tavLst>
                                        <p:tav tm="0">
                                          <p:val>
                                            <p:strVal val="#ppt_x"/>
                                          </p:val>
                                        </p:tav>
                                        <p:tav tm="100000">
                                          <p:val>
                                            <p:strVal val="#ppt_x"/>
                                          </p:val>
                                        </p:tav>
                                      </p:tavLst>
                                    </p:anim>
                                    <p:anim calcmode="lin" valueType="num">
                                      <p:cBhvr>
                                        <p:cTn id="3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P spid="5"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781794" y="1432560"/>
            <a:ext cx="5425440" cy="5425440"/>
          </a:xfrm>
          <a:prstGeom prst="rect">
            <a:avLst/>
          </a:prstGeom>
        </p:spPr>
      </p:pic>
      <p:sp>
        <p:nvSpPr>
          <p:cNvPr id="10" name="TextBox 9">
            <a:extLst>
              <a:ext uri="{FF2B5EF4-FFF2-40B4-BE49-F238E27FC236}">
                <a16:creationId xmlns:a16="http://schemas.microsoft.com/office/drawing/2014/main" id="{CBA296AB-2F8A-424E-B3AD-C4CE957272E8}"/>
              </a:ext>
            </a:extLst>
          </p:cNvPr>
          <p:cNvSpPr txBox="1"/>
          <p:nvPr/>
        </p:nvSpPr>
        <p:spPr>
          <a:xfrm>
            <a:off x="3061036" y="1602676"/>
            <a:ext cx="3463378" cy="1048172"/>
          </a:xfrm>
          <a:prstGeom prst="rect">
            <a:avLst/>
          </a:prstGeom>
          <a:noFill/>
        </p:spPr>
        <p:txBody>
          <a:bodyPr wrap="square">
            <a:spAutoFit/>
          </a:bodyPr>
          <a:lstStyle/>
          <a:p>
            <a:pPr algn="ctr">
              <a:lnSpc>
                <a:spcPct val="114000"/>
              </a:lnSpc>
              <a:spcBef>
                <a:spcPts val="300"/>
              </a:spcBef>
              <a:spcAft>
                <a:spcPts val="300"/>
              </a:spcAft>
            </a:pPr>
            <a:r>
              <a:rPr lang="en-US" sz="6000" b="1" smtClean="0">
                <a:solidFill>
                  <a:srgbClr val="34969A"/>
                </a:solidFill>
                <a:effectLst>
                  <a:reflection blurRad="6350" stA="50000" endA="300" endPos="50000" dist="29997" dir="5400000" sy="-100000" algn="bl" rotWithShape="0"/>
                </a:effectLst>
                <a:latin typeface="#9Slide03 Kaleko 105 Round Bold" pitchFamily="2" charset="0"/>
                <a:cs typeface="Arial" panose="020B0604020202020204" pitchFamily="34" charset="0"/>
              </a:rPr>
              <a:t>Dặn dò</a:t>
            </a:r>
            <a:endParaRPr lang="en-US" sz="6000" b="1">
              <a:solidFill>
                <a:srgbClr val="34969A"/>
              </a:solidFill>
              <a:effectLst>
                <a:reflection blurRad="6350" stA="50000" endA="300" endPos="50000" dist="29997" dir="5400000" sy="-100000" algn="bl" rotWithShape="0"/>
              </a:effectLst>
              <a:latin typeface="#9Slide03 Kaleko 105 Round Bold" pitchFamily="2" charset="0"/>
              <a:cs typeface="Arial" panose="020B0604020202020204" pitchFamily="34" charset="0"/>
            </a:endParaRPr>
          </a:p>
        </p:txBody>
      </p:sp>
      <p:sp>
        <p:nvSpPr>
          <p:cNvPr id="11" name="TextBox 10">
            <a:extLst>
              <a:ext uri="{FF2B5EF4-FFF2-40B4-BE49-F238E27FC236}">
                <a16:creationId xmlns:a16="http://schemas.microsoft.com/office/drawing/2014/main" id="{CBA296AB-2F8A-424E-B3AD-C4CE957272E8}"/>
              </a:ext>
            </a:extLst>
          </p:cNvPr>
          <p:cNvSpPr txBox="1"/>
          <p:nvPr/>
        </p:nvSpPr>
        <p:spPr>
          <a:xfrm>
            <a:off x="1999833" y="3432944"/>
            <a:ext cx="4267200" cy="602216"/>
          </a:xfrm>
          <a:prstGeom prst="rect">
            <a:avLst/>
          </a:prstGeom>
          <a:noFill/>
        </p:spPr>
        <p:txBody>
          <a:bodyPr wrap="square">
            <a:spAutoFit/>
          </a:bodyPr>
          <a:lstStyle/>
          <a:p>
            <a:pPr algn="just">
              <a:lnSpc>
                <a:spcPct val="114000"/>
              </a:lnSpc>
              <a:spcBef>
                <a:spcPts val="300"/>
              </a:spcBef>
              <a:spcAft>
                <a:spcPts val="300"/>
              </a:spcAft>
            </a:pPr>
            <a:r>
              <a:rPr lang="en-US" sz="3200" b="1" smtClean="0">
                <a:solidFill>
                  <a:srgbClr val="2F3239"/>
                </a:solidFill>
                <a:latin typeface="UTM Avo" panose="02040603050506020204" pitchFamily="18" charset="0"/>
                <a:cs typeface="Arial" panose="020B0604020202020204" pitchFamily="34" charset="0"/>
              </a:rPr>
              <a:t>Soát lỗi chính tả</a:t>
            </a:r>
            <a:endParaRPr lang="vi-VN" sz="3200" b="1">
              <a:solidFill>
                <a:srgbClr val="2F3239"/>
              </a:solidFill>
              <a:latin typeface="UTM Avo" panose="02040603050506020204" pitchFamily="18" charset="0"/>
              <a:cs typeface="Arial" panose="020B0604020202020204" pitchFamily="34" charset="0"/>
            </a:endParaRPr>
          </a:p>
        </p:txBody>
      </p:sp>
      <p:sp>
        <p:nvSpPr>
          <p:cNvPr id="12" name="TextBox 11">
            <a:extLst>
              <a:ext uri="{FF2B5EF4-FFF2-40B4-BE49-F238E27FC236}">
                <a16:creationId xmlns:a16="http://schemas.microsoft.com/office/drawing/2014/main" id="{CBA296AB-2F8A-424E-B3AD-C4CE957272E8}"/>
              </a:ext>
            </a:extLst>
          </p:cNvPr>
          <p:cNvSpPr txBox="1"/>
          <p:nvPr/>
        </p:nvSpPr>
        <p:spPr>
          <a:xfrm>
            <a:off x="1999833" y="4551181"/>
            <a:ext cx="4267200" cy="653705"/>
          </a:xfrm>
          <a:prstGeom prst="rect">
            <a:avLst/>
          </a:prstGeom>
          <a:noFill/>
        </p:spPr>
        <p:txBody>
          <a:bodyPr wrap="square">
            <a:spAutoFit/>
          </a:bodyPr>
          <a:lstStyle/>
          <a:p>
            <a:pPr algn="just">
              <a:lnSpc>
                <a:spcPct val="114000"/>
              </a:lnSpc>
              <a:spcBef>
                <a:spcPts val="300"/>
              </a:spcBef>
              <a:spcAft>
                <a:spcPts val="300"/>
              </a:spcAft>
            </a:pPr>
            <a:r>
              <a:rPr lang="en-US" sz="3200" b="1" smtClean="0">
                <a:solidFill>
                  <a:srgbClr val="2F3239"/>
                </a:solidFill>
                <a:latin typeface="UTM Avo" panose="02040603050506020204" pitchFamily="18" charset="0"/>
                <a:cs typeface="Arial" panose="020B0604020202020204" pitchFamily="34" charset="0"/>
              </a:rPr>
              <a:t>Xem bài tiếp theo</a:t>
            </a:r>
            <a:endParaRPr lang="vi-VN" sz="3200" b="1">
              <a:solidFill>
                <a:srgbClr val="2F3239"/>
              </a:solidFill>
              <a:latin typeface="UTM Avo" panose="02040603050506020204" pitchFamily="18" charset="0"/>
              <a:cs typeface="Arial" panose="020B0604020202020204" pitchFamily="34" charset="0"/>
            </a:endParaRPr>
          </a:p>
        </p:txBody>
      </p:sp>
    </p:spTree>
    <p:extLst>
      <p:ext uri="{BB962C8B-B14F-4D97-AF65-F5344CB8AC3E}">
        <p14:creationId xmlns:p14="http://schemas.microsoft.com/office/powerpoint/2010/main" val="16801707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0" presetClass="entr" presetSubtype="0" decel="10000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strVal val="#ppt_w+.3"/>
                                          </p:val>
                                        </p:tav>
                                        <p:tav tm="100000">
                                          <p:val>
                                            <p:strVal val="#ppt_w"/>
                                          </p:val>
                                        </p:tav>
                                      </p:tavLst>
                                    </p:anim>
                                    <p:anim calcmode="lin" valueType="num">
                                      <p:cBhvr>
                                        <p:cTn id="8" dur="500" fill="hold"/>
                                        <p:tgtEl>
                                          <p:spTgt spid="11"/>
                                        </p:tgtEl>
                                        <p:attrNameLst>
                                          <p:attrName>ppt_h</p:attrName>
                                        </p:attrNameLst>
                                      </p:cBhvr>
                                      <p:tavLst>
                                        <p:tav tm="0">
                                          <p:val>
                                            <p:strVal val="#ppt_h"/>
                                          </p:val>
                                        </p:tav>
                                        <p:tav tm="100000">
                                          <p:val>
                                            <p:strVal val="#ppt_h"/>
                                          </p:val>
                                        </p:tav>
                                      </p:tavLst>
                                    </p:anim>
                                    <p:animEffect transition="in" filter="fade">
                                      <p:cBhvr>
                                        <p:cTn id="9" dur="500"/>
                                        <p:tgtEl>
                                          <p:spTgt spid="11"/>
                                        </p:tgtEl>
                                      </p:cBhvr>
                                    </p:animEffect>
                                  </p:childTnLst>
                                </p:cTn>
                              </p:par>
                            </p:childTnLst>
                          </p:cTn>
                        </p:par>
                      </p:childTnLst>
                    </p:cTn>
                  </p:par>
                  <p:par>
                    <p:cTn id="10" fill="hold">
                      <p:stCondLst>
                        <p:cond delay="indefinite"/>
                      </p:stCondLst>
                      <p:childTnLst>
                        <p:par>
                          <p:cTn id="11" fill="hold">
                            <p:stCondLst>
                              <p:cond delay="0"/>
                            </p:stCondLst>
                            <p:childTnLst>
                              <p:par>
                                <p:cTn id="12" presetID="50" presetClass="entr" presetSubtype="0" decel="100000" fill="hold" grpId="0" nodeType="clickEffect">
                                  <p:stCondLst>
                                    <p:cond delay="0"/>
                                  </p:stCondLst>
                                  <p:childTnLst>
                                    <p:set>
                                      <p:cBhvr>
                                        <p:cTn id="13" dur="1" fill="hold">
                                          <p:stCondLst>
                                            <p:cond delay="0"/>
                                          </p:stCondLst>
                                        </p:cTn>
                                        <p:tgtEl>
                                          <p:spTgt spid="12"/>
                                        </p:tgtEl>
                                        <p:attrNameLst>
                                          <p:attrName>style.visibility</p:attrName>
                                        </p:attrNameLst>
                                      </p:cBhvr>
                                      <p:to>
                                        <p:strVal val="visible"/>
                                      </p:to>
                                    </p:set>
                                    <p:anim calcmode="lin" valueType="num">
                                      <p:cBhvr>
                                        <p:cTn id="14" dur="500" fill="hold"/>
                                        <p:tgtEl>
                                          <p:spTgt spid="12"/>
                                        </p:tgtEl>
                                        <p:attrNameLst>
                                          <p:attrName>ppt_w</p:attrName>
                                        </p:attrNameLst>
                                      </p:cBhvr>
                                      <p:tavLst>
                                        <p:tav tm="0">
                                          <p:val>
                                            <p:strVal val="#ppt_w+.3"/>
                                          </p:val>
                                        </p:tav>
                                        <p:tav tm="100000">
                                          <p:val>
                                            <p:strVal val="#ppt_w"/>
                                          </p:val>
                                        </p:tav>
                                      </p:tavLst>
                                    </p:anim>
                                    <p:anim calcmode="lin" valueType="num">
                                      <p:cBhvr>
                                        <p:cTn id="15" dur="500" fill="hold"/>
                                        <p:tgtEl>
                                          <p:spTgt spid="12"/>
                                        </p:tgtEl>
                                        <p:attrNameLst>
                                          <p:attrName>ppt_h</p:attrName>
                                        </p:attrNameLst>
                                      </p:cBhvr>
                                      <p:tavLst>
                                        <p:tav tm="0">
                                          <p:val>
                                            <p:strVal val="#ppt_h"/>
                                          </p:val>
                                        </p:tav>
                                        <p:tav tm="100000">
                                          <p:val>
                                            <p:strVal val="#ppt_h"/>
                                          </p:val>
                                        </p:tav>
                                      </p:tavLst>
                                    </p:anim>
                                    <p:animEffect transition="in" filter="fade">
                                      <p:cBhvr>
                                        <p:cTn id="16"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FBB3B8">
            <a:alpha val="73000"/>
          </a:srgbClr>
        </a:solidFill>
        <a:effectLst/>
      </p:bgPr>
    </p:bg>
    <p:spTree>
      <p:nvGrpSpPr>
        <p:cNvPr id="1" name=""/>
        <p:cNvGrpSpPr/>
        <p:nvPr/>
      </p:nvGrpSpPr>
      <p:grpSpPr>
        <a:xfrm>
          <a:off x="0" y="0"/>
          <a:ext cx="0" cy="0"/>
          <a:chOff x="0" y="0"/>
          <a:chExt cx="0" cy="0"/>
        </a:xfrm>
      </p:grpSpPr>
      <p:graphicFrame>
        <p:nvGraphicFramePr>
          <p:cNvPr id="11" name="Table 11">
            <a:extLst>
              <a:ext uri="{FF2B5EF4-FFF2-40B4-BE49-F238E27FC236}">
                <a16:creationId xmlns:a16="http://schemas.microsoft.com/office/drawing/2014/main" id="{B04F12E6-3159-46B0-831A-D6B96C213926}"/>
              </a:ext>
            </a:extLst>
          </p:cNvPr>
          <p:cNvGraphicFramePr>
            <a:graphicFrameLocks noGrp="1"/>
          </p:cNvGraphicFramePr>
          <p:nvPr>
            <p:extLst>
              <p:ext uri="{D42A27DB-BD31-4B8C-83A1-F6EECF244321}">
                <p14:modId xmlns:p14="http://schemas.microsoft.com/office/powerpoint/2010/main" val="2008305549"/>
              </p:ext>
            </p:extLst>
          </p:nvPr>
        </p:nvGraphicFramePr>
        <p:xfrm>
          <a:off x="-16923" y="-68048"/>
          <a:ext cx="12203920" cy="6926048"/>
        </p:xfrm>
        <a:graphic>
          <a:graphicData uri="http://schemas.openxmlformats.org/drawingml/2006/table">
            <a:tbl>
              <a:tblPr firstRow="1" bandRow="1">
                <a:tableStyleId>{5C22544A-7EE6-4342-B048-85BDC9FD1C3A}</a:tableStyleId>
              </a:tblPr>
              <a:tblGrid>
                <a:gridCol w="1220392">
                  <a:extLst>
                    <a:ext uri="{9D8B030D-6E8A-4147-A177-3AD203B41FA5}">
                      <a16:colId xmlns:a16="http://schemas.microsoft.com/office/drawing/2014/main" val="2104629527"/>
                    </a:ext>
                  </a:extLst>
                </a:gridCol>
                <a:gridCol w="1220392">
                  <a:extLst>
                    <a:ext uri="{9D8B030D-6E8A-4147-A177-3AD203B41FA5}">
                      <a16:colId xmlns:a16="http://schemas.microsoft.com/office/drawing/2014/main" val="3347093600"/>
                    </a:ext>
                  </a:extLst>
                </a:gridCol>
                <a:gridCol w="1220392">
                  <a:extLst>
                    <a:ext uri="{9D8B030D-6E8A-4147-A177-3AD203B41FA5}">
                      <a16:colId xmlns:a16="http://schemas.microsoft.com/office/drawing/2014/main" val="1951511201"/>
                    </a:ext>
                  </a:extLst>
                </a:gridCol>
                <a:gridCol w="1220392">
                  <a:extLst>
                    <a:ext uri="{9D8B030D-6E8A-4147-A177-3AD203B41FA5}">
                      <a16:colId xmlns:a16="http://schemas.microsoft.com/office/drawing/2014/main" val="2156413297"/>
                    </a:ext>
                  </a:extLst>
                </a:gridCol>
                <a:gridCol w="1220392">
                  <a:extLst>
                    <a:ext uri="{9D8B030D-6E8A-4147-A177-3AD203B41FA5}">
                      <a16:colId xmlns:a16="http://schemas.microsoft.com/office/drawing/2014/main" val="1313013955"/>
                    </a:ext>
                  </a:extLst>
                </a:gridCol>
                <a:gridCol w="1220392">
                  <a:extLst>
                    <a:ext uri="{9D8B030D-6E8A-4147-A177-3AD203B41FA5}">
                      <a16:colId xmlns:a16="http://schemas.microsoft.com/office/drawing/2014/main" val="2625481651"/>
                    </a:ext>
                  </a:extLst>
                </a:gridCol>
                <a:gridCol w="1220392">
                  <a:extLst>
                    <a:ext uri="{9D8B030D-6E8A-4147-A177-3AD203B41FA5}">
                      <a16:colId xmlns:a16="http://schemas.microsoft.com/office/drawing/2014/main" val="439082446"/>
                    </a:ext>
                  </a:extLst>
                </a:gridCol>
                <a:gridCol w="1220392">
                  <a:extLst>
                    <a:ext uri="{9D8B030D-6E8A-4147-A177-3AD203B41FA5}">
                      <a16:colId xmlns:a16="http://schemas.microsoft.com/office/drawing/2014/main" val="3138188142"/>
                    </a:ext>
                  </a:extLst>
                </a:gridCol>
                <a:gridCol w="1220392">
                  <a:extLst>
                    <a:ext uri="{9D8B030D-6E8A-4147-A177-3AD203B41FA5}">
                      <a16:colId xmlns:a16="http://schemas.microsoft.com/office/drawing/2014/main" val="1718822941"/>
                    </a:ext>
                  </a:extLst>
                </a:gridCol>
                <a:gridCol w="1220392">
                  <a:extLst>
                    <a:ext uri="{9D8B030D-6E8A-4147-A177-3AD203B41FA5}">
                      <a16:colId xmlns:a16="http://schemas.microsoft.com/office/drawing/2014/main" val="3783506670"/>
                    </a:ext>
                  </a:extLst>
                </a:gridCol>
              </a:tblGrid>
              <a:tr h="865756">
                <a:tc>
                  <a:txBody>
                    <a:bodyPr/>
                    <a:lstStyle/>
                    <a:p>
                      <a:endParaRPr lang="en-US">
                        <a:ln>
                          <a:solidFill>
                            <a:srgbClr val="F5468C"/>
                          </a:solidFill>
                        </a:ln>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a:ln>
                          <a:solidFill>
                            <a:srgbClr val="F5468C"/>
                          </a:solidFill>
                        </a:ln>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a:ln>
                          <a:solidFill>
                            <a:srgbClr val="F5468C"/>
                          </a:solidFill>
                        </a:ln>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a:ln>
                          <a:solidFill>
                            <a:srgbClr val="F5468C"/>
                          </a:solidFill>
                        </a:ln>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a:ln>
                          <a:solidFill>
                            <a:srgbClr val="F5468C"/>
                          </a:solidFill>
                        </a:ln>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a:ln>
                          <a:solidFill>
                            <a:srgbClr val="F5468C"/>
                          </a:solidFill>
                        </a:ln>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a:ln>
                          <a:solidFill>
                            <a:srgbClr val="F5468C"/>
                          </a:solidFill>
                        </a:ln>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a:ln>
                          <a:solidFill>
                            <a:srgbClr val="F5468C"/>
                          </a:solidFill>
                        </a:ln>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a:ln>
                          <a:solidFill>
                            <a:srgbClr val="F5468C"/>
                          </a:solidFill>
                        </a:ln>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a:ln>
                          <a:solidFill>
                            <a:srgbClr val="F5468C"/>
                          </a:solidFill>
                        </a:ln>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906917206"/>
                  </a:ext>
                </a:extLst>
              </a:tr>
              <a:tr h="865756">
                <a:tc>
                  <a:txBody>
                    <a:bodyPr/>
                    <a:lstStyle/>
                    <a:p>
                      <a:endParaRPr lang="en-US">
                        <a:ln>
                          <a:solidFill>
                            <a:srgbClr val="F5468C"/>
                          </a:solidFill>
                        </a:ln>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a:ln>
                          <a:solidFill>
                            <a:srgbClr val="F5468C"/>
                          </a:solidFill>
                        </a:ln>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a:ln>
                          <a:solidFill>
                            <a:srgbClr val="F5468C"/>
                          </a:solidFill>
                        </a:ln>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a:ln>
                          <a:solidFill>
                            <a:srgbClr val="F5468C"/>
                          </a:solidFill>
                        </a:ln>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a:ln>
                          <a:solidFill>
                            <a:srgbClr val="F5468C"/>
                          </a:solidFill>
                        </a:ln>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a:ln>
                          <a:solidFill>
                            <a:srgbClr val="F5468C"/>
                          </a:solidFill>
                        </a:ln>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a:ln>
                          <a:solidFill>
                            <a:srgbClr val="F5468C"/>
                          </a:solidFill>
                        </a:ln>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a:ln>
                          <a:solidFill>
                            <a:srgbClr val="F5468C"/>
                          </a:solidFill>
                        </a:ln>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a:ln>
                          <a:solidFill>
                            <a:srgbClr val="F5468C"/>
                          </a:solidFill>
                        </a:ln>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a:ln>
                          <a:solidFill>
                            <a:srgbClr val="F5468C"/>
                          </a:solidFill>
                        </a:ln>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301063011"/>
                  </a:ext>
                </a:extLst>
              </a:tr>
              <a:tr h="865756">
                <a:tc>
                  <a:txBody>
                    <a:bodyPr/>
                    <a:lstStyle/>
                    <a:p>
                      <a:endParaRPr lang="en-US">
                        <a:ln>
                          <a:solidFill>
                            <a:srgbClr val="F5468C"/>
                          </a:solidFill>
                        </a:ln>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a:ln>
                          <a:solidFill>
                            <a:srgbClr val="F5468C"/>
                          </a:solidFill>
                        </a:ln>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a:ln>
                          <a:solidFill>
                            <a:srgbClr val="F5468C"/>
                          </a:solidFill>
                        </a:ln>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a:ln>
                          <a:solidFill>
                            <a:srgbClr val="F5468C"/>
                          </a:solidFill>
                        </a:ln>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a:ln>
                          <a:solidFill>
                            <a:srgbClr val="F5468C"/>
                          </a:solidFill>
                        </a:ln>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a:ln>
                          <a:solidFill>
                            <a:srgbClr val="F5468C"/>
                          </a:solidFill>
                        </a:ln>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a:ln>
                          <a:solidFill>
                            <a:srgbClr val="F5468C"/>
                          </a:solidFill>
                        </a:ln>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a:ln>
                          <a:solidFill>
                            <a:srgbClr val="F5468C"/>
                          </a:solidFill>
                        </a:ln>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a:ln>
                          <a:solidFill>
                            <a:srgbClr val="F5468C"/>
                          </a:solidFill>
                        </a:ln>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a:ln>
                          <a:solidFill>
                            <a:srgbClr val="F5468C"/>
                          </a:solidFill>
                        </a:ln>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677610071"/>
                  </a:ext>
                </a:extLst>
              </a:tr>
              <a:tr h="865756">
                <a:tc>
                  <a:txBody>
                    <a:bodyPr/>
                    <a:lstStyle/>
                    <a:p>
                      <a:endParaRPr lang="en-US">
                        <a:ln>
                          <a:solidFill>
                            <a:srgbClr val="F5468C"/>
                          </a:solidFill>
                        </a:ln>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a:ln>
                          <a:solidFill>
                            <a:srgbClr val="F5468C"/>
                          </a:solidFill>
                        </a:ln>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a:ln>
                          <a:solidFill>
                            <a:srgbClr val="F5468C"/>
                          </a:solidFill>
                        </a:ln>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a:ln>
                          <a:solidFill>
                            <a:srgbClr val="F5468C"/>
                          </a:solidFill>
                        </a:ln>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a:ln>
                          <a:solidFill>
                            <a:srgbClr val="F5468C"/>
                          </a:solidFill>
                        </a:ln>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a:ln>
                          <a:solidFill>
                            <a:srgbClr val="F5468C"/>
                          </a:solidFill>
                        </a:ln>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a:ln>
                          <a:solidFill>
                            <a:srgbClr val="F5468C"/>
                          </a:solidFill>
                        </a:ln>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a:ln>
                          <a:solidFill>
                            <a:srgbClr val="F5468C"/>
                          </a:solidFill>
                        </a:ln>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a:ln>
                          <a:solidFill>
                            <a:srgbClr val="F5468C"/>
                          </a:solidFill>
                        </a:ln>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a:ln>
                          <a:solidFill>
                            <a:srgbClr val="F5468C"/>
                          </a:solidFill>
                        </a:ln>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113504099"/>
                  </a:ext>
                </a:extLst>
              </a:tr>
              <a:tr h="865756">
                <a:tc>
                  <a:txBody>
                    <a:bodyPr/>
                    <a:lstStyle/>
                    <a:p>
                      <a:endParaRPr lang="en-US">
                        <a:ln>
                          <a:solidFill>
                            <a:srgbClr val="F5468C"/>
                          </a:solidFill>
                        </a:ln>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a:ln>
                          <a:solidFill>
                            <a:srgbClr val="F5468C"/>
                          </a:solidFill>
                        </a:ln>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a:ln>
                          <a:solidFill>
                            <a:srgbClr val="F5468C"/>
                          </a:solidFill>
                        </a:ln>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a:ln>
                          <a:solidFill>
                            <a:srgbClr val="F5468C"/>
                          </a:solidFill>
                        </a:ln>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a:ln>
                          <a:solidFill>
                            <a:srgbClr val="F5468C"/>
                          </a:solidFill>
                        </a:ln>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a:ln>
                          <a:solidFill>
                            <a:srgbClr val="F5468C"/>
                          </a:solidFill>
                        </a:ln>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a:ln>
                          <a:solidFill>
                            <a:srgbClr val="F5468C"/>
                          </a:solidFill>
                        </a:ln>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a:ln>
                          <a:solidFill>
                            <a:srgbClr val="F5468C"/>
                          </a:solidFill>
                        </a:ln>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a:ln>
                          <a:solidFill>
                            <a:srgbClr val="F5468C"/>
                          </a:solidFill>
                        </a:ln>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a:ln>
                          <a:solidFill>
                            <a:srgbClr val="F5468C"/>
                          </a:solidFill>
                        </a:ln>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609448319"/>
                  </a:ext>
                </a:extLst>
              </a:tr>
              <a:tr h="865756">
                <a:tc>
                  <a:txBody>
                    <a:bodyPr/>
                    <a:lstStyle/>
                    <a:p>
                      <a:endParaRPr lang="en-US">
                        <a:ln>
                          <a:solidFill>
                            <a:srgbClr val="F5468C"/>
                          </a:solidFill>
                        </a:ln>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a:ln>
                          <a:solidFill>
                            <a:srgbClr val="F5468C"/>
                          </a:solidFill>
                        </a:ln>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a:ln>
                          <a:solidFill>
                            <a:srgbClr val="F5468C"/>
                          </a:solidFill>
                        </a:ln>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a:ln>
                          <a:solidFill>
                            <a:srgbClr val="F5468C"/>
                          </a:solidFill>
                        </a:ln>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a:ln>
                          <a:solidFill>
                            <a:srgbClr val="F5468C"/>
                          </a:solidFill>
                        </a:ln>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a:ln>
                          <a:solidFill>
                            <a:srgbClr val="F5468C"/>
                          </a:solidFill>
                        </a:ln>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a:ln>
                          <a:solidFill>
                            <a:srgbClr val="F5468C"/>
                          </a:solidFill>
                        </a:ln>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a:ln>
                          <a:solidFill>
                            <a:srgbClr val="F5468C"/>
                          </a:solidFill>
                        </a:ln>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a:ln>
                          <a:solidFill>
                            <a:srgbClr val="F5468C"/>
                          </a:solidFill>
                        </a:ln>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a:ln>
                          <a:solidFill>
                            <a:srgbClr val="F5468C"/>
                          </a:solidFill>
                        </a:ln>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796606573"/>
                  </a:ext>
                </a:extLst>
              </a:tr>
              <a:tr h="865756">
                <a:tc>
                  <a:txBody>
                    <a:bodyPr/>
                    <a:lstStyle/>
                    <a:p>
                      <a:endParaRPr lang="en-US">
                        <a:ln>
                          <a:solidFill>
                            <a:srgbClr val="F5468C"/>
                          </a:solidFill>
                        </a:ln>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a:ln>
                          <a:solidFill>
                            <a:srgbClr val="F5468C"/>
                          </a:solidFill>
                        </a:ln>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a:ln>
                          <a:solidFill>
                            <a:srgbClr val="F5468C"/>
                          </a:solidFill>
                        </a:ln>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a:ln>
                          <a:solidFill>
                            <a:srgbClr val="F5468C"/>
                          </a:solidFill>
                        </a:ln>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a:ln>
                          <a:solidFill>
                            <a:srgbClr val="F5468C"/>
                          </a:solidFill>
                        </a:ln>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a:ln>
                          <a:solidFill>
                            <a:srgbClr val="F5468C"/>
                          </a:solidFill>
                        </a:ln>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a:ln>
                          <a:solidFill>
                            <a:srgbClr val="F5468C"/>
                          </a:solidFill>
                        </a:ln>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a:ln>
                          <a:solidFill>
                            <a:srgbClr val="F5468C"/>
                          </a:solidFill>
                        </a:ln>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a:ln>
                          <a:solidFill>
                            <a:srgbClr val="F5468C"/>
                          </a:solidFill>
                        </a:ln>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a:ln>
                          <a:solidFill>
                            <a:srgbClr val="F5468C"/>
                          </a:solidFill>
                        </a:ln>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559703946"/>
                  </a:ext>
                </a:extLst>
              </a:tr>
              <a:tr h="865756">
                <a:tc>
                  <a:txBody>
                    <a:bodyPr/>
                    <a:lstStyle/>
                    <a:p>
                      <a:endParaRPr lang="en-US">
                        <a:ln>
                          <a:solidFill>
                            <a:srgbClr val="F5468C"/>
                          </a:solidFill>
                        </a:ln>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a:ln>
                          <a:solidFill>
                            <a:srgbClr val="F5468C"/>
                          </a:solidFill>
                        </a:ln>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a:ln>
                          <a:solidFill>
                            <a:srgbClr val="F5468C"/>
                          </a:solidFill>
                        </a:ln>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a:ln>
                          <a:solidFill>
                            <a:srgbClr val="F5468C"/>
                          </a:solidFill>
                        </a:ln>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a:ln>
                          <a:solidFill>
                            <a:srgbClr val="F5468C"/>
                          </a:solidFill>
                        </a:ln>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a:ln>
                          <a:solidFill>
                            <a:srgbClr val="F5468C"/>
                          </a:solidFill>
                        </a:ln>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a:ln>
                          <a:solidFill>
                            <a:srgbClr val="F5468C"/>
                          </a:solidFill>
                        </a:ln>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a:ln>
                          <a:solidFill>
                            <a:srgbClr val="F5468C"/>
                          </a:solidFill>
                        </a:ln>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a:ln>
                          <a:solidFill>
                            <a:srgbClr val="F5468C"/>
                          </a:solidFill>
                        </a:ln>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a:ln>
                          <a:solidFill>
                            <a:srgbClr val="F5468C"/>
                          </a:solidFill>
                        </a:ln>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921786212"/>
                  </a:ext>
                </a:extLst>
              </a:tr>
            </a:tbl>
          </a:graphicData>
        </a:graphic>
      </p:graphicFrame>
      <p:pic>
        <p:nvPicPr>
          <p:cNvPr id="4" name="图片 3" descr="形状 1"/>
          <p:cNvPicPr>
            <a:picLocks noChangeAspect="1"/>
          </p:cNvPicPr>
          <p:nvPr/>
        </p:nvPicPr>
        <p:blipFill>
          <a:blip r:embed="rId4"/>
          <a:stretch>
            <a:fillRect/>
          </a:stretch>
        </p:blipFill>
        <p:spPr>
          <a:xfrm>
            <a:off x="0" y="0"/>
            <a:ext cx="4340225" cy="2291080"/>
          </a:xfrm>
          <a:prstGeom prst="rect">
            <a:avLst/>
          </a:prstGeom>
        </p:spPr>
      </p:pic>
      <p:pic>
        <p:nvPicPr>
          <p:cNvPr id="25" name="图片 24" descr="形状 2"/>
          <p:cNvPicPr>
            <a:picLocks noChangeAspect="1"/>
          </p:cNvPicPr>
          <p:nvPr/>
        </p:nvPicPr>
        <p:blipFill>
          <a:blip r:embed="rId5"/>
          <a:stretch>
            <a:fillRect/>
          </a:stretch>
        </p:blipFill>
        <p:spPr>
          <a:xfrm>
            <a:off x="8470900" y="2806700"/>
            <a:ext cx="3721100" cy="4051300"/>
          </a:xfrm>
          <a:prstGeom prst="rect">
            <a:avLst/>
          </a:prstGeom>
        </p:spPr>
      </p:pic>
      <p:pic>
        <p:nvPicPr>
          <p:cNvPr id="28" name="图片 27" descr="组 5"/>
          <p:cNvPicPr>
            <a:picLocks noChangeAspect="1"/>
          </p:cNvPicPr>
          <p:nvPr/>
        </p:nvPicPr>
        <p:blipFill>
          <a:blip r:embed="rId6"/>
          <a:stretch>
            <a:fillRect/>
          </a:stretch>
        </p:blipFill>
        <p:spPr>
          <a:xfrm>
            <a:off x="0" y="2291080"/>
            <a:ext cx="1492885" cy="4566920"/>
          </a:xfrm>
          <a:prstGeom prst="rect">
            <a:avLst/>
          </a:prstGeom>
        </p:spPr>
      </p:pic>
      <p:pic>
        <p:nvPicPr>
          <p:cNvPr id="30" name="图片 29" descr="组 1"/>
          <p:cNvPicPr>
            <a:picLocks noChangeAspect="1"/>
          </p:cNvPicPr>
          <p:nvPr/>
        </p:nvPicPr>
        <p:blipFill>
          <a:blip r:embed="rId7"/>
          <a:stretch>
            <a:fillRect/>
          </a:stretch>
        </p:blipFill>
        <p:spPr>
          <a:xfrm>
            <a:off x="10633075" y="451485"/>
            <a:ext cx="1558925" cy="2913380"/>
          </a:xfrm>
          <a:prstGeom prst="rect">
            <a:avLst/>
          </a:prstGeom>
        </p:spPr>
      </p:pic>
      <p:grpSp>
        <p:nvGrpSpPr>
          <p:cNvPr id="71" name="组合 70"/>
          <p:cNvGrpSpPr/>
          <p:nvPr/>
        </p:nvGrpSpPr>
        <p:grpSpPr>
          <a:xfrm>
            <a:off x="2414270" y="369888"/>
            <a:ext cx="7363460" cy="6118225"/>
            <a:chOff x="4786" y="394"/>
            <a:chExt cx="11596" cy="9635"/>
          </a:xfrm>
        </p:grpSpPr>
        <p:sp>
          <p:nvSpPr>
            <p:cNvPr id="72" name="圆角矩形 71"/>
            <p:cNvSpPr/>
            <p:nvPr/>
          </p:nvSpPr>
          <p:spPr>
            <a:xfrm rot="5400000">
              <a:off x="6092" y="-261"/>
              <a:ext cx="8984" cy="11596"/>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73" name="组合 72"/>
            <p:cNvGrpSpPr/>
            <p:nvPr/>
          </p:nvGrpSpPr>
          <p:grpSpPr>
            <a:xfrm rot="5400000">
              <a:off x="9814" y="-1598"/>
              <a:ext cx="1540" cy="5525"/>
              <a:chOff x="102" y="2416"/>
              <a:chExt cx="1540" cy="5525"/>
            </a:xfrm>
          </p:grpSpPr>
          <p:grpSp>
            <p:nvGrpSpPr>
              <p:cNvPr id="74" name="组合 73"/>
              <p:cNvGrpSpPr/>
              <p:nvPr/>
            </p:nvGrpSpPr>
            <p:grpSpPr>
              <a:xfrm>
                <a:off x="102" y="2416"/>
                <a:ext cx="1540" cy="570"/>
                <a:chOff x="160" y="2416"/>
                <a:chExt cx="1540" cy="570"/>
              </a:xfrm>
            </p:grpSpPr>
            <p:sp>
              <p:nvSpPr>
                <p:cNvPr id="75" name="椭圆 74"/>
                <p:cNvSpPr/>
                <p:nvPr/>
              </p:nvSpPr>
              <p:spPr>
                <a:xfrm>
                  <a:off x="1130" y="2416"/>
                  <a:ext cx="571" cy="571"/>
                </a:xfrm>
                <a:prstGeom prst="ellipse">
                  <a:avLst/>
                </a:prstGeom>
                <a:solidFill>
                  <a:srgbClr val="6BCD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6" name="圆角矩形 75"/>
                <p:cNvSpPr/>
                <p:nvPr/>
              </p:nvSpPr>
              <p:spPr>
                <a:xfrm>
                  <a:off x="160" y="2595"/>
                  <a:ext cx="1331" cy="214"/>
                </a:xfrm>
                <a:prstGeom prst="roundRect">
                  <a:avLst>
                    <a:gd name="adj" fmla="val 50000"/>
                  </a:avLst>
                </a:prstGeom>
                <a:solidFill>
                  <a:srgbClr val="FFF08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77" name="组合 76"/>
              <p:cNvGrpSpPr/>
              <p:nvPr/>
            </p:nvGrpSpPr>
            <p:grpSpPr>
              <a:xfrm>
                <a:off x="102" y="3407"/>
                <a:ext cx="1540" cy="570"/>
                <a:chOff x="160" y="2416"/>
                <a:chExt cx="1540" cy="570"/>
              </a:xfrm>
            </p:grpSpPr>
            <p:sp>
              <p:nvSpPr>
                <p:cNvPr id="78" name="椭圆 77"/>
                <p:cNvSpPr/>
                <p:nvPr/>
              </p:nvSpPr>
              <p:spPr>
                <a:xfrm>
                  <a:off x="1130" y="2416"/>
                  <a:ext cx="571" cy="571"/>
                </a:xfrm>
                <a:prstGeom prst="ellipse">
                  <a:avLst/>
                </a:prstGeom>
                <a:solidFill>
                  <a:srgbClr val="6BCD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9" name="圆角矩形 78"/>
                <p:cNvSpPr/>
                <p:nvPr/>
              </p:nvSpPr>
              <p:spPr>
                <a:xfrm>
                  <a:off x="160" y="2595"/>
                  <a:ext cx="1331" cy="214"/>
                </a:xfrm>
                <a:prstGeom prst="roundRect">
                  <a:avLst>
                    <a:gd name="adj" fmla="val 50000"/>
                  </a:avLst>
                </a:prstGeom>
                <a:solidFill>
                  <a:srgbClr val="FFF08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80" name="组合 79"/>
              <p:cNvGrpSpPr/>
              <p:nvPr/>
            </p:nvGrpSpPr>
            <p:grpSpPr>
              <a:xfrm>
                <a:off x="102" y="4398"/>
                <a:ext cx="1540" cy="570"/>
                <a:chOff x="160" y="2416"/>
                <a:chExt cx="1540" cy="570"/>
              </a:xfrm>
            </p:grpSpPr>
            <p:sp>
              <p:nvSpPr>
                <p:cNvPr id="81" name="椭圆 80"/>
                <p:cNvSpPr/>
                <p:nvPr/>
              </p:nvSpPr>
              <p:spPr>
                <a:xfrm>
                  <a:off x="1130" y="2416"/>
                  <a:ext cx="571" cy="571"/>
                </a:xfrm>
                <a:prstGeom prst="ellipse">
                  <a:avLst/>
                </a:prstGeom>
                <a:solidFill>
                  <a:srgbClr val="6BCD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2" name="圆角矩形 81"/>
                <p:cNvSpPr/>
                <p:nvPr/>
              </p:nvSpPr>
              <p:spPr>
                <a:xfrm>
                  <a:off x="160" y="2595"/>
                  <a:ext cx="1331" cy="214"/>
                </a:xfrm>
                <a:prstGeom prst="roundRect">
                  <a:avLst>
                    <a:gd name="adj" fmla="val 50000"/>
                  </a:avLst>
                </a:prstGeom>
                <a:solidFill>
                  <a:srgbClr val="FFF08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83" name="组合 82"/>
              <p:cNvGrpSpPr/>
              <p:nvPr/>
            </p:nvGrpSpPr>
            <p:grpSpPr>
              <a:xfrm>
                <a:off x="102" y="5389"/>
                <a:ext cx="1540" cy="570"/>
                <a:chOff x="160" y="2416"/>
                <a:chExt cx="1540" cy="570"/>
              </a:xfrm>
            </p:grpSpPr>
            <p:sp>
              <p:nvSpPr>
                <p:cNvPr id="84" name="椭圆 83"/>
                <p:cNvSpPr/>
                <p:nvPr/>
              </p:nvSpPr>
              <p:spPr>
                <a:xfrm>
                  <a:off x="1130" y="2416"/>
                  <a:ext cx="571" cy="571"/>
                </a:xfrm>
                <a:prstGeom prst="ellipse">
                  <a:avLst/>
                </a:prstGeom>
                <a:solidFill>
                  <a:srgbClr val="6BCD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5" name="圆角矩形 84"/>
                <p:cNvSpPr/>
                <p:nvPr/>
              </p:nvSpPr>
              <p:spPr>
                <a:xfrm>
                  <a:off x="160" y="2595"/>
                  <a:ext cx="1331" cy="214"/>
                </a:xfrm>
                <a:prstGeom prst="roundRect">
                  <a:avLst>
                    <a:gd name="adj" fmla="val 50000"/>
                  </a:avLst>
                </a:prstGeom>
                <a:solidFill>
                  <a:srgbClr val="FFF08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86" name="组合 85"/>
              <p:cNvGrpSpPr/>
              <p:nvPr/>
            </p:nvGrpSpPr>
            <p:grpSpPr>
              <a:xfrm>
                <a:off x="102" y="6380"/>
                <a:ext cx="1540" cy="570"/>
                <a:chOff x="160" y="2416"/>
                <a:chExt cx="1540" cy="570"/>
              </a:xfrm>
            </p:grpSpPr>
            <p:sp>
              <p:nvSpPr>
                <p:cNvPr id="87" name="椭圆 86"/>
                <p:cNvSpPr/>
                <p:nvPr/>
              </p:nvSpPr>
              <p:spPr>
                <a:xfrm>
                  <a:off x="1130" y="2416"/>
                  <a:ext cx="571" cy="571"/>
                </a:xfrm>
                <a:prstGeom prst="ellipse">
                  <a:avLst/>
                </a:prstGeom>
                <a:solidFill>
                  <a:srgbClr val="6BCD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8" name="圆角矩形 87"/>
                <p:cNvSpPr/>
                <p:nvPr/>
              </p:nvSpPr>
              <p:spPr>
                <a:xfrm>
                  <a:off x="160" y="2595"/>
                  <a:ext cx="1331" cy="214"/>
                </a:xfrm>
                <a:prstGeom prst="roundRect">
                  <a:avLst>
                    <a:gd name="adj" fmla="val 50000"/>
                  </a:avLst>
                </a:prstGeom>
                <a:solidFill>
                  <a:srgbClr val="FFF08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89" name="组合 88"/>
              <p:cNvGrpSpPr/>
              <p:nvPr/>
            </p:nvGrpSpPr>
            <p:grpSpPr>
              <a:xfrm>
                <a:off x="102" y="7371"/>
                <a:ext cx="1540" cy="570"/>
                <a:chOff x="160" y="2416"/>
                <a:chExt cx="1540" cy="570"/>
              </a:xfrm>
            </p:grpSpPr>
            <p:sp>
              <p:nvSpPr>
                <p:cNvPr id="90" name="椭圆 89"/>
                <p:cNvSpPr/>
                <p:nvPr/>
              </p:nvSpPr>
              <p:spPr>
                <a:xfrm>
                  <a:off x="1130" y="2416"/>
                  <a:ext cx="571" cy="571"/>
                </a:xfrm>
                <a:prstGeom prst="ellipse">
                  <a:avLst/>
                </a:prstGeom>
                <a:solidFill>
                  <a:srgbClr val="6BCD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1" name="圆角矩形 90"/>
                <p:cNvSpPr/>
                <p:nvPr/>
              </p:nvSpPr>
              <p:spPr>
                <a:xfrm>
                  <a:off x="160" y="2595"/>
                  <a:ext cx="1331" cy="214"/>
                </a:xfrm>
                <a:prstGeom prst="roundRect">
                  <a:avLst>
                    <a:gd name="adj" fmla="val 50000"/>
                  </a:avLst>
                </a:prstGeom>
                <a:solidFill>
                  <a:srgbClr val="FFF08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grpSp>
      <p:sp>
        <p:nvSpPr>
          <p:cNvPr id="68" name="TextBox 67">
            <a:extLst>
              <a:ext uri="{FF2B5EF4-FFF2-40B4-BE49-F238E27FC236}">
                <a16:creationId xmlns:a16="http://schemas.microsoft.com/office/drawing/2014/main" id="{11C67ACC-A54B-4D40-A815-7EE6A1698F57}"/>
              </a:ext>
            </a:extLst>
          </p:cNvPr>
          <p:cNvSpPr txBox="1"/>
          <p:nvPr/>
        </p:nvSpPr>
        <p:spPr>
          <a:xfrm>
            <a:off x="3134439" y="2200061"/>
            <a:ext cx="5742467" cy="3342453"/>
          </a:xfrm>
          <a:prstGeom prst="rect">
            <a:avLst/>
          </a:prstGeom>
          <a:noFill/>
        </p:spPr>
        <p:txBody>
          <a:bodyPr wrap="square" rtlCol="0">
            <a:spAutoFit/>
          </a:bodyPr>
          <a:lstStyle/>
          <a:p>
            <a:pPr algn="ctr">
              <a:lnSpc>
                <a:spcPct val="110000"/>
              </a:lnSpc>
            </a:pPr>
            <a:r>
              <a:rPr lang="en-US" sz="9600" smtClean="0">
                <a:ln w="31750">
                  <a:solidFill>
                    <a:srgbClr val="F52E7A"/>
                  </a:solidFill>
                </a:ln>
                <a:gradFill flip="none" rotWithShape="1">
                  <a:gsLst>
                    <a:gs pos="0">
                      <a:srgbClr val="F53A82"/>
                    </a:gs>
                    <a:gs pos="100000">
                      <a:srgbClr val="FBB3B8"/>
                    </a:gs>
                  </a:gsLst>
                  <a:lin ang="16200000" scaled="1"/>
                  <a:tileRect/>
                </a:gradFill>
                <a:effectLst>
                  <a:outerShdw blurRad="50800" dist="38100" dir="5400000" algn="t" rotWithShape="0">
                    <a:schemeClr val="bg1">
                      <a:alpha val="100000"/>
                    </a:schemeClr>
                  </a:outerShdw>
                </a:effectLst>
                <a:latin typeface="UTM Cooper Black" panose="02040603050506020204" pitchFamily="18" charset="0"/>
                <a:ea typeface="字魂164号-方悦黑" panose="00000500000000000000" charset="-122"/>
              </a:rPr>
              <a:t>Chúc em học tốt</a:t>
            </a:r>
            <a:endParaRPr lang="en-US" sz="9600">
              <a:ln w="31750">
                <a:solidFill>
                  <a:srgbClr val="F52E7A"/>
                </a:solidFill>
              </a:ln>
              <a:gradFill flip="none" rotWithShape="1">
                <a:gsLst>
                  <a:gs pos="0">
                    <a:srgbClr val="F53A82"/>
                  </a:gs>
                  <a:gs pos="100000">
                    <a:srgbClr val="FBB3B8"/>
                  </a:gs>
                </a:gsLst>
                <a:lin ang="16200000" scaled="1"/>
                <a:tileRect/>
              </a:gradFill>
              <a:effectLst>
                <a:outerShdw blurRad="50800" dist="38100" dir="5400000" algn="t" rotWithShape="0">
                  <a:schemeClr val="bg1">
                    <a:alpha val="100000"/>
                  </a:schemeClr>
                </a:outerShdw>
              </a:effectLst>
              <a:latin typeface="UTM Cooper Black" panose="02040603050506020204" pitchFamily="18" charset="0"/>
              <a:ea typeface="字魂164号-方悦黑" panose="00000500000000000000" charset="-122"/>
            </a:endParaRPr>
          </a:p>
        </p:txBody>
      </p:sp>
      <p:pic>
        <p:nvPicPr>
          <p:cNvPr id="49" name="图片 48" descr="组 2"/>
          <p:cNvPicPr>
            <a:picLocks noChangeAspect="1"/>
          </p:cNvPicPr>
          <p:nvPr/>
        </p:nvPicPr>
        <p:blipFill>
          <a:blip r:embed="rId8"/>
          <a:stretch>
            <a:fillRect/>
          </a:stretch>
        </p:blipFill>
        <p:spPr>
          <a:xfrm flipH="1">
            <a:off x="0" y="34304"/>
            <a:ext cx="12192000" cy="4755515"/>
          </a:xfrm>
          <a:prstGeom prst="rect">
            <a:avLst/>
          </a:prstGeom>
        </p:spPr>
      </p:pic>
      <p:sp>
        <p:nvSpPr>
          <p:cNvPr id="16" name="TextBox 15">
            <a:extLst>
              <a:ext uri="{FF2B5EF4-FFF2-40B4-BE49-F238E27FC236}">
                <a16:creationId xmlns:a16="http://schemas.microsoft.com/office/drawing/2014/main" id="{DEB83D92-FB48-4833-8CD0-E0C240592BF0}"/>
              </a:ext>
            </a:extLst>
          </p:cNvPr>
          <p:cNvSpPr txBox="1"/>
          <p:nvPr/>
        </p:nvSpPr>
        <p:spPr>
          <a:xfrm>
            <a:off x="11360223" y="6488113"/>
            <a:ext cx="902811" cy="369332"/>
          </a:xfrm>
          <a:prstGeom prst="rect">
            <a:avLst/>
          </a:prstGeom>
          <a:noFill/>
        </p:spPr>
        <p:txBody>
          <a:bodyPr wrap="none" rtlCol="0">
            <a:spAutoFit/>
          </a:bodyPr>
          <a:lstStyle/>
          <a:p>
            <a:r>
              <a:rPr lang="en-US">
                <a:solidFill>
                  <a:srgbClr val="FBB3B8"/>
                </a:solidFill>
                <a:latin typeface="UTM Netmuc KT" panose="02040603050506020204" pitchFamily="18" charset="0"/>
              </a:rPr>
              <a:t>KTUTS</a:t>
            </a:r>
          </a:p>
        </p:txBody>
      </p:sp>
      <p:sp>
        <p:nvSpPr>
          <p:cNvPr id="93" name="TextBox 92">
            <a:extLst>
              <a:ext uri="{FF2B5EF4-FFF2-40B4-BE49-F238E27FC236}">
                <a16:creationId xmlns:a16="http://schemas.microsoft.com/office/drawing/2014/main" id="{83792844-547C-4361-934D-D51A60BB81FB}"/>
              </a:ext>
            </a:extLst>
          </p:cNvPr>
          <p:cNvSpPr txBox="1"/>
          <p:nvPr/>
        </p:nvSpPr>
        <p:spPr>
          <a:xfrm>
            <a:off x="11281883" y="19303"/>
            <a:ext cx="902811" cy="369332"/>
          </a:xfrm>
          <a:prstGeom prst="rect">
            <a:avLst/>
          </a:prstGeom>
          <a:noFill/>
        </p:spPr>
        <p:txBody>
          <a:bodyPr wrap="none" rtlCol="0">
            <a:spAutoFit/>
          </a:bodyPr>
          <a:lstStyle/>
          <a:p>
            <a:r>
              <a:rPr lang="en-US">
                <a:solidFill>
                  <a:srgbClr val="FBB3B8"/>
                </a:solidFill>
                <a:latin typeface="UTM Netmuc KT" panose="02040603050506020204" pitchFamily="18" charset="0"/>
              </a:rPr>
              <a:t>KTUTS</a:t>
            </a:r>
          </a:p>
        </p:txBody>
      </p:sp>
    </p:spTree>
    <p:custDataLst>
      <p:tags r:id="rId1"/>
    </p:custDataLst>
    <p:extLst>
      <p:ext uri="{BB962C8B-B14F-4D97-AF65-F5344CB8AC3E}">
        <p14:creationId xmlns:p14="http://schemas.microsoft.com/office/powerpoint/2010/main" val="232550451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barn(inVertical)">
                                      <p:cBhvr>
                                        <p:cTn id="7" dur="500"/>
                                        <p:tgtEl>
                                          <p:spTgt spid="6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ình nền đẹp 81 - Hình nền - Phạm Thu Thảnh - Website trường mầm non Gia  Thượ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67798"/>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2693126" y="1672046"/>
            <a:ext cx="6345007" cy="923330"/>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54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PHẦN THI ĐỌC TIẾNG</a:t>
            </a:r>
          </a:p>
        </p:txBody>
      </p:sp>
      <p:sp>
        <p:nvSpPr>
          <p:cNvPr id="4" name="TextBox 3">
            <a:extLst>
              <a:ext uri="{FF2B5EF4-FFF2-40B4-BE49-F238E27FC236}">
                <a16:creationId xmlns:a16="http://schemas.microsoft.com/office/drawing/2014/main" id="{F1C19A38-D286-4961-9204-6DCCEBD71E88}"/>
              </a:ext>
            </a:extLst>
          </p:cNvPr>
          <p:cNvSpPr txBox="1">
            <a:spLocks noChangeArrowheads="1"/>
          </p:cNvSpPr>
          <p:nvPr/>
        </p:nvSpPr>
        <p:spPr bwMode="auto">
          <a:xfrm>
            <a:off x="1599606" y="3330939"/>
            <a:ext cx="6935787"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sz="2400" b="1" dirty="0">
                <a:latin typeface="Times New Roman" panose="02020603050405020304" pitchFamily="18" charset="0"/>
              </a:rPr>
              <a:t>1. </a:t>
            </a:r>
            <a:r>
              <a:rPr lang="en-US" altLang="en-US" sz="2400" b="1" dirty="0" err="1">
                <a:latin typeface="Times New Roman" panose="02020603050405020304" pitchFamily="18" charset="0"/>
              </a:rPr>
              <a:t>Đọc</a:t>
            </a:r>
            <a:r>
              <a:rPr lang="en-US" altLang="en-US" sz="2400" b="1" dirty="0">
                <a:latin typeface="Times New Roman" panose="02020603050405020304" pitchFamily="18" charset="0"/>
              </a:rPr>
              <a:t> </a:t>
            </a:r>
            <a:r>
              <a:rPr lang="en-US" altLang="en-US" sz="2400" b="1" dirty="0" err="1">
                <a:latin typeface="Times New Roman" panose="02020603050405020304" pitchFamily="18" charset="0"/>
              </a:rPr>
              <a:t>đúng</a:t>
            </a:r>
            <a:r>
              <a:rPr lang="en-US" altLang="en-US" sz="2400" b="1" dirty="0">
                <a:latin typeface="Times New Roman" panose="02020603050405020304" pitchFamily="18" charset="0"/>
              </a:rPr>
              <a:t> </a:t>
            </a:r>
            <a:r>
              <a:rPr lang="en-US" altLang="en-US" sz="2400" b="1" dirty="0" err="1">
                <a:latin typeface="Times New Roman" panose="02020603050405020304" pitchFamily="18" charset="0"/>
              </a:rPr>
              <a:t>tiếng</a:t>
            </a:r>
            <a:r>
              <a:rPr lang="en-US" altLang="en-US" sz="2400" b="1" dirty="0">
                <a:latin typeface="Times New Roman" panose="02020603050405020304" pitchFamily="18" charset="0"/>
              </a:rPr>
              <a:t>, </a:t>
            </a:r>
            <a:r>
              <a:rPr lang="en-US" altLang="en-US" sz="2400" b="1" dirty="0" err="1">
                <a:latin typeface="Times New Roman" panose="02020603050405020304" pitchFamily="18" charset="0"/>
              </a:rPr>
              <a:t>đúng</a:t>
            </a:r>
            <a:r>
              <a:rPr lang="en-US" altLang="en-US" sz="2400" b="1" dirty="0">
                <a:latin typeface="Times New Roman" panose="02020603050405020304" pitchFamily="18" charset="0"/>
              </a:rPr>
              <a:t> </a:t>
            </a:r>
            <a:r>
              <a:rPr lang="en-US" altLang="en-US" sz="2400" b="1" dirty="0" err="1">
                <a:latin typeface="Times New Roman" panose="02020603050405020304" pitchFamily="18" charset="0"/>
              </a:rPr>
              <a:t>từ</a:t>
            </a:r>
            <a:r>
              <a:rPr lang="en-US" altLang="en-US" sz="2400" b="1" dirty="0">
                <a:latin typeface="Times New Roman" panose="02020603050405020304" pitchFamily="18" charset="0"/>
              </a:rPr>
              <a:t>, </a:t>
            </a:r>
            <a:r>
              <a:rPr lang="en-US" altLang="en-US" sz="2400" b="1" dirty="0" err="1">
                <a:latin typeface="Times New Roman" panose="02020603050405020304" pitchFamily="18" charset="0"/>
              </a:rPr>
              <a:t>lưu</a:t>
            </a:r>
            <a:r>
              <a:rPr lang="en-US" altLang="en-US" sz="2400" b="1" dirty="0">
                <a:latin typeface="Times New Roman" panose="02020603050405020304" pitchFamily="18" charset="0"/>
              </a:rPr>
              <a:t> </a:t>
            </a:r>
            <a:r>
              <a:rPr lang="en-US" altLang="en-US" sz="2400" b="1" dirty="0" err="1">
                <a:latin typeface="Times New Roman" panose="02020603050405020304" pitchFamily="18" charset="0"/>
              </a:rPr>
              <a:t>loát</a:t>
            </a:r>
            <a:r>
              <a:rPr lang="en-US" altLang="en-US" sz="2400" b="1" dirty="0">
                <a:latin typeface="Times New Roman" panose="02020603050405020304" pitchFamily="18" charset="0"/>
              </a:rPr>
              <a:t>, </a:t>
            </a:r>
            <a:r>
              <a:rPr lang="en-US" altLang="en-US" sz="2400" b="1" dirty="0" err="1">
                <a:latin typeface="Times New Roman" panose="02020603050405020304" pitchFamily="18" charset="0"/>
              </a:rPr>
              <a:t>mạch</a:t>
            </a:r>
            <a:r>
              <a:rPr lang="en-US" altLang="en-US" sz="2400" b="1" dirty="0">
                <a:latin typeface="Times New Roman" panose="02020603050405020304" pitchFamily="18" charset="0"/>
              </a:rPr>
              <a:t> </a:t>
            </a:r>
            <a:r>
              <a:rPr lang="en-US" altLang="en-US" sz="2400" b="1" dirty="0" err="1">
                <a:latin typeface="Times New Roman" panose="02020603050405020304" pitchFamily="18" charset="0"/>
              </a:rPr>
              <a:t>lạc</a:t>
            </a:r>
            <a:r>
              <a:rPr lang="en-US" altLang="en-US" sz="2400" b="1" dirty="0">
                <a:latin typeface="Times New Roman" panose="02020603050405020304" pitchFamily="18" charset="0"/>
              </a:rPr>
              <a:t>.</a:t>
            </a:r>
            <a:endParaRPr lang="en-US" altLang="en-US" sz="2400" dirty="0">
              <a:latin typeface="Arial" panose="020B0604020202020204" pitchFamily="34" charset="0"/>
            </a:endParaRPr>
          </a:p>
        </p:txBody>
      </p:sp>
      <p:sp>
        <p:nvSpPr>
          <p:cNvPr id="6" name="TextBox 5">
            <a:extLst>
              <a:ext uri="{FF2B5EF4-FFF2-40B4-BE49-F238E27FC236}">
                <a16:creationId xmlns:a16="http://schemas.microsoft.com/office/drawing/2014/main" id="{44E03308-4353-491F-8C1D-A5497DC45936}"/>
              </a:ext>
            </a:extLst>
          </p:cNvPr>
          <p:cNvSpPr txBox="1">
            <a:spLocks noChangeArrowheads="1"/>
          </p:cNvSpPr>
          <p:nvPr/>
        </p:nvSpPr>
        <p:spPr bwMode="auto">
          <a:xfrm>
            <a:off x="1613892" y="4789851"/>
            <a:ext cx="6935788"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en-US" altLang="en-US" sz="2400" b="1">
                <a:latin typeface="Times New Roman" panose="02020603050405020304" pitchFamily="18" charset="0"/>
              </a:rPr>
              <a:t>3. Giọng đọc có biểu cảm</a:t>
            </a:r>
            <a:endParaRPr lang="en-US" altLang="en-US" sz="2400">
              <a:latin typeface="Times New Roman" panose="02020603050405020304" pitchFamily="18" charset="0"/>
            </a:endParaRPr>
          </a:p>
        </p:txBody>
      </p:sp>
      <p:sp>
        <p:nvSpPr>
          <p:cNvPr id="7" name="TextBox 6">
            <a:extLst>
              <a:ext uri="{FF2B5EF4-FFF2-40B4-BE49-F238E27FC236}">
                <a16:creationId xmlns:a16="http://schemas.microsoft.com/office/drawing/2014/main" id="{3C734F5A-237F-4317-B40C-5DFA5DA18E64}"/>
              </a:ext>
            </a:extLst>
          </p:cNvPr>
          <p:cNvSpPr txBox="1">
            <a:spLocks noChangeArrowheads="1"/>
          </p:cNvSpPr>
          <p:nvPr/>
        </p:nvSpPr>
        <p:spPr bwMode="auto">
          <a:xfrm>
            <a:off x="1631355" y="6090014"/>
            <a:ext cx="69342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sz="2400" b="1">
                <a:latin typeface="Times New Roman" panose="02020603050405020304" pitchFamily="18" charset="0"/>
              </a:rPr>
              <a:t>5. Trả lời câu hỏi đúng ý.</a:t>
            </a:r>
            <a:endParaRPr lang="en-US" altLang="en-US" sz="2400">
              <a:latin typeface="Arial" panose="020B0604020202020204" pitchFamily="34" charset="0"/>
            </a:endParaRPr>
          </a:p>
        </p:txBody>
      </p:sp>
      <p:sp>
        <p:nvSpPr>
          <p:cNvPr id="8" name="TextBox 7">
            <a:extLst>
              <a:ext uri="{FF2B5EF4-FFF2-40B4-BE49-F238E27FC236}">
                <a16:creationId xmlns:a16="http://schemas.microsoft.com/office/drawing/2014/main" id="{338DEF79-756E-497D-B21A-C2C5A6219B35}"/>
              </a:ext>
            </a:extLst>
          </p:cNvPr>
          <p:cNvSpPr txBox="1">
            <a:spLocks noChangeArrowheads="1"/>
          </p:cNvSpPr>
          <p:nvPr/>
        </p:nvSpPr>
        <p:spPr bwMode="auto">
          <a:xfrm>
            <a:off x="1613892" y="4061189"/>
            <a:ext cx="8064500"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sz="2400" b="1">
                <a:latin typeface="Times New Roman" panose="02020603050405020304" pitchFamily="18" charset="0"/>
              </a:rPr>
              <a:t>2. Ngắt nghỉ hơi đúng ở các dấu câu, các cụm từ rõ nghĩa.</a:t>
            </a:r>
            <a:endParaRPr lang="en-US" altLang="en-US" sz="2400">
              <a:latin typeface="Arial" panose="020B0604020202020204" pitchFamily="34" charset="0"/>
            </a:endParaRPr>
          </a:p>
        </p:txBody>
      </p:sp>
      <p:sp>
        <p:nvSpPr>
          <p:cNvPr id="9" name="TextBox 8">
            <a:extLst>
              <a:ext uri="{FF2B5EF4-FFF2-40B4-BE49-F238E27FC236}">
                <a16:creationId xmlns:a16="http://schemas.microsoft.com/office/drawing/2014/main" id="{D670C09D-CBEB-4142-AF84-76A44D4591C3}"/>
              </a:ext>
            </a:extLst>
          </p:cNvPr>
          <p:cNvSpPr txBox="1">
            <a:spLocks noChangeArrowheads="1"/>
          </p:cNvSpPr>
          <p:nvPr/>
        </p:nvSpPr>
        <p:spPr bwMode="auto">
          <a:xfrm>
            <a:off x="1631356" y="5440727"/>
            <a:ext cx="8180387"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sz="2400" b="1" dirty="0">
                <a:latin typeface="Times New Roman" panose="02020603050405020304" pitchFamily="18" charset="0"/>
              </a:rPr>
              <a:t>4. </a:t>
            </a:r>
            <a:r>
              <a:rPr lang="en-US" altLang="en-US" sz="2400" b="1" dirty="0" err="1">
                <a:latin typeface="Times New Roman" panose="02020603050405020304" pitchFamily="18" charset="0"/>
              </a:rPr>
              <a:t>Cường</a:t>
            </a:r>
            <a:r>
              <a:rPr lang="en-US" altLang="en-US" sz="2400" b="1" dirty="0">
                <a:latin typeface="Times New Roman" panose="02020603050405020304" pitchFamily="18" charset="0"/>
              </a:rPr>
              <a:t> </a:t>
            </a:r>
            <a:r>
              <a:rPr lang="en-US" altLang="en-US" sz="2400" b="1" dirty="0" err="1">
                <a:latin typeface="Times New Roman" panose="02020603050405020304" pitchFamily="18" charset="0"/>
              </a:rPr>
              <a:t>độ</a:t>
            </a:r>
            <a:r>
              <a:rPr lang="en-US" altLang="en-US" sz="2400" b="1" dirty="0">
                <a:latin typeface="Times New Roman" panose="02020603050405020304" pitchFamily="18" charset="0"/>
              </a:rPr>
              <a:t>, </a:t>
            </a:r>
            <a:r>
              <a:rPr lang="en-US" altLang="en-US" sz="2400" b="1" dirty="0" err="1">
                <a:latin typeface="Times New Roman" panose="02020603050405020304" pitchFamily="18" charset="0"/>
              </a:rPr>
              <a:t>tốc</a:t>
            </a:r>
            <a:r>
              <a:rPr lang="en-US" altLang="en-US" sz="2400" b="1" dirty="0">
                <a:latin typeface="Times New Roman" panose="02020603050405020304" pitchFamily="18" charset="0"/>
              </a:rPr>
              <a:t> </a:t>
            </a:r>
            <a:r>
              <a:rPr lang="en-US" altLang="en-US" sz="2400" b="1" dirty="0" err="1">
                <a:latin typeface="Times New Roman" panose="02020603050405020304" pitchFamily="18" charset="0"/>
              </a:rPr>
              <a:t>độ</a:t>
            </a:r>
            <a:r>
              <a:rPr lang="en-US" altLang="en-US" sz="2400" b="1" dirty="0">
                <a:latin typeface="Times New Roman" panose="02020603050405020304" pitchFamily="18" charset="0"/>
              </a:rPr>
              <a:t> </a:t>
            </a:r>
            <a:r>
              <a:rPr lang="en-US" altLang="en-US" sz="2400" b="1" dirty="0" err="1">
                <a:latin typeface="Times New Roman" panose="02020603050405020304" pitchFamily="18" charset="0"/>
              </a:rPr>
              <a:t>đọc</a:t>
            </a:r>
            <a:r>
              <a:rPr lang="en-US" altLang="en-US" sz="2400" b="1" dirty="0">
                <a:latin typeface="Times New Roman" panose="02020603050405020304" pitchFamily="18" charset="0"/>
              </a:rPr>
              <a:t> </a:t>
            </a:r>
            <a:r>
              <a:rPr lang="en-US" altLang="en-US" sz="2400" b="1" dirty="0" err="1">
                <a:latin typeface="Times New Roman" panose="02020603050405020304" pitchFamily="18" charset="0"/>
              </a:rPr>
              <a:t>đạt</a:t>
            </a:r>
            <a:r>
              <a:rPr lang="en-US" altLang="en-US" sz="2400" b="1" dirty="0">
                <a:latin typeface="Times New Roman" panose="02020603050405020304" pitchFamily="18" charset="0"/>
              </a:rPr>
              <a:t> </a:t>
            </a:r>
            <a:r>
              <a:rPr lang="en-US" altLang="en-US" sz="2400" b="1" dirty="0" err="1">
                <a:latin typeface="Times New Roman" panose="02020603050405020304" pitchFamily="18" charset="0"/>
              </a:rPr>
              <a:t>yêu</a:t>
            </a:r>
            <a:r>
              <a:rPr lang="en-US" altLang="en-US" sz="2400" b="1" dirty="0">
                <a:latin typeface="Times New Roman" panose="02020603050405020304" pitchFamily="18" charset="0"/>
              </a:rPr>
              <a:t> </a:t>
            </a:r>
            <a:r>
              <a:rPr lang="en-US" altLang="en-US" sz="2400" b="1" dirty="0" err="1">
                <a:latin typeface="Times New Roman" panose="02020603050405020304" pitchFamily="18" charset="0"/>
              </a:rPr>
              <a:t>cầu</a:t>
            </a:r>
            <a:r>
              <a:rPr lang="en-US" altLang="en-US" sz="2400" b="1" dirty="0">
                <a:latin typeface="Times New Roman" panose="02020603050405020304" pitchFamily="18" charset="0"/>
              </a:rPr>
              <a:t> ( </a:t>
            </a:r>
            <a:r>
              <a:rPr lang="en-US" altLang="en-US" sz="2400" b="1" dirty="0" err="1" smtClean="0">
                <a:latin typeface="Times New Roman" panose="02020603050405020304" pitchFamily="18" charset="0"/>
              </a:rPr>
              <a:t>khoảng</a:t>
            </a:r>
            <a:r>
              <a:rPr lang="en-US" altLang="en-US" sz="2400" b="1" dirty="0" smtClean="0">
                <a:latin typeface="Times New Roman" panose="02020603050405020304" pitchFamily="18" charset="0"/>
              </a:rPr>
              <a:t> 75 </a:t>
            </a:r>
            <a:r>
              <a:rPr lang="en-US" altLang="en-US" sz="2400" b="1" dirty="0" err="1">
                <a:latin typeface="Times New Roman" panose="02020603050405020304" pitchFamily="18" charset="0"/>
              </a:rPr>
              <a:t>tiếng</a:t>
            </a:r>
            <a:r>
              <a:rPr lang="en-US" altLang="en-US" sz="2400" b="1" dirty="0">
                <a:latin typeface="Times New Roman" panose="02020603050405020304" pitchFamily="18" charset="0"/>
              </a:rPr>
              <a:t>/ </a:t>
            </a:r>
            <a:r>
              <a:rPr lang="en-US" altLang="en-US" sz="2400" b="1" dirty="0" err="1">
                <a:latin typeface="Times New Roman" panose="02020603050405020304" pitchFamily="18" charset="0"/>
              </a:rPr>
              <a:t>phút</a:t>
            </a:r>
            <a:r>
              <a:rPr lang="en-US" altLang="en-US" sz="2400" b="1" dirty="0">
                <a:latin typeface="Times New Roman" panose="02020603050405020304" pitchFamily="18" charset="0"/>
              </a:rPr>
              <a:t>)</a:t>
            </a:r>
            <a:endParaRPr lang="en-US" altLang="en-US" sz="2400" dirty="0">
              <a:latin typeface="Arial" panose="020B0604020202020204" pitchFamily="34" charset="0"/>
            </a:endParaRPr>
          </a:p>
        </p:txBody>
      </p:sp>
      <p:sp>
        <p:nvSpPr>
          <p:cNvPr id="10" name="Rectangle 9">
            <a:extLst>
              <a:ext uri="{FF2B5EF4-FFF2-40B4-BE49-F238E27FC236}">
                <a16:creationId xmlns:a16="http://schemas.microsoft.com/office/drawing/2014/main" id="{C9F7B71D-BD51-4251-961C-7C9469C32AD6}"/>
              </a:ext>
            </a:extLst>
          </p:cNvPr>
          <p:cNvSpPr/>
          <p:nvPr/>
        </p:nvSpPr>
        <p:spPr>
          <a:xfrm>
            <a:off x="1821673" y="2604107"/>
            <a:ext cx="2989262" cy="51911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800" b="1" dirty="0" err="1">
                <a:solidFill>
                  <a:schemeClr val="bg1"/>
                </a:solidFill>
                <a:latin typeface="Times New Roman" panose="02020603050405020304" pitchFamily="18" charset="0"/>
                <a:cs typeface="Times New Roman" panose="02020603050405020304" pitchFamily="18" charset="0"/>
              </a:rPr>
              <a:t>Tiêu</a:t>
            </a:r>
            <a:r>
              <a:rPr lang="en-US" sz="2800" b="1" dirty="0">
                <a:solidFill>
                  <a:schemeClr val="bg1"/>
                </a:solidFill>
                <a:latin typeface="Times New Roman" panose="02020603050405020304" pitchFamily="18" charset="0"/>
                <a:cs typeface="Times New Roman" panose="02020603050405020304" pitchFamily="18" charset="0"/>
              </a:rPr>
              <a:t> </a:t>
            </a:r>
            <a:r>
              <a:rPr lang="en-US" sz="2800" b="1" dirty="0" err="1">
                <a:solidFill>
                  <a:schemeClr val="bg1"/>
                </a:solidFill>
                <a:latin typeface="Times New Roman" panose="02020603050405020304" pitchFamily="18" charset="0"/>
                <a:cs typeface="Times New Roman" panose="02020603050405020304" pitchFamily="18" charset="0"/>
              </a:rPr>
              <a:t>chí</a:t>
            </a:r>
            <a:r>
              <a:rPr lang="en-US" sz="2800" b="1" dirty="0">
                <a:solidFill>
                  <a:schemeClr val="bg1"/>
                </a:solidFill>
                <a:latin typeface="Times New Roman" panose="02020603050405020304" pitchFamily="18" charset="0"/>
                <a:cs typeface="Times New Roman" panose="02020603050405020304" pitchFamily="18" charset="0"/>
              </a:rPr>
              <a:t> </a:t>
            </a:r>
            <a:r>
              <a:rPr lang="en-US" sz="2800" b="1" dirty="0" err="1">
                <a:solidFill>
                  <a:schemeClr val="bg1"/>
                </a:solidFill>
                <a:latin typeface="Times New Roman" panose="02020603050405020304" pitchFamily="18" charset="0"/>
                <a:cs typeface="Times New Roman" panose="02020603050405020304" pitchFamily="18" charset="0"/>
              </a:rPr>
              <a:t>đánh</a:t>
            </a:r>
            <a:r>
              <a:rPr lang="en-US" sz="2800" b="1" dirty="0">
                <a:solidFill>
                  <a:schemeClr val="bg1"/>
                </a:solidFill>
                <a:latin typeface="Times New Roman" panose="02020603050405020304" pitchFamily="18" charset="0"/>
                <a:cs typeface="Times New Roman" panose="02020603050405020304" pitchFamily="18" charset="0"/>
              </a:rPr>
              <a:t> </a:t>
            </a:r>
            <a:r>
              <a:rPr lang="en-US" sz="2800" b="1" dirty="0" err="1">
                <a:solidFill>
                  <a:schemeClr val="bg1"/>
                </a:solidFill>
                <a:latin typeface="Times New Roman" panose="02020603050405020304" pitchFamily="18" charset="0"/>
                <a:cs typeface="Times New Roman" panose="02020603050405020304" pitchFamily="18" charset="0"/>
              </a:rPr>
              <a:t>giá</a:t>
            </a:r>
            <a:endParaRPr lang="en-US" sz="2800" b="1" dirty="0">
              <a:solidFill>
                <a:schemeClr val="bg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9320343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fade">
                                      <p:cBhvr>
                                        <p:cTn id="14" dur="1000"/>
                                        <p:tgtEl>
                                          <p:spTgt spid="6"/>
                                        </p:tgtEl>
                                      </p:cBhvr>
                                    </p:animEffect>
                                    <p:anim calcmode="lin" valueType="num">
                                      <p:cBhvr>
                                        <p:cTn id="15" dur="1000" fill="hold"/>
                                        <p:tgtEl>
                                          <p:spTgt spid="6"/>
                                        </p:tgtEl>
                                        <p:attrNameLst>
                                          <p:attrName>ppt_x</p:attrName>
                                        </p:attrNameLst>
                                      </p:cBhvr>
                                      <p:tavLst>
                                        <p:tav tm="0">
                                          <p:val>
                                            <p:strVal val="#ppt_x"/>
                                          </p:val>
                                        </p:tav>
                                        <p:tav tm="100000">
                                          <p:val>
                                            <p:strVal val="#ppt_x"/>
                                          </p:val>
                                        </p:tav>
                                      </p:tavLst>
                                    </p:anim>
                                    <p:anim calcmode="lin" valueType="num">
                                      <p:cBhvr>
                                        <p:cTn id="16"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fade">
                                      <p:cBhvr>
                                        <p:cTn id="21" dur="1000"/>
                                        <p:tgtEl>
                                          <p:spTgt spid="7"/>
                                        </p:tgtEl>
                                      </p:cBhvr>
                                    </p:animEffect>
                                    <p:anim calcmode="lin" valueType="num">
                                      <p:cBhvr>
                                        <p:cTn id="22" dur="1000" fill="hold"/>
                                        <p:tgtEl>
                                          <p:spTgt spid="7"/>
                                        </p:tgtEl>
                                        <p:attrNameLst>
                                          <p:attrName>ppt_x</p:attrName>
                                        </p:attrNameLst>
                                      </p:cBhvr>
                                      <p:tavLst>
                                        <p:tav tm="0">
                                          <p:val>
                                            <p:strVal val="#ppt_x"/>
                                          </p:val>
                                        </p:tav>
                                        <p:tav tm="100000">
                                          <p:val>
                                            <p:strVal val="#ppt_x"/>
                                          </p:val>
                                        </p:tav>
                                      </p:tavLst>
                                    </p:anim>
                                    <p:anim calcmode="lin" valueType="num">
                                      <p:cBhvr>
                                        <p:cTn id="23"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8"/>
                                        </p:tgtEl>
                                        <p:attrNameLst>
                                          <p:attrName>style.visibility</p:attrName>
                                        </p:attrNameLst>
                                      </p:cBhvr>
                                      <p:to>
                                        <p:strVal val="visible"/>
                                      </p:to>
                                    </p:set>
                                    <p:animEffect transition="in" filter="fade">
                                      <p:cBhvr>
                                        <p:cTn id="28" dur="1000"/>
                                        <p:tgtEl>
                                          <p:spTgt spid="8"/>
                                        </p:tgtEl>
                                      </p:cBhvr>
                                    </p:animEffect>
                                    <p:anim calcmode="lin" valueType="num">
                                      <p:cBhvr>
                                        <p:cTn id="29" dur="1000" fill="hold"/>
                                        <p:tgtEl>
                                          <p:spTgt spid="8"/>
                                        </p:tgtEl>
                                        <p:attrNameLst>
                                          <p:attrName>ppt_x</p:attrName>
                                        </p:attrNameLst>
                                      </p:cBhvr>
                                      <p:tavLst>
                                        <p:tav tm="0">
                                          <p:val>
                                            <p:strVal val="#ppt_x"/>
                                          </p:val>
                                        </p:tav>
                                        <p:tav tm="100000">
                                          <p:val>
                                            <p:strVal val="#ppt_x"/>
                                          </p:val>
                                        </p:tav>
                                      </p:tavLst>
                                    </p:anim>
                                    <p:anim calcmode="lin" valueType="num">
                                      <p:cBhvr>
                                        <p:cTn id="30"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9"/>
                                        </p:tgtEl>
                                        <p:attrNameLst>
                                          <p:attrName>style.visibility</p:attrName>
                                        </p:attrNameLst>
                                      </p:cBhvr>
                                      <p:to>
                                        <p:strVal val="visible"/>
                                      </p:to>
                                    </p:set>
                                    <p:animEffect transition="in" filter="fade">
                                      <p:cBhvr>
                                        <p:cTn id="35" dur="1000"/>
                                        <p:tgtEl>
                                          <p:spTgt spid="9"/>
                                        </p:tgtEl>
                                      </p:cBhvr>
                                    </p:animEffect>
                                    <p:anim calcmode="lin" valueType="num">
                                      <p:cBhvr>
                                        <p:cTn id="36" dur="1000" fill="hold"/>
                                        <p:tgtEl>
                                          <p:spTgt spid="9"/>
                                        </p:tgtEl>
                                        <p:attrNameLst>
                                          <p:attrName>ppt_x</p:attrName>
                                        </p:attrNameLst>
                                      </p:cBhvr>
                                      <p:tavLst>
                                        <p:tav tm="0">
                                          <p:val>
                                            <p:strVal val="#ppt_x"/>
                                          </p:val>
                                        </p:tav>
                                        <p:tav tm="100000">
                                          <p:val>
                                            <p:strVal val="#ppt_x"/>
                                          </p:val>
                                        </p:tav>
                                      </p:tavLst>
                                    </p:anim>
                                    <p:anim calcmode="lin" valueType="num">
                                      <p:cBhvr>
                                        <p:cTn id="37"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P spid="7" grpId="0"/>
      <p:bldP spid="8" grpId="0"/>
      <p:bldP spid="9"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nvPr>
        </p:nvGraphicFramePr>
        <p:xfrm>
          <a:off x="2590799" y="304800"/>
          <a:ext cx="8251371" cy="5943600"/>
        </p:xfrm>
        <a:graphic>
          <a:graphicData uri="http://schemas.openxmlformats.org/drawingml/2006/table">
            <a:tbl>
              <a:tblPr firstRow="1" bandRow="1">
                <a:tableStyleId>{5C22544A-7EE6-4342-B048-85BDC9FD1C3A}</a:tableStyleId>
              </a:tblPr>
              <a:tblGrid>
                <a:gridCol w="3139109">
                  <a:extLst>
                    <a:ext uri="{9D8B030D-6E8A-4147-A177-3AD203B41FA5}">
                      <a16:colId xmlns:a16="http://schemas.microsoft.com/office/drawing/2014/main" val="20000"/>
                    </a:ext>
                  </a:extLst>
                </a:gridCol>
                <a:gridCol w="5112262">
                  <a:extLst>
                    <a:ext uri="{9D8B030D-6E8A-4147-A177-3AD203B41FA5}">
                      <a16:colId xmlns:a16="http://schemas.microsoft.com/office/drawing/2014/main" val="20001"/>
                    </a:ext>
                  </a:extLst>
                </a:gridCol>
              </a:tblGrid>
              <a:tr h="370840">
                <a:tc>
                  <a:txBody>
                    <a:bodyPr/>
                    <a:lstStyle/>
                    <a:p>
                      <a:r>
                        <a:rPr lang="en-US" sz="2000" dirty="0" smtClean="0">
                          <a:latin typeface="Times New Roman" pitchFamily="18" charset="0"/>
                          <a:cs typeface="Times New Roman" pitchFamily="18" charset="0"/>
                        </a:rPr>
                        <a:t>1.  HẢI</a:t>
                      </a:r>
                      <a:r>
                        <a:rPr lang="en-US" sz="2000" baseline="0" dirty="0" smtClean="0">
                          <a:latin typeface="Times New Roman" pitchFamily="18" charset="0"/>
                          <a:cs typeface="Times New Roman" pitchFamily="18" charset="0"/>
                        </a:rPr>
                        <a:t> AN</a:t>
                      </a:r>
                      <a:endParaRPr lang="en-US" sz="2000" dirty="0">
                        <a:latin typeface="Times New Roman" pitchFamily="18" charset="0"/>
                        <a:cs typeface="Times New Roman" pitchFamily="18" charset="0"/>
                      </a:endParaRPr>
                    </a:p>
                  </a:txBody>
                  <a:tcPr/>
                </a:tc>
                <a:tc>
                  <a:txBody>
                    <a:bodyPr/>
                    <a:lstStyle/>
                    <a:p>
                      <a:r>
                        <a:rPr lang="en-US" sz="2000" b="1" i="1" kern="1200" dirty="0" err="1" smtClean="0">
                          <a:solidFill>
                            <a:schemeClr val="lt1"/>
                          </a:solidFill>
                          <a:effectLst/>
                          <a:latin typeface="Times New Roman" panose="02020603050405020304" pitchFamily="18" charset="0"/>
                          <a:ea typeface="+mn-ea"/>
                          <a:cs typeface="Times New Roman" panose="02020603050405020304" pitchFamily="18" charset="0"/>
                        </a:rPr>
                        <a:t>Chuyện</a:t>
                      </a:r>
                      <a:r>
                        <a:rPr lang="en-US" sz="2000" b="1" i="1" kern="1200" dirty="0" smtClean="0">
                          <a:solidFill>
                            <a:schemeClr val="lt1"/>
                          </a:solidFill>
                          <a:effectLst/>
                          <a:latin typeface="Times New Roman" panose="02020603050405020304" pitchFamily="18" charset="0"/>
                          <a:ea typeface="+mn-ea"/>
                          <a:cs typeface="Times New Roman" panose="02020603050405020304" pitchFamily="18" charset="0"/>
                        </a:rPr>
                        <a:t> </a:t>
                      </a:r>
                      <a:r>
                        <a:rPr lang="en-US" sz="2000" b="1" i="1" kern="1200" dirty="0" err="1" smtClean="0">
                          <a:solidFill>
                            <a:schemeClr val="lt1"/>
                          </a:solidFill>
                          <a:effectLst/>
                          <a:latin typeface="Times New Roman" panose="02020603050405020304" pitchFamily="18" charset="0"/>
                          <a:ea typeface="+mn-ea"/>
                          <a:cs typeface="Times New Roman" panose="02020603050405020304" pitchFamily="18" charset="0"/>
                        </a:rPr>
                        <a:t>cổ</a:t>
                      </a:r>
                      <a:r>
                        <a:rPr lang="en-US" sz="2000" b="1" i="1" kern="1200" dirty="0" smtClean="0">
                          <a:solidFill>
                            <a:schemeClr val="lt1"/>
                          </a:solidFill>
                          <a:effectLst/>
                          <a:latin typeface="Times New Roman" panose="02020603050405020304" pitchFamily="18" charset="0"/>
                          <a:ea typeface="+mn-ea"/>
                          <a:cs typeface="Times New Roman" panose="02020603050405020304" pitchFamily="18" charset="0"/>
                        </a:rPr>
                        <a:t> </a:t>
                      </a:r>
                      <a:r>
                        <a:rPr lang="en-US" sz="2000" b="1" i="1" kern="1200" dirty="0" err="1" smtClean="0">
                          <a:solidFill>
                            <a:schemeClr val="lt1"/>
                          </a:solidFill>
                          <a:effectLst/>
                          <a:latin typeface="Times New Roman" panose="02020603050405020304" pitchFamily="18" charset="0"/>
                          <a:ea typeface="+mn-ea"/>
                          <a:cs typeface="Times New Roman" panose="02020603050405020304" pitchFamily="18" charset="0"/>
                        </a:rPr>
                        <a:t>tích</a:t>
                      </a:r>
                      <a:r>
                        <a:rPr lang="en-US" sz="2000" b="1" i="1" kern="1200" dirty="0" smtClean="0">
                          <a:solidFill>
                            <a:schemeClr val="lt1"/>
                          </a:solidFill>
                          <a:effectLst/>
                          <a:latin typeface="Times New Roman" panose="02020603050405020304" pitchFamily="18" charset="0"/>
                          <a:ea typeface="+mn-ea"/>
                          <a:cs typeface="Times New Roman" panose="02020603050405020304" pitchFamily="18" charset="0"/>
                        </a:rPr>
                        <a:t> </a:t>
                      </a:r>
                      <a:r>
                        <a:rPr lang="en-US" sz="2000" b="1" i="1" kern="1200" dirty="0" err="1" smtClean="0">
                          <a:solidFill>
                            <a:schemeClr val="lt1"/>
                          </a:solidFill>
                          <a:effectLst/>
                          <a:latin typeface="Times New Roman" panose="02020603050405020304" pitchFamily="18" charset="0"/>
                          <a:ea typeface="+mn-ea"/>
                          <a:cs typeface="Times New Roman" panose="02020603050405020304" pitchFamily="18" charset="0"/>
                        </a:rPr>
                        <a:t>về</a:t>
                      </a:r>
                      <a:r>
                        <a:rPr lang="en-US" sz="2000" b="1" i="1" kern="1200" dirty="0" smtClean="0">
                          <a:solidFill>
                            <a:schemeClr val="lt1"/>
                          </a:solidFill>
                          <a:effectLst/>
                          <a:latin typeface="Times New Roman" panose="02020603050405020304" pitchFamily="18" charset="0"/>
                          <a:ea typeface="+mn-ea"/>
                          <a:cs typeface="Times New Roman" panose="02020603050405020304" pitchFamily="18" charset="0"/>
                        </a:rPr>
                        <a:t> </a:t>
                      </a:r>
                      <a:r>
                        <a:rPr lang="en-US" sz="2000" b="1" i="1" kern="1200" dirty="0" err="1" smtClean="0">
                          <a:solidFill>
                            <a:schemeClr val="lt1"/>
                          </a:solidFill>
                          <a:effectLst/>
                          <a:latin typeface="Times New Roman" panose="02020603050405020304" pitchFamily="18" charset="0"/>
                          <a:ea typeface="+mn-ea"/>
                          <a:cs typeface="Times New Roman" panose="02020603050405020304" pitchFamily="18" charset="0"/>
                        </a:rPr>
                        <a:t>loài</a:t>
                      </a:r>
                      <a:r>
                        <a:rPr lang="en-US" sz="2000" b="1" i="1" kern="1200" dirty="0" smtClean="0">
                          <a:solidFill>
                            <a:schemeClr val="lt1"/>
                          </a:solidFill>
                          <a:effectLst/>
                          <a:latin typeface="Times New Roman" panose="02020603050405020304" pitchFamily="18" charset="0"/>
                          <a:ea typeface="+mn-ea"/>
                          <a:cs typeface="Times New Roman" panose="02020603050405020304" pitchFamily="18" charset="0"/>
                        </a:rPr>
                        <a:t> </a:t>
                      </a:r>
                      <a:r>
                        <a:rPr lang="en-US" sz="2000" b="1" i="1" kern="1200" dirty="0" err="1" smtClean="0">
                          <a:solidFill>
                            <a:schemeClr val="lt1"/>
                          </a:solidFill>
                          <a:effectLst/>
                          <a:latin typeface="Times New Roman" panose="02020603050405020304" pitchFamily="18" charset="0"/>
                          <a:ea typeface="+mn-ea"/>
                          <a:cs typeface="Times New Roman" panose="02020603050405020304" pitchFamily="18" charset="0"/>
                        </a:rPr>
                        <a:t>người</a:t>
                      </a:r>
                      <a:r>
                        <a:rPr lang="en-US" sz="2000" b="1" i="1" kern="1200" dirty="0" smtClean="0">
                          <a:solidFill>
                            <a:schemeClr val="lt1"/>
                          </a:solidFill>
                          <a:effectLst/>
                          <a:latin typeface="Times New Roman" panose="02020603050405020304" pitchFamily="18" charset="0"/>
                          <a:ea typeface="+mn-ea"/>
                          <a:cs typeface="Times New Roman" panose="02020603050405020304" pitchFamily="18" charset="0"/>
                        </a:rPr>
                        <a:t>.</a:t>
                      </a:r>
                      <a:endParaRPr lang="en-US" sz="2000" b="1" dirty="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10000"/>
                  </a:ext>
                </a:extLst>
              </a:tr>
              <a:tr h="370840">
                <a:tc>
                  <a:txBody>
                    <a:bodyPr/>
                    <a:lstStyle/>
                    <a:p>
                      <a:r>
                        <a:rPr lang="en-US" sz="2000" dirty="0" smtClean="0">
                          <a:latin typeface="Times New Roman" pitchFamily="18" charset="0"/>
                          <a:cs typeface="Times New Roman" pitchFamily="18" charset="0"/>
                        </a:rPr>
                        <a:t>2.</a:t>
                      </a:r>
                      <a:r>
                        <a:rPr lang="en-US" sz="2000" baseline="0" dirty="0" smtClean="0">
                          <a:latin typeface="Times New Roman" pitchFamily="18" charset="0"/>
                          <a:cs typeface="Times New Roman" pitchFamily="18" charset="0"/>
                        </a:rPr>
                        <a:t> CHÂU ANH</a:t>
                      </a:r>
                      <a:endParaRPr lang="en-US" sz="2000" dirty="0">
                        <a:latin typeface="Times New Roman" pitchFamily="18" charset="0"/>
                        <a:cs typeface="Times New Roman" pitchFamily="18" charset="0"/>
                      </a:endParaRPr>
                    </a:p>
                  </a:txBody>
                  <a:tcPr/>
                </a:tc>
                <a:tc>
                  <a:txBody>
                    <a:bodyPr/>
                    <a:lstStyle/>
                    <a:p>
                      <a:r>
                        <a:rPr lang="en-US" sz="2000" b="1" dirty="0" err="1" smtClean="0">
                          <a:latin typeface="Times New Roman" panose="02020603050405020304" pitchFamily="18" charset="0"/>
                          <a:cs typeface="Times New Roman" panose="02020603050405020304" pitchFamily="18" charset="0"/>
                        </a:rPr>
                        <a:t>Bốn</a:t>
                      </a:r>
                      <a:r>
                        <a:rPr lang="en-US" sz="2000" b="1" baseline="0" dirty="0" smtClean="0">
                          <a:latin typeface="Times New Roman" panose="02020603050405020304" pitchFamily="18" charset="0"/>
                          <a:cs typeface="Times New Roman" panose="02020603050405020304" pitchFamily="18" charset="0"/>
                        </a:rPr>
                        <a:t> </a:t>
                      </a:r>
                      <a:r>
                        <a:rPr lang="en-US" sz="2000" b="1" baseline="0" dirty="0" err="1" smtClean="0">
                          <a:latin typeface="Times New Roman" panose="02020603050405020304" pitchFamily="18" charset="0"/>
                          <a:cs typeface="Times New Roman" panose="02020603050405020304" pitchFamily="18" charset="0"/>
                        </a:rPr>
                        <a:t>anh</a:t>
                      </a:r>
                      <a:r>
                        <a:rPr lang="en-US" sz="2000" b="1" baseline="0" dirty="0" smtClean="0">
                          <a:latin typeface="Times New Roman" panose="02020603050405020304" pitchFamily="18" charset="0"/>
                          <a:cs typeface="Times New Roman" panose="02020603050405020304" pitchFamily="18" charset="0"/>
                        </a:rPr>
                        <a:t> </a:t>
                      </a:r>
                      <a:r>
                        <a:rPr lang="en-US" sz="2000" b="1" baseline="0" dirty="0" err="1" smtClean="0">
                          <a:latin typeface="Times New Roman" panose="02020603050405020304" pitchFamily="18" charset="0"/>
                          <a:cs typeface="Times New Roman" panose="02020603050405020304" pitchFamily="18" charset="0"/>
                        </a:rPr>
                        <a:t>tài</a:t>
                      </a:r>
                      <a:endParaRPr lang="en-US" sz="2000" b="1" dirty="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10001"/>
                  </a:ext>
                </a:extLst>
              </a:tr>
              <a:tr h="370840">
                <a:tc>
                  <a:txBody>
                    <a:bodyPr/>
                    <a:lstStyle/>
                    <a:p>
                      <a:r>
                        <a:rPr lang="en-US" dirty="0" smtClean="0">
                          <a:latin typeface="Times New Roman" panose="02020603050405020304" pitchFamily="18" charset="0"/>
                          <a:cs typeface="Times New Roman" panose="02020603050405020304" pitchFamily="18" charset="0"/>
                        </a:rPr>
                        <a:t>3. KIM ANH</a:t>
                      </a:r>
                      <a:endParaRPr lang="en-US" dirty="0">
                        <a:latin typeface="Times New Roman" panose="02020603050405020304" pitchFamily="18" charset="0"/>
                        <a:cs typeface="Times New Roman" panose="02020603050405020304" pitchFamily="18" charset="0"/>
                      </a:endParaRPr>
                    </a:p>
                  </a:txBody>
                  <a:tcPr/>
                </a:tc>
                <a:tc>
                  <a:txBody>
                    <a:bodyPr/>
                    <a:lstStyle/>
                    <a:p>
                      <a:r>
                        <a:rPr lang="en-US" sz="2000" b="1" dirty="0" err="1" smtClean="0">
                          <a:latin typeface="Times New Roman" panose="02020603050405020304" pitchFamily="18" charset="0"/>
                          <a:cs typeface="Times New Roman" panose="02020603050405020304" pitchFamily="18" charset="0"/>
                        </a:rPr>
                        <a:t>Trống</a:t>
                      </a:r>
                      <a:r>
                        <a:rPr lang="en-US" sz="2000" b="1" baseline="0" dirty="0" smtClean="0">
                          <a:latin typeface="Times New Roman" panose="02020603050405020304" pitchFamily="18" charset="0"/>
                          <a:cs typeface="Times New Roman" panose="02020603050405020304" pitchFamily="18" charset="0"/>
                        </a:rPr>
                        <a:t> </a:t>
                      </a:r>
                      <a:r>
                        <a:rPr lang="en-US" sz="2000" b="1" baseline="0" dirty="0" err="1" smtClean="0">
                          <a:latin typeface="Times New Roman" panose="02020603050405020304" pitchFamily="18" charset="0"/>
                          <a:cs typeface="Times New Roman" panose="02020603050405020304" pitchFamily="18" charset="0"/>
                        </a:rPr>
                        <a:t>đồng</a:t>
                      </a:r>
                      <a:r>
                        <a:rPr lang="en-US" sz="2000" b="1" baseline="0" dirty="0" smtClean="0">
                          <a:latin typeface="Times New Roman" panose="02020603050405020304" pitchFamily="18" charset="0"/>
                          <a:cs typeface="Times New Roman" panose="02020603050405020304" pitchFamily="18" charset="0"/>
                        </a:rPr>
                        <a:t> </a:t>
                      </a:r>
                      <a:r>
                        <a:rPr lang="en-US" sz="2000" b="1" baseline="0" dirty="0" err="1" smtClean="0">
                          <a:latin typeface="Times New Roman" panose="02020603050405020304" pitchFamily="18" charset="0"/>
                          <a:cs typeface="Times New Roman" panose="02020603050405020304" pitchFamily="18" charset="0"/>
                        </a:rPr>
                        <a:t>Đông</a:t>
                      </a:r>
                      <a:r>
                        <a:rPr lang="en-US" sz="2000" b="1" baseline="0" dirty="0" smtClean="0">
                          <a:latin typeface="Times New Roman" panose="02020603050405020304" pitchFamily="18" charset="0"/>
                          <a:cs typeface="Times New Roman" panose="02020603050405020304" pitchFamily="18" charset="0"/>
                        </a:rPr>
                        <a:t> </a:t>
                      </a:r>
                      <a:r>
                        <a:rPr lang="en-US" sz="2000" b="1" baseline="0" dirty="0" err="1" smtClean="0">
                          <a:latin typeface="Times New Roman" panose="02020603050405020304" pitchFamily="18" charset="0"/>
                          <a:cs typeface="Times New Roman" panose="02020603050405020304" pitchFamily="18" charset="0"/>
                        </a:rPr>
                        <a:t>Sơn</a:t>
                      </a:r>
                      <a:endParaRPr lang="en-US" sz="2000" b="1" dirty="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10002"/>
                  </a:ext>
                </a:extLst>
              </a:tr>
              <a:tr h="370840">
                <a:tc>
                  <a:txBody>
                    <a:bodyPr/>
                    <a:lstStyle/>
                    <a:p>
                      <a:r>
                        <a:rPr lang="en-US" sz="2000" dirty="0" smtClean="0">
                          <a:latin typeface="Times New Roman" pitchFamily="18" charset="0"/>
                          <a:cs typeface="Times New Roman" pitchFamily="18" charset="0"/>
                        </a:rPr>
                        <a:t>4. MINH</a:t>
                      </a:r>
                      <a:r>
                        <a:rPr lang="en-US" sz="2000" baseline="0" dirty="0" smtClean="0">
                          <a:latin typeface="Times New Roman" pitchFamily="18" charset="0"/>
                          <a:cs typeface="Times New Roman" pitchFamily="18" charset="0"/>
                        </a:rPr>
                        <a:t> ANH</a:t>
                      </a:r>
                      <a:endParaRPr lang="en-US" sz="2000" dirty="0">
                        <a:latin typeface="Times New Roman" pitchFamily="18" charset="0"/>
                        <a:cs typeface="Times New Roman" pitchFamily="18" charset="0"/>
                      </a:endParaRPr>
                    </a:p>
                  </a:txBody>
                  <a:tcPr/>
                </a:tc>
                <a:tc>
                  <a:txBody>
                    <a:bodyPr/>
                    <a:lstStyle/>
                    <a:p>
                      <a:r>
                        <a:rPr lang="en-US" sz="2000" b="1" kern="1200" dirty="0" err="1" smtClean="0">
                          <a:solidFill>
                            <a:schemeClr val="dk1"/>
                          </a:solidFill>
                          <a:effectLst/>
                          <a:latin typeface="Times New Roman" panose="02020603050405020304" pitchFamily="18" charset="0"/>
                          <a:ea typeface="+mn-ea"/>
                          <a:cs typeface="Times New Roman" panose="02020603050405020304" pitchFamily="18" charset="0"/>
                        </a:rPr>
                        <a:t>Anh</a:t>
                      </a:r>
                      <a:r>
                        <a:rPr lang="en-US" sz="2000" b="1" kern="1200" dirty="0" smtClean="0">
                          <a:solidFill>
                            <a:schemeClr val="dk1"/>
                          </a:solidFill>
                          <a:effectLst/>
                          <a:latin typeface="Times New Roman" panose="02020603050405020304" pitchFamily="18" charset="0"/>
                          <a:ea typeface="+mn-ea"/>
                          <a:cs typeface="Times New Roman" panose="02020603050405020304" pitchFamily="18" charset="0"/>
                        </a:rPr>
                        <a:t> </a:t>
                      </a:r>
                      <a:r>
                        <a:rPr lang="en-US" sz="2000" b="1" kern="1200" dirty="0" err="1" smtClean="0">
                          <a:solidFill>
                            <a:schemeClr val="dk1"/>
                          </a:solidFill>
                          <a:effectLst/>
                          <a:latin typeface="Times New Roman" panose="02020603050405020304" pitchFamily="18" charset="0"/>
                          <a:ea typeface="+mn-ea"/>
                          <a:cs typeface="Times New Roman" panose="02020603050405020304" pitchFamily="18" charset="0"/>
                        </a:rPr>
                        <a:t>hùng</a:t>
                      </a:r>
                      <a:r>
                        <a:rPr lang="en-US" sz="2000" b="1" kern="1200" dirty="0" smtClean="0">
                          <a:solidFill>
                            <a:schemeClr val="dk1"/>
                          </a:solidFill>
                          <a:effectLst/>
                          <a:latin typeface="Times New Roman" panose="02020603050405020304" pitchFamily="18" charset="0"/>
                          <a:ea typeface="+mn-ea"/>
                          <a:cs typeface="Times New Roman" panose="02020603050405020304" pitchFamily="18" charset="0"/>
                        </a:rPr>
                        <a:t> Lao </a:t>
                      </a:r>
                      <a:r>
                        <a:rPr lang="en-US" sz="2000" b="1" kern="1200" dirty="0" err="1" smtClean="0">
                          <a:solidFill>
                            <a:schemeClr val="dk1"/>
                          </a:solidFill>
                          <a:effectLst/>
                          <a:latin typeface="Times New Roman" panose="02020603050405020304" pitchFamily="18" charset="0"/>
                          <a:ea typeface="+mn-ea"/>
                          <a:cs typeface="Times New Roman" panose="02020603050405020304" pitchFamily="18" charset="0"/>
                        </a:rPr>
                        <a:t>động</a:t>
                      </a:r>
                      <a:r>
                        <a:rPr lang="en-US" sz="2000" b="1" kern="1200" dirty="0" smtClean="0">
                          <a:solidFill>
                            <a:schemeClr val="dk1"/>
                          </a:solidFill>
                          <a:effectLst/>
                          <a:latin typeface="Times New Roman" panose="02020603050405020304" pitchFamily="18" charset="0"/>
                          <a:ea typeface="+mn-ea"/>
                          <a:cs typeface="Times New Roman" panose="02020603050405020304" pitchFamily="18" charset="0"/>
                        </a:rPr>
                        <a:t> </a:t>
                      </a:r>
                      <a:r>
                        <a:rPr lang="en-US" sz="2000" b="1" kern="1200" dirty="0" err="1" smtClean="0">
                          <a:solidFill>
                            <a:schemeClr val="dk1"/>
                          </a:solidFill>
                          <a:effectLst/>
                          <a:latin typeface="Times New Roman" panose="02020603050405020304" pitchFamily="18" charset="0"/>
                          <a:ea typeface="+mn-ea"/>
                          <a:cs typeface="Times New Roman" panose="02020603050405020304" pitchFamily="18" charset="0"/>
                        </a:rPr>
                        <a:t>Trần</a:t>
                      </a:r>
                      <a:r>
                        <a:rPr lang="en-US" sz="2000" b="1" kern="1200" dirty="0" smtClean="0">
                          <a:solidFill>
                            <a:schemeClr val="dk1"/>
                          </a:solidFill>
                          <a:effectLst/>
                          <a:latin typeface="Times New Roman" panose="02020603050405020304" pitchFamily="18" charset="0"/>
                          <a:ea typeface="+mn-ea"/>
                          <a:cs typeface="Times New Roman" panose="02020603050405020304" pitchFamily="18" charset="0"/>
                        </a:rPr>
                        <a:t> </a:t>
                      </a:r>
                      <a:r>
                        <a:rPr lang="en-US" sz="2000" b="1" kern="1200" dirty="0" err="1" smtClean="0">
                          <a:solidFill>
                            <a:schemeClr val="dk1"/>
                          </a:solidFill>
                          <a:effectLst/>
                          <a:latin typeface="Times New Roman" panose="02020603050405020304" pitchFamily="18" charset="0"/>
                          <a:ea typeface="+mn-ea"/>
                          <a:cs typeface="Times New Roman" panose="02020603050405020304" pitchFamily="18" charset="0"/>
                        </a:rPr>
                        <a:t>Đại</a:t>
                      </a:r>
                      <a:r>
                        <a:rPr lang="en-US" sz="2000" b="1" kern="1200" dirty="0" smtClean="0">
                          <a:solidFill>
                            <a:schemeClr val="dk1"/>
                          </a:solidFill>
                          <a:effectLst/>
                          <a:latin typeface="Times New Roman" panose="02020603050405020304" pitchFamily="18" charset="0"/>
                          <a:ea typeface="+mn-ea"/>
                          <a:cs typeface="Times New Roman" panose="02020603050405020304" pitchFamily="18" charset="0"/>
                        </a:rPr>
                        <a:t> </a:t>
                      </a:r>
                      <a:r>
                        <a:rPr lang="en-US" sz="2000" b="1" kern="1200" dirty="0" err="1" smtClean="0">
                          <a:solidFill>
                            <a:schemeClr val="dk1"/>
                          </a:solidFill>
                          <a:effectLst/>
                          <a:latin typeface="Times New Roman" panose="02020603050405020304" pitchFamily="18" charset="0"/>
                          <a:ea typeface="+mn-ea"/>
                          <a:cs typeface="Times New Roman" panose="02020603050405020304" pitchFamily="18" charset="0"/>
                        </a:rPr>
                        <a:t>Nghĩa</a:t>
                      </a:r>
                      <a:r>
                        <a:rPr lang="en-US" sz="2000" b="1" kern="1200" dirty="0" smtClean="0">
                          <a:solidFill>
                            <a:schemeClr val="dk1"/>
                          </a:solidFill>
                          <a:effectLst/>
                          <a:latin typeface="Times New Roman" panose="02020603050405020304" pitchFamily="18" charset="0"/>
                          <a:ea typeface="+mn-ea"/>
                          <a:cs typeface="Times New Roman" panose="02020603050405020304" pitchFamily="18" charset="0"/>
                        </a:rPr>
                        <a:t>.</a:t>
                      </a:r>
                      <a:endParaRPr lang="en-US" sz="2000" b="1" dirty="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10003"/>
                  </a:ext>
                </a:extLst>
              </a:tr>
              <a:tr h="370840">
                <a:tc>
                  <a:txBody>
                    <a:bodyPr/>
                    <a:lstStyle/>
                    <a:p>
                      <a:r>
                        <a:rPr lang="en-US" sz="2000" dirty="0" smtClean="0">
                          <a:latin typeface="Times New Roman" pitchFamily="18" charset="0"/>
                          <a:cs typeface="Times New Roman" pitchFamily="18" charset="0"/>
                        </a:rPr>
                        <a:t>5. BẢO</a:t>
                      </a:r>
                      <a:r>
                        <a:rPr lang="en-US" sz="2000" baseline="0" dirty="0" smtClean="0">
                          <a:latin typeface="Times New Roman" pitchFamily="18" charset="0"/>
                          <a:cs typeface="Times New Roman" pitchFamily="18" charset="0"/>
                        </a:rPr>
                        <a:t> CHÂU</a:t>
                      </a:r>
                      <a:endParaRPr lang="en-US" sz="2000" dirty="0">
                        <a:latin typeface="Times New Roman" pitchFamily="18" charset="0"/>
                        <a:cs typeface="Times New Roman" pitchFamily="18" charset="0"/>
                      </a:endParaRPr>
                    </a:p>
                  </a:txBody>
                  <a:tcPr/>
                </a:tc>
                <a:tc>
                  <a:txBody>
                    <a:bodyPr/>
                    <a:lstStyle/>
                    <a:p>
                      <a:r>
                        <a:rPr lang="en-US" sz="2000" b="1" i="1" kern="1200" dirty="0" err="1" smtClean="0">
                          <a:solidFill>
                            <a:schemeClr val="dk1"/>
                          </a:solidFill>
                          <a:effectLst/>
                          <a:latin typeface="Times New Roman" panose="02020603050405020304" pitchFamily="18" charset="0"/>
                          <a:ea typeface="+mn-ea"/>
                          <a:cs typeface="Times New Roman" panose="02020603050405020304" pitchFamily="18" charset="0"/>
                        </a:rPr>
                        <a:t>Bè</a:t>
                      </a:r>
                      <a:r>
                        <a:rPr lang="en-US" sz="2000" b="1" i="1" kern="1200" dirty="0" smtClean="0">
                          <a:solidFill>
                            <a:schemeClr val="dk1"/>
                          </a:solidFill>
                          <a:effectLst/>
                          <a:latin typeface="Times New Roman" panose="02020603050405020304" pitchFamily="18" charset="0"/>
                          <a:ea typeface="+mn-ea"/>
                          <a:cs typeface="Times New Roman" panose="02020603050405020304" pitchFamily="18" charset="0"/>
                        </a:rPr>
                        <a:t> </a:t>
                      </a:r>
                      <a:r>
                        <a:rPr lang="en-US" sz="2000" b="1" i="1" kern="1200" dirty="0" err="1" smtClean="0">
                          <a:solidFill>
                            <a:schemeClr val="dk1"/>
                          </a:solidFill>
                          <a:effectLst/>
                          <a:latin typeface="Times New Roman" panose="02020603050405020304" pitchFamily="18" charset="0"/>
                          <a:ea typeface="+mn-ea"/>
                          <a:cs typeface="Times New Roman" panose="02020603050405020304" pitchFamily="18" charset="0"/>
                        </a:rPr>
                        <a:t>xuôi</a:t>
                      </a:r>
                      <a:r>
                        <a:rPr lang="en-US" sz="2000" b="1" i="1" kern="1200" dirty="0" smtClean="0">
                          <a:solidFill>
                            <a:schemeClr val="dk1"/>
                          </a:solidFill>
                          <a:effectLst/>
                          <a:latin typeface="Times New Roman" panose="02020603050405020304" pitchFamily="18" charset="0"/>
                          <a:ea typeface="+mn-ea"/>
                          <a:cs typeface="Times New Roman" panose="02020603050405020304" pitchFamily="18" charset="0"/>
                        </a:rPr>
                        <a:t> </a:t>
                      </a:r>
                      <a:r>
                        <a:rPr lang="en-US" sz="2000" b="1" i="1" kern="1200" dirty="0" err="1" smtClean="0">
                          <a:solidFill>
                            <a:schemeClr val="dk1"/>
                          </a:solidFill>
                          <a:effectLst/>
                          <a:latin typeface="Times New Roman" panose="02020603050405020304" pitchFamily="18" charset="0"/>
                          <a:ea typeface="+mn-ea"/>
                          <a:cs typeface="Times New Roman" panose="02020603050405020304" pitchFamily="18" charset="0"/>
                        </a:rPr>
                        <a:t>sông</a:t>
                      </a:r>
                      <a:r>
                        <a:rPr lang="en-US" sz="2000" b="1" i="1" kern="1200" dirty="0" smtClean="0">
                          <a:solidFill>
                            <a:schemeClr val="dk1"/>
                          </a:solidFill>
                          <a:effectLst/>
                          <a:latin typeface="Times New Roman" panose="02020603050405020304" pitchFamily="18" charset="0"/>
                          <a:ea typeface="+mn-ea"/>
                          <a:cs typeface="Times New Roman" panose="02020603050405020304" pitchFamily="18" charset="0"/>
                        </a:rPr>
                        <a:t>  La.</a:t>
                      </a:r>
                      <a:endParaRPr lang="en-US" sz="2000" b="1" dirty="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140028993"/>
                  </a:ext>
                </a:extLst>
              </a:tr>
              <a:tr h="370840">
                <a:tc>
                  <a:txBody>
                    <a:bodyPr/>
                    <a:lstStyle/>
                    <a:p>
                      <a:r>
                        <a:rPr lang="en-US" sz="2000" dirty="0" smtClean="0">
                          <a:latin typeface="Times New Roman" pitchFamily="18" charset="0"/>
                          <a:cs typeface="Times New Roman" pitchFamily="18" charset="0"/>
                        </a:rPr>
                        <a:t>6. NGUYỄN</a:t>
                      </a:r>
                      <a:r>
                        <a:rPr lang="en-US" sz="2000" baseline="0" dirty="0" smtClean="0">
                          <a:latin typeface="Times New Roman" pitchFamily="18" charset="0"/>
                          <a:cs typeface="Times New Roman" pitchFamily="18" charset="0"/>
                        </a:rPr>
                        <a:t> CHI</a:t>
                      </a:r>
                      <a:endParaRPr lang="en-US" sz="2000" dirty="0">
                        <a:latin typeface="Times New Roman" pitchFamily="18" charset="0"/>
                        <a:cs typeface="Times New Roman" pitchFamily="18" charset="0"/>
                      </a:endParaRPr>
                    </a:p>
                  </a:txBody>
                  <a:tcPr/>
                </a:tc>
                <a:tc>
                  <a:txBody>
                    <a:bodyPr/>
                    <a:lstStyle/>
                    <a:p>
                      <a:r>
                        <a:rPr lang="en-US" sz="2000" b="1" kern="1200" dirty="0" err="1" smtClean="0">
                          <a:solidFill>
                            <a:schemeClr val="dk1"/>
                          </a:solidFill>
                          <a:effectLst/>
                          <a:latin typeface="Times New Roman" panose="02020603050405020304" pitchFamily="18" charset="0"/>
                          <a:ea typeface="+mn-ea"/>
                          <a:cs typeface="Times New Roman" panose="02020603050405020304" pitchFamily="18" charset="0"/>
                        </a:rPr>
                        <a:t>Sầu</a:t>
                      </a:r>
                      <a:r>
                        <a:rPr lang="en-US" sz="2000" b="1" kern="1200" dirty="0" smtClean="0">
                          <a:solidFill>
                            <a:schemeClr val="dk1"/>
                          </a:solidFill>
                          <a:effectLst/>
                          <a:latin typeface="Times New Roman" panose="02020603050405020304" pitchFamily="18" charset="0"/>
                          <a:ea typeface="+mn-ea"/>
                          <a:cs typeface="Times New Roman" panose="02020603050405020304" pitchFamily="18" charset="0"/>
                        </a:rPr>
                        <a:t> </a:t>
                      </a:r>
                      <a:r>
                        <a:rPr lang="en-US" sz="2000" b="1" kern="1200" dirty="0" err="1" smtClean="0">
                          <a:solidFill>
                            <a:schemeClr val="dk1"/>
                          </a:solidFill>
                          <a:effectLst/>
                          <a:latin typeface="Times New Roman" panose="02020603050405020304" pitchFamily="18" charset="0"/>
                          <a:ea typeface="+mn-ea"/>
                          <a:cs typeface="Times New Roman" panose="02020603050405020304" pitchFamily="18" charset="0"/>
                        </a:rPr>
                        <a:t>riêng</a:t>
                      </a:r>
                      <a:r>
                        <a:rPr lang="en-US" sz="2000" b="1" i="1" kern="1200" dirty="0" smtClean="0">
                          <a:solidFill>
                            <a:schemeClr val="dk1"/>
                          </a:solidFill>
                          <a:effectLst/>
                          <a:latin typeface="Times New Roman" panose="02020603050405020304" pitchFamily="18" charset="0"/>
                          <a:ea typeface="+mn-ea"/>
                          <a:cs typeface="Times New Roman" panose="02020603050405020304" pitchFamily="18" charset="0"/>
                        </a:rPr>
                        <a:t>.</a:t>
                      </a:r>
                      <a:endParaRPr lang="en-US" sz="2000" b="1" dirty="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10004"/>
                  </a:ext>
                </a:extLst>
              </a:tr>
              <a:tr h="370840">
                <a:tc>
                  <a:txBody>
                    <a:bodyPr/>
                    <a:lstStyle/>
                    <a:p>
                      <a:r>
                        <a:rPr lang="en-US" sz="2000" dirty="0" smtClean="0">
                          <a:latin typeface="Times New Roman" pitchFamily="18" charset="0"/>
                          <a:cs typeface="Times New Roman" pitchFamily="18" charset="0"/>
                        </a:rPr>
                        <a:t>7. VŨ</a:t>
                      </a:r>
                      <a:r>
                        <a:rPr lang="en-US" sz="2000" baseline="0" dirty="0" smtClean="0">
                          <a:latin typeface="Times New Roman" pitchFamily="18" charset="0"/>
                          <a:cs typeface="Times New Roman" pitchFamily="18" charset="0"/>
                        </a:rPr>
                        <a:t> CHI</a:t>
                      </a:r>
                      <a:endParaRPr lang="en-US" sz="2000" dirty="0">
                        <a:latin typeface="Times New Roman" pitchFamily="18" charset="0"/>
                        <a:cs typeface="Times New Roman" pitchFamily="18" charset="0"/>
                      </a:endParaRPr>
                    </a:p>
                  </a:txBody>
                  <a:tcPr/>
                </a:tc>
                <a:tc>
                  <a:txBody>
                    <a:bodyPr/>
                    <a:lstStyle/>
                    <a:p>
                      <a:r>
                        <a:rPr lang="en-US" sz="2000" b="1" i="1" kern="1200" dirty="0" err="1" smtClean="0">
                          <a:solidFill>
                            <a:schemeClr val="dk1"/>
                          </a:solidFill>
                          <a:effectLst/>
                          <a:latin typeface="Times New Roman" panose="02020603050405020304" pitchFamily="18" charset="0"/>
                          <a:ea typeface="+mn-ea"/>
                          <a:cs typeface="Times New Roman" panose="02020603050405020304" pitchFamily="18" charset="0"/>
                        </a:rPr>
                        <a:t>Chợ</a:t>
                      </a:r>
                      <a:r>
                        <a:rPr lang="en-US" sz="2000" b="1" i="1" kern="1200" dirty="0" smtClean="0">
                          <a:solidFill>
                            <a:schemeClr val="dk1"/>
                          </a:solidFill>
                          <a:effectLst/>
                          <a:latin typeface="Times New Roman" panose="02020603050405020304" pitchFamily="18" charset="0"/>
                          <a:ea typeface="+mn-ea"/>
                          <a:cs typeface="Times New Roman" panose="02020603050405020304" pitchFamily="18" charset="0"/>
                        </a:rPr>
                        <a:t> </a:t>
                      </a:r>
                      <a:r>
                        <a:rPr lang="en-US" sz="2000" b="1" i="1" kern="1200" dirty="0" err="1" smtClean="0">
                          <a:solidFill>
                            <a:schemeClr val="dk1"/>
                          </a:solidFill>
                          <a:effectLst/>
                          <a:latin typeface="Times New Roman" panose="02020603050405020304" pitchFamily="18" charset="0"/>
                          <a:ea typeface="+mn-ea"/>
                          <a:cs typeface="Times New Roman" panose="02020603050405020304" pitchFamily="18" charset="0"/>
                        </a:rPr>
                        <a:t>Tết</a:t>
                      </a:r>
                      <a:r>
                        <a:rPr lang="en-US" sz="2000" b="1" i="1" kern="1200" dirty="0" smtClean="0">
                          <a:solidFill>
                            <a:schemeClr val="dk1"/>
                          </a:solidFill>
                          <a:effectLst/>
                          <a:latin typeface="Times New Roman" panose="02020603050405020304" pitchFamily="18" charset="0"/>
                          <a:ea typeface="+mn-ea"/>
                          <a:cs typeface="Times New Roman" panose="02020603050405020304" pitchFamily="18" charset="0"/>
                        </a:rPr>
                        <a:t> </a:t>
                      </a:r>
                      <a:endParaRPr lang="en-US" sz="2000" b="1" dirty="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10005"/>
                  </a:ext>
                </a:extLst>
              </a:tr>
              <a:tr h="370840">
                <a:tc>
                  <a:txBody>
                    <a:bodyPr/>
                    <a:lstStyle/>
                    <a:p>
                      <a:r>
                        <a:rPr lang="en-US" sz="2000" dirty="0" smtClean="0">
                          <a:latin typeface="Times New Roman" pitchFamily="18" charset="0"/>
                          <a:cs typeface="Times New Roman" pitchFamily="18" charset="0"/>
                        </a:rPr>
                        <a:t>8. CHÍ</a:t>
                      </a:r>
                      <a:r>
                        <a:rPr lang="en-US" sz="2000" baseline="0" dirty="0" smtClean="0">
                          <a:latin typeface="Times New Roman" pitchFamily="18" charset="0"/>
                          <a:cs typeface="Times New Roman" pitchFamily="18" charset="0"/>
                        </a:rPr>
                        <a:t> CƯỜNG</a:t>
                      </a:r>
                      <a:endParaRPr lang="en-US" sz="2000" dirty="0">
                        <a:latin typeface="Times New Roman" pitchFamily="18" charset="0"/>
                        <a:cs typeface="Times New Roman" pitchFamily="18" charset="0"/>
                      </a:endParaRPr>
                    </a:p>
                  </a:txBody>
                  <a:tcPr/>
                </a:tc>
                <a:tc>
                  <a:txBody>
                    <a:bodyPr/>
                    <a:lstStyle/>
                    <a:p>
                      <a:r>
                        <a:rPr lang="en-US" sz="2000" b="1" kern="1200" dirty="0" err="1" smtClean="0">
                          <a:solidFill>
                            <a:schemeClr val="dk1"/>
                          </a:solidFill>
                          <a:effectLst/>
                          <a:latin typeface="Times New Roman" panose="02020603050405020304" pitchFamily="18" charset="0"/>
                          <a:ea typeface="+mn-ea"/>
                          <a:cs typeface="Times New Roman" panose="02020603050405020304" pitchFamily="18" charset="0"/>
                        </a:rPr>
                        <a:t>Hoa</a:t>
                      </a:r>
                      <a:r>
                        <a:rPr lang="en-US" sz="2000" b="1" kern="1200" dirty="0" smtClean="0">
                          <a:solidFill>
                            <a:schemeClr val="dk1"/>
                          </a:solidFill>
                          <a:effectLst/>
                          <a:latin typeface="Times New Roman" panose="02020603050405020304" pitchFamily="18" charset="0"/>
                          <a:ea typeface="+mn-ea"/>
                          <a:cs typeface="Times New Roman" panose="02020603050405020304" pitchFamily="18" charset="0"/>
                        </a:rPr>
                        <a:t> </a:t>
                      </a:r>
                      <a:r>
                        <a:rPr lang="en-US" sz="2000" b="1" kern="1200" dirty="0" err="1" smtClean="0">
                          <a:solidFill>
                            <a:schemeClr val="dk1"/>
                          </a:solidFill>
                          <a:effectLst/>
                          <a:latin typeface="Times New Roman" panose="02020603050405020304" pitchFamily="18" charset="0"/>
                          <a:ea typeface="+mn-ea"/>
                          <a:cs typeface="Times New Roman" panose="02020603050405020304" pitchFamily="18" charset="0"/>
                        </a:rPr>
                        <a:t>học</a:t>
                      </a:r>
                      <a:r>
                        <a:rPr lang="en-US" sz="2000" b="1" kern="1200" dirty="0" smtClean="0">
                          <a:solidFill>
                            <a:schemeClr val="dk1"/>
                          </a:solidFill>
                          <a:effectLst/>
                          <a:latin typeface="Times New Roman" panose="02020603050405020304" pitchFamily="18" charset="0"/>
                          <a:ea typeface="+mn-ea"/>
                          <a:cs typeface="Times New Roman" panose="02020603050405020304" pitchFamily="18" charset="0"/>
                        </a:rPr>
                        <a:t> </a:t>
                      </a:r>
                      <a:r>
                        <a:rPr lang="en-US" sz="2000" b="1" kern="1200" dirty="0" err="1" smtClean="0">
                          <a:solidFill>
                            <a:schemeClr val="dk1"/>
                          </a:solidFill>
                          <a:effectLst/>
                          <a:latin typeface="Times New Roman" panose="02020603050405020304" pitchFamily="18" charset="0"/>
                          <a:ea typeface="+mn-ea"/>
                          <a:cs typeface="Times New Roman" panose="02020603050405020304" pitchFamily="18" charset="0"/>
                        </a:rPr>
                        <a:t>trò</a:t>
                      </a:r>
                      <a:r>
                        <a:rPr lang="en-US" sz="2000" b="1" i="1" kern="1200" dirty="0" smtClean="0">
                          <a:solidFill>
                            <a:schemeClr val="dk1"/>
                          </a:solidFill>
                          <a:effectLst/>
                          <a:latin typeface="Times New Roman" panose="02020603050405020304" pitchFamily="18" charset="0"/>
                          <a:ea typeface="+mn-ea"/>
                          <a:cs typeface="Times New Roman" panose="02020603050405020304" pitchFamily="18" charset="0"/>
                        </a:rPr>
                        <a:t>.</a:t>
                      </a:r>
                      <a:endParaRPr lang="en-US" sz="2000" b="1" dirty="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10006"/>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000" dirty="0" smtClean="0">
                          <a:latin typeface="Times New Roman" pitchFamily="18" charset="0"/>
                          <a:cs typeface="Times New Roman" pitchFamily="18" charset="0"/>
                        </a:rPr>
                        <a:t>9. NGỌC</a:t>
                      </a:r>
                      <a:r>
                        <a:rPr lang="en-US" sz="2000" baseline="0" dirty="0" smtClean="0">
                          <a:latin typeface="Times New Roman" pitchFamily="18" charset="0"/>
                          <a:cs typeface="Times New Roman" pitchFamily="18" charset="0"/>
                        </a:rPr>
                        <a:t> DIỆP</a:t>
                      </a:r>
                    </a:p>
                  </a:txBody>
                  <a:tcPr/>
                </a:tc>
                <a:tc>
                  <a:txBody>
                    <a:bodyPr/>
                    <a:lstStyle/>
                    <a:p>
                      <a:r>
                        <a:rPr lang="en-US" sz="2000" b="1" kern="1200" dirty="0" err="1" smtClean="0">
                          <a:solidFill>
                            <a:schemeClr val="dk1"/>
                          </a:solidFill>
                          <a:effectLst/>
                          <a:latin typeface="Times New Roman" panose="02020603050405020304" pitchFamily="18" charset="0"/>
                          <a:ea typeface="+mn-ea"/>
                          <a:cs typeface="Times New Roman" panose="02020603050405020304" pitchFamily="18" charset="0"/>
                        </a:rPr>
                        <a:t>Khúc</a:t>
                      </a:r>
                      <a:r>
                        <a:rPr lang="en-US" sz="2000" b="1" kern="1200" dirty="0" smtClean="0">
                          <a:solidFill>
                            <a:schemeClr val="dk1"/>
                          </a:solidFill>
                          <a:effectLst/>
                          <a:latin typeface="Times New Roman" panose="02020603050405020304" pitchFamily="18" charset="0"/>
                          <a:ea typeface="+mn-ea"/>
                          <a:cs typeface="Times New Roman" panose="02020603050405020304" pitchFamily="18" charset="0"/>
                        </a:rPr>
                        <a:t> </a:t>
                      </a:r>
                      <a:r>
                        <a:rPr lang="en-US" sz="2000" b="1" kern="1200" dirty="0" err="1" smtClean="0">
                          <a:solidFill>
                            <a:schemeClr val="dk1"/>
                          </a:solidFill>
                          <a:effectLst/>
                          <a:latin typeface="Times New Roman" panose="02020603050405020304" pitchFamily="18" charset="0"/>
                          <a:ea typeface="+mn-ea"/>
                          <a:cs typeface="Times New Roman" panose="02020603050405020304" pitchFamily="18" charset="0"/>
                        </a:rPr>
                        <a:t>hát</a:t>
                      </a:r>
                      <a:r>
                        <a:rPr lang="en-US" sz="2000" b="1" kern="1200" dirty="0" smtClean="0">
                          <a:solidFill>
                            <a:schemeClr val="dk1"/>
                          </a:solidFill>
                          <a:effectLst/>
                          <a:latin typeface="Times New Roman" panose="02020603050405020304" pitchFamily="18" charset="0"/>
                          <a:ea typeface="+mn-ea"/>
                          <a:cs typeface="Times New Roman" panose="02020603050405020304" pitchFamily="18" charset="0"/>
                        </a:rPr>
                        <a:t> </a:t>
                      </a:r>
                      <a:r>
                        <a:rPr lang="en-US" sz="2000" b="1" kern="1200" dirty="0" err="1" smtClean="0">
                          <a:solidFill>
                            <a:schemeClr val="dk1"/>
                          </a:solidFill>
                          <a:effectLst/>
                          <a:latin typeface="Times New Roman" panose="02020603050405020304" pitchFamily="18" charset="0"/>
                          <a:ea typeface="+mn-ea"/>
                          <a:cs typeface="Times New Roman" panose="02020603050405020304" pitchFamily="18" charset="0"/>
                        </a:rPr>
                        <a:t>ru</a:t>
                      </a:r>
                      <a:r>
                        <a:rPr lang="en-US" sz="2000" b="1" kern="1200" dirty="0" smtClean="0">
                          <a:solidFill>
                            <a:schemeClr val="dk1"/>
                          </a:solidFill>
                          <a:effectLst/>
                          <a:latin typeface="Times New Roman" panose="02020603050405020304" pitchFamily="18" charset="0"/>
                          <a:ea typeface="+mn-ea"/>
                          <a:cs typeface="Times New Roman" panose="02020603050405020304" pitchFamily="18" charset="0"/>
                        </a:rPr>
                        <a:t> </a:t>
                      </a:r>
                      <a:r>
                        <a:rPr lang="en-US" sz="2000" b="1" kern="1200" dirty="0" err="1" smtClean="0">
                          <a:solidFill>
                            <a:schemeClr val="dk1"/>
                          </a:solidFill>
                          <a:effectLst/>
                          <a:latin typeface="Times New Roman" panose="02020603050405020304" pitchFamily="18" charset="0"/>
                          <a:ea typeface="+mn-ea"/>
                          <a:cs typeface="Times New Roman" panose="02020603050405020304" pitchFamily="18" charset="0"/>
                        </a:rPr>
                        <a:t>những</a:t>
                      </a:r>
                      <a:r>
                        <a:rPr lang="en-US" sz="2000" b="1" kern="1200" dirty="0" smtClean="0">
                          <a:solidFill>
                            <a:schemeClr val="dk1"/>
                          </a:solidFill>
                          <a:effectLst/>
                          <a:latin typeface="Times New Roman" panose="02020603050405020304" pitchFamily="18" charset="0"/>
                          <a:ea typeface="+mn-ea"/>
                          <a:cs typeface="Times New Roman" panose="02020603050405020304" pitchFamily="18" charset="0"/>
                        </a:rPr>
                        <a:t> </a:t>
                      </a:r>
                      <a:r>
                        <a:rPr lang="en-US" sz="2000" b="1" kern="1200" dirty="0" err="1" smtClean="0">
                          <a:solidFill>
                            <a:schemeClr val="dk1"/>
                          </a:solidFill>
                          <a:effectLst/>
                          <a:latin typeface="Times New Roman" panose="02020603050405020304" pitchFamily="18" charset="0"/>
                          <a:ea typeface="+mn-ea"/>
                          <a:cs typeface="Times New Roman" panose="02020603050405020304" pitchFamily="18" charset="0"/>
                        </a:rPr>
                        <a:t>em</a:t>
                      </a:r>
                      <a:r>
                        <a:rPr lang="en-US" sz="2000" b="1" kern="1200" dirty="0" smtClean="0">
                          <a:solidFill>
                            <a:schemeClr val="dk1"/>
                          </a:solidFill>
                          <a:effectLst/>
                          <a:latin typeface="Times New Roman" panose="02020603050405020304" pitchFamily="18" charset="0"/>
                          <a:ea typeface="+mn-ea"/>
                          <a:cs typeface="Times New Roman" panose="02020603050405020304" pitchFamily="18" charset="0"/>
                        </a:rPr>
                        <a:t> </a:t>
                      </a:r>
                      <a:r>
                        <a:rPr lang="en-US" sz="2000" b="1" kern="1200" dirty="0" err="1" smtClean="0">
                          <a:solidFill>
                            <a:schemeClr val="dk1"/>
                          </a:solidFill>
                          <a:effectLst/>
                          <a:latin typeface="Times New Roman" panose="02020603050405020304" pitchFamily="18" charset="0"/>
                          <a:ea typeface="+mn-ea"/>
                          <a:cs typeface="Times New Roman" panose="02020603050405020304" pitchFamily="18" charset="0"/>
                        </a:rPr>
                        <a:t>bé</a:t>
                      </a:r>
                      <a:r>
                        <a:rPr lang="en-US" sz="2000" b="1" kern="1200" dirty="0" smtClean="0">
                          <a:solidFill>
                            <a:schemeClr val="dk1"/>
                          </a:solidFill>
                          <a:effectLst/>
                          <a:latin typeface="Times New Roman" panose="02020603050405020304" pitchFamily="18" charset="0"/>
                          <a:ea typeface="+mn-ea"/>
                          <a:cs typeface="Times New Roman" panose="02020603050405020304" pitchFamily="18" charset="0"/>
                        </a:rPr>
                        <a:t> </a:t>
                      </a:r>
                      <a:r>
                        <a:rPr lang="en-US" sz="2000" b="1" kern="1200" dirty="0" err="1" smtClean="0">
                          <a:solidFill>
                            <a:schemeClr val="dk1"/>
                          </a:solidFill>
                          <a:effectLst/>
                          <a:latin typeface="Times New Roman" panose="02020603050405020304" pitchFamily="18" charset="0"/>
                          <a:ea typeface="+mn-ea"/>
                          <a:cs typeface="Times New Roman" panose="02020603050405020304" pitchFamily="18" charset="0"/>
                        </a:rPr>
                        <a:t>lớn</a:t>
                      </a:r>
                      <a:r>
                        <a:rPr lang="en-US" sz="2000" b="1" kern="1200" dirty="0" smtClean="0">
                          <a:solidFill>
                            <a:schemeClr val="dk1"/>
                          </a:solidFill>
                          <a:effectLst/>
                          <a:latin typeface="Times New Roman" panose="02020603050405020304" pitchFamily="18" charset="0"/>
                          <a:ea typeface="+mn-ea"/>
                          <a:cs typeface="Times New Roman" panose="02020603050405020304" pitchFamily="18" charset="0"/>
                        </a:rPr>
                        <a:t> </a:t>
                      </a:r>
                      <a:r>
                        <a:rPr lang="en-US" sz="2000" b="1" kern="1200" dirty="0" err="1" smtClean="0">
                          <a:solidFill>
                            <a:schemeClr val="dk1"/>
                          </a:solidFill>
                          <a:effectLst/>
                          <a:latin typeface="Times New Roman" panose="02020603050405020304" pitchFamily="18" charset="0"/>
                          <a:ea typeface="+mn-ea"/>
                          <a:cs typeface="Times New Roman" panose="02020603050405020304" pitchFamily="18" charset="0"/>
                        </a:rPr>
                        <a:t>trên</a:t>
                      </a:r>
                      <a:r>
                        <a:rPr lang="en-US" sz="2000" b="1" kern="1200" dirty="0" smtClean="0">
                          <a:solidFill>
                            <a:schemeClr val="dk1"/>
                          </a:solidFill>
                          <a:effectLst/>
                          <a:latin typeface="Times New Roman" panose="02020603050405020304" pitchFamily="18" charset="0"/>
                          <a:ea typeface="+mn-ea"/>
                          <a:cs typeface="Times New Roman" panose="02020603050405020304" pitchFamily="18" charset="0"/>
                        </a:rPr>
                        <a:t> </a:t>
                      </a:r>
                      <a:r>
                        <a:rPr lang="en-US" sz="2000" b="1" kern="1200" dirty="0" err="1" smtClean="0">
                          <a:solidFill>
                            <a:schemeClr val="dk1"/>
                          </a:solidFill>
                          <a:effectLst/>
                          <a:latin typeface="Times New Roman" panose="02020603050405020304" pitchFamily="18" charset="0"/>
                          <a:ea typeface="+mn-ea"/>
                          <a:cs typeface="Times New Roman" panose="02020603050405020304" pitchFamily="18" charset="0"/>
                        </a:rPr>
                        <a:t>lưng</a:t>
                      </a:r>
                      <a:r>
                        <a:rPr lang="en-US" sz="2000" b="1" kern="1200" dirty="0" smtClean="0">
                          <a:solidFill>
                            <a:schemeClr val="dk1"/>
                          </a:solidFill>
                          <a:effectLst/>
                          <a:latin typeface="Times New Roman" panose="02020603050405020304" pitchFamily="18" charset="0"/>
                          <a:ea typeface="+mn-ea"/>
                          <a:cs typeface="Times New Roman" panose="02020603050405020304" pitchFamily="18" charset="0"/>
                        </a:rPr>
                        <a:t> </a:t>
                      </a:r>
                      <a:r>
                        <a:rPr lang="en-US" sz="2000" b="1" kern="1200" dirty="0" err="1" smtClean="0">
                          <a:solidFill>
                            <a:schemeClr val="dk1"/>
                          </a:solidFill>
                          <a:effectLst/>
                          <a:latin typeface="Times New Roman" panose="02020603050405020304" pitchFamily="18" charset="0"/>
                          <a:ea typeface="+mn-ea"/>
                          <a:cs typeface="Times New Roman" panose="02020603050405020304" pitchFamily="18" charset="0"/>
                        </a:rPr>
                        <a:t>mẹ</a:t>
                      </a:r>
                      <a:endParaRPr lang="en-US" sz="2000" b="1" dirty="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10007"/>
                  </a:ext>
                </a:extLst>
              </a:tr>
              <a:tr h="370840">
                <a:tc>
                  <a:txBody>
                    <a:bodyPr/>
                    <a:lstStyle/>
                    <a:p>
                      <a:r>
                        <a:rPr lang="en-US" sz="2000" dirty="0" smtClean="0">
                          <a:latin typeface="Times New Roman" pitchFamily="18" charset="0"/>
                          <a:cs typeface="Times New Roman" pitchFamily="18" charset="0"/>
                        </a:rPr>
                        <a:t>10. THÙY</a:t>
                      </a:r>
                      <a:r>
                        <a:rPr lang="en-US" sz="2000" baseline="0" dirty="0" smtClean="0">
                          <a:latin typeface="Times New Roman" pitchFamily="18" charset="0"/>
                          <a:cs typeface="Times New Roman" pitchFamily="18" charset="0"/>
                        </a:rPr>
                        <a:t> DƯƠNG</a:t>
                      </a:r>
                      <a:endParaRPr lang="en-US" sz="2000" dirty="0">
                        <a:latin typeface="Times New Roman" pitchFamily="18" charset="0"/>
                        <a:cs typeface="Times New Roman" pitchFamily="18" charset="0"/>
                      </a:endParaRPr>
                    </a:p>
                  </a:txBody>
                  <a:tcPr/>
                </a:tc>
                <a:tc>
                  <a:txBody>
                    <a:bodyPr/>
                    <a:lstStyle/>
                    <a:p>
                      <a:r>
                        <a:rPr lang="en-US" sz="2000" b="1" kern="1200" dirty="0" err="1" smtClean="0">
                          <a:solidFill>
                            <a:schemeClr val="dk1"/>
                          </a:solidFill>
                          <a:effectLst/>
                          <a:latin typeface="Times New Roman" panose="02020603050405020304" pitchFamily="18" charset="0"/>
                          <a:ea typeface="+mn-ea"/>
                          <a:cs typeface="Times New Roman" panose="02020603050405020304" pitchFamily="18" charset="0"/>
                        </a:rPr>
                        <a:t>Khuất</a:t>
                      </a:r>
                      <a:r>
                        <a:rPr lang="en-US" sz="2000" b="1" kern="1200" dirty="0" smtClean="0">
                          <a:solidFill>
                            <a:schemeClr val="dk1"/>
                          </a:solidFill>
                          <a:effectLst/>
                          <a:latin typeface="Times New Roman" panose="02020603050405020304" pitchFamily="18" charset="0"/>
                          <a:ea typeface="+mn-ea"/>
                          <a:cs typeface="Times New Roman" panose="02020603050405020304" pitchFamily="18" charset="0"/>
                        </a:rPr>
                        <a:t> </a:t>
                      </a:r>
                      <a:r>
                        <a:rPr lang="en-US" sz="2000" b="1" kern="1200" dirty="0" err="1" smtClean="0">
                          <a:solidFill>
                            <a:schemeClr val="dk1"/>
                          </a:solidFill>
                          <a:effectLst/>
                          <a:latin typeface="Times New Roman" panose="02020603050405020304" pitchFamily="18" charset="0"/>
                          <a:ea typeface="+mn-ea"/>
                          <a:cs typeface="Times New Roman" panose="02020603050405020304" pitchFamily="18" charset="0"/>
                        </a:rPr>
                        <a:t>phục</a:t>
                      </a:r>
                      <a:r>
                        <a:rPr lang="en-US" sz="2000" b="1" kern="1200" dirty="0" smtClean="0">
                          <a:solidFill>
                            <a:schemeClr val="dk1"/>
                          </a:solidFill>
                          <a:effectLst/>
                          <a:latin typeface="Times New Roman" panose="02020603050405020304" pitchFamily="18" charset="0"/>
                          <a:ea typeface="+mn-ea"/>
                          <a:cs typeface="Times New Roman" panose="02020603050405020304" pitchFamily="18" charset="0"/>
                        </a:rPr>
                        <a:t> </a:t>
                      </a:r>
                      <a:r>
                        <a:rPr lang="en-US" sz="2000" b="1" kern="1200" dirty="0" err="1" smtClean="0">
                          <a:solidFill>
                            <a:schemeClr val="dk1"/>
                          </a:solidFill>
                          <a:effectLst/>
                          <a:latin typeface="Times New Roman" panose="02020603050405020304" pitchFamily="18" charset="0"/>
                          <a:ea typeface="+mn-ea"/>
                          <a:cs typeface="Times New Roman" panose="02020603050405020304" pitchFamily="18" charset="0"/>
                        </a:rPr>
                        <a:t>tên</a:t>
                      </a:r>
                      <a:r>
                        <a:rPr lang="en-US" sz="2000" b="1" kern="1200" dirty="0" smtClean="0">
                          <a:solidFill>
                            <a:schemeClr val="dk1"/>
                          </a:solidFill>
                          <a:effectLst/>
                          <a:latin typeface="Times New Roman" panose="02020603050405020304" pitchFamily="18" charset="0"/>
                          <a:ea typeface="+mn-ea"/>
                          <a:cs typeface="Times New Roman" panose="02020603050405020304" pitchFamily="18" charset="0"/>
                        </a:rPr>
                        <a:t> </a:t>
                      </a:r>
                      <a:r>
                        <a:rPr lang="en-US" sz="2000" b="1" kern="1200" dirty="0" err="1" smtClean="0">
                          <a:solidFill>
                            <a:schemeClr val="dk1"/>
                          </a:solidFill>
                          <a:effectLst/>
                          <a:latin typeface="Times New Roman" panose="02020603050405020304" pitchFamily="18" charset="0"/>
                          <a:ea typeface="+mn-ea"/>
                          <a:cs typeface="Times New Roman" panose="02020603050405020304" pitchFamily="18" charset="0"/>
                        </a:rPr>
                        <a:t>cướp</a:t>
                      </a:r>
                      <a:r>
                        <a:rPr lang="en-US" sz="2000" b="1" kern="1200" dirty="0" smtClean="0">
                          <a:solidFill>
                            <a:schemeClr val="dk1"/>
                          </a:solidFill>
                          <a:effectLst/>
                          <a:latin typeface="Times New Roman" panose="02020603050405020304" pitchFamily="18" charset="0"/>
                          <a:ea typeface="+mn-ea"/>
                          <a:cs typeface="Times New Roman" panose="02020603050405020304" pitchFamily="18" charset="0"/>
                        </a:rPr>
                        <a:t> </a:t>
                      </a:r>
                      <a:r>
                        <a:rPr lang="en-US" sz="2000" b="1" kern="1200" dirty="0" err="1" smtClean="0">
                          <a:solidFill>
                            <a:schemeClr val="dk1"/>
                          </a:solidFill>
                          <a:effectLst/>
                          <a:latin typeface="Times New Roman" panose="02020603050405020304" pitchFamily="18" charset="0"/>
                          <a:ea typeface="+mn-ea"/>
                          <a:cs typeface="Times New Roman" panose="02020603050405020304" pitchFamily="18" charset="0"/>
                        </a:rPr>
                        <a:t>biển</a:t>
                      </a:r>
                      <a:r>
                        <a:rPr lang="en-US" sz="2000" b="1" kern="1200" dirty="0" smtClean="0">
                          <a:solidFill>
                            <a:schemeClr val="dk1"/>
                          </a:solidFill>
                          <a:effectLst/>
                          <a:latin typeface="Times New Roman" panose="02020603050405020304" pitchFamily="18" charset="0"/>
                          <a:ea typeface="+mn-ea"/>
                          <a:cs typeface="Times New Roman" panose="02020603050405020304" pitchFamily="18" charset="0"/>
                        </a:rPr>
                        <a:t>.</a:t>
                      </a:r>
                      <a:endParaRPr lang="en-US" sz="2000" b="1" dirty="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10008"/>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000" dirty="0" smtClean="0">
                          <a:latin typeface="Times New Roman" pitchFamily="18" charset="0"/>
                          <a:cs typeface="Times New Roman" pitchFamily="18" charset="0"/>
                        </a:rPr>
                        <a:t>11. TIẾN</a:t>
                      </a:r>
                      <a:r>
                        <a:rPr lang="en-US" sz="2000" baseline="0" dirty="0" smtClean="0">
                          <a:latin typeface="Times New Roman" pitchFamily="18" charset="0"/>
                          <a:cs typeface="Times New Roman" pitchFamily="18" charset="0"/>
                        </a:rPr>
                        <a:t> ĐẠT</a:t>
                      </a:r>
                      <a:endParaRPr lang="en-US" sz="2000" dirty="0" smtClean="0">
                        <a:latin typeface="Times New Roman" pitchFamily="18" charset="0"/>
                        <a:cs typeface="Times New Roman" pitchFamily="18" charset="0"/>
                      </a:endParaRPr>
                    </a:p>
                  </a:txBody>
                  <a:tcPr/>
                </a:tc>
                <a:tc>
                  <a:txBody>
                    <a:bodyPr/>
                    <a:lstStyle/>
                    <a:p>
                      <a:r>
                        <a:rPr lang="en-US" sz="2000" b="1" kern="1200" dirty="0" err="1" smtClean="0">
                          <a:solidFill>
                            <a:schemeClr val="dk1"/>
                          </a:solidFill>
                          <a:effectLst/>
                          <a:latin typeface="Times New Roman" panose="02020603050405020304" pitchFamily="18" charset="0"/>
                          <a:ea typeface="+mn-ea"/>
                          <a:cs typeface="Times New Roman" panose="02020603050405020304" pitchFamily="18" charset="0"/>
                        </a:rPr>
                        <a:t>Thắng</a:t>
                      </a:r>
                      <a:r>
                        <a:rPr lang="en-US" sz="2000" b="1" kern="1200" dirty="0" smtClean="0">
                          <a:solidFill>
                            <a:schemeClr val="dk1"/>
                          </a:solidFill>
                          <a:effectLst/>
                          <a:latin typeface="Times New Roman" panose="02020603050405020304" pitchFamily="18" charset="0"/>
                          <a:ea typeface="+mn-ea"/>
                          <a:cs typeface="Times New Roman" panose="02020603050405020304" pitchFamily="18" charset="0"/>
                        </a:rPr>
                        <a:t> </a:t>
                      </a:r>
                      <a:r>
                        <a:rPr lang="en-US" sz="2000" b="1" kern="1200" dirty="0" err="1" smtClean="0">
                          <a:solidFill>
                            <a:schemeClr val="dk1"/>
                          </a:solidFill>
                          <a:effectLst/>
                          <a:latin typeface="Times New Roman" panose="02020603050405020304" pitchFamily="18" charset="0"/>
                          <a:ea typeface="+mn-ea"/>
                          <a:cs typeface="Times New Roman" panose="02020603050405020304" pitchFamily="18" charset="0"/>
                        </a:rPr>
                        <a:t>biển</a:t>
                      </a:r>
                      <a:r>
                        <a:rPr lang="en-US" sz="2000" b="1" i="1" kern="1200" dirty="0" smtClean="0">
                          <a:solidFill>
                            <a:schemeClr val="dk1"/>
                          </a:solidFill>
                          <a:effectLst/>
                          <a:latin typeface="Times New Roman" panose="02020603050405020304" pitchFamily="18" charset="0"/>
                          <a:ea typeface="+mn-ea"/>
                          <a:cs typeface="Times New Roman" panose="02020603050405020304" pitchFamily="18" charset="0"/>
                        </a:rPr>
                        <a:t>.</a:t>
                      </a:r>
                      <a:endParaRPr lang="en-US" sz="2000" b="1" dirty="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10009"/>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000" dirty="0" smtClean="0">
                          <a:latin typeface="Times New Roman" pitchFamily="18" charset="0"/>
                          <a:cs typeface="Times New Roman" pitchFamily="18" charset="0"/>
                        </a:rPr>
                        <a:t>12. MINH ĐỨC</a:t>
                      </a:r>
                    </a:p>
                  </a:txBody>
                  <a:tcPr/>
                </a:tc>
                <a:tc>
                  <a:txBody>
                    <a:bodyPr/>
                    <a:lstStyle/>
                    <a:p>
                      <a:r>
                        <a:rPr lang="en-US" sz="2000" b="1" kern="1200" dirty="0" err="1" smtClean="0">
                          <a:solidFill>
                            <a:schemeClr val="dk1"/>
                          </a:solidFill>
                          <a:effectLst/>
                          <a:latin typeface="Times New Roman" panose="02020603050405020304" pitchFamily="18" charset="0"/>
                          <a:ea typeface="+mn-ea"/>
                          <a:cs typeface="Times New Roman" panose="02020603050405020304" pitchFamily="18" charset="0"/>
                        </a:rPr>
                        <a:t>Dù</a:t>
                      </a:r>
                      <a:r>
                        <a:rPr lang="en-US" sz="2000" b="1" kern="1200" dirty="0" smtClean="0">
                          <a:solidFill>
                            <a:schemeClr val="dk1"/>
                          </a:solidFill>
                          <a:effectLst/>
                          <a:latin typeface="Times New Roman" panose="02020603050405020304" pitchFamily="18" charset="0"/>
                          <a:ea typeface="+mn-ea"/>
                          <a:cs typeface="Times New Roman" panose="02020603050405020304" pitchFamily="18" charset="0"/>
                        </a:rPr>
                        <a:t> </a:t>
                      </a:r>
                      <a:r>
                        <a:rPr lang="en-US" sz="2000" b="1" kern="1200" dirty="0" err="1" smtClean="0">
                          <a:solidFill>
                            <a:schemeClr val="dk1"/>
                          </a:solidFill>
                          <a:effectLst/>
                          <a:latin typeface="Times New Roman" panose="02020603050405020304" pitchFamily="18" charset="0"/>
                          <a:ea typeface="+mn-ea"/>
                          <a:cs typeface="Times New Roman" panose="02020603050405020304" pitchFamily="18" charset="0"/>
                        </a:rPr>
                        <a:t>sao</a:t>
                      </a:r>
                      <a:r>
                        <a:rPr lang="en-US" sz="2000" b="1" kern="1200" dirty="0" smtClean="0">
                          <a:solidFill>
                            <a:schemeClr val="dk1"/>
                          </a:solidFill>
                          <a:effectLst/>
                          <a:latin typeface="Times New Roman" panose="02020603050405020304" pitchFamily="18" charset="0"/>
                          <a:ea typeface="+mn-ea"/>
                          <a:cs typeface="Times New Roman" panose="02020603050405020304" pitchFamily="18" charset="0"/>
                        </a:rPr>
                        <a:t> </a:t>
                      </a:r>
                      <a:r>
                        <a:rPr lang="en-US" sz="2000" b="1" kern="1200" dirty="0" err="1" smtClean="0">
                          <a:solidFill>
                            <a:schemeClr val="dk1"/>
                          </a:solidFill>
                          <a:effectLst/>
                          <a:latin typeface="Times New Roman" panose="02020603050405020304" pitchFamily="18" charset="0"/>
                          <a:ea typeface="+mn-ea"/>
                          <a:cs typeface="Times New Roman" panose="02020603050405020304" pitchFamily="18" charset="0"/>
                        </a:rPr>
                        <a:t>trái</a:t>
                      </a:r>
                      <a:r>
                        <a:rPr lang="en-US" sz="2000" b="1" kern="1200" dirty="0" smtClean="0">
                          <a:solidFill>
                            <a:schemeClr val="dk1"/>
                          </a:solidFill>
                          <a:effectLst/>
                          <a:latin typeface="Times New Roman" panose="02020603050405020304" pitchFamily="18" charset="0"/>
                          <a:ea typeface="+mn-ea"/>
                          <a:cs typeface="Times New Roman" panose="02020603050405020304" pitchFamily="18" charset="0"/>
                        </a:rPr>
                        <a:t> </a:t>
                      </a:r>
                      <a:r>
                        <a:rPr lang="en-US" sz="2000" b="1" kern="1200" dirty="0" err="1" smtClean="0">
                          <a:solidFill>
                            <a:schemeClr val="dk1"/>
                          </a:solidFill>
                          <a:effectLst/>
                          <a:latin typeface="Times New Roman" panose="02020603050405020304" pitchFamily="18" charset="0"/>
                          <a:ea typeface="+mn-ea"/>
                          <a:cs typeface="Times New Roman" panose="02020603050405020304" pitchFamily="18" charset="0"/>
                        </a:rPr>
                        <a:t>đất</a:t>
                      </a:r>
                      <a:r>
                        <a:rPr lang="en-US" sz="2000" b="1" kern="1200" dirty="0" smtClean="0">
                          <a:solidFill>
                            <a:schemeClr val="dk1"/>
                          </a:solidFill>
                          <a:effectLst/>
                          <a:latin typeface="Times New Roman" panose="02020603050405020304" pitchFamily="18" charset="0"/>
                          <a:ea typeface="+mn-ea"/>
                          <a:cs typeface="Times New Roman" panose="02020603050405020304" pitchFamily="18" charset="0"/>
                        </a:rPr>
                        <a:t> </a:t>
                      </a:r>
                      <a:r>
                        <a:rPr lang="en-US" sz="2000" b="1" kern="1200" dirty="0" err="1" smtClean="0">
                          <a:solidFill>
                            <a:schemeClr val="dk1"/>
                          </a:solidFill>
                          <a:effectLst/>
                          <a:latin typeface="Times New Roman" panose="02020603050405020304" pitchFamily="18" charset="0"/>
                          <a:ea typeface="+mn-ea"/>
                          <a:cs typeface="Times New Roman" panose="02020603050405020304" pitchFamily="18" charset="0"/>
                        </a:rPr>
                        <a:t>vẫn</a:t>
                      </a:r>
                      <a:r>
                        <a:rPr lang="en-US" sz="2000" b="1" kern="1200" dirty="0" smtClean="0">
                          <a:solidFill>
                            <a:schemeClr val="dk1"/>
                          </a:solidFill>
                          <a:effectLst/>
                          <a:latin typeface="Times New Roman" panose="02020603050405020304" pitchFamily="18" charset="0"/>
                          <a:ea typeface="+mn-ea"/>
                          <a:cs typeface="Times New Roman" panose="02020603050405020304" pitchFamily="18" charset="0"/>
                        </a:rPr>
                        <a:t> quay </a:t>
                      </a:r>
                      <a:r>
                        <a:rPr lang="en-US" sz="2000" b="1" i="1" kern="1200" dirty="0" smtClean="0">
                          <a:solidFill>
                            <a:schemeClr val="dk1"/>
                          </a:solidFill>
                          <a:effectLst/>
                          <a:latin typeface="Times New Roman" panose="02020603050405020304" pitchFamily="18" charset="0"/>
                          <a:ea typeface="+mn-ea"/>
                          <a:cs typeface="Times New Roman" panose="02020603050405020304" pitchFamily="18" charset="0"/>
                        </a:rPr>
                        <a:t>.</a:t>
                      </a:r>
                      <a:endParaRPr lang="en-US" sz="2000" b="1" dirty="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10010"/>
                  </a:ext>
                </a:extLst>
              </a:tr>
              <a:tr h="370840">
                <a:tc>
                  <a:txBody>
                    <a:bodyPr/>
                    <a:lstStyle/>
                    <a:p>
                      <a:r>
                        <a:rPr lang="en-US" sz="2000" dirty="0" smtClean="0">
                          <a:latin typeface="Times New Roman" pitchFamily="18" charset="0"/>
                          <a:cs typeface="Times New Roman" pitchFamily="18" charset="0"/>
                        </a:rPr>
                        <a:t>13. TRƯỜNG</a:t>
                      </a:r>
                      <a:r>
                        <a:rPr lang="en-US" sz="2000" baseline="0" dirty="0" smtClean="0">
                          <a:latin typeface="Times New Roman" pitchFamily="18" charset="0"/>
                          <a:cs typeface="Times New Roman" pitchFamily="18" charset="0"/>
                        </a:rPr>
                        <a:t> GIANG</a:t>
                      </a:r>
                      <a:endParaRPr lang="en-US" sz="2000" dirty="0">
                        <a:latin typeface="Times New Roman" pitchFamily="18" charset="0"/>
                        <a:cs typeface="Times New Roman" pitchFamily="18" charset="0"/>
                      </a:endParaRPr>
                    </a:p>
                  </a:txBody>
                  <a:tcPr/>
                </a:tc>
                <a:tc>
                  <a:txBody>
                    <a:bodyPr/>
                    <a:lstStyle/>
                    <a:p>
                      <a:r>
                        <a:rPr lang="en-US" sz="2000" b="1" kern="1200" dirty="0" smtClean="0">
                          <a:solidFill>
                            <a:schemeClr val="dk1"/>
                          </a:solidFill>
                          <a:effectLst/>
                          <a:latin typeface="Times New Roman" panose="02020603050405020304" pitchFamily="18" charset="0"/>
                          <a:ea typeface="+mn-ea"/>
                          <a:cs typeface="Times New Roman" panose="02020603050405020304" pitchFamily="18" charset="0"/>
                        </a:rPr>
                        <a:t>Con </a:t>
                      </a:r>
                      <a:r>
                        <a:rPr lang="en-US" sz="2000" b="1" kern="1200" dirty="0" err="1" smtClean="0">
                          <a:solidFill>
                            <a:schemeClr val="dk1"/>
                          </a:solidFill>
                          <a:effectLst/>
                          <a:latin typeface="Times New Roman" panose="02020603050405020304" pitchFamily="18" charset="0"/>
                          <a:ea typeface="+mn-ea"/>
                          <a:cs typeface="Times New Roman" panose="02020603050405020304" pitchFamily="18" charset="0"/>
                        </a:rPr>
                        <a:t>sẻ</a:t>
                      </a:r>
                      <a:r>
                        <a:rPr lang="en-US" sz="2000" b="1" kern="1200" dirty="0" smtClean="0">
                          <a:solidFill>
                            <a:schemeClr val="dk1"/>
                          </a:solidFill>
                          <a:effectLst/>
                          <a:latin typeface="Times New Roman" panose="02020603050405020304" pitchFamily="18" charset="0"/>
                          <a:ea typeface="+mn-ea"/>
                          <a:cs typeface="Times New Roman" panose="02020603050405020304" pitchFamily="18" charset="0"/>
                        </a:rPr>
                        <a:t>.</a:t>
                      </a:r>
                      <a:endParaRPr lang="en-US" sz="2000" b="1" dirty="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10011"/>
                  </a:ext>
                </a:extLst>
              </a:tr>
              <a:tr h="370840">
                <a:tc>
                  <a:txBody>
                    <a:bodyPr/>
                    <a:lstStyle/>
                    <a:p>
                      <a:r>
                        <a:rPr lang="en-US" sz="2000" dirty="0" smtClean="0">
                          <a:latin typeface="Times New Roman" pitchFamily="18" charset="0"/>
                          <a:cs typeface="Times New Roman" pitchFamily="18" charset="0"/>
                        </a:rPr>
                        <a:t>14. THU HÀ</a:t>
                      </a:r>
                      <a:endParaRPr lang="en-US" sz="2000" dirty="0">
                        <a:latin typeface="Times New Roman" pitchFamily="18" charset="0"/>
                        <a:cs typeface="Times New Roman" pitchFamily="18" charset="0"/>
                      </a:endParaRPr>
                    </a:p>
                  </a:txBody>
                  <a:tcPr/>
                </a:tc>
                <a:tc>
                  <a:txBody>
                    <a:bodyPr/>
                    <a:lstStyle/>
                    <a:p>
                      <a:r>
                        <a:rPr lang="en-US" sz="2000" b="1" i="1" kern="1200" dirty="0" err="1" smtClean="0">
                          <a:solidFill>
                            <a:schemeClr val="tx1"/>
                          </a:solidFill>
                          <a:effectLst/>
                          <a:latin typeface="Times New Roman" panose="02020603050405020304" pitchFamily="18" charset="0"/>
                          <a:ea typeface="+mn-ea"/>
                          <a:cs typeface="Times New Roman" panose="02020603050405020304" pitchFamily="18" charset="0"/>
                        </a:rPr>
                        <a:t>Chuyện</a:t>
                      </a:r>
                      <a:r>
                        <a:rPr lang="en-US" sz="2000" b="1" i="1" kern="1200" dirty="0" smtClean="0">
                          <a:solidFill>
                            <a:schemeClr val="tx1"/>
                          </a:solidFill>
                          <a:effectLst/>
                          <a:latin typeface="Times New Roman" panose="02020603050405020304" pitchFamily="18" charset="0"/>
                          <a:ea typeface="+mn-ea"/>
                          <a:cs typeface="Times New Roman" panose="02020603050405020304" pitchFamily="18" charset="0"/>
                        </a:rPr>
                        <a:t> </a:t>
                      </a:r>
                      <a:r>
                        <a:rPr lang="en-US" sz="2000" b="1" i="1" kern="1200" dirty="0" err="1" smtClean="0">
                          <a:solidFill>
                            <a:schemeClr val="tx1"/>
                          </a:solidFill>
                          <a:effectLst/>
                          <a:latin typeface="Times New Roman" panose="02020603050405020304" pitchFamily="18" charset="0"/>
                          <a:ea typeface="+mn-ea"/>
                          <a:cs typeface="Times New Roman" panose="02020603050405020304" pitchFamily="18" charset="0"/>
                        </a:rPr>
                        <a:t>cổ</a:t>
                      </a:r>
                      <a:r>
                        <a:rPr lang="en-US" sz="2000" b="1" i="1" kern="1200" dirty="0" smtClean="0">
                          <a:solidFill>
                            <a:schemeClr val="tx1"/>
                          </a:solidFill>
                          <a:effectLst/>
                          <a:latin typeface="Times New Roman" panose="02020603050405020304" pitchFamily="18" charset="0"/>
                          <a:ea typeface="+mn-ea"/>
                          <a:cs typeface="Times New Roman" panose="02020603050405020304" pitchFamily="18" charset="0"/>
                        </a:rPr>
                        <a:t> </a:t>
                      </a:r>
                      <a:r>
                        <a:rPr lang="en-US" sz="2000" b="1" i="1" kern="1200" dirty="0" err="1" smtClean="0">
                          <a:solidFill>
                            <a:schemeClr val="tx1"/>
                          </a:solidFill>
                          <a:effectLst/>
                          <a:latin typeface="Times New Roman" panose="02020603050405020304" pitchFamily="18" charset="0"/>
                          <a:ea typeface="+mn-ea"/>
                          <a:cs typeface="Times New Roman" panose="02020603050405020304" pitchFamily="18" charset="0"/>
                        </a:rPr>
                        <a:t>tích</a:t>
                      </a:r>
                      <a:r>
                        <a:rPr lang="en-US" sz="2000" b="1" i="1" kern="1200" dirty="0" smtClean="0">
                          <a:solidFill>
                            <a:schemeClr val="tx1"/>
                          </a:solidFill>
                          <a:effectLst/>
                          <a:latin typeface="Times New Roman" panose="02020603050405020304" pitchFamily="18" charset="0"/>
                          <a:ea typeface="+mn-ea"/>
                          <a:cs typeface="Times New Roman" panose="02020603050405020304" pitchFamily="18" charset="0"/>
                        </a:rPr>
                        <a:t> </a:t>
                      </a:r>
                      <a:r>
                        <a:rPr lang="en-US" sz="2000" b="1" i="1" kern="1200" dirty="0" err="1" smtClean="0">
                          <a:solidFill>
                            <a:schemeClr val="tx1"/>
                          </a:solidFill>
                          <a:effectLst/>
                          <a:latin typeface="Times New Roman" panose="02020603050405020304" pitchFamily="18" charset="0"/>
                          <a:ea typeface="+mn-ea"/>
                          <a:cs typeface="Times New Roman" panose="02020603050405020304" pitchFamily="18" charset="0"/>
                        </a:rPr>
                        <a:t>về</a:t>
                      </a:r>
                      <a:r>
                        <a:rPr lang="en-US" sz="2000" b="1" i="1" kern="1200" dirty="0" smtClean="0">
                          <a:solidFill>
                            <a:schemeClr val="tx1"/>
                          </a:solidFill>
                          <a:effectLst/>
                          <a:latin typeface="Times New Roman" panose="02020603050405020304" pitchFamily="18" charset="0"/>
                          <a:ea typeface="+mn-ea"/>
                          <a:cs typeface="Times New Roman" panose="02020603050405020304" pitchFamily="18" charset="0"/>
                        </a:rPr>
                        <a:t> </a:t>
                      </a:r>
                      <a:r>
                        <a:rPr lang="en-US" sz="2000" b="1" i="1" kern="1200" dirty="0" err="1" smtClean="0">
                          <a:solidFill>
                            <a:schemeClr val="tx1"/>
                          </a:solidFill>
                          <a:effectLst/>
                          <a:latin typeface="Times New Roman" panose="02020603050405020304" pitchFamily="18" charset="0"/>
                          <a:ea typeface="+mn-ea"/>
                          <a:cs typeface="Times New Roman" panose="02020603050405020304" pitchFamily="18" charset="0"/>
                        </a:rPr>
                        <a:t>loài</a:t>
                      </a:r>
                      <a:r>
                        <a:rPr lang="en-US" sz="2000" b="1" i="1" kern="1200" dirty="0" smtClean="0">
                          <a:solidFill>
                            <a:schemeClr val="tx1"/>
                          </a:solidFill>
                          <a:effectLst/>
                          <a:latin typeface="Times New Roman" panose="02020603050405020304" pitchFamily="18" charset="0"/>
                          <a:ea typeface="+mn-ea"/>
                          <a:cs typeface="Times New Roman" panose="02020603050405020304" pitchFamily="18" charset="0"/>
                        </a:rPr>
                        <a:t> </a:t>
                      </a:r>
                      <a:r>
                        <a:rPr lang="en-US" sz="2000" b="1" i="1" kern="1200" dirty="0" err="1" smtClean="0">
                          <a:solidFill>
                            <a:schemeClr val="tx1"/>
                          </a:solidFill>
                          <a:effectLst/>
                          <a:latin typeface="Times New Roman" panose="02020603050405020304" pitchFamily="18" charset="0"/>
                          <a:ea typeface="+mn-ea"/>
                          <a:cs typeface="Times New Roman" panose="02020603050405020304" pitchFamily="18" charset="0"/>
                        </a:rPr>
                        <a:t>người</a:t>
                      </a:r>
                      <a:r>
                        <a:rPr lang="en-US" sz="2000" b="1" i="1" kern="1200" dirty="0" smtClean="0">
                          <a:solidFill>
                            <a:schemeClr val="tx1"/>
                          </a:solidFill>
                          <a:effectLst/>
                          <a:latin typeface="Times New Roman" panose="02020603050405020304" pitchFamily="18" charset="0"/>
                          <a:ea typeface="+mn-ea"/>
                          <a:cs typeface="Times New Roman" panose="02020603050405020304" pitchFamily="18" charset="0"/>
                        </a:rPr>
                        <a:t>.</a:t>
                      </a:r>
                      <a:endParaRPr lang="en-US" sz="2000" b="1" dirty="0">
                        <a:solidFill>
                          <a:schemeClr val="tx1"/>
                        </a:solidFill>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10012"/>
                  </a:ext>
                </a:extLst>
              </a:tr>
              <a:tr h="370840">
                <a:tc>
                  <a:txBody>
                    <a:bodyPr/>
                    <a:lstStyle/>
                    <a:p>
                      <a:r>
                        <a:rPr lang="en-US" sz="2000" dirty="0" smtClean="0">
                          <a:latin typeface="Times New Roman" pitchFamily="18" charset="0"/>
                          <a:cs typeface="Times New Roman" pitchFamily="18" charset="0"/>
                        </a:rPr>
                        <a:t>15. BÁ</a:t>
                      </a:r>
                      <a:r>
                        <a:rPr lang="en-US" sz="2000" baseline="0" dirty="0" smtClean="0">
                          <a:latin typeface="Times New Roman" pitchFamily="18" charset="0"/>
                          <a:cs typeface="Times New Roman" pitchFamily="18" charset="0"/>
                        </a:rPr>
                        <a:t> HẢI</a:t>
                      </a:r>
                      <a:endParaRPr lang="en-US" sz="2000" dirty="0">
                        <a:latin typeface="Times New Roman" pitchFamily="18" charset="0"/>
                        <a:cs typeface="Times New Roman" pitchFamily="18" charset="0"/>
                      </a:endParaRPr>
                    </a:p>
                  </a:txBody>
                  <a:tcPr/>
                </a:tc>
                <a:tc>
                  <a:txBody>
                    <a:bodyPr/>
                    <a:lstStyle/>
                    <a:p>
                      <a:r>
                        <a:rPr lang="en-US" sz="2000" b="1" dirty="0" err="1" smtClean="0">
                          <a:latin typeface="Times New Roman" panose="02020603050405020304" pitchFamily="18" charset="0"/>
                          <a:cs typeface="Times New Roman" panose="02020603050405020304" pitchFamily="18" charset="0"/>
                        </a:rPr>
                        <a:t>Bốn</a:t>
                      </a:r>
                      <a:r>
                        <a:rPr lang="en-US" sz="2000" b="1" baseline="0" dirty="0" smtClean="0">
                          <a:latin typeface="Times New Roman" panose="02020603050405020304" pitchFamily="18" charset="0"/>
                          <a:cs typeface="Times New Roman" panose="02020603050405020304" pitchFamily="18" charset="0"/>
                        </a:rPr>
                        <a:t> </a:t>
                      </a:r>
                      <a:r>
                        <a:rPr lang="en-US" sz="2000" b="1" baseline="0" dirty="0" err="1" smtClean="0">
                          <a:latin typeface="Times New Roman" panose="02020603050405020304" pitchFamily="18" charset="0"/>
                          <a:cs typeface="Times New Roman" panose="02020603050405020304" pitchFamily="18" charset="0"/>
                        </a:rPr>
                        <a:t>anh</a:t>
                      </a:r>
                      <a:r>
                        <a:rPr lang="en-US" sz="2000" b="1" baseline="0" dirty="0" smtClean="0">
                          <a:latin typeface="Times New Roman" panose="02020603050405020304" pitchFamily="18" charset="0"/>
                          <a:cs typeface="Times New Roman" panose="02020603050405020304" pitchFamily="18" charset="0"/>
                        </a:rPr>
                        <a:t> </a:t>
                      </a:r>
                      <a:r>
                        <a:rPr lang="en-US" sz="2000" b="1" baseline="0" dirty="0" err="1" smtClean="0">
                          <a:latin typeface="Times New Roman" panose="02020603050405020304" pitchFamily="18" charset="0"/>
                          <a:cs typeface="Times New Roman" panose="02020603050405020304" pitchFamily="18" charset="0"/>
                        </a:rPr>
                        <a:t>tài</a:t>
                      </a:r>
                      <a:endParaRPr lang="en-US" sz="2000" b="1" dirty="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10013"/>
                  </a:ext>
                </a:extLst>
              </a:tr>
            </a:tbl>
          </a:graphicData>
        </a:graphic>
      </p:graphicFrame>
    </p:spTree>
    <p:extLst>
      <p:ext uri="{BB962C8B-B14F-4D97-AF65-F5344CB8AC3E}">
        <p14:creationId xmlns:p14="http://schemas.microsoft.com/office/powerpoint/2010/main" val="142223963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370729421"/>
              </p:ext>
            </p:extLst>
          </p:nvPr>
        </p:nvGraphicFramePr>
        <p:xfrm>
          <a:off x="2142565" y="0"/>
          <a:ext cx="8251371" cy="4358640"/>
        </p:xfrm>
        <a:graphic>
          <a:graphicData uri="http://schemas.openxmlformats.org/drawingml/2006/table">
            <a:tbl>
              <a:tblPr firstRow="1" bandRow="1">
                <a:tableStyleId>{5C22544A-7EE6-4342-B048-85BDC9FD1C3A}</a:tableStyleId>
              </a:tblPr>
              <a:tblGrid>
                <a:gridCol w="3139109">
                  <a:extLst>
                    <a:ext uri="{9D8B030D-6E8A-4147-A177-3AD203B41FA5}">
                      <a16:colId xmlns:a16="http://schemas.microsoft.com/office/drawing/2014/main" val="4099643556"/>
                    </a:ext>
                  </a:extLst>
                </a:gridCol>
                <a:gridCol w="5112262">
                  <a:extLst>
                    <a:ext uri="{9D8B030D-6E8A-4147-A177-3AD203B41FA5}">
                      <a16:colId xmlns:a16="http://schemas.microsoft.com/office/drawing/2014/main" val="76852538"/>
                    </a:ext>
                  </a:extLst>
                </a:gridCol>
              </a:tblGrid>
              <a:tr h="370840">
                <a:tc>
                  <a:txBody>
                    <a:bodyPr/>
                    <a:lstStyle/>
                    <a:p>
                      <a:r>
                        <a:rPr lang="en-US" sz="2000" dirty="0" smtClean="0">
                          <a:latin typeface="Times New Roman" pitchFamily="18" charset="0"/>
                          <a:cs typeface="Times New Roman" pitchFamily="18" charset="0"/>
                        </a:rPr>
                        <a:t>16.</a:t>
                      </a:r>
                      <a:r>
                        <a:rPr lang="en-US" sz="2000" baseline="0" dirty="0" smtClean="0">
                          <a:latin typeface="Times New Roman" pitchFamily="18" charset="0"/>
                          <a:cs typeface="Times New Roman" pitchFamily="18" charset="0"/>
                        </a:rPr>
                        <a:t> MINH HẰNG</a:t>
                      </a:r>
                      <a:endParaRPr lang="en-US" sz="2000" dirty="0">
                        <a:latin typeface="Times New Roman" pitchFamily="18" charset="0"/>
                        <a:cs typeface="Times New Roman" pitchFamily="18" charset="0"/>
                      </a:endParaRPr>
                    </a:p>
                  </a:txBody>
                  <a:tcPr/>
                </a:tc>
                <a:tc>
                  <a:txBody>
                    <a:bodyPr/>
                    <a:lstStyle/>
                    <a:p>
                      <a:r>
                        <a:rPr lang="en-US" sz="2000" b="1" dirty="0" err="1" smtClean="0">
                          <a:latin typeface="Times New Roman" panose="02020603050405020304" pitchFamily="18" charset="0"/>
                          <a:cs typeface="Times New Roman" panose="02020603050405020304" pitchFamily="18" charset="0"/>
                        </a:rPr>
                        <a:t>Trống</a:t>
                      </a:r>
                      <a:r>
                        <a:rPr lang="en-US" sz="2000" b="1" baseline="0" dirty="0" smtClean="0">
                          <a:latin typeface="Times New Roman" panose="02020603050405020304" pitchFamily="18" charset="0"/>
                          <a:cs typeface="Times New Roman" panose="02020603050405020304" pitchFamily="18" charset="0"/>
                        </a:rPr>
                        <a:t> </a:t>
                      </a:r>
                      <a:r>
                        <a:rPr lang="en-US" sz="2000" b="1" baseline="0" dirty="0" err="1" smtClean="0">
                          <a:latin typeface="Times New Roman" panose="02020603050405020304" pitchFamily="18" charset="0"/>
                          <a:cs typeface="Times New Roman" panose="02020603050405020304" pitchFamily="18" charset="0"/>
                        </a:rPr>
                        <a:t>đồng</a:t>
                      </a:r>
                      <a:r>
                        <a:rPr lang="en-US" sz="2000" b="1" baseline="0" dirty="0" smtClean="0">
                          <a:latin typeface="Times New Roman" panose="02020603050405020304" pitchFamily="18" charset="0"/>
                          <a:cs typeface="Times New Roman" panose="02020603050405020304" pitchFamily="18" charset="0"/>
                        </a:rPr>
                        <a:t> </a:t>
                      </a:r>
                      <a:r>
                        <a:rPr lang="en-US" sz="2000" b="1" baseline="0" dirty="0" err="1" smtClean="0">
                          <a:latin typeface="Times New Roman" panose="02020603050405020304" pitchFamily="18" charset="0"/>
                          <a:cs typeface="Times New Roman" panose="02020603050405020304" pitchFamily="18" charset="0"/>
                        </a:rPr>
                        <a:t>Đông</a:t>
                      </a:r>
                      <a:r>
                        <a:rPr lang="en-US" sz="2000" b="1" baseline="0" dirty="0" smtClean="0">
                          <a:latin typeface="Times New Roman" panose="02020603050405020304" pitchFamily="18" charset="0"/>
                          <a:cs typeface="Times New Roman" panose="02020603050405020304" pitchFamily="18" charset="0"/>
                        </a:rPr>
                        <a:t> </a:t>
                      </a:r>
                      <a:r>
                        <a:rPr lang="en-US" sz="2000" b="1" baseline="0" dirty="0" err="1" smtClean="0">
                          <a:latin typeface="Times New Roman" panose="02020603050405020304" pitchFamily="18" charset="0"/>
                          <a:cs typeface="Times New Roman" panose="02020603050405020304" pitchFamily="18" charset="0"/>
                        </a:rPr>
                        <a:t>Sơn</a:t>
                      </a:r>
                      <a:endParaRPr lang="en-US" sz="2000" b="1" dirty="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2224042981"/>
                  </a:ext>
                </a:extLst>
              </a:tr>
              <a:tr h="370840">
                <a:tc>
                  <a:txBody>
                    <a:bodyPr/>
                    <a:lstStyle/>
                    <a:p>
                      <a:r>
                        <a:rPr lang="en-US" dirty="0" smtClean="0">
                          <a:latin typeface="Times New Roman" pitchFamily="18" charset="0"/>
                          <a:cs typeface="Times New Roman" pitchFamily="18" charset="0"/>
                        </a:rPr>
                        <a:t>17.  BẢO</a:t>
                      </a:r>
                      <a:r>
                        <a:rPr lang="en-US" baseline="0" dirty="0" smtClean="0">
                          <a:latin typeface="Times New Roman" pitchFamily="18" charset="0"/>
                          <a:cs typeface="Times New Roman" pitchFamily="18" charset="0"/>
                        </a:rPr>
                        <a:t> HÂN</a:t>
                      </a:r>
                      <a:endParaRPr lang="en-US" dirty="0">
                        <a:latin typeface="Times New Roman" pitchFamily="18" charset="0"/>
                        <a:cs typeface="Times New Roman" pitchFamily="18" charset="0"/>
                      </a:endParaRPr>
                    </a:p>
                  </a:txBody>
                  <a:tcPr/>
                </a:tc>
                <a:tc>
                  <a:txBody>
                    <a:bodyPr/>
                    <a:lstStyle/>
                    <a:p>
                      <a:r>
                        <a:rPr lang="en-US" sz="2000" b="1" kern="1200" dirty="0" err="1" smtClean="0">
                          <a:solidFill>
                            <a:schemeClr val="dk1"/>
                          </a:solidFill>
                          <a:effectLst/>
                          <a:latin typeface="Times New Roman" panose="02020603050405020304" pitchFamily="18" charset="0"/>
                          <a:ea typeface="+mn-ea"/>
                          <a:cs typeface="Times New Roman" panose="02020603050405020304" pitchFamily="18" charset="0"/>
                        </a:rPr>
                        <a:t>Anh</a:t>
                      </a:r>
                      <a:r>
                        <a:rPr lang="en-US" sz="2000" b="1" kern="1200" dirty="0" smtClean="0">
                          <a:solidFill>
                            <a:schemeClr val="dk1"/>
                          </a:solidFill>
                          <a:effectLst/>
                          <a:latin typeface="Times New Roman" panose="02020603050405020304" pitchFamily="18" charset="0"/>
                          <a:ea typeface="+mn-ea"/>
                          <a:cs typeface="Times New Roman" panose="02020603050405020304" pitchFamily="18" charset="0"/>
                        </a:rPr>
                        <a:t> </a:t>
                      </a:r>
                      <a:r>
                        <a:rPr lang="en-US" sz="2000" b="1" kern="1200" dirty="0" err="1" smtClean="0">
                          <a:solidFill>
                            <a:schemeClr val="dk1"/>
                          </a:solidFill>
                          <a:effectLst/>
                          <a:latin typeface="Times New Roman" panose="02020603050405020304" pitchFamily="18" charset="0"/>
                          <a:ea typeface="+mn-ea"/>
                          <a:cs typeface="Times New Roman" panose="02020603050405020304" pitchFamily="18" charset="0"/>
                        </a:rPr>
                        <a:t>hùng</a:t>
                      </a:r>
                      <a:r>
                        <a:rPr lang="en-US" sz="2000" b="1" kern="1200" dirty="0" smtClean="0">
                          <a:solidFill>
                            <a:schemeClr val="dk1"/>
                          </a:solidFill>
                          <a:effectLst/>
                          <a:latin typeface="Times New Roman" panose="02020603050405020304" pitchFamily="18" charset="0"/>
                          <a:ea typeface="+mn-ea"/>
                          <a:cs typeface="Times New Roman" panose="02020603050405020304" pitchFamily="18" charset="0"/>
                        </a:rPr>
                        <a:t> Lao </a:t>
                      </a:r>
                      <a:r>
                        <a:rPr lang="en-US" sz="2000" b="1" kern="1200" dirty="0" err="1" smtClean="0">
                          <a:solidFill>
                            <a:schemeClr val="dk1"/>
                          </a:solidFill>
                          <a:effectLst/>
                          <a:latin typeface="Times New Roman" panose="02020603050405020304" pitchFamily="18" charset="0"/>
                          <a:ea typeface="+mn-ea"/>
                          <a:cs typeface="Times New Roman" panose="02020603050405020304" pitchFamily="18" charset="0"/>
                        </a:rPr>
                        <a:t>động</a:t>
                      </a:r>
                      <a:r>
                        <a:rPr lang="en-US" sz="2000" b="1" kern="1200" dirty="0" smtClean="0">
                          <a:solidFill>
                            <a:schemeClr val="dk1"/>
                          </a:solidFill>
                          <a:effectLst/>
                          <a:latin typeface="Times New Roman" panose="02020603050405020304" pitchFamily="18" charset="0"/>
                          <a:ea typeface="+mn-ea"/>
                          <a:cs typeface="Times New Roman" panose="02020603050405020304" pitchFamily="18" charset="0"/>
                        </a:rPr>
                        <a:t> </a:t>
                      </a:r>
                      <a:r>
                        <a:rPr lang="en-US" sz="2000" b="1" kern="1200" dirty="0" err="1" smtClean="0">
                          <a:solidFill>
                            <a:schemeClr val="dk1"/>
                          </a:solidFill>
                          <a:effectLst/>
                          <a:latin typeface="Times New Roman" panose="02020603050405020304" pitchFamily="18" charset="0"/>
                          <a:ea typeface="+mn-ea"/>
                          <a:cs typeface="Times New Roman" panose="02020603050405020304" pitchFamily="18" charset="0"/>
                        </a:rPr>
                        <a:t>Trần</a:t>
                      </a:r>
                      <a:r>
                        <a:rPr lang="en-US" sz="2000" b="1" kern="1200" dirty="0" smtClean="0">
                          <a:solidFill>
                            <a:schemeClr val="dk1"/>
                          </a:solidFill>
                          <a:effectLst/>
                          <a:latin typeface="Times New Roman" panose="02020603050405020304" pitchFamily="18" charset="0"/>
                          <a:ea typeface="+mn-ea"/>
                          <a:cs typeface="Times New Roman" panose="02020603050405020304" pitchFamily="18" charset="0"/>
                        </a:rPr>
                        <a:t> </a:t>
                      </a:r>
                      <a:r>
                        <a:rPr lang="en-US" sz="2000" b="1" kern="1200" dirty="0" err="1" smtClean="0">
                          <a:solidFill>
                            <a:schemeClr val="dk1"/>
                          </a:solidFill>
                          <a:effectLst/>
                          <a:latin typeface="Times New Roman" panose="02020603050405020304" pitchFamily="18" charset="0"/>
                          <a:ea typeface="+mn-ea"/>
                          <a:cs typeface="Times New Roman" panose="02020603050405020304" pitchFamily="18" charset="0"/>
                        </a:rPr>
                        <a:t>Đại</a:t>
                      </a:r>
                      <a:r>
                        <a:rPr lang="en-US" sz="2000" b="1" kern="1200" dirty="0" smtClean="0">
                          <a:solidFill>
                            <a:schemeClr val="dk1"/>
                          </a:solidFill>
                          <a:effectLst/>
                          <a:latin typeface="Times New Roman" panose="02020603050405020304" pitchFamily="18" charset="0"/>
                          <a:ea typeface="+mn-ea"/>
                          <a:cs typeface="Times New Roman" panose="02020603050405020304" pitchFamily="18" charset="0"/>
                        </a:rPr>
                        <a:t> </a:t>
                      </a:r>
                      <a:r>
                        <a:rPr lang="en-US" sz="2000" b="1" kern="1200" dirty="0" err="1" smtClean="0">
                          <a:solidFill>
                            <a:schemeClr val="dk1"/>
                          </a:solidFill>
                          <a:effectLst/>
                          <a:latin typeface="Times New Roman" panose="02020603050405020304" pitchFamily="18" charset="0"/>
                          <a:ea typeface="+mn-ea"/>
                          <a:cs typeface="Times New Roman" panose="02020603050405020304" pitchFamily="18" charset="0"/>
                        </a:rPr>
                        <a:t>Nghĩa</a:t>
                      </a:r>
                      <a:r>
                        <a:rPr lang="en-US" sz="2000" b="1" kern="1200" dirty="0" smtClean="0">
                          <a:solidFill>
                            <a:schemeClr val="dk1"/>
                          </a:solidFill>
                          <a:effectLst/>
                          <a:latin typeface="Times New Roman" panose="02020603050405020304" pitchFamily="18" charset="0"/>
                          <a:ea typeface="+mn-ea"/>
                          <a:cs typeface="Times New Roman" panose="02020603050405020304" pitchFamily="18" charset="0"/>
                        </a:rPr>
                        <a:t>.</a:t>
                      </a:r>
                      <a:endParaRPr lang="en-US" sz="2000" b="1" dirty="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2939368967"/>
                  </a:ext>
                </a:extLst>
              </a:tr>
              <a:tr h="370840">
                <a:tc>
                  <a:txBody>
                    <a:bodyPr/>
                    <a:lstStyle/>
                    <a:p>
                      <a:r>
                        <a:rPr lang="en-US" dirty="0" smtClean="0">
                          <a:latin typeface="Times New Roman" pitchFamily="18" charset="0"/>
                          <a:cs typeface="Times New Roman" pitchFamily="18" charset="0"/>
                        </a:rPr>
                        <a:t>18.</a:t>
                      </a:r>
                      <a:r>
                        <a:rPr lang="en-US" baseline="0" dirty="0" smtClean="0">
                          <a:latin typeface="Times New Roman" pitchFamily="18" charset="0"/>
                          <a:cs typeface="Times New Roman" pitchFamily="18" charset="0"/>
                        </a:rPr>
                        <a:t> GIA HIỂN</a:t>
                      </a:r>
                      <a:endParaRPr lang="en-US" dirty="0">
                        <a:latin typeface="Times New Roman" pitchFamily="18" charset="0"/>
                        <a:cs typeface="Times New Roman" pitchFamily="18" charset="0"/>
                      </a:endParaRPr>
                    </a:p>
                  </a:txBody>
                  <a:tcPr/>
                </a:tc>
                <a:tc>
                  <a:txBody>
                    <a:bodyPr/>
                    <a:lstStyle/>
                    <a:p>
                      <a:r>
                        <a:rPr lang="en-US" sz="2000" b="1" i="1" kern="1200" dirty="0" err="1" smtClean="0">
                          <a:solidFill>
                            <a:schemeClr val="dk1"/>
                          </a:solidFill>
                          <a:effectLst/>
                          <a:latin typeface="Times New Roman" panose="02020603050405020304" pitchFamily="18" charset="0"/>
                          <a:ea typeface="+mn-ea"/>
                          <a:cs typeface="Times New Roman" panose="02020603050405020304" pitchFamily="18" charset="0"/>
                        </a:rPr>
                        <a:t>Bè</a:t>
                      </a:r>
                      <a:r>
                        <a:rPr lang="en-US" sz="2000" b="1" i="1" kern="1200" dirty="0" smtClean="0">
                          <a:solidFill>
                            <a:schemeClr val="dk1"/>
                          </a:solidFill>
                          <a:effectLst/>
                          <a:latin typeface="Times New Roman" panose="02020603050405020304" pitchFamily="18" charset="0"/>
                          <a:ea typeface="+mn-ea"/>
                          <a:cs typeface="Times New Roman" panose="02020603050405020304" pitchFamily="18" charset="0"/>
                        </a:rPr>
                        <a:t> </a:t>
                      </a:r>
                      <a:r>
                        <a:rPr lang="en-US" sz="2000" b="1" i="1" kern="1200" dirty="0" err="1" smtClean="0">
                          <a:solidFill>
                            <a:schemeClr val="dk1"/>
                          </a:solidFill>
                          <a:effectLst/>
                          <a:latin typeface="Times New Roman" panose="02020603050405020304" pitchFamily="18" charset="0"/>
                          <a:ea typeface="+mn-ea"/>
                          <a:cs typeface="Times New Roman" panose="02020603050405020304" pitchFamily="18" charset="0"/>
                        </a:rPr>
                        <a:t>xuôi</a:t>
                      </a:r>
                      <a:r>
                        <a:rPr lang="en-US" sz="2000" b="1" i="1" kern="1200" dirty="0" smtClean="0">
                          <a:solidFill>
                            <a:schemeClr val="dk1"/>
                          </a:solidFill>
                          <a:effectLst/>
                          <a:latin typeface="Times New Roman" panose="02020603050405020304" pitchFamily="18" charset="0"/>
                          <a:ea typeface="+mn-ea"/>
                          <a:cs typeface="Times New Roman" panose="02020603050405020304" pitchFamily="18" charset="0"/>
                        </a:rPr>
                        <a:t> </a:t>
                      </a:r>
                      <a:r>
                        <a:rPr lang="en-US" sz="2000" b="1" i="1" kern="1200" dirty="0" err="1" smtClean="0">
                          <a:solidFill>
                            <a:schemeClr val="dk1"/>
                          </a:solidFill>
                          <a:effectLst/>
                          <a:latin typeface="Times New Roman" panose="02020603050405020304" pitchFamily="18" charset="0"/>
                          <a:ea typeface="+mn-ea"/>
                          <a:cs typeface="Times New Roman" panose="02020603050405020304" pitchFamily="18" charset="0"/>
                        </a:rPr>
                        <a:t>sông</a:t>
                      </a:r>
                      <a:r>
                        <a:rPr lang="en-US" sz="2000" b="1" i="1" kern="1200" dirty="0" smtClean="0">
                          <a:solidFill>
                            <a:schemeClr val="dk1"/>
                          </a:solidFill>
                          <a:effectLst/>
                          <a:latin typeface="Times New Roman" panose="02020603050405020304" pitchFamily="18" charset="0"/>
                          <a:ea typeface="+mn-ea"/>
                          <a:cs typeface="Times New Roman" panose="02020603050405020304" pitchFamily="18" charset="0"/>
                        </a:rPr>
                        <a:t>  La.</a:t>
                      </a:r>
                      <a:endParaRPr lang="en-US" sz="2000" b="1" dirty="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4046699562"/>
                  </a:ext>
                </a:extLst>
              </a:tr>
              <a:tr h="370840">
                <a:tc>
                  <a:txBody>
                    <a:bodyPr/>
                    <a:lstStyle/>
                    <a:p>
                      <a:r>
                        <a:rPr lang="en-US" dirty="0" smtClean="0">
                          <a:latin typeface="Times New Roman" panose="02020603050405020304" pitchFamily="18" charset="0"/>
                          <a:cs typeface="Times New Roman" panose="02020603050405020304" pitchFamily="18" charset="0"/>
                        </a:rPr>
                        <a:t>19. ĐĂNG</a:t>
                      </a:r>
                      <a:r>
                        <a:rPr lang="en-US" baseline="0" dirty="0" smtClean="0">
                          <a:latin typeface="Times New Roman" panose="02020603050405020304" pitchFamily="18" charset="0"/>
                          <a:cs typeface="Times New Roman" panose="02020603050405020304" pitchFamily="18" charset="0"/>
                        </a:rPr>
                        <a:t> HOÀNG</a:t>
                      </a:r>
                      <a:endParaRPr lang="en-US" dirty="0">
                        <a:latin typeface="Times New Roman" panose="02020603050405020304" pitchFamily="18" charset="0"/>
                        <a:cs typeface="Times New Roman" panose="02020603050405020304" pitchFamily="18" charset="0"/>
                      </a:endParaRPr>
                    </a:p>
                  </a:txBody>
                  <a:tcPr/>
                </a:tc>
                <a:tc>
                  <a:txBody>
                    <a:bodyPr/>
                    <a:lstStyle/>
                    <a:p>
                      <a:r>
                        <a:rPr lang="en-US" sz="2000" b="1" kern="1200" dirty="0" err="1" smtClean="0">
                          <a:solidFill>
                            <a:schemeClr val="dk1"/>
                          </a:solidFill>
                          <a:effectLst/>
                          <a:latin typeface="Times New Roman" panose="02020603050405020304" pitchFamily="18" charset="0"/>
                          <a:ea typeface="+mn-ea"/>
                          <a:cs typeface="Times New Roman" panose="02020603050405020304" pitchFamily="18" charset="0"/>
                        </a:rPr>
                        <a:t>Sầu</a:t>
                      </a:r>
                      <a:r>
                        <a:rPr lang="en-US" sz="2000" b="1" kern="1200" dirty="0" smtClean="0">
                          <a:solidFill>
                            <a:schemeClr val="dk1"/>
                          </a:solidFill>
                          <a:effectLst/>
                          <a:latin typeface="Times New Roman" panose="02020603050405020304" pitchFamily="18" charset="0"/>
                          <a:ea typeface="+mn-ea"/>
                          <a:cs typeface="Times New Roman" panose="02020603050405020304" pitchFamily="18" charset="0"/>
                        </a:rPr>
                        <a:t> </a:t>
                      </a:r>
                      <a:r>
                        <a:rPr lang="en-US" sz="2000" b="1" kern="1200" dirty="0" err="1" smtClean="0">
                          <a:solidFill>
                            <a:schemeClr val="dk1"/>
                          </a:solidFill>
                          <a:effectLst/>
                          <a:latin typeface="Times New Roman" panose="02020603050405020304" pitchFamily="18" charset="0"/>
                          <a:ea typeface="+mn-ea"/>
                          <a:cs typeface="Times New Roman" panose="02020603050405020304" pitchFamily="18" charset="0"/>
                        </a:rPr>
                        <a:t>riêng</a:t>
                      </a:r>
                      <a:r>
                        <a:rPr lang="en-US" sz="2000" b="1" i="1" kern="1200" dirty="0" smtClean="0">
                          <a:solidFill>
                            <a:schemeClr val="dk1"/>
                          </a:solidFill>
                          <a:effectLst/>
                          <a:latin typeface="Times New Roman" panose="02020603050405020304" pitchFamily="18" charset="0"/>
                          <a:ea typeface="+mn-ea"/>
                          <a:cs typeface="Times New Roman" panose="02020603050405020304" pitchFamily="18" charset="0"/>
                        </a:rPr>
                        <a:t>.</a:t>
                      </a:r>
                      <a:endParaRPr lang="en-US" sz="2000" b="1" dirty="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4178163663"/>
                  </a:ext>
                </a:extLst>
              </a:tr>
              <a:tr h="370840">
                <a:tc>
                  <a:txBody>
                    <a:bodyPr/>
                    <a:lstStyle/>
                    <a:p>
                      <a:r>
                        <a:rPr lang="en-US" dirty="0" smtClean="0">
                          <a:latin typeface="Times New Roman" pitchFamily="18" charset="0"/>
                          <a:cs typeface="Times New Roman" pitchFamily="18" charset="0"/>
                        </a:rPr>
                        <a:t>20. QUANG HUY</a:t>
                      </a:r>
                      <a:endParaRPr lang="en-US" dirty="0">
                        <a:latin typeface="Times New Roman" pitchFamily="18" charset="0"/>
                        <a:cs typeface="Times New Roman" pitchFamily="18" charset="0"/>
                      </a:endParaRPr>
                    </a:p>
                  </a:txBody>
                  <a:tcPr/>
                </a:tc>
                <a:tc>
                  <a:txBody>
                    <a:bodyPr/>
                    <a:lstStyle/>
                    <a:p>
                      <a:r>
                        <a:rPr lang="en-US" sz="2000" b="1" i="1" kern="1200" dirty="0" err="1" smtClean="0">
                          <a:solidFill>
                            <a:schemeClr val="dk1"/>
                          </a:solidFill>
                          <a:effectLst/>
                          <a:latin typeface="Times New Roman" panose="02020603050405020304" pitchFamily="18" charset="0"/>
                          <a:ea typeface="+mn-ea"/>
                          <a:cs typeface="Times New Roman" panose="02020603050405020304" pitchFamily="18" charset="0"/>
                        </a:rPr>
                        <a:t>Chợ</a:t>
                      </a:r>
                      <a:r>
                        <a:rPr lang="en-US" sz="2000" b="1" i="1" kern="1200" dirty="0" smtClean="0">
                          <a:solidFill>
                            <a:schemeClr val="dk1"/>
                          </a:solidFill>
                          <a:effectLst/>
                          <a:latin typeface="Times New Roman" panose="02020603050405020304" pitchFamily="18" charset="0"/>
                          <a:ea typeface="+mn-ea"/>
                          <a:cs typeface="Times New Roman" panose="02020603050405020304" pitchFamily="18" charset="0"/>
                        </a:rPr>
                        <a:t> </a:t>
                      </a:r>
                      <a:r>
                        <a:rPr lang="en-US" sz="2000" b="1" i="1" kern="1200" dirty="0" err="1" smtClean="0">
                          <a:solidFill>
                            <a:schemeClr val="dk1"/>
                          </a:solidFill>
                          <a:effectLst/>
                          <a:latin typeface="Times New Roman" panose="02020603050405020304" pitchFamily="18" charset="0"/>
                          <a:ea typeface="+mn-ea"/>
                          <a:cs typeface="Times New Roman" panose="02020603050405020304" pitchFamily="18" charset="0"/>
                        </a:rPr>
                        <a:t>Tết</a:t>
                      </a:r>
                      <a:r>
                        <a:rPr lang="en-US" sz="2000" b="1" i="1" kern="1200" dirty="0" smtClean="0">
                          <a:solidFill>
                            <a:schemeClr val="dk1"/>
                          </a:solidFill>
                          <a:effectLst/>
                          <a:latin typeface="Times New Roman" panose="02020603050405020304" pitchFamily="18" charset="0"/>
                          <a:ea typeface="+mn-ea"/>
                          <a:cs typeface="Times New Roman" panose="02020603050405020304" pitchFamily="18" charset="0"/>
                        </a:rPr>
                        <a:t> </a:t>
                      </a:r>
                    </a:p>
                  </a:txBody>
                  <a:tcPr/>
                </a:tc>
                <a:extLst>
                  <a:ext uri="{0D108BD9-81ED-4DB2-BD59-A6C34878D82A}">
                    <a16:rowId xmlns:a16="http://schemas.microsoft.com/office/drawing/2014/main" val="2634729527"/>
                  </a:ext>
                </a:extLst>
              </a:tr>
              <a:tr h="370840">
                <a:tc>
                  <a:txBody>
                    <a:bodyPr/>
                    <a:lstStyle/>
                    <a:p>
                      <a:r>
                        <a:rPr lang="en-US" dirty="0" smtClean="0">
                          <a:latin typeface="Times New Roman" panose="02020603050405020304" pitchFamily="18" charset="0"/>
                          <a:cs typeface="Times New Roman" panose="02020603050405020304" pitchFamily="18" charset="0"/>
                        </a:rPr>
                        <a:t>21. MINH KHANG</a:t>
                      </a:r>
                      <a:endParaRPr lang="en-US" dirty="0">
                        <a:latin typeface="Times New Roman" panose="02020603050405020304" pitchFamily="18" charset="0"/>
                        <a:cs typeface="Times New Roman" panose="02020603050405020304" pitchFamily="18" charset="0"/>
                      </a:endParaRPr>
                    </a:p>
                  </a:txBody>
                  <a:tcPr/>
                </a:tc>
                <a:tc>
                  <a:txBody>
                    <a:bodyPr/>
                    <a:lstStyle/>
                    <a:p>
                      <a:r>
                        <a:rPr lang="en-US" sz="2000" b="1" kern="1200" dirty="0" err="1" smtClean="0">
                          <a:solidFill>
                            <a:schemeClr val="dk1"/>
                          </a:solidFill>
                          <a:effectLst/>
                          <a:latin typeface="Times New Roman" panose="02020603050405020304" pitchFamily="18" charset="0"/>
                          <a:ea typeface="+mn-ea"/>
                          <a:cs typeface="Times New Roman" panose="02020603050405020304" pitchFamily="18" charset="0"/>
                        </a:rPr>
                        <a:t>Hoa</a:t>
                      </a:r>
                      <a:r>
                        <a:rPr lang="en-US" sz="2000" b="1" kern="1200" dirty="0" smtClean="0">
                          <a:solidFill>
                            <a:schemeClr val="dk1"/>
                          </a:solidFill>
                          <a:effectLst/>
                          <a:latin typeface="Times New Roman" panose="02020603050405020304" pitchFamily="18" charset="0"/>
                          <a:ea typeface="+mn-ea"/>
                          <a:cs typeface="Times New Roman" panose="02020603050405020304" pitchFamily="18" charset="0"/>
                        </a:rPr>
                        <a:t> </a:t>
                      </a:r>
                      <a:r>
                        <a:rPr lang="en-US" sz="2000" b="1" kern="1200" dirty="0" err="1" smtClean="0">
                          <a:solidFill>
                            <a:schemeClr val="dk1"/>
                          </a:solidFill>
                          <a:effectLst/>
                          <a:latin typeface="Times New Roman" panose="02020603050405020304" pitchFamily="18" charset="0"/>
                          <a:ea typeface="+mn-ea"/>
                          <a:cs typeface="Times New Roman" panose="02020603050405020304" pitchFamily="18" charset="0"/>
                        </a:rPr>
                        <a:t>học</a:t>
                      </a:r>
                      <a:r>
                        <a:rPr lang="en-US" sz="2000" b="1" kern="1200" dirty="0" smtClean="0">
                          <a:solidFill>
                            <a:schemeClr val="dk1"/>
                          </a:solidFill>
                          <a:effectLst/>
                          <a:latin typeface="Times New Roman" panose="02020603050405020304" pitchFamily="18" charset="0"/>
                          <a:ea typeface="+mn-ea"/>
                          <a:cs typeface="Times New Roman" panose="02020603050405020304" pitchFamily="18" charset="0"/>
                        </a:rPr>
                        <a:t> </a:t>
                      </a:r>
                      <a:r>
                        <a:rPr lang="en-US" sz="2000" b="1" kern="1200" dirty="0" err="1" smtClean="0">
                          <a:solidFill>
                            <a:schemeClr val="dk1"/>
                          </a:solidFill>
                          <a:effectLst/>
                          <a:latin typeface="Times New Roman" panose="02020603050405020304" pitchFamily="18" charset="0"/>
                          <a:ea typeface="+mn-ea"/>
                          <a:cs typeface="Times New Roman" panose="02020603050405020304" pitchFamily="18" charset="0"/>
                        </a:rPr>
                        <a:t>trò</a:t>
                      </a:r>
                      <a:r>
                        <a:rPr lang="en-US" sz="2000" b="1" i="1" kern="1200" dirty="0" smtClean="0">
                          <a:solidFill>
                            <a:schemeClr val="dk1"/>
                          </a:solidFill>
                          <a:effectLst/>
                          <a:latin typeface="Times New Roman" panose="02020603050405020304" pitchFamily="18" charset="0"/>
                          <a:ea typeface="+mn-ea"/>
                          <a:cs typeface="Times New Roman" panose="02020603050405020304" pitchFamily="18" charset="0"/>
                        </a:rPr>
                        <a:t>.</a:t>
                      </a:r>
                      <a:endParaRPr lang="en-US" sz="2000" b="1" dirty="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2485970529"/>
                  </a:ext>
                </a:extLst>
              </a:tr>
              <a:tr h="370840">
                <a:tc>
                  <a:txBody>
                    <a:bodyPr/>
                    <a:lstStyle/>
                    <a:p>
                      <a:r>
                        <a:rPr lang="en-US" dirty="0" smtClean="0">
                          <a:latin typeface="Times New Roman" panose="02020603050405020304" pitchFamily="18" charset="0"/>
                          <a:cs typeface="Times New Roman" panose="02020603050405020304" pitchFamily="18" charset="0"/>
                        </a:rPr>
                        <a:t>22. ĐỨC</a:t>
                      </a:r>
                      <a:r>
                        <a:rPr lang="en-US" baseline="0" dirty="0" smtClean="0">
                          <a:latin typeface="Times New Roman" panose="02020603050405020304" pitchFamily="18" charset="0"/>
                          <a:cs typeface="Times New Roman" panose="02020603050405020304" pitchFamily="18" charset="0"/>
                        </a:rPr>
                        <a:t> KHÁNH</a:t>
                      </a:r>
                      <a:endParaRPr lang="en-US" dirty="0">
                        <a:latin typeface="Times New Roman" panose="02020603050405020304" pitchFamily="18" charset="0"/>
                        <a:cs typeface="Times New Roman" panose="02020603050405020304" pitchFamily="18" charset="0"/>
                      </a:endParaRPr>
                    </a:p>
                  </a:txBody>
                  <a:tcPr/>
                </a:tc>
                <a:tc>
                  <a:txBody>
                    <a:bodyPr/>
                    <a:lstStyle/>
                    <a:p>
                      <a:r>
                        <a:rPr lang="en-US" sz="2000" b="1" kern="1200" dirty="0" err="1" smtClean="0">
                          <a:solidFill>
                            <a:schemeClr val="dk1"/>
                          </a:solidFill>
                          <a:effectLst/>
                          <a:latin typeface="Times New Roman" panose="02020603050405020304" pitchFamily="18" charset="0"/>
                          <a:ea typeface="+mn-ea"/>
                          <a:cs typeface="Times New Roman" panose="02020603050405020304" pitchFamily="18" charset="0"/>
                        </a:rPr>
                        <a:t>Khúc</a:t>
                      </a:r>
                      <a:r>
                        <a:rPr lang="en-US" sz="2000" b="1" kern="1200" dirty="0" smtClean="0">
                          <a:solidFill>
                            <a:schemeClr val="dk1"/>
                          </a:solidFill>
                          <a:effectLst/>
                          <a:latin typeface="Times New Roman" panose="02020603050405020304" pitchFamily="18" charset="0"/>
                          <a:ea typeface="+mn-ea"/>
                          <a:cs typeface="Times New Roman" panose="02020603050405020304" pitchFamily="18" charset="0"/>
                        </a:rPr>
                        <a:t> </a:t>
                      </a:r>
                      <a:r>
                        <a:rPr lang="en-US" sz="2000" b="1" kern="1200" dirty="0" err="1" smtClean="0">
                          <a:solidFill>
                            <a:schemeClr val="dk1"/>
                          </a:solidFill>
                          <a:effectLst/>
                          <a:latin typeface="Times New Roman" panose="02020603050405020304" pitchFamily="18" charset="0"/>
                          <a:ea typeface="+mn-ea"/>
                          <a:cs typeface="Times New Roman" panose="02020603050405020304" pitchFamily="18" charset="0"/>
                        </a:rPr>
                        <a:t>hát</a:t>
                      </a:r>
                      <a:r>
                        <a:rPr lang="en-US" sz="2000" b="1" kern="1200" dirty="0" smtClean="0">
                          <a:solidFill>
                            <a:schemeClr val="dk1"/>
                          </a:solidFill>
                          <a:effectLst/>
                          <a:latin typeface="Times New Roman" panose="02020603050405020304" pitchFamily="18" charset="0"/>
                          <a:ea typeface="+mn-ea"/>
                          <a:cs typeface="Times New Roman" panose="02020603050405020304" pitchFamily="18" charset="0"/>
                        </a:rPr>
                        <a:t> </a:t>
                      </a:r>
                      <a:r>
                        <a:rPr lang="en-US" sz="2000" b="1" kern="1200" dirty="0" err="1" smtClean="0">
                          <a:solidFill>
                            <a:schemeClr val="dk1"/>
                          </a:solidFill>
                          <a:effectLst/>
                          <a:latin typeface="Times New Roman" panose="02020603050405020304" pitchFamily="18" charset="0"/>
                          <a:ea typeface="+mn-ea"/>
                          <a:cs typeface="Times New Roman" panose="02020603050405020304" pitchFamily="18" charset="0"/>
                        </a:rPr>
                        <a:t>ru</a:t>
                      </a:r>
                      <a:r>
                        <a:rPr lang="en-US" sz="2000" b="1" kern="1200" dirty="0" smtClean="0">
                          <a:solidFill>
                            <a:schemeClr val="dk1"/>
                          </a:solidFill>
                          <a:effectLst/>
                          <a:latin typeface="Times New Roman" panose="02020603050405020304" pitchFamily="18" charset="0"/>
                          <a:ea typeface="+mn-ea"/>
                          <a:cs typeface="Times New Roman" panose="02020603050405020304" pitchFamily="18" charset="0"/>
                        </a:rPr>
                        <a:t> </a:t>
                      </a:r>
                      <a:r>
                        <a:rPr lang="en-US" sz="2000" b="1" kern="1200" dirty="0" err="1" smtClean="0">
                          <a:solidFill>
                            <a:schemeClr val="dk1"/>
                          </a:solidFill>
                          <a:effectLst/>
                          <a:latin typeface="Times New Roman" panose="02020603050405020304" pitchFamily="18" charset="0"/>
                          <a:ea typeface="+mn-ea"/>
                          <a:cs typeface="Times New Roman" panose="02020603050405020304" pitchFamily="18" charset="0"/>
                        </a:rPr>
                        <a:t>những</a:t>
                      </a:r>
                      <a:r>
                        <a:rPr lang="en-US" sz="2000" b="1" kern="1200" dirty="0" smtClean="0">
                          <a:solidFill>
                            <a:schemeClr val="dk1"/>
                          </a:solidFill>
                          <a:effectLst/>
                          <a:latin typeface="Times New Roman" panose="02020603050405020304" pitchFamily="18" charset="0"/>
                          <a:ea typeface="+mn-ea"/>
                          <a:cs typeface="Times New Roman" panose="02020603050405020304" pitchFamily="18" charset="0"/>
                        </a:rPr>
                        <a:t> </a:t>
                      </a:r>
                      <a:r>
                        <a:rPr lang="en-US" sz="2000" b="1" kern="1200" dirty="0" err="1" smtClean="0">
                          <a:solidFill>
                            <a:schemeClr val="dk1"/>
                          </a:solidFill>
                          <a:effectLst/>
                          <a:latin typeface="Times New Roman" panose="02020603050405020304" pitchFamily="18" charset="0"/>
                          <a:ea typeface="+mn-ea"/>
                          <a:cs typeface="Times New Roman" panose="02020603050405020304" pitchFamily="18" charset="0"/>
                        </a:rPr>
                        <a:t>em</a:t>
                      </a:r>
                      <a:r>
                        <a:rPr lang="en-US" sz="2000" b="1" kern="1200" dirty="0" smtClean="0">
                          <a:solidFill>
                            <a:schemeClr val="dk1"/>
                          </a:solidFill>
                          <a:effectLst/>
                          <a:latin typeface="Times New Roman" panose="02020603050405020304" pitchFamily="18" charset="0"/>
                          <a:ea typeface="+mn-ea"/>
                          <a:cs typeface="Times New Roman" panose="02020603050405020304" pitchFamily="18" charset="0"/>
                        </a:rPr>
                        <a:t> </a:t>
                      </a:r>
                      <a:r>
                        <a:rPr lang="en-US" sz="2000" b="1" kern="1200" dirty="0" err="1" smtClean="0">
                          <a:solidFill>
                            <a:schemeClr val="dk1"/>
                          </a:solidFill>
                          <a:effectLst/>
                          <a:latin typeface="Times New Roman" panose="02020603050405020304" pitchFamily="18" charset="0"/>
                          <a:ea typeface="+mn-ea"/>
                          <a:cs typeface="Times New Roman" panose="02020603050405020304" pitchFamily="18" charset="0"/>
                        </a:rPr>
                        <a:t>bé</a:t>
                      </a:r>
                      <a:r>
                        <a:rPr lang="en-US" sz="2000" b="1" kern="1200" dirty="0" smtClean="0">
                          <a:solidFill>
                            <a:schemeClr val="dk1"/>
                          </a:solidFill>
                          <a:effectLst/>
                          <a:latin typeface="Times New Roman" panose="02020603050405020304" pitchFamily="18" charset="0"/>
                          <a:ea typeface="+mn-ea"/>
                          <a:cs typeface="Times New Roman" panose="02020603050405020304" pitchFamily="18" charset="0"/>
                        </a:rPr>
                        <a:t> </a:t>
                      </a:r>
                      <a:r>
                        <a:rPr lang="en-US" sz="2000" b="1" kern="1200" dirty="0" err="1" smtClean="0">
                          <a:solidFill>
                            <a:schemeClr val="dk1"/>
                          </a:solidFill>
                          <a:effectLst/>
                          <a:latin typeface="Times New Roman" panose="02020603050405020304" pitchFamily="18" charset="0"/>
                          <a:ea typeface="+mn-ea"/>
                          <a:cs typeface="Times New Roman" panose="02020603050405020304" pitchFamily="18" charset="0"/>
                        </a:rPr>
                        <a:t>lớn</a:t>
                      </a:r>
                      <a:r>
                        <a:rPr lang="en-US" sz="2000" b="1" kern="1200" dirty="0" smtClean="0">
                          <a:solidFill>
                            <a:schemeClr val="dk1"/>
                          </a:solidFill>
                          <a:effectLst/>
                          <a:latin typeface="Times New Roman" panose="02020603050405020304" pitchFamily="18" charset="0"/>
                          <a:ea typeface="+mn-ea"/>
                          <a:cs typeface="Times New Roman" panose="02020603050405020304" pitchFamily="18" charset="0"/>
                        </a:rPr>
                        <a:t> </a:t>
                      </a:r>
                      <a:r>
                        <a:rPr lang="en-US" sz="2000" b="1" kern="1200" dirty="0" err="1" smtClean="0">
                          <a:solidFill>
                            <a:schemeClr val="dk1"/>
                          </a:solidFill>
                          <a:effectLst/>
                          <a:latin typeface="Times New Roman" panose="02020603050405020304" pitchFamily="18" charset="0"/>
                          <a:ea typeface="+mn-ea"/>
                          <a:cs typeface="Times New Roman" panose="02020603050405020304" pitchFamily="18" charset="0"/>
                        </a:rPr>
                        <a:t>trên</a:t>
                      </a:r>
                      <a:r>
                        <a:rPr lang="en-US" sz="2000" b="1" kern="1200" dirty="0" smtClean="0">
                          <a:solidFill>
                            <a:schemeClr val="dk1"/>
                          </a:solidFill>
                          <a:effectLst/>
                          <a:latin typeface="Times New Roman" panose="02020603050405020304" pitchFamily="18" charset="0"/>
                          <a:ea typeface="+mn-ea"/>
                          <a:cs typeface="Times New Roman" panose="02020603050405020304" pitchFamily="18" charset="0"/>
                        </a:rPr>
                        <a:t> </a:t>
                      </a:r>
                      <a:r>
                        <a:rPr lang="en-US" sz="2000" b="1" kern="1200" dirty="0" err="1" smtClean="0">
                          <a:solidFill>
                            <a:schemeClr val="dk1"/>
                          </a:solidFill>
                          <a:effectLst/>
                          <a:latin typeface="Times New Roman" panose="02020603050405020304" pitchFamily="18" charset="0"/>
                          <a:ea typeface="+mn-ea"/>
                          <a:cs typeface="Times New Roman" panose="02020603050405020304" pitchFamily="18" charset="0"/>
                        </a:rPr>
                        <a:t>lưng</a:t>
                      </a:r>
                      <a:r>
                        <a:rPr lang="en-US" sz="2000" b="1" kern="1200" dirty="0" smtClean="0">
                          <a:solidFill>
                            <a:schemeClr val="dk1"/>
                          </a:solidFill>
                          <a:effectLst/>
                          <a:latin typeface="Times New Roman" panose="02020603050405020304" pitchFamily="18" charset="0"/>
                          <a:ea typeface="+mn-ea"/>
                          <a:cs typeface="Times New Roman" panose="02020603050405020304" pitchFamily="18" charset="0"/>
                        </a:rPr>
                        <a:t> </a:t>
                      </a:r>
                      <a:r>
                        <a:rPr lang="en-US" sz="2000" b="1" kern="1200" dirty="0" err="1" smtClean="0">
                          <a:solidFill>
                            <a:schemeClr val="dk1"/>
                          </a:solidFill>
                          <a:effectLst/>
                          <a:latin typeface="Times New Roman" panose="02020603050405020304" pitchFamily="18" charset="0"/>
                          <a:ea typeface="+mn-ea"/>
                          <a:cs typeface="Times New Roman" panose="02020603050405020304" pitchFamily="18" charset="0"/>
                        </a:rPr>
                        <a:t>mẹ</a:t>
                      </a:r>
                      <a:endParaRPr lang="en-US" sz="2000" b="1" dirty="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1256541974"/>
                  </a:ext>
                </a:extLst>
              </a:tr>
              <a:tr h="370840">
                <a:tc>
                  <a:txBody>
                    <a:bodyPr/>
                    <a:lstStyle/>
                    <a:p>
                      <a:r>
                        <a:rPr lang="en-US" dirty="0" smtClean="0">
                          <a:latin typeface="Times New Roman" panose="02020603050405020304" pitchFamily="18" charset="0"/>
                          <a:cs typeface="Times New Roman" panose="02020603050405020304" pitchFamily="18" charset="0"/>
                        </a:rPr>
                        <a:t>23. VÂN</a:t>
                      </a:r>
                      <a:r>
                        <a:rPr lang="en-US" baseline="0" dirty="0" smtClean="0">
                          <a:latin typeface="Times New Roman" panose="02020603050405020304" pitchFamily="18" charset="0"/>
                          <a:cs typeface="Times New Roman" panose="02020603050405020304" pitchFamily="18" charset="0"/>
                        </a:rPr>
                        <a:t> KHÁNH</a:t>
                      </a:r>
                      <a:endParaRPr lang="en-US" dirty="0">
                        <a:latin typeface="Times New Roman" panose="02020603050405020304" pitchFamily="18" charset="0"/>
                        <a:cs typeface="Times New Roman" panose="02020603050405020304" pitchFamily="18" charset="0"/>
                      </a:endParaRPr>
                    </a:p>
                  </a:txBody>
                  <a:tcPr/>
                </a:tc>
                <a:tc>
                  <a:txBody>
                    <a:bodyPr/>
                    <a:lstStyle/>
                    <a:p>
                      <a:r>
                        <a:rPr lang="en-US" sz="2000" b="1" kern="1200" dirty="0" err="1" smtClean="0">
                          <a:solidFill>
                            <a:schemeClr val="dk1"/>
                          </a:solidFill>
                          <a:effectLst/>
                          <a:latin typeface="Times New Roman" panose="02020603050405020304" pitchFamily="18" charset="0"/>
                          <a:ea typeface="+mn-ea"/>
                          <a:cs typeface="Times New Roman" panose="02020603050405020304" pitchFamily="18" charset="0"/>
                        </a:rPr>
                        <a:t>Khuất</a:t>
                      </a:r>
                      <a:r>
                        <a:rPr lang="en-US" sz="2000" b="1" kern="1200" dirty="0" smtClean="0">
                          <a:solidFill>
                            <a:schemeClr val="dk1"/>
                          </a:solidFill>
                          <a:effectLst/>
                          <a:latin typeface="Times New Roman" panose="02020603050405020304" pitchFamily="18" charset="0"/>
                          <a:ea typeface="+mn-ea"/>
                          <a:cs typeface="Times New Roman" panose="02020603050405020304" pitchFamily="18" charset="0"/>
                        </a:rPr>
                        <a:t> </a:t>
                      </a:r>
                      <a:r>
                        <a:rPr lang="en-US" sz="2000" b="1" kern="1200" dirty="0" err="1" smtClean="0">
                          <a:solidFill>
                            <a:schemeClr val="dk1"/>
                          </a:solidFill>
                          <a:effectLst/>
                          <a:latin typeface="Times New Roman" panose="02020603050405020304" pitchFamily="18" charset="0"/>
                          <a:ea typeface="+mn-ea"/>
                          <a:cs typeface="Times New Roman" panose="02020603050405020304" pitchFamily="18" charset="0"/>
                        </a:rPr>
                        <a:t>phục</a:t>
                      </a:r>
                      <a:r>
                        <a:rPr lang="en-US" sz="2000" b="1" kern="1200" dirty="0" smtClean="0">
                          <a:solidFill>
                            <a:schemeClr val="dk1"/>
                          </a:solidFill>
                          <a:effectLst/>
                          <a:latin typeface="Times New Roman" panose="02020603050405020304" pitchFamily="18" charset="0"/>
                          <a:ea typeface="+mn-ea"/>
                          <a:cs typeface="Times New Roman" panose="02020603050405020304" pitchFamily="18" charset="0"/>
                        </a:rPr>
                        <a:t> </a:t>
                      </a:r>
                      <a:r>
                        <a:rPr lang="en-US" sz="2000" b="1" kern="1200" dirty="0" err="1" smtClean="0">
                          <a:solidFill>
                            <a:schemeClr val="dk1"/>
                          </a:solidFill>
                          <a:effectLst/>
                          <a:latin typeface="Times New Roman" panose="02020603050405020304" pitchFamily="18" charset="0"/>
                          <a:ea typeface="+mn-ea"/>
                          <a:cs typeface="Times New Roman" panose="02020603050405020304" pitchFamily="18" charset="0"/>
                        </a:rPr>
                        <a:t>tên</a:t>
                      </a:r>
                      <a:r>
                        <a:rPr lang="en-US" sz="2000" b="1" kern="1200" dirty="0" smtClean="0">
                          <a:solidFill>
                            <a:schemeClr val="dk1"/>
                          </a:solidFill>
                          <a:effectLst/>
                          <a:latin typeface="Times New Roman" panose="02020603050405020304" pitchFamily="18" charset="0"/>
                          <a:ea typeface="+mn-ea"/>
                          <a:cs typeface="Times New Roman" panose="02020603050405020304" pitchFamily="18" charset="0"/>
                        </a:rPr>
                        <a:t> </a:t>
                      </a:r>
                      <a:r>
                        <a:rPr lang="en-US" sz="2000" b="1" kern="1200" dirty="0" err="1" smtClean="0">
                          <a:solidFill>
                            <a:schemeClr val="dk1"/>
                          </a:solidFill>
                          <a:effectLst/>
                          <a:latin typeface="Times New Roman" panose="02020603050405020304" pitchFamily="18" charset="0"/>
                          <a:ea typeface="+mn-ea"/>
                          <a:cs typeface="Times New Roman" panose="02020603050405020304" pitchFamily="18" charset="0"/>
                        </a:rPr>
                        <a:t>cướp</a:t>
                      </a:r>
                      <a:r>
                        <a:rPr lang="en-US" sz="2000" b="1" kern="1200" dirty="0" smtClean="0">
                          <a:solidFill>
                            <a:schemeClr val="dk1"/>
                          </a:solidFill>
                          <a:effectLst/>
                          <a:latin typeface="Times New Roman" panose="02020603050405020304" pitchFamily="18" charset="0"/>
                          <a:ea typeface="+mn-ea"/>
                          <a:cs typeface="Times New Roman" panose="02020603050405020304" pitchFamily="18" charset="0"/>
                        </a:rPr>
                        <a:t> </a:t>
                      </a:r>
                      <a:r>
                        <a:rPr lang="en-US" sz="2000" b="1" kern="1200" dirty="0" err="1" smtClean="0">
                          <a:solidFill>
                            <a:schemeClr val="dk1"/>
                          </a:solidFill>
                          <a:effectLst/>
                          <a:latin typeface="Times New Roman" panose="02020603050405020304" pitchFamily="18" charset="0"/>
                          <a:ea typeface="+mn-ea"/>
                          <a:cs typeface="Times New Roman" panose="02020603050405020304" pitchFamily="18" charset="0"/>
                        </a:rPr>
                        <a:t>biển</a:t>
                      </a:r>
                      <a:r>
                        <a:rPr lang="en-US" sz="2000" b="1" kern="1200" dirty="0" smtClean="0">
                          <a:solidFill>
                            <a:schemeClr val="dk1"/>
                          </a:solidFill>
                          <a:effectLst/>
                          <a:latin typeface="Times New Roman" panose="02020603050405020304" pitchFamily="18" charset="0"/>
                          <a:ea typeface="+mn-ea"/>
                          <a:cs typeface="Times New Roman" panose="02020603050405020304" pitchFamily="18" charset="0"/>
                        </a:rPr>
                        <a:t>.</a:t>
                      </a:r>
                      <a:endParaRPr lang="en-US" sz="2000" b="1" dirty="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2806550609"/>
                  </a:ext>
                </a:extLst>
              </a:tr>
              <a:tr h="370840">
                <a:tc>
                  <a:txBody>
                    <a:bodyPr/>
                    <a:lstStyle/>
                    <a:p>
                      <a:r>
                        <a:rPr lang="en-US" dirty="0" smtClean="0">
                          <a:latin typeface="Times New Roman" panose="02020603050405020304" pitchFamily="18" charset="0"/>
                          <a:cs typeface="Times New Roman" panose="02020603050405020304" pitchFamily="18" charset="0"/>
                        </a:rPr>
                        <a:t>24. TÙNG</a:t>
                      </a:r>
                      <a:r>
                        <a:rPr lang="en-US" baseline="0" dirty="0" smtClean="0">
                          <a:latin typeface="Times New Roman" panose="02020603050405020304" pitchFamily="18" charset="0"/>
                          <a:cs typeface="Times New Roman" panose="02020603050405020304" pitchFamily="18" charset="0"/>
                        </a:rPr>
                        <a:t> LÂM</a:t>
                      </a:r>
                      <a:endParaRPr lang="en-US" dirty="0">
                        <a:latin typeface="Times New Roman" panose="02020603050405020304" pitchFamily="18" charset="0"/>
                        <a:cs typeface="Times New Roman" panose="02020603050405020304" pitchFamily="18" charset="0"/>
                      </a:endParaRPr>
                    </a:p>
                  </a:txBody>
                  <a:tcPr/>
                </a:tc>
                <a:tc>
                  <a:txBody>
                    <a:bodyPr/>
                    <a:lstStyle/>
                    <a:p>
                      <a:r>
                        <a:rPr lang="en-US" sz="2000" b="1" kern="1200" dirty="0" err="1" smtClean="0">
                          <a:solidFill>
                            <a:schemeClr val="dk1"/>
                          </a:solidFill>
                          <a:effectLst/>
                          <a:latin typeface="Times New Roman" panose="02020603050405020304" pitchFamily="18" charset="0"/>
                          <a:ea typeface="+mn-ea"/>
                          <a:cs typeface="Times New Roman" panose="02020603050405020304" pitchFamily="18" charset="0"/>
                        </a:rPr>
                        <a:t>Thắng</a:t>
                      </a:r>
                      <a:r>
                        <a:rPr lang="en-US" sz="2000" b="1" kern="1200" dirty="0" smtClean="0">
                          <a:solidFill>
                            <a:schemeClr val="dk1"/>
                          </a:solidFill>
                          <a:effectLst/>
                          <a:latin typeface="Times New Roman" panose="02020603050405020304" pitchFamily="18" charset="0"/>
                          <a:ea typeface="+mn-ea"/>
                          <a:cs typeface="Times New Roman" panose="02020603050405020304" pitchFamily="18" charset="0"/>
                        </a:rPr>
                        <a:t> </a:t>
                      </a:r>
                      <a:r>
                        <a:rPr lang="en-US" sz="2000" b="1" kern="1200" dirty="0" err="1" smtClean="0">
                          <a:solidFill>
                            <a:schemeClr val="dk1"/>
                          </a:solidFill>
                          <a:effectLst/>
                          <a:latin typeface="Times New Roman" panose="02020603050405020304" pitchFamily="18" charset="0"/>
                          <a:ea typeface="+mn-ea"/>
                          <a:cs typeface="Times New Roman" panose="02020603050405020304" pitchFamily="18" charset="0"/>
                        </a:rPr>
                        <a:t>biển</a:t>
                      </a:r>
                      <a:r>
                        <a:rPr lang="en-US" sz="2000" b="1" i="1" kern="1200" dirty="0" smtClean="0">
                          <a:solidFill>
                            <a:schemeClr val="dk1"/>
                          </a:solidFill>
                          <a:effectLst/>
                          <a:latin typeface="Times New Roman" panose="02020603050405020304" pitchFamily="18" charset="0"/>
                          <a:ea typeface="+mn-ea"/>
                          <a:cs typeface="Times New Roman" panose="02020603050405020304" pitchFamily="18" charset="0"/>
                        </a:rPr>
                        <a:t>.</a:t>
                      </a:r>
                      <a:endParaRPr lang="en-US" sz="2000" b="1" dirty="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975857107"/>
                  </a:ext>
                </a:extLst>
              </a:tr>
              <a:tr h="370840">
                <a:tc>
                  <a:txBody>
                    <a:bodyPr/>
                    <a:lstStyle/>
                    <a:p>
                      <a:r>
                        <a:rPr lang="en-US" dirty="0" smtClean="0">
                          <a:latin typeface="Times New Roman" panose="02020603050405020304" pitchFamily="18" charset="0"/>
                          <a:cs typeface="Times New Roman" panose="02020603050405020304" pitchFamily="18" charset="0"/>
                        </a:rPr>
                        <a:t>25. TRƯỜNG</a:t>
                      </a:r>
                      <a:r>
                        <a:rPr lang="en-US" baseline="0" dirty="0" smtClean="0">
                          <a:latin typeface="Times New Roman" panose="02020603050405020304" pitchFamily="18" charset="0"/>
                          <a:cs typeface="Times New Roman" panose="02020603050405020304" pitchFamily="18" charset="0"/>
                        </a:rPr>
                        <a:t> LÂM</a:t>
                      </a:r>
                      <a:endParaRPr lang="en-US" dirty="0">
                        <a:latin typeface="Times New Roman" panose="02020603050405020304" pitchFamily="18" charset="0"/>
                        <a:cs typeface="Times New Roman" panose="02020603050405020304" pitchFamily="18" charset="0"/>
                      </a:endParaRPr>
                    </a:p>
                  </a:txBody>
                  <a:tcPr/>
                </a:tc>
                <a:tc>
                  <a:txBody>
                    <a:bodyPr/>
                    <a:lstStyle/>
                    <a:p>
                      <a:r>
                        <a:rPr lang="en-US" sz="2000" b="1" kern="1200" dirty="0" err="1" smtClean="0">
                          <a:solidFill>
                            <a:schemeClr val="dk1"/>
                          </a:solidFill>
                          <a:effectLst/>
                          <a:latin typeface="Times New Roman" panose="02020603050405020304" pitchFamily="18" charset="0"/>
                          <a:ea typeface="+mn-ea"/>
                          <a:cs typeface="Times New Roman" panose="02020603050405020304" pitchFamily="18" charset="0"/>
                        </a:rPr>
                        <a:t>Dù</a:t>
                      </a:r>
                      <a:r>
                        <a:rPr lang="en-US" sz="2000" b="1" kern="1200" dirty="0" smtClean="0">
                          <a:solidFill>
                            <a:schemeClr val="dk1"/>
                          </a:solidFill>
                          <a:effectLst/>
                          <a:latin typeface="Times New Roman" panose="02020603050405020304" pitchFamily="18" charset="0"/>
                          <a:ea typeface="+mn-ea"/>
                          <a:cs typeface="Times New Roman" panose="02020603050405020304" pitchFamily="18" charset="0"/>
                        </a:rPr>
                        <a:t> </a:t>
                      </a:r>
                      <a:r>
                        <a:rPr lang="en-US" sz="2000" b="1" kern="1200" dirty="0" err="1" smtClean="0">
                          <a:solidFill>
                            <a:schemeClr val="dk1"/>
                          </a:solidFill>
                          <a:effectLst/>
                          <a:latin typeface="Times New Roman" panose="02020603050405020304" pitchFamily="18" charset="0"/>
                          <a:ea typeface="+mn-ea"/>
                          <a:cs typeface="Times New Roman" panose="02020603050405020304" pitchFamily="18" charset="0"/>
                        </a:rPr>
                        <a:t>sao</a:t>
                      </a:r>
                      <a:r>
                        <a:rPr lang="en-US" sz="2000" b="1" kern="1200" dirty="0" smtClean="0">
                          <a:solidFill>
                            <a:schemeClr val="dk1"/>
                          </a:solidFill>
                          <a:effectLst/>
                          <a:latin typeface="Times New Roman" panose="02020603050405020304" pitchFamily="18" charset="0"/>
                          <a:ea typeface="+mn-ea"/>
                          <a:cs typeface="Times New Roman" panose="02020603050405020304" pitchFamily="18" charset="0"/>
                        </a:rPr>
                        <a:t> </a:t>
                      </a:r>
                      <a:r>
                        <a:rPr lang="en-US" sz="2000" b="1" kern="1200" dirty="0" err="1" smtClean="0">
                          <a:solidFill>
                            <a:schemeClr val="dk1"/>
                          </a:solidFill>
                          <a:effectLst/>
                          <a:latin typeface="Times New Roman" panose="02020603050405020304" pitchFamily="18" charset="0"/>
                          <a:ea typeface="+mn-ea"/>
                          <a:cs typeface="Times New Roman" panose="02020603050405020304" pitchFamily="18" charset="0"/>
                        </a:rPr>
                        <a:t>trái</a:t>
                      </a:r>
                      <a:r>
                        <a:rPr lang="en-US" sz="2000" b="1" kern="1200" dirty="0" smtClean="0">
                          <a:solidFill>
                            <a:schemeClr val="dk1"/>
                          </a:solidFill>
                          <a:effectLst/>
                          <a:latin typeface="Times New Roman" panose="02020603050405020304" pitchFamily="18" charset="0"/>
                          <a:ea typeface="+mn-ea"/>
                          <a:cs typeface="Times New Roman" panose="02020603050405020304" pitchFamily="18" charset="0"/>
                        </a:rPr>
                        <a:t> </a:t>
                      </a:r>
                      <a:r>
                        <a:rPr lang="en-US" sz="2000" b="1" kern="1200" dirty="0" err="1" smtClean="0">
                          <a:solidFill>
                            <a:schemeClr val="dk1"/>
                          </a:solidFill>
                          <a:effectLst/>
                          <a:latin typeface="Times New Roman" panose="02020603050405020304" pitchFamily="18" charset="0"/>
                          <a:ea typeface="+mn-ea"/>
                          <a:cs typeface="Times New Roman" panose="02020603050405020304" pitchFamily="18" charset="0"/>
                        </a:rPr>
                        <a:t>đất</a:t>
                      </a:r>
                      <a:r>
                        <a:rPr lang="en-US" sz="2000" b="1" kern="1200" dirty="0" smtClean="0">
                          <a:solidFill>
                            <a:schemeClr val="dk1"/>
                          </a:solidFill>
                          <a:effectLst/>
                          <a:latin typeface="Times New Roman" panose="02020603050405020304" pitchFamily="18" charset="0"/>
                          <a:ea typeface="+mn-ea"/>
                          <a:cs typeface="Times New Roman" panose="02020603050405020304" pitchFamily="18" charset="0"/>
                        </a:rPr>
                        <a:t> </a:t>
                      </a:r>
                      <a:r>
                        <a:rPr lang="en-US" sz="2000" b="1" kern="1200" dirty="0" err="1" smtClean="0">
                          <a:solidFill>
                            <a:schemeClr val="dk1"/>
                          </a:solidFill>
                          <a:effectLst/>
                          <a:latin typeface="Times New Roman" panose="02020603050405020304" pitchFamily="18" charset="0"/>
                          <a:ea typeface="+mn-ea"/>
                          <a:cs typeface="Times New Roman" panose="02020603050405020304" pitchFamily="18" charset="0"/>
                        </a:rPr>
                        <a:t>vẫn</a:t>
                      </a:r>
                      <a:r>
                        <a:rPr lang="en-US" sz="2000" b="1" kern="1200" dirty="0" smtClean="0">
                          <a:solidFill>
                            <a:schemeClr val="dk1"/>
                          </a:solidFill>
                          <a:effectLst/>
                          <a:latin typeface="Times New Roman" panose="02020603050405020304" pitchFamily="18" charset="0"/>
                          <a:ea typeface="+mn-ea"/>
                          <a:cs typeface="Times New Roman" panose="02020603050405020304" pitchFamily="18" charset="0"/>
                        </a:rPr>
                        <a:t> quay </a:t>
                      </a:r>
                      <a:r>
                        <a:rPr lang="en-US" sz="2000" b="1" i="1" kern="1200" dirty="0" smtClean="0">
                          <a:solidFill>
                            <a:schemeClr val="dk1"/>
                          </a:solidFill>
                          <a:effectLst/>
                          <a:latin typeface="Times New Roman" panose="02020603050405020304" pitchFamily="18" charset="0"/>
                          <a:ea typeface="+mn-ea"/>
                          <a:cs typeface="Times New Roman" panose="02020603050405020304" pitchFamily="18" charset="0"/>
                        </a:rPr>
                        <a:t>.</a:t>
                      </a:r>
                      <a:endParaRPr lang="en-US" sz="2000" b="1" dirty="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2749148802"/>
                  </a:ext>
                </a:extLst>
              </a:tr>
              <a:tr h="370840">
                <a:tc>
                  <a:txBody>
                    <a:bodyPr/>
                    <a:lstStyle/>
                    <a:p>
                      <a:r>
                        <a:rPr lang="en-US" dirty="0" smtClean="0">
                          <a:latin typeface="Times New Roman" panose="02020603050405020304" pitchFamily="18" charset="0"/>
                          <a:cs typeface="Times New Roman" panose="02020603050405020304" pitchFamily="18" charset="0"/>
                        </a:rPr>
                        <a:t>26. KHÁNH</a:t>
                      </a:r>
                      <a:r>
                        <a:rPr lang="en-US" baseline="0" dirty="0" smtClean="0">
                          <a:latin typeface="Times New Roman" panose="02020603050405020304" pitchFamily="18" charset="0"/>
                          <a:cs typeface="Times New Roman" panose="02020603050405020304" pitchFamily="18" charset="0"/>
                        </a:rPr>
                        <a:t> LINH</a:t>
                      </a:r>
                      <a:endParaRPr lang="en-US" dirty="0">
                        <a:latin typeface="Times New Roman" panose="02020603050405020304" pitchFamily="18" charset="0"/>
                        <a:cs typeface="Times New Roman" panose="02020603050405020304" pitchFamily="18" charset="0"/>
                      </a:endParaRPr>
                    </a:p>
                  </a:txBody>
                  <a:tcPr/>
                </a:tc>
                <a:tc>
                  <a:txBody>
                    <a:bodyPr/>
                    <a:lstStyle/>
                    <a:p>
                      <a:r>
                        <a:rPr lang="en-US" sz="2000" b="1" kern="1200" dirty="0" smtClean="0">
                          <a:solidFill>
                            <a:schemeClr val="dk1"/>
                          </a:solidFill>
                          <a:effectLst/>
                          <a:latin typeface="Times New Roman" panose="02020603050405020304" pitchFamily="18" charset="0"/>
                          <a:ea typeface="+mn-ea"/>
                          <a:cs typeface="Times New Roman" panose="02020603050405020304" pitchFamily="18" charset="0"/>
                        </a:rPr>
                        <a:t>Con </a:t>
                      </a:r>
                      <a:r>
                        <a:rPr lang="en-US" sz="2000" b="1" kern="1200" dirty="0" err="1" smtClean="0">
                          <a:solidFill>
                            <a:schemeClr val="dk1"/>
                          </a:solidFill>
                          <a:effectLst/>
                          <a:latin typeface="Times New Roman" panose="02020603050405020304" pitchFamily="18" charset="0"/>
                          <a:ea typeface="+mn-ea"/>
                          <a:cs typeface="Times New Roman" panose="02020603050405020304" pitchFamily="18" charset="0"/>
                        </a:rPr>
                        <a:t>sẻ</a:t>
                      </a:r>
                      <a:r>
                        <a:rPr lang="en-US" sz="2000" b="1" kern="1200" dirty="0" smtClean="0">
                          <a:solidFill>
                            <a:schemeClr val="dk1"/>
                          </a:solidFill>
                          <a:effectLst/>
                          <a:latin typeface="Times New Roman" panose="02020603050405020304" pitchFamily="18" charset="0"/>
                          <a:ea typeface="+mn-ea"/>
                          <a:cs typeface="Times New Roman" panose="02020603050405020304" pitchFamily="18" charset="0"/>
                        </a:rPr>
                        <a:t>.</a:t>
                      </a:r>
                      <a:endParaRPr lang="en-US" sz="2000" b="1" dirty="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1118879375"/>
                  </a:ext>
                </a:extLst>
              </a:tr>
            </a:tbl>
          </a:graphicData>
        </a:graphic>
      </p:graphicFrame>
    </p:spTree>
    <p:extLst>
      <p:ext uri="{BB962C8B-B14F-4D97-AF65-F5344CB8AC3E}">
        <p14:creationId xmlns:p14="http://schemas.microsoft.com/office/powerpoint/2010/main" val="196169105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172178" y="-290332"/>
            <a:ext cx="7677877" cy="7677877"/>
          </a:xfrm>
          <a:prstGeom prst="rect">
            <a:avLst/>
          </a:prstGeom>
        </p:spPr>
      </p:pic>
      <p:sp>
        <p:nvSpPr>
          <p:cNvPr id="8" name="TextBox 7">
            <a:extLst>
              <a:ext uri="{FF2B5EF4-FFF2-40B4-BE49-F238E27FC236}">
                <a16:creationId xmlns:a16="http://schemas.microsoft.com/office/drawing/2014/main" id="{CBA296AB-2F8A-424E-B3AD-C4CE957272E8}"/>
              </a:ext>
            </a:extLst>
          </p:cNvPr>
          <p:cNvSpPr txBox="1"/>
          <p:nvPr/>
        </p:nvSpPr>
        <p:spPr>
          <a:xfrm>
            <a:off x="4175255" y="2820098"/>
            <a:ext cx="3463378" cy="1598643"/>
          </a:xfrm>
          <a:prstGeom prst="rect">
            <a:avLst/>
          </a:prstGeom>
          <a:noFill/>
        </p:spPr>
        <p:txBody>
          <a:bodyPr wrap="square">
            <a:spAutoFit/>
          </a:bodyPr>
          <a:lstStyle/>
          <a:p>
            <a:pPr algn="ctr">
              <a:lnSpc>
                <a:spcPct val="114000"/>
              </a:lnSpc>
              <a:spcBef>
                <a:spcPts val="300"/>
              </a:spcBef>
              <a:spcAft>
                <a:spcPts val="300"/>
              </a:spcAft>
            </a:pPr>
            <a:r>
              <a:rPr lang="en-US" sz="4500" b="1" smtClean="0">
                <a:solidFill>
                  <a:srgbClr val="34969A"/>
                </a:solidFill>
                <a:latin typeface="#9Slide03 Kaleko 105 Round Bold" pitchFamily="2" charset="0"/>
                <a:cs typeface="Arial" panose="020B0604020202020204" pitchFamily="34" charset="0"/>
              </a:rPr>
              <a:t>Nghe–viết chính tả</a:t>
            </a:r>
            <a:endParaRPr lang="en-US" sz="4500" b="1">
              <a:solidFill>
                <a:srgbClr val="34969A"/>
              </a:solidFill>
              <a:latin typeface="#9Slide03 Kaleko 105 Round Bold" pitchFamily="2" charset="0"/>
              <a:cs typeface="Arial" panose="020B0604020202020204" pitchFamily="34" charset="0"/>
            </a:endParaRPr>
          </a:p>
        </p:txBody>
      </p:sp>
    </p:spTree>
    <p:extLst>
      <p:ext uri="{BB962C8B-B14F-4D97-AF65-F5344CB8AC3E}">
        <p14:creationId xmlns:p14="http://schemas.microsoft.com/office/powerpoint/2010/main" val="256125943"/>
      </p:ext>
    </p:extLst>
  </p:cSld>
  <p:clrMapOvr>
    <a:masterClrMapping/>
  </p:clrMapOvr>
  <mc:AlternateContent xmlns:mc="http://schemas.openxmlformats.org/markup-compatibility/2006" xmlns:p14="http://schemas.microsoft.com/office/powerpoint/2010/main">
    <mc:Choice Requires="p14">
      <p:transition spd="slow" p14:dur="1500" advClick="0" advTm="5000">
        <p:random/>
      </p:transition>
    </mc:Choice>
    <mc:Fallback xmlns="">
      <p:transition spd="slow" advClick="0" advTm="5000">
        <p:random/>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CBA296AB-2F8A-424E-B3AD-C4CE957272E8}"/>
              </a:ext>
            </a:extLst>
          </p:cNvPr>
          <p:cNvSpPr txBox="1"/>
          <p:nvPr/>
        </p:nvSpPr>
        <p:spPr>
          <a:xfrm>
            <a:off x="1022955" y="1793101"/>
            <a:ext cx="10348333" cy="4263796"/>
          </a:xfrm>
          <a:prstGeom prst="rect">
            <a:avLst/>
          </a:prstGeom>
          <a:noFill/>
        </p:spPr>
        <p:txBody>
          <a:bodyPr wrap="square">
            <a:spAutoFit/>
          </a:bodyPr>
          <a:lstStyle/>
          <a:p>
            <a:pPr algn="just">
              <a:lnSpc>
                <a:spcPct val="114000"/>
              </a:lnSpc>
              <a:spcBef>
                <a:spcPts val="300"/>
              </a:spcBef>
              <a:spcAft>
                <a:spcPts val="300"/>
              </a:spcAft>
            </a:pPr>
            <a:r>
              <a:rPr lang="en-US" sz="2400" b="1" i="0">
                <a:solidFill>
                  <a:srgbClr val="2F3239"/>
                </a:solidFill>
                <a:effectLst/>
                <a:latin typeface="UTM Avo" panose="02040603050506020204" pitchFamily="18" charset="0"/>
                <a:cs typeface="Arial" panose="020B0604020202020204" pitchFamily="34" charset="0"/>
              </a:rPr>
              <a:t>	</a:t>
            </a:r>
            <a:r>
              <a:rPr lang="en-US" sz="2400" b="1" i="0" smtClean="0">
                <a:solidFill>
                  <a:srgbClr val="2F3239"/>
                </a:solidFill>
                <a:effectLst/>
                <a:latin typeface="UTM Avo" panose="02040603050506020204" pitchFamily="18" charset="0"/>
                <a:cs typeface="Arial" panose="020B0604020202020204" pitchFamily="34" charset="0"/>
              </a:rPr>
              <a:t>Trước nhà, mấy cây bông giấy nở hoa tưng bừng. Trời càng nắng gắt, hoa giấy càng bồng lên rực rỡ. Màu đỏ thắm, màu tím nhạt, màu da cam, màu trắng muốt tinh khiết. Cả vòm cây lá chen hoa bao trùm lấy ngôi nhà lẫn mảnh sân nhỏ phía trước. Tất cả như nhẹ bỗng, tưởng chừng chỉ cần một trận gió ào qua, cây hoa giấy sẽ bốc bay lên, mang cả ngôi nhà lang thang giữa bầu trời… Hoa giấy đẹp một cách giản dị. Mỗi cánh hoa giống hệt một chiếc lá, chỉ có điều mỏng manh hơn và có màu sắc rực rỡ. Lớp hoa giấy rải kín mặt sân, nhưng chỉ cần một làn gió thoảng, chúng liền tản bay đi mất.</a:t>
            </a:r>
            <a:endParaRPr lang="en-US" sz="2400" b="1">
              <a:solidFill>
                <a:srgbClr val="2F3239"/>
              </a:solidFill>
              <a:latin typeface="UTM Avo" panose="02040603050506020204" pitchFamily="18" charset="0"/>
              <a:cs typeface="Arial" panose="020B0604020202020204" pitchFamily="34" charset="0"/>
            </a:endParaRPr>
          </a:p>
        </p:txBody>
      </p:sp>
      <p:sp>
        <p:nvSpPr>
          <p:cNvPr id="8" name="TextBox 7">
            <a:extLst>
              <a:ext uri="{FF2B5EF4-FFF2-40B4-BE49-F238E27FC236}">
                <a16:creationId xmlns:a16="http://schemas.microsoft.com/office/drawing/2014/main" id="{07276B53-FBD5-4F68-A5D3-2888733E9A4F}"/>
              </a:ext>
            </a:extLst>
          </p:cNvPr>
          <p:cNvSpPr txBox="1"/>
          <p:nvPr/>
        </p:nvSpPr>
        <p:spPr>
          <a:xfrm>
            <a:off x="4690939" y="845836"/>
            <a:ext cx="3012363" cy="901337"/>
          </a:xfrm>
          <a:prstGeom prst="rect">
            <a:avLst/>
          </a:prstGeom>
          <a:noFill/>
        </p:spPr>
        <p:txBody>
          <a:bodyPr wrap="none" rtlCol="0">
            <a:spAutoFit/>
          </a:bodyPr>
          <a:lstStyle/>
          <a:p>
            <a:pPr algn="ctr">
              <a:lnSpc>
                <a:spcPct val="110000"/>
              </a:lnSpc>
            </a:pPr>
            <a:r>
              <a:rPr lang="en-US" sz="5000">
                <a:ln w="31750">
                  <a:solidFill>
                    <a:schemeClr val="bg1"/>
                  </a:solidFill>
                </a:ln>
                <a:solidFill>
                  <a:schemeClr val="bg1"/>
                </a:solidFill>
                <a:effectLst>
                  <a:outerShdw blurRad="50800" dist="38100" dir="5400000" algn="t" rotWithShape="0">
                    <a:schemeClr val="bg1">
                      <a:alpha val="100000"/>
                    </a:schemeClr>
                  </a:outerShdw>
                </a:effectLst>
                <a:latin typeface="UTM Cooper Black" panose="02040603050506020204" pitchFamily="18" charset="0"/>
                <a:ea typeface="字魂164号-方悦黑" panose="00000500000000000000" charset="-122"/>
              </a:rPr>
              <a:t>Hoa giấy</a:t>
            </a:r>
          </a:p>
        </p:txBody>
      </p:sp>
      <p:sp>
        <p:nvSpPr>
          <p:cNvPr id="9" name="TextBox 8">
            <a:extLst>
              <a:ext uri="{FF2B5EF4-FFF2-40B4-BE49-F238E27FC236}">
                <a16:creationId xmlns:a16="http://schemas.microsoft.com/office/drawing/2014/main" id="{A65B8D80-5703-4680-A234-E933D5DF3184}"/>
              </a:ext>
            </a:extLst>
          </p:cNvPr>
          <p:cNvSpPr txBox="1"/>
          <p:nvPr/>
        </p:nvSpPr>
        <p:spPr>
          <a:xfrm>
            <a:off x="6335846" y="6045983"/>
            <a:ext cx="4560880" cy="461665"/>
          </a:xfrm>
          <a:prstGeom prst="rect">
            <a:avLst/>
          </a:prstGeom>
          <a:noFill/>
        </p:spPr>
        <p:txBody>
          <a:bodyPr wrap="square">
            <a:spAutoFit/>
          </a:bodyPr>
          <a:lstStyle/>
          <a:p>
            <a:pPr algn="just"/>
            <a:r>
              <a:rPr lang="en-US" sz="2400" b="1" i="0">
                <a:solidFill>
                  <a:srgbClr val="2F3239"/>
                </a:solidFill>
                <a:effectLst/>
                <a:latin typeface="UTM Avo" panose="02040603050506020204" pitchFamily="18" charset="0"/>
                <a:cs typeface="Arial" panose="020B0604020202020204" pitchFamily="34" charset="0"/>
              </a:rPr>
              <a:t>	Theo </a:t>
            </a:r>
            <a:r>
              <a:rPr lang="en-US" sz="2400" b="1" i="0">
                <a:solidFill>
                  <a:srgbClr val="34969A"/>
                </a:solidFill>
                <a:effectLst/>
                <a:latin typeface="UTM Avo" panose="02040603050506020204" pitchFamily="18" charset="0"/>
                <a:cs typeface="Arial" panose="020B0604020202020204" pitchFamily="34" charset="0"/>
              </a:rPr>
              <a:t>Trần Hoài Dương</a:t>
            </a:r>
            <a:endParaRPr lang="en-US" sz="2400" b="1">
              <a:solidFill>
                <a:srgbClr val="34969A"/>
              </a:solidFill>
              <a:latin typeface="UTM Avo" panose="02040603050506020204" pitchFamily="18" charset="0"/>
              <a:cs typeface="Arial" panose="020B0604020202020204" pitchFamily="34" charset="0"/>
            </a:endParaRPr>
          </a:p>
        </p:txBody>
      </p:sp>
      <p:sp>
        <p:nvSpPr>
          <p:cNvPr id="13" name="TextBox 12">
            <a:extLst>
              <a:ext uri="{FF2B5EF4-FFF2-40B4-BE49-F238E27FC236}">
                <a16:creationId xmlns:a16="http://schemas.microsoft.com/office/drawing/2014/main" id="{07276B53-FBD5-4F68-A5D3-2888733E9A4F}"/>
              </a:ext>
            </a:extLst>
          </p:cNvPr>
          <p:cNvSpPr txBox="1"/>
          <p:nvPr/>
        </p:nvSpPr>
        <p:spPr>
          <a:xfrm>
            <a:off x="4679364" y="880561"/>
            <a:ext cx="3012363" cy="901337"/>
          </a:xfrm>
          <a:prstGeom prst="rect">
            <a:avLst/>
          </a:prstGeom>
          <a:noFill/>
        </p:spPr>
        <p:txBody>
          <a:bodyPr wrap="none" rtlCol="0">
            <a:spAutoFit/>
          </a:bodyPr>
          <a:lstStyle/>
          <a:p>
            <a:pPr algn="ctr">
              <a:lnSpc>
                <a:spcPct val="110000"/>
              </a:lnSpc>
            </a:pPr>
            <a:r>
              <a:rPr lang="en-US" sz="5000">
                <a:ln w="31750">
                  <a:solidFill>
                    <a:srgbClr val="F52E7A"/>
                  </a:solidFill>
                </a:ln>
                <a:gradFill flip="none" rotWithShape="1">
                  <a:gsLst>
                    <a:gs pos="0">
                      <a:srgbClr val="F53A82"/>
                    </a:gs>
                    <a:gs pos="100000">
                      <a:srgbClr val="FBB3B8"/>
                    </a:gs>
                  </a:gsLst>
                  <a:lin ang="16200000" scaled="1"/>
                  <a:tileRect/>
                </a:gradFill>
                <a:effectLst>
                  <a:outerShdw blurRad="50800" dist="38100" dir="5400000" algn="t" rotWithShape="0">
                    <a:schemeClr val="bg1">
                      <a:alpha val="100000"/>
                    </a:schemeClr>
                  </a:outerShdw>
                </a:effectLst>
                <a:latin typeface="UTM Cooper Black" panose="02040603050506020204" pitchFamily="18" charset="0"/>
                <a:ea typeface="字魂164号-方悦黑" panose="00000500000000000000" charset="-122"/>
              </a:rPr>
              <a:t>Hoa giấy</a:t>
            </a:r>
          </a:p>
        </p:txBody>
      </p:sp>
      <p:pic>
        <p:nvPicPr>
          <p:cNvPr id="14" name="Picture 13"/>
          <p:cNvPicPr>
            <a:picLocks noChangeAspect="1"/>
          </p:cNvPicPr>
          <p:nvPr/>
        </p:nvPicPr>
        <p:blipFill rotWithShape="1">
          <a:blip r:embed="rId2" cstate="print">
            <a:extLst>
              <a:ext uri="{28A0092B-C50C-407E-A947-70E740481C1C}">
                <a14:useLocalDpi xmlns:a14="http://schemas.microsoft.com/office/drawing/2010/main" val="0"/>
              </a:ext>
            </a:extLst>
          </a:blip>
          <a:srcRect b="42668"/>
          <a:stretch/>
        </p:blipFill>
        <p:spPr>
          <a:xfrm flipH="1">
            <a:off x="8726503" y="0"/>
            <a:ext cx="3465497" cy="1986839"/>
          </a:xfrm>
          <a:prstGeom prst="rect">
            <a:avLst/>
          </a:prstGeom>
        </p:spPr>
      </p:pic>
      <p:grpSp>
        <p:nvGrpSpPr>
          <p:cNvPr id="2" name="Group 1"/>
          <p:cNvGrpSpPr/>
          <p:nvPr/>
        </p:nvGrpSpPr>
        <p:grpSpPr>
          <a:xfrm>
            <a:off x="2774607" y="233965"/>
            <a:ext cx="6624035" cy="6624035"/>
            <a:chOff x="2774607" y="233965"/>
            <a:chExt cx="6624035" cy="6624035"/>
          </a:xfrm>
        </p:grpSpPr>
        <p:pic>
          <p:nvPicPr>
            <p:cNvPr id="15" name="Picture 1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774607" y="233965"/>
              <a:ext cx="6624035" cy="6624035"/>
            </a:xfrm>
            <a:prstGeom prst="rect">
              <a:avLst/>
            </a:prstGeom>
          </p:spPr>
        </p:pic>
        <p:sp>
          <p:nvSpPr>
            <p:cNvPr id="16" name="TextBox 15">
              <a:extLst>
                <a:ext uri="{FF2B5EF4-FFF2-40B4-BE49-F238E27FC236}">
                  <a16:creationId xmlns:a16="http://schemas.microsoft.com/office/drawing/2014/main" id="{CBA296AB-2F8A-424E-B3AD-C4CE957272E8}"/>
                </a:ext>
              </a:extLst>
            </p:cNvPr>
            <p:cNvSpPr txBox="1"/>
            <p:nvPr/>
          </p:nvSpPr>
          <p:spPr>
            <a:xfrm>
              <a:off x="4235104" y="2033018"/>
              <a:ext cx="3991897" cy="3250121"/>
            </a:xfrm>
            <a:prstGeom prst="rect">
              <a:avLst/>
            </a:prstGeom>
            <a:noFill/>
          </p:spPr>
          <p:txBody>
            <a:bodyPr wrap="square">
              <a:spAutoFit/>
            </a:bodyPr>
            <a:lstStyle/>
            <a:p>
              <a:pPr algn="ctr">
                <a:lnSpc>
                  <a:spcPct val="114000"/>
                </a:lnSpc>
                <a:spcBef>
                  <a:spcPts val="300"/>
                </a:spcBef>
                <a:spcAft>
                  <a:spcPts val="300"/>
                </a:spcAft>
              </a:pPr>
              <a:r>
                <a:rPr lang="en-US" sz="4500" b="1" smtClean="0">
                  <a:solidFill>
                    <a:srgbClr val="F5468C"/>
                  </a:solidFill>
                  <a:latin typeface="UTM Avo" panose="02040603050506020204" pitchFamily="18" charset="0"/>
                  <a:cs typeface="Arial" panose="020B0604020202020204" pitchFamily="34" charset="0"/>
                </a:rPr>
                <a:t>Nội dung của bài văn nói đến điều gì?</a:t>
              </a:r>
              <a:endParaRPr lang="en-US" sz="4500" b="1">
                <a:solidFill>
                  <a:srgbClr val="F5468C"/>
                </a:solidFill>
                <a:latin typeface="UTM Avo" panose="02040603050506020204" pitchFamily="18" charset="0"/>
                <a:cs typeface="Arial" panose="020B0604020202020204" pitchFamily="34" charset="0"/>
              </a:endParaRPr>
            </a:p>
          </p:txBody>
        </p:sp>
      </p:grpSp>
    </p:spTree>
    <p:extLst>
      <p:ext uri="{BB962C8B-B14F-4D97-AF65-F5344CB8AC3E}">
        <p14:creationId xmlns:p14="http://schemas.microsoft.com/office/powerpoint/2010/main" val="93105427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with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1000"/>
                                        <p:tgtEl>
                                          <p:spTgt spid="14"/>
                                        </p:tgtEl>
                                      </p:cBhvr>
                                    </p:animEffect>
                                    <p:anim calcmode="lin" valueType="num">
                                      <p:cBhvr>
                                        <p:cTn id="8" dur="1000" fill="hold"/>
                                        <p:tgtEl>
                                          <p:spTgt spid="14"/>
                                        </p:tgtEl>
                                        <p:attrNameLst>
                                          <p:attrName>ppt_x</p:attrName>
                                        </p:attrNameLst>
                                      </p:cBhvr>
                                      <p:tavLst>
                                        <p:tav tm="0">
                                          <p:val>
                                            <p:strVal val="#ppt_x"/>
                                          </p:val>
                                        </p:tav>
                                        <p:tav tm="100000">
                                          <p:val>
                                            <p:strVal val="#ppt_x"/>
                                          </p:val>
                                        </p:tav>
                                      </p:tavLst>
                                    </p:anim>
                                    <p:anim calcmode="lin" valueType="num">
                                      <p:cBhvr>
                                        <p:cTn id="9" dur="1000" fill="hold"/>
                                        <p:tgtEl>
                                          <p:spTgt spid="14"/>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56" presetClass="entr" presetSubtype="0" fill="hold" grpId="1" nodeType="afterEffect">
                                  <p:stCondLst>
                                    <p:cond delay="0"/>
                                  </p:stCondLst>
                                  <p:iterate type="lt">
                                    <p:tmPct val="10000"/>
                                  </p:iterate>
                                  <p:childTnLst>
                                    <p:set>
                                      <p:cBhvr>
                                        <p:cTn id="12" dur="1" fill="hold">
                                          <p:stCondLst>
                                            <p:cond delay="0"/>
                                          </p:stCondLst>
                                        </p:cTn>
                                        <p:tgtEl>
                                          <p:spTgt spid="5"/>
                                        </p:tgtEl>
                                        <p:attrNameLst>
                                          <p:attrName>style.visibility</p:attrName>
                                        </p:attrNameLst>
                                      </p:cBhvr>
                                      <p:to>
                                        <p:strVal val="visible"/>
                                      </p:to>
                                    </p:set>
                                    <p:anim by="(-#ppt_w*2)" calcmode="lin" valueType="num">
                                      <p:cBhvr rctx="PPT">
                                        <p:cTn id="13" dur="100" autoRev="1" fill="hold">
                                          <p:stCondLst>
                                            <p:cond delay="0"/>
                                          </p:stCondLst>
                                        </p:cTn>
                                        <p:tgtEl>
                                          <p:spTgt spid="5"/>
                                        </p:tgtEl>
                                        <p:attrNameLst>
                                          <p:attrName>ppt_w</p:attrName>
                                        </p:attrNameLst>
                                      </p:cBhvr>
                                    </p:anim>
                                    <p:anim by="(#ppt_w*0.50)" calcmode="lin" valueType="num">
                                      <p:cBhvr>
                                        <p:cTn id="14" dur="100" decel="50000" autoRev="1" fill="hold">
                                          <p:stCondLst>
                                            <p:cond delay="0"/>
                                          </p:stCondLst>
                                        </p:cTn>
                                        <p:tgtEl>
                                          <p:spTgt spid="5"/>
                                        </p:tgtEl>
                                        <p:attrNameLst>
                                          <p:attrName>ppt_x</p:attrName>
                                        </p:attrNameLst>
                                      </p:cBhvr>
                                    </p:anim>
                                    <p:anim from="(-#ppt_h/2)" to="(#ppt_y)" calcmode="lin" valueType="num">
                                      <p:cBhvr>
                                        <p:cTn id="15" dur="200" fill="hold">
                                          <p:stCondLst>
                                            <p:cond delay="0"/>
                                          </p:stCondLst>
                                        </p:cTn>
                                        <p:tgtEl>
                                          <p:spTgt spid="5"/>
                                        </p:tgtEl>
                                        <p:attrNameLst>
                                          <p:attrName>ppt_y</p:attrName>
                                        </p:attrNameLst>
                                      </p:cBhvr>
                                    </p:anim>
                                    <p:animRot by="21600000">
                                      <p:cBhvr>
                                        <p:cTn id="16" dur="200" fill="hold">
                                          <p:stCondLst>
                                            <p:cond delay="0"/>
                                          </p:stCondLst>
                                        </p:cTn>
                                        <p:tgtEl>
                                          <p:spTgt spid="5"/>
                                        </p:tgtEl>
                                        <p:attrNameLst>
                                          <p:attrName>r</p:attrName>
                                        </p:attrNameLst>
                                      </p:cBhvr>
                                    </p:animRot>
                                  </p:childTnLst>
                                </p:cTn>
                              </p:par>
                            </p:childTnLst>
                          </p:cTn>
                        </p:par>
                        <p:par>
                          <p:cTn id="17" fill="hold">
                            <p:stCondLst>
                              <p:cond delay="10180"/>
                            </p:stCondLst>
                            <p:childTnLst>
                              <p:par>
                                <p:cTn id="18" presetID="56" presetClass="entr" presetSubtype="0" fill="hold" grpId="1" nodeType="afterEffect">
                                  <p:stCondLst>
                                    <p:cond delay="0"/>
                                  </p:stCondLst>
                                  <p:iterate type="lt">
                                    <p:tmPct val="10000"/>
                                  </p:iterate>
                                  <p:childTnLst>
                                    <p:set>
                                      <p:cBhvr>
                                        <p:cTn id="19" dur="1" fill="hold">
                                          <p:stCondLst>
                                            <p:cond delay="0"/>
                                          </p:stCondLst>
                                        </p:cTn>
                                        <p:tgtEl>
                                          <p:spTgt spid="9"/>
                                        </p:tgtEl>
                                        <p:attrNameLst>
                                          <p:attrName>style.visibility</p:attrName>
                                        </p:attrNameLst>
                                      </p:cBhvr>
                                      <p:to>
                                        <p:strVal val="visible"/>
                                      </p:to>
                                    </p:set>
                                    <p:anim by="(-#ppt_w*2)" calcmode="lin" valueType="num">
                                      <p:cBhvr rctx="PPT">
                                        <p:cTn id="20" dur="100" autoRev="1" fill="hold">
                                          <p:stCondLst>
                                            <p:cond delay="0"/>
                                          </p:stCondLst>
                                        </p:cTn>
                                        <p:tgtEl>
                                          <p:spTgt spid="9"/>
                                        </p:tgtEl>
                                        <p:attrNameLst>
                                          <p:attrName>ppt_w</p:attrName>
                                        </p:attrNameLst>
                                      </p:cBhvr>
                                    </p:anim>
                                    <p:anim by="(#ppt_w*0.50)" calcmode="lin" valueType="num">
                                      <p:cBhvr>
                                        <p:cTn id="21" dur="100" decel="50000" autoRev="1" fill="hold">
                                          <p:stCondLst>
                                            <p:cond delay="0"/>
                                          </p:stCondLst>
                                        </p:cTn>
                                        <p:tgtEl>
                                          <p:spTgt spid="9"/>
                                        </p:tgtEl>
                                        <p:attrNameLst>
                                          <p:attrName>ppt_x</p:attrName>
                                        </p:attrNameLst>
                                      </p:cBhvr>
                                    </p:anim>
                                    <p:anim from="(-#ppt_h/2)" to="(#ppt_y)" calcmode="lin" valueType="num">
                                      <p:cBhvr>
                                        <p:cTn id="22" dur="200" fill="hold">
                                          <p:stCondLst>
                                            <p:cond delay="0"/>
                                          </p:stCondLst>
                                        </p:cTn>
                                        <p:tgtEl>
                                          <p:spTgt spid="9"/>
                                        </p:tgtEl>
                                        <p:attrNameLst>
                                          <p:attrName>ppt_y</p:attrName>
                                        </p:attrNameLst>
                                      </p:cBhvr>
                                    </p:anim>
                                    <p:animRot by="21600000">
                                      <p:cBhvr>
                                        <p:cTn id="23" dur="200" fill="hold">
                                          <p:stCondLst>
                                            <p:cond delay="0"/>
                                          </p:stCondLst>
                                        </p:cTn>
                                        <p:tgtEl>
                                          <p:spTgt spid="9"/>
                                        </p:tgtEl>
                                        <p:attrNameLst>
                                          <p:attrName>r</p:attrName>
                                        </p:attrNameLst>
                                      </p:cBhvr>
                                    </p:animRot>
                                  </p:childTnLst>
                                </p:cTn>
                              </p:par>
                            </p:childTnLst>
                          </p:cTn>
                        </p:par>
                      </p:childTnLst>
                    </p:cTn>
                  </p:par>
                  <p:par>
                    <p:cTn id="24" fill="hold">
                      <p:stCondLst>
                        <p:cond delay="indefinite"/>
                      </p:stCondLst>
                      <p:childTnLst>
                        <p:par>
                          <p:cTn id="25" fill="hold">
                            <p:stCondLst>
                              <p:cond delay="0"/>
                            </p:stCondLst>
                            <p:childTnLst>
                              <p:par>
                                <p:cTn id="26" presetID="9" presetClass="emph" presetSubtype="0" grpId="0" nodeType="clickEffect">
                                  <p:stCondLst>
                                    <p:cond delay="0"/>
                                  </p:stCondLst>
                                  <p:iterate type="lt">
                                    <p:tmAbs val="0"/>
                                  </p:iterate>
                                  <p:childTnLst>
                                    <p:set>
                                      <p:cBhvr rctx="PPT">
                                        <p:cTn id="27" dur="indefinite"/>
                                        <p:tgtEl>
                                          <p:spTgt spid="5"/>
                                        </p:tgtEl>
                                        <p:attrNameLst>
                                          <p:attrName>style.opacity</p:attrName>
                                        </p:attrNameLst>
                                      </p:cBhvr>
                                      <p:to>
                                        <p:strVal val="0.5"/>
                                      </p:to>
                                    </p:set>
                                    <p:animEffect filter="image" prLst="opacity: 0.5">
                                      <p:cBhvr rctx="IE">
                                        <p:cTn id="28" dur="indefinite"/>
                                        <p:tgtEl>
                                          <p:spTgt spid="5"/>
                                        </p:tgtEl>
                                      </p:cBhvr>
                                    </p:animEffect>
                                  </p:childTnLst>
                                </p:cTn>
                              </p:par>
                              <p:par>
                                <p:cTn id="29" presetID="9" presetClass="emph" presetSubtype="0" grpId="0" nodeType="withEffect">
                                  <p:stCondLst>
                                    <p:cond delay="0"/>
                                  </p:stCondLst>
                                  <p:iterate type="lt">
                                    <p:tmAbs val="0"/>
                                  </p:iterate>
                                  <p:childTnLst>
                                    <p:set>
                                      <p:cBhvr rctx="PPT">
                                        <p:cTn id="30" dur="indefinite"/>
                                        <p:tgtEl>
                                          <p:spTgt spid="9"/>
                                        </p:tgtEl>
                                        <p:attrNameLst>
                                          <p:attrName>style.opacity</p:attrName>
                                        </p:attrNameLst>
                                      </p:cBhvr>
                                      <p:to>
                                        <p:strVal val="0.5"/>
                                      </p:to>
                                    </p:set>
                                    <p:animEffect filter="image" prLst="opacity: 0.5">
                                      <p:cBhvr rctx="IE">
                                        <p:cTn id="31" dur="indefinite"/>
                                        <p:tgtEl>
                                          <p:spTgt spid="9"/>
                                        </p:tgtEl>
                                      </p:cBhvr>
                                    </p:animEffect>
                                  </p:childTnLst>
                                </p:cTn>
                              </p:par>
                            </p:childTnLst>
                          </p:cTn>
                        </p:par>
                        <p:par>
                          <p:cTn id="32" fill="hold">
                            <p:stCondLst>
                              <p:cond delay="0"/>
                            </p:stCondLst>
                            <p:childTnLst>
                              <p:par>
                                <p:cTn id="33" presetID="53" presetClass="entr" presetSubtype="16" fill="hold" nodeType="afterEffect">
                                  <p:stCondLst>
                                    <p:cond delay="0"/>
                                  </p:stCondLst>
                                  <p:childTnLst>
                                    <p:set>
                                      <p:cBhvr>
                                        <p:cTn id="34" dur="1" fill="hold">
                                          <p:stCondLst>
                                            <p:cond delay="0"/>
                                          </p:stCondLst>
                                        </p:cTn>
                                        <p:tgtEl>
                                          <p:spTgt spid="2"/>
                                        </p:tgtEl>
                                        <p:attrNameLst>
                                          <p:attrName>style.visibility</p:attrName>
                                        </p:attrNameLst>
                                      </p:cBhvr>
                                      <p:to>
                                        <p:strVal val="visible"/>
                                      </p:to>
                                    </p:set>
                                    <p:anim calcmode="lin" valueType="num">
                                      <p:cBhvr>
                                        <p:cTn id="35" dur="1000" fill="hold"/>
                                        <p:tgtEl>
                                          <p:spTgt spid="2"/>
                                        </p:tgtEl>
                                        <p:attrNameLst>
                                          <p:attrName>ppt_w</p:attrName>
                                        </p:attrNameLst>
                                      </p:cBhvr>
                                      <p:tavLst>
                                        <p:tav tm="0">
                                          <p:val>
                                            <p:fltVal val="0"/>
                                          </p:val>
                                        </p:tav>
                                        <p:tav tm="100000">
                                          <p:val>
                                            <p:strVal val="#ppt_w"/>
                                          </p:val>
                                        </p:tav>
                                      </p:tavLst>
                                    </p:anim>
                                    <p:anim calcmode="lin" valueType="num">
                                      <p:cBhvr>
                                        <p:cTn id="36" dur="1000" fill="hold"/>
                                        <p:tgtEl>
                                          <p:spTgt spid="2"/>
                                        </p:tgtEl>
                                        <p:attrNameLst>
                                          <p:attrName>ppt_h</p:attrName>
                                        </p:attrNameLst>
                                      </p:cBhvr>
                                      <p:tavLst>
                                        <p:tav tm="0">
                                          <p:val>
                                            <p:fltVal val="0"/>
                                          </p:val>
                                        </p:tav>
                                        <p:tav tm="100000">
                                          <p:val>
                                            <p:strVal val="#ppt_h"/>
                                          </p:val>
                                        </p:tav>
                                      </p:tavLst>
                                    </p:anim>
                                    <p:animEffect transition="in" filter="fade">
                                      <p:cBhvr>
                                        <p:cTn id="37"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5" grpId="1"/>
      <p:bldP spid="9" grpId="0"/>
      <p:bldP spid="9" grpId="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icture containing tree, outdoor, flower, pink&#10;&#10;Description automatically generated">
            <a:extLst>
              <a:ext uri="{FF2B5EF4-FFF2-40B4-BE49-F238E27FC236}">
                <a16:creationId xmlns:a16="http://schemas.microsoft.com/office/drawing/2014/main" id="{5D676042-1B58-462A-A442-93528AD1B20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57907" y="1398640"/>
            <a:ext cx="6479213" cy="4837812"/>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96200" y="1398640"/>
            <a:ext cx="3568372" cy="486726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extLst>
      <p:ext uri="{BB962C8B-B14F-4D97-AF65-F5344CB8AC3E}">
        <p14:creationId xmlns:p14="http://schemas.microsoft.com/office/powerpoint/2010/main" val="225804067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07276B53-FBD5-4F68-A5D3-2888733E9A4F}"/>
              </a:ext>
            </a:extLst>
          </p:cNvPr>
          <p:cNvSpPr txBox="1"/>
          <p:nvPr/>
        </p:nvSpPr>
        <p:spPr>
          <a:xfrm>
            <a:off x="4690939" y="845836"/>
            <a:ext cx="3012363" cy="901337"/>
          </a:xfrm>
          <a:prstGeom prst="rect">
            <a:avLst/>
          </a:prstGeom>
          <a:noFill/>
        </p:spPr>
        <p:txBody>
          <a:bodyPr wrap="none" rtlCol="0">
            <a:spAutoFit/>
          </a:bodyPr>
          <a:lstStyle/>
          <a:p>
            <a:pPr algn="ctr">
              <a:lnSpc>
                <a:spcPct val="110000"/>
              </a:lnSpc>
            </a:pPr>
            <a:r>
              <a:rPr lang="en-US" sz="5000">
                <a:ln w="31750">
                  <a:solidFill>
                    <a:schemeClr val="bg1"/>
                  </a:solidFill>
                </a:ln>
                <a:solidFill>
                  <a:schemeClr val="bg1"/>
                </a:solidFill>
                <a:effectLst>
                  <a:outerShdw blurRad="50800" dist="38100" dir="5400000" algn="t" rotWithShape="0">
                    <a:schemeClr val="bg1">
                      <a:alpha val="100000"/>
                    </a:schemeClr>
                  </a:outerShdw>
                </a:effectLst>
                <a:latin typeface="UTM Cooper Black" panose="02040603050506020204" pitchFamily="18" charset="0"/>
                <a:ea typeface="字魂164号-方悦黑" panose="00000500000000000000" charset="-122"/>
              </a:rPr>
              <a:t>Hoa giấy</a:t>
            </a:r>
          </a:p>
        </p:txBody>
      </p:sp>
      <p:sp>
        <p:nvSpPr>
          <p:cNvPr id="9" name="TextBox 8">
            <a:extLst>
              <a:ext uri="{FF2B5EF4-FFF2-40B4-BE49-F238E27FC236}">
                <a16:creationId xmlns:a16="http://schemas.microsoft.com/office/drawing/2014/main" id="{A65B8D80-5703-4680-A234-E933D5DF3184}"/>
              </a:ext>
            </a:extLst>
          </p:cNvPr>
          <p:cNvSpPr txBox="1"/>
          <p:nvPr/>
        </p:nvSpPr>
        <p:spPr>
          <a:xfrm>
            <a:off x="6335846" y="6045983"/>
            <a:ext cx="4560880" cy="461665"/>
          </a:xfrm>
          <a:prstGeom prst="rect">
            <a:avLst/>
          </a:prstGeom>
          <a:noFill/>
        </p:spPr>
        <p:txBody>
          <a:bodyPr wrap="square">
            <a:spAutoFit/>
          </a:bodyPr>
          <a:lstStyle/>
          <a:p>
            <a:pPr algn="just"/>
            <a:r>
              <a:rPr lang="en-US" sz="2400" b="1" i="0">
                <a:solidFill>
                  <a:srgbClr val="2F3239"/>
                </a:solidFill>
                <a:effectLst/>
                <a:latin typeface="UTM Avo" panose="02040603050506020204" pitchFamily="18" charset="0"/>
                <a:cs typeface="Arial" panose="020B0604020202020204" pitchFamily="34" charset="0"/>
              </a:rPr>
              <a:t>	Theo </a:t>
            </a:r>
            <a:r>
              <a:rPr lang="en-US" sz="2400" b="1" i="0">
                <a:solidFill>
                  <a:srgbClr val="34969A"/>
                </a:solidFill>
                <a:effectLst/>
                <a:latin typeface="UTM Avo" panose="02040603050506020204" pitchFamily="18" charset="0"/>
                <a:cs typeface="Arial" panose="020B0604020202020204" pitchFamily="34" charset="0"/>
              </a:rPr>
              <a:t>Trần Hoài Dương</a:t>
            </a:r>
            <a:endParaRPr lang="en-US" sz="2400" b="1">
              <a:solidFill>
                <a:srgbClr val="34969A"/>
              </a:solidFill>
              <a:latin typeface="UTM Avo" panose="02040603050506020204" pitchFamily="18" charset="0"/>
              <a:cs typeface="Arial" panose="020B0604020202020204" pitchFamily="34" charset="0"/>
            </a:endParaRPr>
          </a:p>
        </p:txBody>
      </p:sp>
      <p:sp>
        <p:nvSpPr>
          <p:cNvPr id="13" name="TextBox 12">
            <a:extLst>
              <a:ext uri="{FF2B5EF4-FFF2-40B4-BE49-F238E27FC236}">
                <a16:creationId xmlns:a16="http://schemas.microsoft.com/office/drawing/2014/main" id="{07276B53-FBD5-4F68-A5D3-2888733E9A4F}"/>
              </a:ext>
            </a:extLst>
          </p:cNvPr>
          <p:cNvSpPr txBox="1"/>
          <p:nvPr/>
        </p:nvSpPr>
        <p:spPr>
          <a:xfrm>
            <a:off x="4679364" y="880561"/>
            <a:ext cx="3012363" cy="901337"/>
          </a:xfrm>
          <a:prstGeom prst="rect">
            <a:avLst/>
          </a:prstGeom>
          <a:noFill/>
        </p:spPr>
        <p:txBody>
          <a:bodyPr wrap="none" rtlCol="0">
            <a:spAutoFit/>
          </a:bodyPr>
          <a:lstStyle/>
          <a:p>
            <a:pPr algn="ctr">
              <a:lnSpc>
                <a:spcPct val="110000"/>
              </a:lnSpc>
            </a:pPr>
            <a:r>
              <a:rPr lang="en-US" sz="5000">
                <a:ln w="31750">
                  <a:solidFill>
                    <a:srgbClr val="F52E7A"/>
                  </a:solidFill>
                </a:ln>
                <a:gradFill flip="none" rotWithShape="1">
                  <a:gsLst>
                    <a:gs pos="0">
                      <a:srgbClr val="F53A82"/>
                    </a:gs>
                    <a:gs pos="100000">
                      <a:srgbClr val="FBB3B8"/>
                    </a:gs>
                  </a:gsLst>
                  <a:lin ang="16200000" scaled="1"/>
                  <a:tileRect/>
                </a:gradFill>
                <a:effectLst>
                  <a:outerShdw blurRad="50800" dist="38100" dir="5400000" algn="t" rotWithShape="0">
                    <a:schemeClr val="bg1">
                      <a:alpha val="100000"/>
                    </a:schemeClr>
                  </a:outerShdw>
                </a:effectLst>
                <a:latin typeface="UTM Cooper Black" panose="02040603050506020204" pitchFamily="18" charset="0"/>
                <a:ea typeface="字魂164号-方悦黑" panose="00000500000000000000" charset="-122"/>
              </a:rPr>
              <a:t>Hoa giấy</a:t>
            </a:r>
          </a:p>
        </p:txBody>
      </p:sp>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flipH="1" flipV="1">
            <a:off x="10324160" y="4813601"/>
            <a:ext cx="3143695" cy="3143695"/>
          </a:xfrm>
          <a:prstGeom prst="rect">
            <a:avLst/>
          </a:prstGeom>
        </p:spPr>
      </p:pic>
      <p:sp>
        <p:nvSpPr>
          <p:cNvPr id="3" name="Round Diagonal Corner Rectangle 2"/>
          <p:cNvSpPr/>
          <p:nvPr/>
        </p:nvSpPr>
        <p:spPr>
          <a:xfrm>
            <a:off x="7773877" y="2210763"/>
            <a:ext cx="1034457" cy="449377"/>
          </a:xfrm>
          <a:prstGeom prst="round2DiagRect">
            <a:avLst/>
          </a:prstGeom>
          <a:solidFill>
            <a:srgbClr val="FBB3B8">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ound Diagonal Corner Rectangle 9"/>
          <p:cNvSpPr/>
          <p:nvPr/>
        </p:nvSpPr>
        <p:spPr>
          <a:xfrm>
            <a:off x="6454363" y="2660140"/>
            <a:ext cx="1856260" cy="449377"/>
          </a:xfrm>
          <a:prstGeom prst="round2DiagRect">
            <a:avLst/>
          </a:prstGeom>
          <a:solidFill>
            <a:srgbClr val="FBB3B8">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ound Diagonal Corner Rectangle 10"/>
          <p:cNvSpPr/>
          <p:nvPr/>
        </p:nvSpPr>
        <p:spPr>
          <a:xfrm>
            <a:off x="8368592" y="2660139"/>
            <a:ext cx="1469889" cy="449377"/>
          </a:xfrm>
          <a:prstGeom prst="round2DiagRect">
            <a:avLst/>
          </a:prstGeom>
          <a:solidFill>
            <a:srgbClr val="FBB3B8">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ound Diagonal Corner Rectangle 11"/>
          <p:cNvSpPr/>
          <p:nvPr/>
        </p:nvSpPr>
        <p:spPr>
          <a:xfrm>
            <a:off x="5208704" y="3892522"/>
            <a:ext cx="705960" cy="449377"/>
          </a:xfrm>
          <a:prstGeom prst="round2DiagRect">
            <a:avLst/>
          </a:prstGeom>
          <a:solidFill>
            <a:srgbClr val="FBB3B8">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ound Diagonal Corner Rectangle 14"/>
          <p:cNvSpPr/>
          <p:nvPr/>
        </p:nvSpPr>
        <p:spPr>
          <a:xfrm>
            <a:off x="10520596" y="3892521"/>
            <a:ext cx="827542" cy="449377"/>
          </a:xfrm>
          <a:prstGeom prst="round2DiagRect">
            <a:avLst/>
          </a:prstGeom>
          <a:solidFill>
            <a:srgbClr val="FBB3B8">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ound Diagonal Corner Rectangle 15"/>
          <p:cNvSpPr/>
          <p:nvPr/>
        </p:nvSpPr>
        <p:spPr>
          <a:xfrm>
            <a:off x="1085776" y="4341898"/>
            <a:ext cx="986091" cy="449377"/>
          </a:xfrm>
          <a:prstGeom prst="round2DiagRect">
            <a:avLst/>
          </a:prstGeom>
          <a:solidFill>
            <a:srgbClr val="FBB3B8">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ound Diagonal Corner Rectangle 16"/>
          <p:cNvSpPr/>
          <p:nvPr/>
        </p:nvSpPr>
        <p:spPr>
          <a:xfrm>
            <a:off x="5326605" y="5573456"/>
            <a:ext cx="1259390" cy="449377"/>
          </a:xfrm>
          <a:prstGeom prst="round2DiagRect">
            <a:avLst/>
          </a:prstGeom>
          <a:solidFill>
            <a:srgbClr val="FBB3B8">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CBA296AB-2F8A-424E-B3AD-C4CE957272E8}"/>
              </a:ext>
            </a:extLst>
          </p:cNvPr>
          <p:cNvSpPr txBox="1"/>
          <p:nvPr/>
        </p:nvSpPr>
        <p:spPr>
          <a:xfrm>
            <a:off x="1022955" y="1793101"/>
            <a:ext cx="10348333" cy="4263796"/>
          </a:xfrm>
          <a:prstGeom prst="rect">
            <a:avLst/>
          </a:prstGeom>
          <a:noFill/>
        </p:spPr>
        <p:txBody>
          <a:bodyPr wrap="square">
            <a:spAutoFit/>
          </a:bodyPr>
          <a:lstStyle/>
          <a:p>
            <a:pPr algn="just">
              <a:lnSpc>
                <a:spcPct val="114000"/>
              </a:lnSpc>
              <a:spcBef>
                <a:spcPts val="300"/>
              </a:spcBef>
              <a:spcAft>
                <a:spcPts val="300"/>
              </a:spcAft>
            </a:pPr>
            <a:r>
              <a:rPr lang="en-US" sz="2400" b="1" i="0">
                <a:solidFill>
                  <a:srgbClr val="2F3239"/>
                </a:solidFill>
                <a:effectLst/>
                <a:latin typeface="UTM Avo" panose="02040603050506020204" pitchFamily="18" charset="0"/>
                <a:cs typeface="Arial" panose="020B0604020202020204" pitchFamily="34" charset="0"/>
              </a:rPr>
              <a:t>	</a:t>
            </a:r>
            <a:r>
              <a:rPr lang="en-US" sz="2400" b="1" i="0" smtClean="0">
                <a:solidFill>
                  <a:srgbClr val="2F3239"/>
                </a:solidFill>
                <a:effectLst/>
                <a:latin typeface="UTM Avo" panose="02040603050506020204" pitchFamily="18" charset="0"/>
                <a:cs typeface="Arial" panose="020B0604020202020204" pitchFamily="34" charset="0"/>
              </a:rPr>
              <a:t>Trước nhà, mấy cây bông giấy nở hoa tưng bừng. Trời càng nắng gắt, hoa giấy càng bồng lên rực rỡ. Màu đỏ thắm, màu tím nhạt, màu da cam, màu trắng muốt tinh khiết. Cả vòm cây lá chen hoa bao trùm lấy ngôi nhà lẫn mảnh sân nhỏ phía trước. Tất cả như nhẹ bỗng, tưởng chừng chỉ cần một trận gió ào qua, cây hoa giấy sẽ bốc bay lên, mang cả ngôi nhà lang thang giữa bầu trời… Hoa giấy đẹp một cách giản dị. Mỗi cánh hoa giống hệt một chiếc lá, chỉ có điều mỏng manh hơn và có màu sắc rực rỡ. Lớp hoa giấy rải kín mặt sân, nhưng chỉ cần một làn gió thoảng, chúng liền tản bay đi mất.</a:t>
            </a:r>
            <a:endParaRPr lang="en-US" sz="2400" b="1">
              <a:solidFill>
                <a:srgbClr val="2F3239"/>
              </a:solidFill>
              <a:latin typeface="UTM Avo" panose="02040603050506020204" pitchFamily="18" charset="0"/>
              <a:cs typeface="Arial" panose="020B0604020202020204" pitchFamily="34" charset="0"/>
            </a:endParaRPr>
          </a:p>
        </p:txBody>
      </p:sp>
    </p:spTree>
    <p:extLst>
      <p:ext uri="{BB962C8B-B14F-4D97-AF65-F5344CB8AC3E}">
        <p14:creationId xmlns:p14="http://schemas.microsoft.com/office/powerpoint/2010/main" val="23861561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9" presetClass="path" presetSubtype="0" accel="50000" decel="50000" fill="hold" nodeType="withEffect">
                                  <p:stCondLst>
                                    <p:cond delay="0"/>
                                  </p:stCondLst>
                                  <p:childTnLst>
                                    <p:animMotion origin="layout" path="M -1.04167E-6 1.48148E-6 L -0.90443 -0.75996 " pathEditMode="relative" rAng="0" ptsTypes="AA">
                                      <p:cBhvr>
                                        <p:cTn id="6" dur="2000" fill="hold"/>
                                        <p:tgtEl>
                                          <p:spTgt spid="2"/>
                                        </p:tgtEl>
                                        <p:attrNameLst>
                                          <p:attrName>ppt_x</p:attrName>
                                          <p:attrName>ppt_y</p:attrName>
                                        </p:attrNameLst>
                                      </p:cBhvr>
                                      <p:rCtr x="-45221" y="-38009"/>
                                    </p:animMotion>
                                  </p:childTnLst>
                                </p:cTn>
                              </p:par>
                            </p:childTnLst>
                          </p:cTn>
                        </p:par>
                      </p:childTnLst>
                    </p:cTn>
                  </p:par>
                  <p:par>
                    <p:cTn id="7" fill="hold">
                      <p:stCondLst>
                        <p:cond delay="indefinite"/>
                      </p:stCondLst>
                      <p:childTnLst>
                        <p:par>
                          <p:cTn id="8" fill="hold">
                            <p:stCondLst>
                              <p:cond delay="0"/>
                            </p:stCondLst>
                            <p:childTnLst>
                              <p:par>
                                <p:cTn id="9" presetID="22" presetClass="entr" presetSubtype="8"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wipe(left)">
                                      <p:cBhvr>
                                        <p:cTn id="11" dur="500"/>
                                        <p:tgtEl>
                                          <p:spTgt spid="3"/>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grpId="0" nodeType="clickEffect">
                                  <p:stCondLst>
                                    <p:cond delay="0"/>
                                  </p:stCondLst>
                                  <p:childTnLst>
                                    <p:set>
                                      <p:cBhvr>
                                        <p:cTn id="15" dur="1" fill="hold">
                                          <p:stCondLst>
                                            <p:cond delay="0"/>
                                          </p:stCondLst>
                                        </p:cTn>
                                        <p:tgtEl>
                                          <p:spTgt spid="10"/>
                                        </p:tgtEl>
                                        <p:attrNameLst>
                                          <p:attrName>style.visibility</p:attrName>
                                        </p:attrNameLst>
                                      </p:cBhvr>
                                      <p:to>
                                        <p:strVal val="visible"/>
                                      </p:to>
                                    </p:set>
                                    <p:animEffect transition="in" filter="wipe(left)">
                                      <p:cBhvr>
                                        <p:cTn id="16" dur="500"/>
                                        <p:tgtEl>
                                          <p:spTgt spid="10"/>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8" fill="hold" grpId="0" nodeType="clickEffect">
                                  <p:stCondLst>
                                    <p:cond delay="0"/>
                                  </p:stCondLst>
                                  <p:childTnLst>
                                    <p:set>
                                      <p:cBhvr>
                                        <p:cTn id="20" dur="1" fill="hold">
                                          <p:stCondLst>
                                            <p:cond delay="0"/>
                                          </p:stCondLst>
                                        </p:cTn>
                                        <p:tgtEl>
                                          <p:spTgt spid="11"/>
                                        </p:tgtEl>
                                        <p:attrNameLst>
                                          <p:attrName>style.visibility</p:attrName>
                                        </p:attrNameLst>
                                      </p:cBhvr>
                                      <p:to>
                                        <p:strVal val="visible"/>
                                      </p:to>
                                    </p:set>
                                    <p:animEffect transition="in" filter="wipe(left)">
                                      <p:cBhvr>
                                        <p:cTn id="21" dur="500"/>
                                        <p:tgtEl>
                                          <p:spTgt spid="11"/>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8" fill="hold" grpId="0" nodeType="clickEffect">
                                  <p:stCondLst>
                                    <p:cond delay="0"/>
                                  </p:stCondLst>
                                  <p:childTnLst>
                                    <p:set>
                                      <p:cBhvr>
                                        <p:cTn id="25" dur="1" fill="hold">
                                          <p:stCondLst>
                                            <p:cond delay="0"/>
                                          </p:stCondLst>
                                        </p:cTn>
                                        <p:tgtEl>
                                          <p:spTgt spid="12"/>
                                        </p:tgtEl>
                                        <p:attrNameLst>
                                          <p:attrName>style.visibility</p:attrName>
                                        </p:attrNameLst>
                                      </p:cBhvr>
                                      <p:to>
                                        <p:strVal val="visible"/>
                                      </p:to>
                                    </p:set>
                                    <p:animEffect transition="in" filter="wipe(left)">
                                      <p:cBhvr>
                                        <p:cTn id="26" dur="500"/>
                                        <p:tgtEl>
                                          <p:spTgt spid="12"/>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8" fill="hold" grpId="0" nodeType="clickEffect">
                                  <p:stCondLst>
                                    <p:cond delay="0"/>
                                  </p:stCondLst>
                                  <p:childTnLst>
                                    <p:set>
                                      <p:cBhvr>
                                        <p:cTn id="30" dur="1" fill="hold">
                                          <p:stCondLst>
                                            <p:cond delay="0"/>
                                          </p:stCondLst>
                                        </p:cTn>
                                        <p:tgtEl>
                                          <p:spTgt spid="15"/>
                                        </p:tgtEl>
                                        <p:attrNameLst>
                                          <p:attrName>style.visibility</p:attrName>
                                        </p:attrNameLst>
                                      </p:cBhvr>
                                      <p:to>
                                        <p:strVal val="visible"/>
                                      </p:to>
                                    </p:set>
                                    <p:animEffect transition="in" filter="wipe(left)">
                                      <p:cBhvr>
                                        <p:cTn id="31" dur="500"/>
                                        <p:tgtEl>
                                          <p:spTgt spid="15"/>
                                        </p:tgtEl>
                                      </p:cBhvr>
                                    </p:animEffect>
                                  </p:childTnLst>
                                </p:cTn>
                              </p:par>
                            </p:childTnLst>
                          </p:cTn>
                        </p:par>
                        <p:par>
                          <p:cTn id="32" fill="hold">
                            <p:stCondLst>
                              <p:cond delay="500"/>
                            </p:stCondLst>
                            <p:childTnLst>
                              <p:par>
                                <p:cTn id="33" presetID="22" presetClass="entr" presetSubtype="8" fill="hold" grpId="0" nodeType="afterEffect">
                                  <p:stCondLst>
                                    <p:cond delay="0"/>
                                  </p:stCondLst>
                                  <p:childTnLst>
                                    <p:set>
                                      <p:cBhvr>
                                        <p:cTn id="34" dur="1" fill="hold">
                                          <p:stCondLst>
                                            <p:cond delay="0"/>
                                          </p:stCondLst>
                                        </p:cTn>
                                        <p:tgtEl>
                                          <p:spTgt spid="16"/>
                                        </p:tgtEl>
                                        <p:attrNameLst>
                                          <p:attrName>style.visibility</p:attrName>
                                        </p:attrNameLst>
                                      </p:cBhvr>
                                      <p:to>
                                        <p:strVal val="visible"/>
                                      </p:to>
                                    </p:set>
                                    <p:animEffect transition="in" filter="wipe(left)">
                                      <p:cBhvr>
                                        <p:cTn id="35" dur="500"/>
                                        <p:tgtEl>
                                          <p:spTgt spid="16"/>
                                        </p:tgtEl>
                                      </p:cBhvr>
                                    </p:animEffect>
                                  </p:childTnLst>
                                </p:cTn>
                              </p:par>
                            </p:childTnLst>
                          </p:cTn>
                        </p:par>
                      </p:childTnLst>
                    </p:cTn>
                  </p:par>
                  <p:par>
                    <p:cTn id="36" fill="hold">
                      <p:stCondLst>
                        <p:cond delay="indefinite"/>
                      </p:stCondLst>
                      <p:childTnLst>
                        <p:par>
                          <p:cTn id="37" fill="hold">
                            <p:stCondLst>
                              <p:cond delay="0"/>
                            </p:stCondLst>
                            <p:childTnLst>
                              <p:par>
                                <p:cTn id="38" presetID="22" presetClass="entr" presetSubtype="8" fill="hold" grpId="0" nodeType="clickEffect">
                                  <p:stCondLst>
                                    <p:cond delay="0"/>
                                  </p:stCondLst>
                                  <p:childTnLst>
                                    <p:set>
                                      <p:cBhvr>
                                        <p:cTn id="39" dur="1" fill="hold">
                                          <p:stCondLst>
                                            <p:cond delay="0"/>
                                          </p:stCondLst>
                                        </p:cTn>
                                        <p:tgtEl>
                                          <p:spTgt spid="17"/>
                                        </p:tgtEl>
                                        <p:attrNameLst>
                                          <p:attrName>style.visibility</p:attrName>
                                        </p:attrNameLst>
                                      </p:cBhvr>
                                      <p:to>
                                        <p:strVal val="visible"/>
                                      </p:to>
                                    </p:set>
                                    <p:animEffect transition="in" filter="wipe(left)">
                                      <p:cBhvr>
                                        <p:cTn id="40"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0" grpId="0" animBg="1"/>
      <p:bldP spid="11" grpId="0" animBg="1"/>
      <p:bldP spid="12" grpId="0" animBg="1"/>
      <p:bldP spid="15" grpId="0" animBg="1"/>
      <p:bldP spid="16" grpId="0" animBg="1"/>
      <p:bldP spid="17"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172178" y="-290332"/>
            <a:ext cx="7677877" cy="7677877"/>
          </a:xfrm>
          <a:prstGeom prst="rect">
            <a:avLst/>
          </a:prstGeom>
        </p:spPr>
      </p:pic>
      <p:sp>
        <p:nvSpPr>
          <p:cNvPr id="4" name="TextBox 3">
            <a:extLst>
              <a:ext uri="{FF2B5EF4-FFF2-40B4-BE49-F238E27FC236}">
                <a16:creationId xmlns:a16="http://schemas.microsoft.com/office/drawing/2014/main" id="{07276B53-FBD5-4F68-A5D3-2888733E9A4F}"/>
              </a:ext>
            </a:extLst>
          </p:cNvPr>
          <p:cNvSpPr txBox="1"/>
          <p:nvPr/>
        </p:nvSpPr>
        <p:spPr>
          <a:xfrm>
            <a:off x="4413146" y="2975578"/>
            <a:ext cx="3012363" cy="901337"/>
          </a:xfrm>
          <a:prstGeom prst="rect">
            <a:avLst/>
          </a:prstGeom>
          <a:noFill/>
        </p:spPr>
        <p:txBody>
          <a:bodyPr wrap="none" rtlCol="0">
            <a:spAutoFit/>
          </a:bodyPr>
          <a:lstStyle/>
          <a:p>
            <a:pPr algn="ctr">
              <a:lnSpc>
                <a:spcPct val="110000"/>
              </a:lnSpc>
            </a:pPr>
            <a:r>
              <a:rPr lang="en-US" sz="5000">
                <a:ln w="31750">
                  <a:solidFill>
                    <a:srgbClr val="F52E7A"/>
                  </a:solidFill>
                </a:ln>
                <a:gradFill flip="none" rotWithShape="1">
                  <a:gsLst>
                    <a:gs pos="0">
                      <a:srgbClr val="F53A82"/>
                    </a:gs>
                    <a:gs pos="100000">
                      <a:srgbClr val="FBB3B8"/>
                    </a:gs>
                  </a:gsLst>
                  <a:lin ang="16200000" scaled="1"/>
                  <a:tileRect/>
                </a:gradFill>
                <a:effectLst>
                  <a:outerShdw blurRad="50800" dist="38100" dir="5400000" algn="t" rotWithShape="0">
                    <a:schemeClr val="bg1">
                      <a:alpha val="100000"/>
                    </a:schemeClr>
                  </a:outerShdw>
                </a:effectLst>
                <a:latin typeface="UTM Cooper Black" panose="02040603050506020204" pitchFamily="18" charset="0"/>
                <a:ea typeface="字魂164号-方悦黑" panose="00000500000000000000" charset="-122"/>
              </a:rPr>
              <a:t>Hoa giấy</a:t>
            </a:r>
          </a:p>
        </p:txBody>
      </p:sp>
    </p:spTree>
    <p:extLst>
      <p:ext uri="{BB962C8B-B14F-4D97-AF65-F5344CB8AC3E}">
        <p14:creationId xmlns:p14="http://schemas.microsoft.com/office/powerpoint/2010/main" val="2465708339"/>
      </p:ext>
    </p:extLst>
  </p:cSld>
  <p:clrMapOvr>
    <a:masterClrMapping/>
  </p:clrMapOvr>
  <mc:AlternateContent xmlns:mc="http://schemas.openxmlformats.org/markup-compatibility/2006" xmlns:p14="http://schemas.microsoft.com/office/powerpoint/2010/main">
    <mc:Choice Requires="p14">
      <p:transition spd="slow" p14:dur="1500" advClick="0" advTm="5000">
        <p:random/>
      </p:transition>
    </mc:Choice>
    <mc:Fallback xmlns="">
      <p:transition spd="slow" advClick="0" advTm="5000">
        <p:random/>
      </p:transition>
    </mc:Fallback>
  </mc:AlternateContent>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ISLIDE.ICON" val="#407153;#405331;#405331;#407153;#405340;#405331;#405338;"/>
</p:tagLst>
</file>

<file path=ppt/tags/tag2.xml><?xml version="1.0" encoding="utf-8"?>
<p:tagLst xmlns:a="http://schemas.openxmlformats.org/drawingml/2006/main" xmlns:r="http://schemas.openxmlformats.org/officeDocument/2006/relationships" xmlns:p="http://schemas.openxmlformats.org/presentationml/2006/main">
  <p:tag name="ISLIDE.ICON" val="#407153;#405331;#405331;#407153;#405340;#405331;#405338;"/>
</p:tagLst>
</file>

<file path=ppt/theme/theme1.xml><?xml version="1.0" encoding="utf-8"?>
<a:theme xmlns:a="http://schemas.openxmlformats.org/drawingml/2006/main" name="office">
  <a:themeElements>
    <a:clrScheme name="Office">
      <a:dk1>
        <a:srgbClr val="000000"/>
      </a:dk1>
      <a:lt1>
        <a:srgbClr val="FFFFFF"/>
      </a:lt1>
      <a:dk2>
        <a:srgbClr val="778495"/>
      </a:dk2>
      <a:lt2>
        <a:srgbClr val="F0F0F0"/>
      </a:lt2>
      <a:accent1>
        <a:srgbClr val="66449C"/>
      </a:accent1>
      <a:accent2>
        <a:srgbClr val="C1ADDB"/>
      </a:accent2>
      <a:accent3>
        <a:srgbClr val="BBB193"/>
      </a:accent3>
      <a:accent4>
        <a:srgbClr val="797979"/>
      </a:accent4>
      <a:accent5>
        <a:srgbClr val="A5A5A5"/>
      </a:accent5>
      <a:accent6>
        <a:srgbClr val="C9C9C9"/>
      </a:accent6>
      <a:hlink>
        <a:srgbClr val="66449C"/>
      </a:hlink>
      <a:folHlink>
        <a:srgbClr val="BFBFBF"/>
      </a:folHlink>
    </a:clrScheme>
    <a:fontScheme name="5icrkq10">
      <a:majorFont>
        <a:latin typeface="微软雅黑"/>
        <a:ea typeface="微软雅黑"/>
        <a:cs typeface=""/>
      </a:majorFont>
      <a:minorFont>
        <a:latin typeface="微软雅黑"/>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250</TotalTime>
  <Words>860</Words>
  <Application>Microsoft Office PowerPoint</Application>
  <PresentationFormat>Widescreen</PresentationFormat>
  <Paragraphs>98</Paragraphs>
  <Slides>16</Slides>
  <Notes>2</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16</vt:i4>
      </vt:variant>
    </vt:vector>
  </HeadingPairs>
  <TitlesOfParts>
    <vt:vector size="27" baseType="lpstr">
      <vt:lpstr>Times New Roman</vt:lpstr>
      <vt:lpstr>等线</vt:lpstr>
      <vt:lpstr>UTM Netmuc KT</vt:lpstr>
      <vt:lpstr>UTM Avo</vt:lpstr>
      <vt:lpstr>微软雅黑</vt:lpstr>
      <vt:lpstr>Arial</vt:lpstr>
      <vt:lpstr>UTM Cooper Black</vt:lpstr>
      <vt:lpstr>思源黑体 CN Heavy</vt:lpstr>
      <vt:lpstr>字魂164号-方悦黑</vt:lpstr>
      <vt:lpstr>#9Slide03 Kaleko 105 Round Bold</vt:lpstr>
      <vt:lpstr>office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ASUS</dc:creator>
  <cp:lastModifiedBy>MTC</cp:lastModifiedBy>
  <cp:revision>2</cp:revision>
  <dcterms:created xsi:type="dcterms:W3CDTF">2021-12-17T03:33:00Z</dcterms:created>
  <dcterms:modified xsi:type="dcterms:W3CDTF">2022-03-28T14:07:38Z</dcterms:modified>
  <cp:version>D36</cp:version>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94DB9D34EAF34F6AA367A97EF2FE2AF4</vt:lpwstr>
  </property>
  <property fmtid="{D5CDD505-2E9C-101B-9397-08002B2CF9AE}" pid="3" name="KSOProductBuildVer">
    <vt:lpwstr>2052-11.1.0.11294</vt:lpwstr>
  </property>
</Properties>
</file>