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258" r:id="rId3"/>
    <p:sldId id="259" r:id="rId4"/>
    <p:sldId id="293" r:id="rId5"/>
    <p:sldId id="294" r:id="rId6"/>
    <p:sldId id="295" r:id="rId7"/>
    <p:sldId id="282" r:id="rId8"/>
    <p:sldId id="296" r:id="rId9"/>
    <p:sldId id="297" r:id="rId10"/>
    <p:sldId id="299" r:id="rId11"/>
    <p:sldId id="311" r:id="rId12"/>
    <p:sldId id="298" r:id="rId13"/>
    <p:sldId id="285" r:id="rId14"/>
    <p:sldId id="301" r:id="rId15"/>
    <p:sldId id="302" r:id="rId16"/>
    <p:sldId id="312" r:id="rId17"/>
    <p:sldId id="303" r:id="rId18"/>
    <p:sldId id="288" r:id="rId19"/>
    <p:sldId id="305" r:id="rId20"/>
    <p:sldId id="307" r:id="rId21"/>
    <p:sldId id="304" r:id="rId22"/>
    <p:sldId id="31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FF"/>
    <a:srgbClr val="2D9CA5"/>
    <a:srgbClr val="85D8DE"/>
    <a:srgbClr val="FDD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4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0C2C-6AEB-49AB-B780-D21D5E25C6B6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D2216-1CED-4679-A33D-A34D77A867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9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18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28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90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5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a2f6a8b41d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a2f6a8b41d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25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18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1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9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3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88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a2f6a8b4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a2f6a8b4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31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D2216-1CED-4679-A33D-A34D77A867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4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396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2f6a8b41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a2f6a8b41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86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b33635bd2_0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b33635bd2_0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85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832C5695-3880-4943-8FF9-F1A0BE714F56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79F44FC-A006-4561-B692-E99961E3C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3C8893-665B-4A52-9596-A3E67458A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02E1F6CA-C1EC-454D-B766-CF09096F595F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CFB3B97C-E8F1-4601-B375-064D0573DE6D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B50F72EC-B790-48CA-B67E-87093D7AD55F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1A3C44CD-4EDC-4EB3-8ED6-235FD742AE7C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5C723932-0958-457E-ABE2-33A4C56357FA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B87F1E82-A718-40E8-8E20-27C73C8817D9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片包含 定居者&#10;&#10;描述已自动生成">
            <a:extLst>
              <a:ext uri="{FF2B5EF4-FFF2-40B4-BE49-F238E27FC236}">
                <a16:creationId xmlns:a16="http://schemas.microsoft.com/office/drawing/2014/main" id="{515C8120-84B7-48DC-8177-A62C4E65E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2" y="2657790"/>
            <a:ext cx="4209902" cy="45424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9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960000" y="1498533"/>
            <a:ext cx="10272000" cy="4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73375" y="3543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916867" y="655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314465" y="1156572"/>
            <a:ext cx="224329" cy="274115"/>
          </a:xfrm>
          <a:custGeom>
            <a:avLst/>
            <a:gdLst/>
            <a:ahLst/>
            <a:cxnLst/>
            <a:rect l="l" t="t" r="r" b="b"/>
            <a:pathLst>
              <a:path w="3456" h="4223" extrusionOk="0">
                <a:moveTo>
                  <a:pt x="755" y="371"/>
                </a:moveTo>
                <a:cubicBezTo>
                  <a:pt x="861" y="371"/>
                  <a:pt x="954" y="411"/>
                  <a:pt x="1046" y="490"/>
                </a:cubicBezTo>
                <a:cubicBezTo>
                  <a:pt x="1139" y="570"/>
                  <a:pt x="1179" y="702"/>
                  <a:pt x="1179" y="887"/>
                </a:cubicBezTo>
                <a:cubicBezTo>
                  <a:pt x="1179" y="1073"/>
                  <a:pt x="1139" y="1218"/>
                  <a:pt x="1046" y="1311"/>
                </a:cubicBezTo>
                <a:cubicBezTo>
                  <a:pt x="967" y="1417"/>
                  <a:pt x="861" y="1470"/>
                  <a:pt x="729" y="1470"/>
                </a:cubicBezTo>
                <a:cubicBezTo>
                  <a:pt x="610" y="1470"/>
                  <a:pt x="517" y="1417"/>
                  <a:pt x="451" y="1311"/>
                </a:cubicBezTo>
                <a:cubicBezTo>
                  <a:pt x="385" y="1205"/>
                  <a:pt x="345" y="1086"/>
                  <a:pt x="345" y="940"/>
                </a:cubicBezTo>
                <a:cubicBezTo>
                  <a:pt x="345" y="834"/>
                  <a:pt x="358" y="742"/>
                  <a:pt x="385" y="662"/>
                </a:cubicBezTo>
                <a:cubicBezTo>
                  <a:pt x="424" y="596"/>
                  <a:pt x="451" y="530"/>
                  <a:pt x="491" y="490"/>
                </a:cubicBezTo>
                <a:cubicBezTo>
                  <a:pt x="530" y="437"/>
                  <a:pt x="583" y="411"/>
                  <a:pt x="623" y="398"/>
                </a:cubicBezTo>
                <a:cubicBezTo>
                  <a:pt x="676" y="371"/>
                  <a:pt x="716" y="371"/>
                  <a:pt x="755" y="371"/>
                </a:cubicBezTo>
                <a:close/>
                <a:moveTo>
                  <a:pt x="2727" y="2806"/>
                </a:moveTo>
                <a:cubicBezTo>
                  <a:pt x="2807" y="2806"/>
                  <a:pt x="2886" y="2846"/>
                  <a:pt x="2966" y="2926"/>
                </a:cubicBezTo>
                <a:cubicBezTo>
                  <a:pt x="3058" y="2992"/>
                  <a:pt x="3098" y="3124"/>
                  <a:pt x="3098" y="3309"/>
                </a:cubicBezTo>
                <a:cubicBezTo>
                  <a:pt x="3098" y="3376"/>
                  <a:pt x="3085" y="3442"/>
                  <a:pt x="3071" y="3508"/>
                </a:cubicBezTo>
                <a:cubicBezTo>
                  <a:pt x="3058" y="3574"/>
                  <a:pt x="3032" y="3640"/>
                  <a:pt x="3005" y="3693"/>
                </a:cubicBezTo>
                <a:cubicBezTo>
                  <a:pt x="2966" y="3746"/>
                  <a:pt x="2926" y="3786"/>
                  <a:pt x="2873" y="3826"/>
                </a:cubicBezTo>
                <a:cubicBezTo>
                  <a:pt x="2833" y="3865"/>
                  <a:pt x="2767" y="3879"/>
                  <a:pt x="2688" y="3879"/>
                </a:cubicBezTo>
                <a:cubicBezTo>
                  <a:pt x="2608" y="3879"/>
                  <a:pt x="2542" y="3865"/>
                  <a:pt x="2489" y="3826"/>
                </a:cubicBezTo>
                <a:cubicBezTo>
                  <a:pt x="2449" y="3786"/>
                  <a:pt x="2410" y="3733"/>
                  <a:pt x="2383" y="3680"/>
                </a:cubicBezTo>
                <a:cubicBezTo>
                  <a:pt x="2343" y="3627"/>
                  <a:pt x="2330" y="3561"/>
                  <a:pt x="2317" y="3495"/>
                </a:cubicBezTo>
                <a:cubicBezTo>
                  <a:pt x="2317" y="3442"/>
                  <a:pt x="2304" y="3389"/>
                  <a:pt x="2304" y="3336"/>
                </a:cubicBezTo>
                <a:cubicBezTo>
                  <a:pt x="2304" y="3164"/>
                  <a:pt x="2343" y="3031"/>
                  <a:pt x="2423" y="2939"/>
                </a:cubicBezTo>
                <a:cubicBezTo>
                  <a:pt x="2516" y="2846"/>
                  <a:pt x="2608" y="2806"/>
                  <a:pt x="2727" y="2806"/>
                </a:cubicBezTo>
                <a:close/>
                <a:moveTo>
                  <a:pt x="3032" y="1"/>
                </a:moveTo>
                <a:cubicBezTo>
                  <a:pt x="2992" y="1"/>
                  <a:pt x="2952" y="14"/>
                  <a:pt x="2913" y="54"/>
                </a:cubicBezTo>
                <a:cubicBezTo>
                  <a:pt x="2873" y="93"/>
                  <a:pt x="2846" y="146"/>
                  <a:pt x="2807" y="199"/>
                </a:cubicBezTo>
                <a:cubicBezTo>
                  <a:pt x="2767" y="252"/>
                  <a:pt x="2727" y="305"/>
                  <a:pt x="2688" y="371"/>
                </a:cubicBezTo>
                <a:cubicBezTo>
                  <a:pt x="2648" y="424"/>
                  <a:pt x="2595" y="464"/>
                  <a:pt x="2555" y="504"/>
                </a:cubicBezTo>
                <a:cubicBezTo>
                  <a:pt x="2502" y="530"/>
                  <a:pt x="2449" y="557"/>
                  <a:pt x="2383" y="570"/>
                </a:cubicBezTo>
                <a:cubicBezTo>
                  <a:pt x="2317" y="583"/>
                  <a:pt x="2264" y="583"/>
                  <a:pt x="2211" y="583"/>
                </a:cubicBezTo>
                <a:cubicBezTo>
                  <a:pt x="2052" y="583"/>
                  <a:pt x="1933" y="570"/>
                  <a:pt x="1827" y="543"/>
                </a:cubicBezTo>
                <a:cubicBezTo>
                  <a:pt x="1735" y="517"/>
                  <a:pt x="1642" y="477"/>
                  <a:pt x="1576" y="437"/>
                </a:cubicBezTo>
                <a:cubicBezTo>
                  <a:pt x="1510" y="398"/>
                  <a:pt x="1443" y="345"/>
                  <a:pt x="1391" y="305"/>
                </a:cubicBezTo>
                <a:cubicBezTo>
                  <a:pt x="1338" y="252"/>
                  <a:pt x="1285" y="212"/>
                  <a:pt x="1232" y="173"/>
                </a:cubicBezTo>
                <a:cubicBezTo>
                  <a:pt x="1179" y="120"/>
                  <a:pt x="1113" y="93"/>
                  <a:pt x="1033" y="67"/>
                </a:cubicBezTo>
                <a:cubicBezTo>
                  <a:pt x="967" y="27"/>
                  <a:pt x="874" y="14"/>
                  <a:pt x="755" y="14"/>
                </a:cubicBezTo>
                <a:cubicBezTo>
                  <a:pt x="663" y="14"/>
                  <a:pt x="570" y="40"/>
                  <a:pt x="477" y="80"/>
                </a:cubicBezTo>
                <a:cubicBezTo>
                  <a:pt x="398" y="120"/>
                  <a:pt x="318" y="186"/>
                  <a:pt x="239" y="265"/>
                </a:cubicBezTo>
                <a:cubicBezTo>
                  <a:pt x="173" y="345"/>
                  <a:pt x="120" y="437"/>
                  <a:pt x="67" y="557"/>
                </a:cubicBezTo>
                <a:cubicBezTo>
                  <a:pt x="27" y="662"/>
                  <a:pt x="1" y="795"/>
                  <a:pt x="1" y="940"/>
                </a:cubicBezTo>
                <a:cubicBezTo>
                  <a:pt x="1" y="1086"/>
                  <a:pt x="27" y="1205"/>
                  <a:pt x="67" y="1324"/>
                </a:cubicBezTo>
                <a:cubicBezTo>
                  <a:pt x="107" y="1430"/>
                  <a:pt x="160" y="1523"/>
                  <a:pt x="239" y="1589"/>
                </a:cubicBezTo>
                <a:cubicBezTo>
                  <a:pt x="305" y="1668"/>
                  <a:pt x="385" y="1721"/>
                  <a:pt x="477" y="1748"/>
                </a:cubicBezTo>
                <a:cubicBezTo>
                  <a:pt x="570" y="1787"/>
                  <a:pt x="649" y="1814"/>
                  <a:pt x="742" y="1814"/>
                </a:cubicBezTo>
                <a:cubicBezTo>
                  <a:pt x="848" y="1814"/>
                  <a:pt x="941" y="1787"/>
                  <a:pt x="1033" y="1748"/>
                </a:cubicBezTo>
                <a:cubicBezTo>
                  <a:pt x="1139" y="1695"/>
                  <a:pt x="1218" y="1629"/>
                  <a:pt x="1298" y="1549"/>
                </a:cubicBezTo>
                <a:cubicBezTo>
                  <a:pt x="1364" y="1456"/>
                  <a:pt x="1417" y="1364"/>
                  <a:pt x="1457" y="1245"/>
                </a:cubicBezTo>
                <a:cubicBezTo>
                  <a:pt x="1510" y="1126"/>
                  <a:pt x="1523" y="993"/>
                  <a:pt x="1523" y="861"/>
                </a:cubicBezTo>
                <a:cubicBezTo>
                  <a:pt x="1523" y="848"/>
                  <a:pt x="1523" y="834"/>
                  <a:pt x="1523" y="834"/>
                </a:cubicBezTo>
                <a:lnTo>
                  <a:pt x="1523" y="795"/>
                </a:lnTo>
                <a:cubicBezTo>
                  <a:pt x="1629" y="834"/>
                  <a:pt x="1735" y="861"/>
                  <a:pt x="1841" y="874"/>
                </a:cubicBezTo>
                <a:cubicBezTo>
                  <a:pt x="1933" y="887"/>
                  <a:pt x="2052" y="901"/>
                  <a:pt x="2198" y="901"/>
                </a:cubicBezTo>
                <a:lnTo>
                  <a:pt x="2304" y="901"/>
                </a:lnTo>
                <a:cubicBezTo>
                  <a:pt x="2330" y="887"/>
                  <a:pt x="2370" y="887"/>
                  <a:pt x="2410" y="874"/>
                </a:cubicBezTo>
                <a:lnTo>
                  <a:pt x="2410" y="874"/>
                </a:lnTo>
                <a:cubicBezTo>
                  <a:pt x="2410" y="887"/>
                  <a:pt x="2396" y="927"/>
                  <a:pt x="2343" y="1007"/>
                </a:cubicBezTo>
                <a:cubicBezTo>
                  <a:pt x="2304" y="1099"/>
                  <a:pt x="2238" y="1205"/>
                  <a:pt x="2171" y="1337"/>
                </a:cubicBezTo>
                <a:cubicBezTo>
                  <a:pt x="2092" y="1470"/>
                  <a:pt x="2013" y="1629"/>
                  <a:pt x="1920" y="1814"/>
                </a:cubicBezTo>
                <a:cubicBezTo>
                  <a:pt x="1814" y="1986"/>
                  <a:pt x="1721" y="2158"/>
                  <a:pt x="1629" y="2343"/>
                </a:cubicBezTo>
                <a:cubicBezTo>
                  <a:pt x="1523" y="2529"/>
                  <a:pt x="1430" y="2701"/>
                  <a:pt x="1338" y="2886"/>
                </a:cubicBezTo>
                <a:cubicBezTo>
                  <a:pt x="1245" y="3058"/>
                  <a:pt x="1166" y="3217"/>
                  <a:pt x="1086" y="3362"/>
                </a:cubicBezTo>
                <a:cubicBezTo>
                  <a:pt x="1020" y="3508"/>
                  <a:pt x="954" y="3627"/>
                  <a:pt x="914" y="3720"/>
                </a:cubicBezTo>
                <a:cubicBezTo>
                  <a:pt x="861" y="3812"/>
                  <a:pt x="835" y="3865"/>
                  <a:pt x="835" y="3879"/>
                </a:cubicBezTo>
                <a:cubicBezTo>
                  <a:pt x="835" y="3905"/>
                  <a:pt x="861" y="3945"/>
                  <a:pt x="888" y="3958"/>
                </a:cubicBezTo>
                <a:cubicBezTo>
                  <a:pt x="914" y="3984"/>
                  <a:pt x="954" y="3998"/>
                  <a:pt x="1020" y="3998"/>
                </a:cubicBezTo>
                <a:cubicBezTo>
                  <a:pt x="1086" y="3998"/>
                  <a:pt x="1139" y="3984"/>
                  <a:pt x="1166" y="3958"/>
                </a:cubicBezTo>
                <a:cubicBezTo>
                  <a:pt x="1205" y="3918"/>
                  <a:pt x="1232" y="3879"/>
                  <a:pt x="1258" y="3852"/>
                </a:cubicBezTo>
                <a:cubicBezTo>
                  <a:pt x="1271" y="3799"/>
                  <a:pt x="1324" y="3706"/>
                  <a:pt x="1391" y="3574"/>
                </a:cubicBezTo>
                <a:cubicBezTo>
                  <a:pt x="1443" y="3442"/>
                  <a:pt x="1536" y="3283"/>
                  <a:pt x="1629" y="3111"/>
                </a:cubicBezTo>
                <a:cubicBezTo>
                  <a:pt x="1721" y="2926"/>
                  <a:pt x="1827" y="2727"/>
                  <a:pt x="1933" y="2515"/>
                </a:cubicBezTo>
                <a:lnTo>
                  <a:pt x="2291" y="1854"/>
                </a:lnTo>
                <a:cubicBezTo>
                  <a:pt x="2410" y="1642"/>
                  <a:pt x="2516" y="1417"/>
                  <a:pt x="2621" y="1218"/>
                </a:cubicBezTo>
                <a:cubicBezTo>
                  <a:pt x="2741" y="1007"/>
                  <a:pt x="2833" y="834"/>
                  <a:pt x="2913" y="662"/>
                </a:cubicBezTo>
                <a:cubicBezTo>
                  <a:pt x="3005" y="504"/>
                  <a:pt x="3071" y="371"/>
                  <a:pt x="3124" y="265"/>
                </a:cubicBezTo>
                <a:cubicBezTo>
                  <a:pt x="3177" y="159"/>
                  <a:pt x="3204" y="107"/>
                  <a:pt x="3204" y="93"/>
                </a:cubicBezTo>
                <a:cubicBezTo>
                  <a:pt x="3204" y="80"/>
                  <a:pt x="3191" y="54"/>
                  <a:pt x="3164" y="27"/>
                </a:cubicBezTo>
                <a:cubicBezTo>
                  <a:pt x="3151" y="1"/>
                  <a:pt x="3111" y="1"/>
                  <a:pt x="3032" y="1"/>
                </a:cubicBezTo>
                <a:close/>
                <a:moveTo>
                  <a:pt x="2741" y="2462"/>
                </a:moveTo>
                <a:cubicBezTo>
                  <a:pt x="2621" y="2462"/>
                  <a:pt x="2516" y="2489"/>
                  <a:pt x="2423" y="2529"/>
                </a:cubicBezTo>
                <a:cubicBezTo>
                  <a:pt x="2330" y="2568"/>
                  <a:pt x="2251" y="2634"/>
                  <a:pt x="2185" y="2714"/>
                </a:cubicBezTo>
                <a:cubicBezTo>
                  <a:pt x="2118" y="2793"/>
                  <a:pt x="2066" y="2886"/>
                  <a:pt x="2026" y="2992"/>
                </a:cubicBezTo>
                <a:cubicBezTo>
                  <a:pt x="1986" y="3098"/>
                  <a:pt x="1960" y="3217"/>
                  <a:pt x="1960" y="3349"/>
                </a:cubicBezTo>
                <a:cubicBezTo>
                  <a:pt x="1960" y="3468"/>
                  <a:pt x="1986" y="3574"/>
                  <a:pt x="2013" y="3680"/>
                </a:cubicBezTo>
                <a:cubicBezTo>
                  <a:pt x="2052" y="3773"/>
                  <a:pt x="2092" y="3865"/>
                  <a:pt x="2158" y="3958"/>
                </a:cubicBezTo>
                <a:cubicBezTo>
                  <a:pt x="2211" y="4037"/>
                  <a:pt x="2291" y="4104"/>
                  <a:pt x="2383" y="4143"/>
                </a:cubicBezTo>
                <a:cubicBezTo>
                  <a:pt x="2476" y="4196"/>
                  <a:pt x="2582" y="4223"/>
                  <a:pt x="2701" y="4223"/>
                </a:cubicBezTo>
                <a:cubicBezTo>
                  <a:pt x="2939" y="4223"/>
                  <a:pt x="3124" y="4143"/>
                  <a:pt x="3257" y="3984"/>
                </a:cubicBezTo>
                <a:cubicBezTo>
                  <a:pt x="3389" y="3826"/>
                  <a:pt x="3455" y="3601"/>
                  <a:pt x="3455" y="3336"/>
                </a:cubicBezTo>
                <a:cubicBezTo>
                  <a:pt x="3455" y="3217"/>
                  <a:pt x="3442" y="3098"/>
                  <a:pt x="3416" y="3005"/>
                </a:cubicBezTo>
                <a:cubicBezTo>
                  <a:pt x="3389" y="2899"/>
                  <a:pt x="3349" y="2806"/>
                  <a:pt x="3283" y="2727"/>
                </a:cubicBezTo>
                <a:cubicBezTo>
                  <a:pt x="3230" y="2634"/>
                  <a:pt x="3151" y="2581"/>
                  <a:pt x="3058" y="2529"/>
                </a:cubicBezTo>
                <a:cubicBezTo>
                  <a:pt x="2979" y="2489"/>
                  <a:pt x="2860" y="2462"/>
                  <a:pt x="2741" y="246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 rot="-1315996">
            <a:off x="11547124" y="1170328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1224791" y="456395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667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subTitle" idx="1"/>
          </p:nvPr>
        </p:nvSpPr>
        <p:spPr>
          <a:xfrm>
            <a:off x="6276500" y="3264800"/>
            <a:ext cx="3876800" cy="1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10177007" y="5767653"/>
            <a:ext cx="1809341" cy="943324"/>
            <a:chOff x="1787352" y="2530363"/>
            <a:chExt cx="1540651" cy="803239"/>
          </a:xfrm>
        </p:grpSpPr>
        <p:sp>
          <p:nvSpPr>
            <p:cNvPr id="160" name="Google Shape;160;p9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6276500" y="1998167"/>
            <a:ext cx="4948400" cy="1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733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802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subTitle" idx="1"/>
          </p:nvPr>
        </p:nvSpPr>
        <p:spPr>
          <a:xfrm>
            <a:off x="1721017" y="362895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2"/>
          </p:nvPr>
        </p:nvSpPr>
        <p:spPr>
          <a:xfrm>
            <a:off x="6594184" y="1026788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C9D"/>
              </a:buClr>
              <a:buSzPts val="1800"/>
              <a:buFont typeface="Life Savers"/>
              <a:buNone/>
              <a:defRPr sz="4000"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400"/>
              <a:buFont typeface="Life Savers"/>
              <a:buNone/>
              <a:defRPr b="1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3"/>
          </p:nvPr>
        </p:nvSpPr>
        <p:spPr>
          <a:xfrm>
            <a:off x="2025617" y="4346055"/>
            <a:ext cx="32676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4"/>
          </p:nvPr>
        </p:nvSpPr>
        <p:spPr>
          <a:xfrm>
            <a:off x="6900384" y="1743888"/>
            <a:ext cx="326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5"/>
          <p:cNvGrpSpPr/>
          <p:nvPr/>
        </p:nvGrpSpPr>
        <p:grpSpPr>
          <a:xfrm>
            <a:off x="10777511" y="332256"/>
            <a:ext cx="937915" cy="328285"/>
            <a:chOff x="7657026" y="2119264"/>
            <a:chExt cx="819378" cy="286796"/>
          </a:xfrm>
        </p:grpSpPr>
        <p:sp>
          <p:nvSpPr>
            <p:cNvPr id="85" name="Google Shape;85;p5"/>
            <p:cNvSpPr/>
            <p:nvPr/>
          </p:nvSpPr>
          <p:spPr>
            <a:xfrm>
              <a:off x="7657026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7" y="0"/>
                    <a:pt x="1205" y="40"/>
                    <a:pt x="1006" y="146"/>
                  </a:cubicBezTo>
                  <a:cubicBezTo>
                    <a:pt x="808" y="252"/>
                    <a:pt x="649" y="371"/>
                    <a:pt x="517" y="517"/>
                  </a:cubicBezTo>
                  <a:cubicBezTo>
                    <a:pt x="384" y="649"/>
                    <a:pt x="292" y="795"/>
                    <a:pt x="212" y="953"/>
                  </a:cubicBezTo>
                  <a:cubicBezTo>
                    <a:pt x="146" y="1099"/>
                    <a:pt x="120" y="1218"/>
                    <a:pt x="120" y="1324"/>
                  </a:cubicBezTo>
                  <a:cubicBezTo>
                    <a:pt x="120" y="1337"/>
                    <a:pt x="120" y="1364"/>
                    <a:pt x="120" y="1403"/>
                  </a:cubicBezTo>
                  <a:cubicBezTo>
                    <a:pt x="133" y="1443"/>
                    <a:pt x="133" y="1496"/>
                    <a:pt x="159" y="1536"/>
                  </a:cubicBezTo>
                  <a:cubicBezTo>
                    <a:pt x="173" y="1575"/>
                    <a:pt x="199" y="1615"/>
                    <a:pt x="239" y="1655"/>
                  </a:cubicBezTo>
                  <a:cubicBezTo>
                    <a:pt x="278" y="1681"/>
                    <a:pt x="331" y="1695"/>
                    <a:pt x="398" y="1695"/>
                  </a:cubicBezTo>
                  <a:cubicBezTo>
                    <a:pt x="503" y="1695"/>
                    <a:pt x="596" y="1668"/>
                    <a:pt x="649" y="1615"/>
                  </a:cubicBezTo>
                  <a:cubicBezTo>
                    <a:pt x="715" y="1562"/>
                    <a:pt x="742" y="1496"/>
                    <a:pt x="742" y="1403"/>
                  </a:cubicBezTo>
                  <a:cubicBezTo>
                    <a:pt x="742" y="1377"/>
                    <a:pt x="742" y="1337"/>
                    <a:pt x="715" y="1311"/>
                  </a:cubicBezTo>
                  <a:cubicBezTo>
                    <a:pt x="715" y="1284"/>
                    <a:pt x="689" y="1258"/>
                    <a:pt x="676" y="1245"/>
                  </a:cubicBezTo>
                  <a:lnTo>
                    <a:pt x="623" y="1178"/>
                  </a:lnTo>
                  <a:cubicBezTo>
                    <a:pt x="609" y="1152"/>
                    <a:pt x="609" y="1125"/>
                    <a:pt x="609" y="1099"/>
                  </a:cubicBezTo>
                  <a:cubicBezTo>
                    <a:pt x="609" y="1072"/>
                    <a:pt x="623" y="1006"/>
                    <a:pt x="676" y="927"/>
                  </a:cubicBezTo>
                  <a:cubicBezTo>
                    <a:pt x="715" y="847"/>
                    <a:pt x="795" y="768"/>
                    <a:pt x="874" y="689"/>
                  </a:cubicBezTo>
                  <a:cubicBezTo>
                    <a:pt x="967" y="609"/>
                    <a:pt x="1073" y="530"/>
                    <a:pt x="1192" y="464"/>
                  </a:cubicBezTo>
                  <a:cubicBezTo>
                    <a:pt x="1311" y="411"/>
                    <a:pt x="1456" y="371"/>
                    <a:pt x="1615" y="371"/>
                  </a:cubicBezTo>
                  <a:cubicBezTo>
                    <a:pt x="1774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76" y="1059"/>
                    <a:pt x="2489" y="1152"/>
                    <a:pt x="2489" y="1245"/>
                  </a:cubicBezTo>
                  <a:cubicBezTo>
                    <a:pt x="2489" y="1456"/>
                    <a:pt x="2449" y="1668"/>
                    <a:pt x="2370" y="1893"/>
                  </a:cubicBezTo>
                  <a:cubicBezTo>
                    <a:pt x="2290" y="2118"/>
                    <a:pt x="2198" y="2356"/>
                    <a:pt x="2065" y="2581"/>
                  </a:cubicBezTo>
                  <a:cubicBezTo>
                    <a:pt x="1946" y="2819"/>
                    <a:pt x="1801" y="3044"/>
                    <a:pt x="1642" y="3283"/>
                  </a:cubicBezTo>
                  <a:cubicBezTo>
                    <a:pt x="1470" y="3508"/>
                    <a:pt x="1311" y="3719"/>
                    <a:pt x="1126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3" y="4884"/>
                  </a:cubicBezTo>
                  <a:cubicBezTo>
                    <a:pt x="106" y="4911"/>
                    <a:pt x="67" y="4937"/>
                    <a:pt x="40" y="4964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40" y="5136"/>
                  </a:cubicBezTo>
                  <a:cubicBezTo>
                    <a:pt x="67" y="5175"/>
                    <a:pt x="120" y="5189"/>
                    <a:pt x="186" y="5189"/>
                  </a:cubicBezTo>
                  <a:cubicBezTo>
                    <a:pt x="239" y="5189"/>
                    <a:pt x="292" y="5189"/>
                    <a:pt x="345" y="5162"/>
                  </a:cubicBezTo>
                  <a:cubicBezTo>
                    <a:pt x="398" y="5149"/>
                    <a:pt x="424" y="5122"/>
                    <a:pt x="451" y="5109"/>
                  </a:cubicBezTo>
                  <a:lnTo>
                    <a:pt x="1523" y="5109"/>
                  </a:lnTo>
                  <a:cubicBezTo>
                    <a:pt x="1642" y="5109"/>
                    <a:pt x="1774" y="5109"/>
                    <a:pt x="1893" y="5122"/>
                  </a:cubicBezTo>
                  <a:lnTo>
                    <a:pt x="2674" y="5122"/>
                  </a:lnTo>
                  <a:cubicBezTo>
                    <a:pt x="2701" y="5122"/>
                    <a:pt x="2727" y="5109"/>
                    <a:pt x="2767" y="5096"/>
                  </a:cubicBezTo>
                  <a:cubicBezTo>
                    <a:pt x="2806" y="5069"/>
                    <a:pt x="2846" y="5043"/>
                    <a:pt x="2873" y="4990"/>
                  </a:cubicBezTo>
                  <a:cubicBezTo>
                    <a:pt x="2978" y="4792"/>
                    <a:pt x="3071" y="4646"/>
                    <a:pt x="3124" y="4553"/>
                  </a:cubicBezTo>
                  <a:cubicBezTo>
                    <a:pt x="3190" y="4461"/>
                    <a:pt x="3217" y="4394"/>
                    <a:pt x="3217" y="4342"/>
                  </a:cubicBezTo>
                  <a:cubicBezTo>
                    <a:pt x="3217" y="4302"/>
                    <a:pt x="3190" y="4262"/>
                    <a:pt x="3151" y="4249"/>
                  </a:cubicBezTo>
                  <a:cubicBezTo>
                    <a:pt x="3111" y="4222"/>
                    <a:pt x="3071" y="4222"/>
                    <a:pt x="3031" y="4222"/>
                  </a:cubicBezTo>
                  <a:cubicBezTo>
                    <a:pt x="2978" y="4222"/>
                    <a:pt x="2926" y="4236"/>
                    <a:pt x="2899" y="4262"/>
                  </a:cubicBezTo>
                  <a:cubicBezTo>
                    <a:pt x="2873" y="4302"/>
                    <a:pt x="2846" y="4328"/>
                    <a:pt x="2833" y="4355"/>
                  </a:cubicBezTo>
                  <a:lnTo>
                    <a:pt x="2661" y="4606"/>
                  </a:lnTo>
                  <a:cubicBezTo>
                    <a:pt x="2621" y="4659"/>
                    <a:pt x="2595" y="4699"/>
                    <a:pt x="2568" y="4712"/>
                  </a:cubicBezTo>
                  <a:cubicBezTo>
                    <a:pt x="2555" y="4725"/>
                    <a:pt x="2528" y="4739"/>
                    <a:pt x="2502" y="4739"/>
                  </a:cubicBezTo>
                  <a:lnTo>
                    <a:pt x="2264" y="4739"/>
                  </a:lnTo>
                  <a:cubicBezTo>
                    <a:pt x="2131" y="4739"/>
                    <a:pt x="1986" y="4739"/>
                    <a:pt x="1814" y="4725"/>
                  </a:cubicBezTo>
                  <a:lnTo>
                    <a:pt x="1284" y="4725"/>
                  </a:lnTo>
                  <a:cubicBezTo>
                    <a:pt x="1112" y="4725"/>
                    <a:pt x="953" y="4712"/>
                    <a:pt x="821" y="4699"/>
                  </a:cubicBezTo>
                  <a:cubicBezTo>
                    <a:pt x="940" y="4593"/>
                    <a:pt x="1086" y="4461"/>
                    <a:pt x="1231" y="4302"/>
                  </a:cubicBezTo>
                  <a:cubicBezTo>
                    <a:pt x="1390" y="4143"/>
                    <a:pt x="1536" y="3971"/>
                    <a:pt x="1695" y="3786"/>
                  </a:cubicBezTo>
                  <a:cubicBezTo>
                    <a:pt x="1853" y="3600"/>
                    <a:pt x="2012" y="3402"/>
                    <a:pt x="2158" y="3190"/>
                  </a:cubicBezTo>
                  <a:cubicBezTo>
                    <a:pt x="2303" y="2978"/>
                    <a:pt x="2436" y="2767"/>
                    <a:pt x="2555" y="2555"/>
                  </a:cubicBezTo>
                  <a:cubicBezTo>
                    <a:pt x="2674" y="2343"/>
                    <a:pt x="2767" y="2118"/>
                    <a:pt x="2833" y="1906"/>
                  </a:cubicBezTo>
                  <a:cubicBezTo>
                    <a:pt x="2912" y="1681"/>
                    <a:pt x="2952" y="1470"/>
                    <a:pt x="2952" y="1258"/>
                  </a:cubicBezTo>
                  <a:cubicBezTo>
                    <a:pt x="2952" y="1086"/>
                    <a:pt x="2926" y="927"/>
                    <a:pt x="2886" y="768"/>
                  </a:cubicBezTo>
                  <a:cubicBezTo>
                    <a:pt x="2833" y="622"/>
                    <a:pt x="2767" y="477"/>
                    <a:pt x="2661" y="371"/>
                  </a:cubicBezTo>
                  <a:cubicBezTo>
                    <a:pt x="2555" y="252"/>
                    <a:pt x="2423" y="159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7852350" y="2207752"/>
              <a:ext cx="109048" cy="109821"/>
            </a:xfrm>
            <a:custGeom>
              <a:avLst/>
              <a:gdLst/>
              <a:ahLst/>
              <a:cxnLst/>
              <a:rect l="l" t="t" r="r" b="b"/>
              <a:pathLst>
                <a:path w="1973" h="1987" extrusionOk="0">
                  <a:moveTo>
                    <a:pt x="980" y="1"/>
                  </a:moveTo>
                  <a:cubicBezTo>
                    <a:pt x="927" y="1"/>
                    <a:pt x="874" y="27"/>
                    <a:pt x="834" y="67"/>
                  </a:cubicBezTo>
                  <a:cubicBezTo>
                    <a:pt x="794" y="94"/>
                    <a:pt x="781" y="133"/>
                    <a:pt x="781" y="186"/>
                  </a:cubicBezTo>
                  <a:cubicBezTo>
                    <a:pt x="781" y="252"/>
                    <a:pt x="781" y="345"/>
                    <a:pt x="781" y="451"/>
                  </a:cubicBezTo>
                  <a:cubicBezTo>
                    <a:pt x="794" y="557"/>
                    <a:pt x="794" y="676"/>
                    <a:pt x="794" y="808"/>
                  </a:cubicBezTo>
                  <a:lnTo>
                    <a:pt x="159" y="808"/>
                  </a:lnTo>
                  <a:cubicBezTo>
                    <a:pt x="119" y="808"/>
                    <a:pt x="93" y="821"/>
                    <a:pt x="53" y="861"/>
                  </a:cubicBezTo>
                  <a:cubicBezTo>
                    <a:pt x="14" y="888"/>
                    <a:pt x="0" y="941"/>
                    <a:pt x="0" y="1007"/>
                  </a:cubicBezTo>
                  <a:cubicBezTo>
                    <a:pt x="0" y="1073"/>
                    <a:pt x="14" y="1126"/>
                    <a:pt x="53" y="1166"/>
                  </a:cubicBezTo>
                  <a:cubicBezTo>
                    <a:pt x="93" y="1192"/>
                    <a:pt x="133" y="1205"/>
                    <a:pt x="159" y="1205"/>
                  </a:cubicBezTo>
                  <a:cubicBezTo>
                    <a:pt x="212" y="1205"/>
                    <a:pt x="305" y="1205"/>
                    <a:pt x="411" y="1192"/>
                  </a:cubicBezTo>
                  <a:cubicBezTo>
                    <a:pt x="530" y="1192"/>
                    <a:pt x="649" y="1192"/>
                    <a:pt x="781" y="1179"/>
                  </a:cubicBezTo>
                  <a:lnTo>
                    <a:pt x="781" y="1179"/>
                  </a:lnTo>
                  <a:cubicBezTo>
                    <a:pt x="781" y="1285"/>
                    <a:pt x="781" y="1404"/>
                    <a:pt x="768" y="1536"/>
                  </a:cubicBezTo>
                  <a:cubicBezTo>
                    <a:pt x="768" y="1655"/>
                    <a:pt x="768" y="1748"/>
                    <a:pt x="768" y="1814"/>
                  </a:cubicBezTo>
                  <a:cubicBezTo>
                    <a:pt x="768" y="1854"/>
                    <a:pt x="781" y="1893"/>
                    <a:pt x="821" y="1920"/>
                  </a:cubicBezTo>
                  <a:cubicBezTo>
                    <a:pt x="847" y="1960"/>
                    <a:pt x="900" y="1986"/>
                    <a:pt x="967" y="1986"/>
                  </a:cubicBezTo>
                  <a:cubicBezTo>
                    <a:pt x="1046" y="1986"/>
                    <a:pt x="1099" y="1960"/>
                    <a:pt x="1139" y="1920"/>
                  </a:cubicBezTo>
                  <a:cubicBezTo>
                    <a:pt x="1165" y="1880"/>
                    <a:pt x="1192" y="1854"/>
                    <a:pt x="1192" y="1814"/>
                  </a:cubicBezTo>
                  <a:lnTo>
                    <a:pt x="1192" y="1179"/>
                  </a:lnTo>
                  <a:lnTo>
                    <a:pt x="1787" y="1179"/>
                  </a:lnTo>
                  <a:cubicBezTo>
                    <a:pt x="1840" y="1179"/>
                    <a:pt x="1880" y="1166"/>
                    <a:pt x="1919" y="1139"/>
                  </a:cubicBezTo>
                  <a:cubicBezTo>
                    <a:pt x="1959" y="1099"/>
                    <a:pt x="1972" y="1046"/>
                    <a:pt x="1972" y="980"/>
                  </a:cubicBezTo>
                  <a:cubicBezTo>
                    <a:pt x="1972" y="901"/>
                    <a:pt x="1959" y="848"/>
                    <a:pt x="1933" y="821"/>
                  </a:cubicBezTo>
                  <a:cubicBezTo>
                    <a:pt x="1906" y="795"/>
                    <a:pt x="1867" y="782"/>
                    <a:pt x="1840" y="782"/>
                  </a:cubicBezTo>
                  <a:cubicBezTo>
                    <a:pt x="1761" y="782"/>
                    <a:pt x="1668" y="782"/>
                    <a:pt x="1549" y="795"/>
                  </a:cubicBezTo>
                  <a:cubicBezTo>
                    <a:pt x="1443" y="808"/>
                    <a:pt x="1324" y="808"/>
                    <a:pt x="1192" y="808"/>
                  </a:cubicBezTo>
                  <a:lnTo>
                    <a:pt x="1192" y="451"/>
                  </a:lnTo>
                  <a:cubicBezTo>
                    <a:pt x="1192" y="345"/>
                    <a:pt x="1192" y="252"/>
                    <a:pt x="1192" y="186"/>
                  </a:cubicBezTo>
                  <a:cubicBezTo>
                    <a:pt x="1192" y="133"/>
                    <a:pt x="1178" y="94"/>
                    <a:pt x="1139" y="67"/>
                  </a:cubicBezTo>
                  <a:cubicBezTo>
                    <a:pt x="1099" y="27"/>
                    <a:pt x="1046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975989" y="2119264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40"/>
                    <a:pt x="1006" y="146"/>
                  </a:cubicBezTo>
                  <a:cubicBezTo>
                    <a:pt x="807" y="252"/>
                    <a:pt x="649" y="371"/>
                    <a:pt x="516" y="517"/>
                  </a:cubicBezTo>
                  <a:cubicBezTo>
                    <a:pt x="384" y="649"/>
                    <a:pt x="278" y="795"/>
                    <a:pt x="212" y="953"/>
                  </a:cubicBezTo>
                  <a:cubicBezTo>
                    <a:pt x="146" y="1099"/>
                    <a:pt x="106" y="1218"/>
                    <a:pt x="106" y="1324"/>
                  </a:cubicBezTo>
                  <a:cubicBezTo>
                    <a:pt x="106" y="1337"/>
                    <a:pt x="119" y="1364"/>
                    <a:pt x="119" y="1403"/>
                  </a:cubicBezTo>
                  <a:cubicBezTo>
                    <a:pt x="119" y="1443"/>
                    <a:pt x="132" y="1496"/>
                    <a:pt x="146" y="1536"/>
                  </a:cubicBezTo>
                  <a:cubicBezTo>
                    <a:pt x="172" y="1575"/>
                    <a:pt x="199" y="1615"/>
                    <a:pt x="238" y="1655"/>
                  </a:cubicBezTo>
                  <a:cubicBezTo>
                    <a:pt x="278" y="1681"/>
                    <a:pt x="331" y="1695"/>
                    <a:pt x="397" y="1695"/>
                  </a:cubicBezTo>
                  <a:cubicBezTo>
                    <a:pt x="503" y="1695"/>
                    <a:pt x="582" y="1668"/>
                    <a:pt x="649" y="1615"/>
                  </a:cubicBezTo>
                  <a:cubicBezTo>
                    <a:pt x="715" y="1562"/>
                    <a:pt x="741" y="1496"/>
                    <a:pt x="741" y="1403"/>
                  </a:cubicBezTo>
                  <a:cubicBezTo>
                    <a:pt x="741" y="1377"/>
                    <a:pt x="728" y="1337"/>
                    <a:pt x="715" y="1311"/>
                  </a:cubicBezTo>
                  <a:cubicBezTo>
                    <a:pt x="702" y="1284"/>
                    <a:pt x="688" y="1258"/>
                    <a:pt x="662" y="1245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06"/>
                    <a:pt x="662" y="927"/>
                  </a:cubicBezTo>
                  <a:cubicBezTo>
                    <a:pt x="715" y="847"/>
                    <a:pt x="781" y="768"/>
                    <a:pt x="874" y="689"/>
                  </a:cubicBezTo>
                  <a:cubicBezTo>
                    <a:pt x="953" y="609"/>
                    <a:pt x="1059" y="530"/>
                    <a:pt x="1191" y="464"/>
                  </a:cubicBezTo>
                  <a:cubicBezTo>
                    <a:pt x="1310" y="411"/>
                    <a:pt x="1443" y="371"/>
                    <a:pt x="1602" y="371"/>
                  </a:cubicBezTo>
                  <a:cubicBezTo>
                    <a:pt x="1760" y="371"/>
                    <a:pt x="1906" y="397"/>
                    <a:pt x="2012" y="464"/>
                  </a:cubicBezTo>
                  <a:cubicBezTo>
                    <a:pt x="2131" y="517"/>
                    <a:pt x="2224" y="583"/>
                    <a:pt x="2290" y="662"/>
                  </a:cubicBezTo>
                  <a:cubicBezTo>
                    <a:pt x="2356" y="755"/>
                    <a:pt x="2409" y="847"/>
                    <a:pt x="2435" y="953"/>
                  </a:cubicBezTo>
                  <a:cubicBezTo>
                    <a:pt x="2462" y="1059"/>
                    <a:pt x="2488" y="1152"/>
                    <a:pt x="2488" y="1245"/>
                  </a:cubicBezTo>
                  <a:cubicBezTo>
                    <a:pt x="2488" y="1456"/>
                    <a:pt x="2449" y="1668"/>
                    <a:pt x="2369" y="1893"/>
                  </a:cubicBezTo>
                  <a:cubicBezTo>
                    <a:pt x="2290" y="2118"/>
                    <a:pt x="2184" y="2356"/>
                    <a:pt x="2065" y="2581"/>
                  </a:cubicBezTo>
                  <a:cubicBezTo>
                    <a:pt x="1932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7"/>
                    <a:pt x="781" y="4302"/>
                    <a:pt x="609" y="4474"/>
                  </a:cubicBezTo>
                  <a:cubicBezTo>
                    <a:pt x="437" y="4633"/>
                    <a:pt x="278" y="4765"/>
                    <a:pt x="132" y="4884"/>
                  </a:cubicBezTo>
                  <a:cubicBezTo>
                    <a:pt x="93" y="4911"/>
                    <a:pt x="66" y="4937"/>
                    <a:pt x="40" y="4964"/>
                  </a:cubicBezTo>
                  <a:cubicBezTo>
                    <a:pt x="13" y="4977"/>
                    <a:pt x="0" y="5003"/>
                    <a:pt x="0" y="5043"/>
                  </a:cubicBezTo>
                  <a:cubicBezTo>
                    <a:pt x="0" y="5069"/>
                    <a:pt x="13" y="5109"/>
                    <a:pt x="40" y="5136"/>
                  </a:cubicBezTo>
                  <a:cubicBezTo>
                    <a:pt x="66" y="5175"/>
                    <a:pt x="119" y="5189"/>
                    <a:pt x="185" y="5189"/>
                  </a:cubicBezTo>
                  <a:cubicBezTo>
                    <a:pt x="238" y="5189"/>
                    <a:pt x="291" y="5189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0" y="5109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09"/>
                    <a:pt x="2766" y="5096"/>
                  </a:cubicBezTo>
                  <a:cubicBezTo>
                    <a:pt x="2806" y="5069"/>
                    <a:pt x="2832" y="5043"/>
                    <a:pt x="2859" y="4990"/>
                  </a:cubicBezTo>
                  <a:cubicBezTo>
                    <a:pt x="2978" y="4792"/>
                    <a:pt x="3057" y="4646"/>
                    <a:pt x="3124" y="4553"/>
                  </a:cubicBezTo>
                  <a:cubicBezTo>
                    <a:pt x="3177" y="4461"/>
                    <a:pt x="3216" y="4394"/>
                    <a:pt x="3216" y="4342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0" y="4222"/>
                    <a:pt x="3071" y="4222"/>
                    <a:pt x="3031" y="4222"/>
                  </a:cubicBezTo>
                  <a:cubicBezTo>
                    <a:pt x="2965" y="4222"/>
                    <a:pt x="2925" y="4236"/>
                    <a:pt x="2899" y="4262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0" y="4606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41" y="4725"/>
                    <a:pt x="2528" y="4739"/>
                    <a:pt x="2488" y="4739"/>
                  </a:cubicBezTo>
                  <a:lnTo>
                    <a:pt x="2250" y="4739"/>
                  </a:lnTo>
                  <a:cubicBezTo>
                    <a:pt x="2131" y="4739"/>
                    <a:pt x="1972" y="4739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699"/>
                  </a:cubicBezTo>
                  <a:cubicBezTo>
                    <a:pt x="940" y="4593"/>
                    <a:pt x="1072" y="4461"/>
                    <a:pt x="1231" y="4302"/>
                  </a:cubicBezTo>
                  <a:cubicBezTo>
                    <a:pt x="1377" y="4143"/>
                    <a:pt x="1535" y="3971"/>
                    <a:pt x="1694" y="3786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5" y="2767"/>
                    <a:pt x="2555" y="2555"/>
                  </a:cubicBezTo>
                  <a:cubicBezTo>
                    <a:pt x="2674" y="2343"/>
                    <a:pt x="2766" y="2118"/>
                    <a:pt x="2832" y="1906"/>
                  </a:cubicBezTo>
                  <a:cubicBezTo>
                    <a:pt x="2912" y="1681"/>
                    <a:pt x="2938" y="1470"/>
                    <a:pt x="2938" y="1258"/>
                  </a:cubicBezTo>
                  <a:cubicBezTo>
                    <a:pt x="2938" y="1086"/>
                    <a:pt x="2925" y="927"/>
                    <a:pt x="2872" y="768"/>
                  </a:cubicBezTo>
                  <a:cubicBezTo>
                    <a:pt x="2832" y="622"/>
                    <a:pt x="2753" y="477"/>
                    <a:pt x="2660" y="371"/>
                  </a:cubicBezTo>
                  <a:cubicBezTo>
                    <a:pt x="2555" y="252"/>
                    <a:pt x="2422" y="159"/>
                    <a:pt x="2263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179328" y="2237045"/>
              <a:ext cx="94401" cy="79036"/>
            </a:xfrm>
            <a:custGeom>
              <a:avLst/>
              <a:gdLst/>
              <a:ahLst/>
              <a:cxnLst/>
              <a:rect l="l" t="t" r="r" b="b"/>
              <a:pathLst>
                <a:path w="1708" h="1430" extrusionOk="0">
                  <a:moveTo>
                    <a:pt x="1576" y="0"/>
                  </a:moveTo>
                  <a:cubicBezTo>
                    <a:pt x="1470" y="0"/>
                    <a:pt x="1364" y="14"/>
                    <a:pt x="1231" y="14"/>
                  </a:cubicBezTo>
                  <a:cubicBezTo>
                    <a:pt x="1112" y="27"/>
                    <a:pt x="953" y="27"/>
                    <a:pt x="781" y="27"/>
                  </a:cubicBezTo>
                  <a:lnTo>
                    <a:pt x="609" y="27"/>
                  </a:lnTo>
                  <a:cubicBezTo>
                    <a:pt x="556" y="27"/>
                    <a:pt x="490" y="14"/>
                    <a:pt x="437" y="14"/>
                  </a:cubicBezTo>
                  <a:lnTo>
                    <a:pt x="159" y="14"/>
                  </a:lnTo>
                  <a:cubicBezTo>
                    <a:pt x="106" y="14"/>
                    <a:pt x="67" y="27"/>
                    <a:pt x="40" y="80"/>
                  </a:cubicBezTo>
                  <a:cubicBezTo>
                    <a:pt x="14" y="106"/>
                    <a:pt x="1" y="146"/>
                    <a:pt x="1" y="199"/>
                  </a:cubicBezTo>
                  <a:cubicBezTo>
                    <a:pt x="1" y="239"/>
                    <a:pt x="14" y="291"/>
                    <a:pt x="40" y="331"/>
                  </a:cubicBezTo>
                  <a:cubicBezTo>
                    <a:pt x="80" y="371"/>
                    <a:pt x="120" y="384"/>
                    <a:pt x="159" y="384"/>
                  </a:cubicBezTo>
                  <a:lnTo>
                    <a:pt x="1523" y="384"/>
                  </a:lnTo>
                  <a:cubicBezTo>
                    <a:pt x="1589" y="384"/>
                    <a:pt x="1642" y="358"/>
                    <a:pt x="1668" y="305"/>
                  </a:cubicBezTo>
                  <a:cubicBezTo>
                    <a:pt x="1695" y="252"/>
                    <a:pt x="1708" y="212"/>
                    <a:pt x="1708" y="172"/>
                  </a:cubicBezTo>
                  <a:cubicBezTo>
                    <a:pt x="1708" y="133"/>
                    <a:pt x="1695" y="93"/>
                    <a:pt x="1655" y="66"/>
                  </a:cubicBezTo>
                  <a:cubicBezTo>
                    <a:pt x="1642" y="27"/>
                    <a:pt x="1602" y="0"/>
                    <a:pt x="1576" y="0"/>
                  </a:cubicBezTo>
                  <a:close/>
                  <a:moveTo>
                    <a:pt x="159" y="1046"/>
                  </a:moveTo>
                  <a:cubicBezTo>
                    <a:pt x="106" y="1046"/>
                    <a:pt x="67" y="1072"/>
                    <a:pt x="40" y="1112"/>
                  </a:cubicBezTo>
                  <a:cubicBezTo>
                    <a:pt x="14" y="1152"/>
                    <a:pt x="1" y="1191"/>
                    <a:pt x="1" y="1231"/>
                  </a:cubicBezTo>
                  <a:cubicBezTo>
                    <a:pt x="1" y="1284"/>
                    <a:pt x="14" y="1324"/>
                    <a:pt x="40" y="1363"/>
                  </a:cubicBezTo>
                  <a:cubicBezTo>
                    <a:pt x="80" y="1403"/>
                    <a:pt x="120" y="1430"/>
                    <a:pt x="159" y="1430"/>
                  </a:cubicBezTo>
                  <a:lnTo>
                    <a:pt x="821" y="1430"/>
                  </a:lnTo>
                  <a:cubicBezTo>
                    <a:pt x="953" y="1416"/>
                    <a:pt x="1086" y="1416"/>
                    <a:pt x="1205" y="1416"/>
                  </a:cubicBezTo>
                  <a:lnTo>
                    <a:pt x="1523" y="1416"/>
                  </a:lnTo>
                  <a:cubicBezTo>
                    <a:pt x="1589" y="1416"/>
                    <a:pt x="1642" y="1390"/>
                    <a:pt x="1668" y="1350"/>
                  </a:cubicBezTo>
                  <a:cubicBezTo>
                    <a:pt x="1695" y="1297"/>
                    <a:pt x="1708" y="1244"/>
                    <a:pt x="1708" y="1218"/>
                  </a:cubicBezTo>
                  <a:cubicBezTo>
                    <a:pt x="1708" y="1165"/>
                    <a:pt x="1695" y="1125"/>
                    <a:pt x="1655" y="1099"/>
                  </a:cubicBezTo>
                  <a:cubicBezTo>
                    <a:pt x="1642" y="1059"/>
                    <a:pt x="1602" y="1046"/>
                    <a:pt x="1576" y="1046"/>
                  </a:cubicBezTo>
                  <a:cubicBezTo>
                    <a:pt x="1470" y="1046"/>
                    <a:pt x="1364" y="1046"/>
                    <a:pt x="1231" y="1059"/>
                  </a:cubicBezTo>
                  <a:lnTo>
                    <a:pt x="278" y="1059"/>
                  </a:lnTo>
                  <a:cubicBezTo>
                    <a:pt x="226" y="1046"/>
                    <a:pt x="186" y="1046"/>
                    <a:pt x="159" y="10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287602" y="2120701"/>
              <a:ext cx="188802" cy="281711"/>
            </a:xfrm>
            <a:custGeom>
              <a:avLst/>
              <a:gdLst/>
              <a:ahLst/>
              <a:cxnLst/>
              <a:rect l="l" t="t" r="r" b="b"/>
              <a:pathLst>
                <a:path w="3416" h="5097" extrusionOk="0">
                  <a:moveTo>
                    <a:pt x="2542" y="610"/>
                  </a:moveTo>
                  <a:lnTo>
                    <a:pt x="2356" y="3191"/>
                  </a:lnTo>
                  <a:cubicBezTo>
                    <a:pt x="2211" y="3191"/>
                    <a:pt x="2052" y="3204"/>
                    <a:pt x="1867" y="3217"/>
                  </a:cubicBezTo>
                  <a:cubicBezTo>
                    <a:pt x="1681" y="3230"/>
                    <a:pt x="1496" y="3230"/>
                    <a:pt x="1337" y="3243"/>
                  </a:cubicBezTo>
                  <a:cubicBezTo>
                    <a:pt x="1165" y="3243"/>
                    <a:pt x="1019" y="3243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6" y="3257"/>
                    <a:pt x="622" y="3243"/>
                  </a:cubicBezTo>
                  <a:cubicBezTo>
                    <a:pt x="622" y="3230"/>
                    <a:pt x="622" y="3217"/>
                    <a:pt x="622" y="3204"/>
                  </a:cubicBezTo>
                  <a:cubicBezTo>
                    <a:pt x="622" y="3191"/>
                    <a:pt x="636" y="3164"/>
                    <a:pt x="649" y="3138"/>
                  </a:cubicBezTo>
                  <a:cubicBezTo>
                    <a:pt x="675" y="3111"/>
                    <a:pt x="689" y="3098"/>
                    <a:pt x="689" y="3085"/>
                  </a:cubicBezTo>
                  <a:lnTo>
                    <a:pt x="2542" y="610"/>
                  </a:lnTo>
                  <a:close/>
                  <a:moveTo>
                    <a:pt x="2714" y="1"/>
                  </a:moveTo>
                  <a:cubicBezTo>
                    <a:pt x="2647" y="1"/>
                    <a:pt x="2581" y="27"/>
                    <a:pt x="2528" y="80"/>
                  </a:cubicBezTo>
                  <a:cubicBezTo>
                    <a:pt x="2462" y="120"/>
                    <a:pt x="2436" y="146"/>
                    <a:pt x="2422" y="173"/>
                  </a:cubicBezTo>
                  <a:cubicBezTo>
                    <a:pt x="2264" y="358"/>
                    <a:pt x="2131" y="530"/>
                    <a:pt x="2012" y="689"/>
                  </a:cubicBezTo>
                  <a:cubicBezTo>
                    <a:pt x="1893" y="835"/>
                    <a:pt x="1787" y="980"/>
                    <a:pt x="1668" y="1126"/>
                  </a:cubicBezTo>
                  <a:lnTo>
                    <a:pt x="1350" y="1563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42" y="2396"/>
                    <a:pt x="583" y="2595"/>
                  </a:cubicBezTo>
                  <a:cubicBezTo>
                    <a:pt x="437" y="2807"/>
                    <a:pt x="265" y="3045"/>
                    <a:pt x="67" y="3296"/>
                  </a:cubicBezTo>
                  <a:cubicBezTo>
                    <a:pt x="40" y="3336"/>
                    <a:pt x="27" y="3363"/>
                    <a:pt x="14" y="3389"/>
                  </a:cubicBezTo>
                  <a:cubicBezTo>
                    <a:pt x="14" y="3416"/>
                    <a:pt x="0" y="3442"/>
                    <a:pt x="0" y="3468"/>
                  </a:cubicBezTo>
                  <a:cubicBezTo>
                    <a:pt x="0" y="3521"/>
                    <a:pt x="27" y="3574"/>
                    <a:pt x="80" y="3601"/>
                  </a:cubicBezTo>
                  <a:cubicBezTo>
                    <a:pt x="133" y="3641"/>
                    <a:pt x="199" y="3654"/>
                    <a:pt x="265" y="3654"/>
                  </a:cubicBezTo>
                  <a:cubicBezTo>
                    <a:pt x="358" y="3654"/>
                    <a:pt x="569" y="3654"/>
                    <a:pt x="900" y="3641"/>
                  </a:cubicBezTo>
                  <a:cubicBezTo>
                    <a:pt x="1231" y="3614"/>
                    <a:pt x="1721" y="3601"/>
                    <a:pt x="2356" y="3588"/>
                  </a:cubicBezTo>
                  <a:lnTo>
                    <a:pt x="2356" y="3588"/>
                  </a:lnTo>
                  <a:lnTo>
                    <a:pt x="2290" y="4554"/>
                  </a:lnTo>
                  <a:cubicBezTo>
                    <a:pt x="2290" y="4633"/>
                    <a:pt x="2264" y="4686"/>
                    <a:pt x="2211" y="4726"/>
                  </a:cubicBezTo>
                  <a:cubicBezTo>
                    <a:pt x="2158" y="4752"/>
                    <a:pt x="2078" y="4779"/>
                    <a:pt x="1986" y="4779"/>
                  </a:cubicBezTo>
                  <a:cubicBezTo>
                    <a:pt x="1972" y="4779"/>
                    <a:pt x="1946" y="4792"/>
                    <a:pt x="1893" y="4792"/>
                  </a:cubicBezTo>
                  <a:cubicBezTo>
                    <a:pt x="1853" y="4792"/>
                    <a:pt x="1814" y="4792"/>
                    <a:pt x="1747" y="4805"/>
                  </a:cubicBezTo>
                  <a:cubicBezTo>
                    <a:pt x="1694" y="4805"/>
                    <a:pt x="1642" y="4805"/>
                    <a:pt x="1589" y="4818"/>
                  </a:cubicBezTo>
                  <a:lnTo>
                    <a:pt x="1443" y="4818"/>
                  </a:lnTo>
                  <a:cubicBezTo>
                    <a:pt x="1390" y="4818"/>
                    <a:pt x="1350" y="4832"/>
                    <a:pt x="1311" y="4845"/>
                  </a:cubicBezTo>
                  <a:cubicBezTo>
                    <a:pt x="1271" y="4858"/>
                    <a:pt x="1258" y="4898"/>
                    <a:pt x="1258" y="4951"/>
                  </a:cubicBezTo>
                  <a:cubicBezTo>
                    <a:pt x="1258" y="5017"/>
                    <a:pt x="1271" y="5057"/>
                    <a:pt x="1324" y="5070"/>
                  </a:cubicBezTo>
                  <a:cubicBezTo>
                    <a:pt x="1377" y="5096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1" y="5083"/>
                    <a:pt x="3164" y="5070"/>
                  </a:cubicBezTo>
                  <a:cubicBezTo>
                    <a:pt x="3217" y="5043"/>
                    <a:pt x="3243" y="5004"/>
                    <a:pt x="3243" y="4951"/>
                  </a:cubicBezTo>
                  <a:cubicBezTo>
                    <a:pt x="3243" y="4885"/>
                    <a:pt x="3217" y="4845"/>
                    <a:pt x="3177" y="4832"/>
                  </a:cubicBezTo>
                  <a:cubicBezTo>
                    <a:pt x="3124" y="4805"/>
                    <a:pt x="3058" y="4792"/>
                    <a:pt x="2965" y="4792"/>
                  </a:cubicBezTo>
                  <a:cubicBezTo>
                    <a:pt x="2912" y="4792"/>
                    <a:pt x="2859" y="4792"/>
                    <a:pt x="2806" y="4779"/>
                  </a:cubicBezTo>
                  <a:cubicBezTo>
                    <a:pt x="2740" y="4779"/>
                    <a:pt x="2714" y="4752"/>
                    <a:pt x="2714" y="4699"/>
                  </a:cubicBezTo>
                  <a:cubicBezTo>
                    <a:pt x="2714" y="4673"/>
                    <a:pt x="2714" y="4620"/>
                    <a:pt x="2727" y="4527"/>
                  </a:cubicBezTo>
                  <a:cubicBezTo>
                    <a:pt x="2727" y="4448"/>
                    <a:pt x="2727" y="4342"/>
                    <a:pt x="2727" y="4236"/>
                  </a:cubicBezTo>
                  <a:cubicBezTo>
                    <a:pt x="2740" y="4130"/>
                    <a:pt x="2753" y="4011"/>
                    <a:pt x="2753" y="3905"/>
                  </a:cubicBezTo>
                  <a:cubicBezTo>
                    <a:pt x="2753" y="3786"/>
                    <a:pt x="2767" y="3680"/>
                    <a:pt x="2780" y="3588"/>
                  </a:cubicBezTo>
                  <a:lnTo>
                    <a:pt x="3230" y="3588"/>
                  </a:lnTo>
                  <a:cubicBezTo>
                    <a:pt x="3269" y="3588"/>
                    <a:pt x="3309" y="3574"/>
                    <a:pt x="3349" y="3561"/>
                  </a:cubicBezTo>
                  <a:cubicBezTo>
                    <a:pt x="3389" y="3535"/>
                    <a:pt x="3415" y="3482"/>
                    <a:pt x="3415" y="3416"/>
                  </a:cubicBezTo>
                  <a:cubicBezTo>
                    <a:pt x="3415" y="3349"/>
                    <a:pt x="3389" y="3310"/>
                    <a:pt x="3349" y="3270"/>
                  </a:cubicBezTo>
                  <a:cubicBezTo>
                    <a:pt x="3309" y="3230"/>
                    <a:pt x="3256" y="3217"/>
                    <a:pt x="3190" y="3204"/>
                  </a:cubicBezTo>
                  <a:lnTo>
                    <a:pt x="2793" y="3191"/>
                  </a:lnTo>
                  <a:cubicBezTo>
                    <a:pt x="2793" y="3032"/>
                    <a:pt x="2793" y="2860"/>
                    <a:pt x="2806" y="2648"/>
                  </a:cubicBezTo>
                  <a:cubicBezTo>
                    <a:pt x="2819" y="2436"/>
                    <a:pt x="2819" y="2224"/>
                    <a:pt x="2833" y="1999"/>
                  </a:cubicBezTo>
                  <a:cubicBezTo>
                    <a:pt x="2859" y="1774"/>
                    <a:pt x="2872" y="1563"/>
                    <a:pt x="2886" y="1338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9" y="570"/>
                    <a:pt x="2952" y="438"/>
                    <a:pt x="2965" y="319"/>
                  </a:cubicBezTo>
                  <a:cubicBezTo>
                    <a:pt x="2965" y="199"/>
                    <a:pt x="2978" y="146"/>
                    <a:pt x="2978" y="133"/>
                  </a:cubicBezTo>
                  <a:cubicBezTo>
                    <a:pt x="2978" y="94"/>
                    <a:pt x="2952" y="54"/>
                    <a:pt x="2899" y="41"/>
                  </a:cubicBezTo>
                  <a:cubicBezTo>
                    <a:pt x="2846" y="14"/>
                    <a:pt x="2793" y="1"/>
                    <a:pt x="2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" name="Google Shape;90;p5"/>
          <p:cNvSpPr/>
          <p:nvPr/>
        </p:nvSpPr>
        <p:spPr>
          <a:xfrm rot="-1315996">
            <a:off x="438924" y="4237895"/>
            <a:ext cx="279005" cy="278048"/>
          </a:xfrm>
          <a:custGeom>
            <a:avLst/>
            <a:gdLst/>
            <a:ahLst/>
            <a:cxnLst/>
            <a:rect l="l" t="t" r="r" b="b"/>
            <a:pathLst>
              <a:path w="3786" h="3773" extrusionOk="0">
                <a:moveTo>
                  <a:pt x="371" y="1"/>
                </a:moveTo>
                <a:cubicBezTo>
                  <a:pt x="279" y="1"/>
                  <a:pt x="186" y="14"/>
                  <a:pt x="107" y="54"/>
                </a:cubicBezTo>
                <a:cubicBezTo>
                  <a:pt x="27" y="80"/>
                  <a:pt x="1" y="133"/>
                  <a:pt x="1" y="199"/>
                </a:cubicBezTo>
                <a:cubicBezTo>
                  <a:pt x="1" y="279"/>
                  <a:pt x="40" y="318"/>
                  <a:pt x="120" y="332"/>
                </a:cubicBezTo>
                <a:cubicBezTo>
                  <a:pt x="199" y="345"/>
                  <a:pt x="318" y="358"/>
                  <a:pt x="477" y="358"/>
                </a:cubicBezTo>
                <a:lnTo>
                  <a:pt x="596" y="358"/>
                </a:lnTo>
                <a:cubicBezTo>
                  <a:pt x="636" y="371"/>
                  <a:pt x="662" y="371"/>
                  <a:pt x="689" y="385"/>
                </a:cubicBezTo>
                <a:cubicBezTo>
                  <a:pt x="715" y="398"/>
                  <a:pt x="729" y="411"/>
                  <a:pt x="755" y="437"/>
                </a:cubicBezTo>
                <a:cubicBezTo>
                  <a:pt x="768" y="464"/>
                  <a:pt x="795" y="490"/>
                  <a:pt x="808" y="530"/>
                </a:cubicBezTo>
                <a:lnTo>
                  <a:pt x="2012" y="2714"/>
                </a:lnTo>
                <a:cubicBezTo>
                  <a:pt x="1959" y="2833"/>
                  <a:pt x="1907" y="2939"/>
                  <a:pt x="1854" y="3032"/>
                </a:cubicBezTo>
                <a:cubicBezTo>
                  <a:pt x="1801" y="3124"/>
                  <a:pt x="1748" y="3190"/>
                  <a:pt x="1682" y="3257"/>
                </a:cubicBezTo>
                <a:cubicBezTo>
                  <a:pt x="1629" y="3296"/>
                  <a:pt x="1562" y="3349"/>
                  <a:pt x="1496" y="3376"/>
                </a:cubicBezTo>
                <a:cubicBezTo>
                  <a:pt x="1430" y="3415"/>
                  <a:pt x="1351" y="3429"/>
                  <a:pt x="1284" y="3429"/>
                </a:cubicBezTo>
                <a:cubicBezTo>
                  <a:pt x="1165" y="3429"/>
                  <a:pt x="1073" y="3402"/>
                  <a:pt x="993" y="3349"/>
                </a:cubicBezTo>
                <a:cubicBezTo>
                  <a:pt x="914" y="3296"/>
                  <a:pt x="874" y="3230"/>
                  <a:pt x="874" y="3164"/>
                </a:cubicBezTo>
                <a:cubicBezTo>
                  <a:pt x="874" y="3137"/>
                  <a:pt x="887" y="3098"/>
                  <a:pt x="901" y="3071"/>
                </a:cubicBezTo>
                <a:cubicBezTo>
                  <a:pt x="927" y="3045"/>
                  <a:pt x="954" y="3018"/>
                  <a:pt x="993" y="3018"/>
                </a:cubicBezTo>
                <a:cubicBezTo>
                  <a:pt x="1020" y="3018"/>
                  <a:pt x="1033" y="3018"/>
                  <a:pt x="1059" y="3005"/>
                </a:cubicBezTo>
                <a:cubicBezTo>
                  <a:pt x="1099" y="3005"/>
                  <a:pt x="1126" y="2992"/>
                  <a:pt x="1139" y="2979"/>
                </a:cubicBezTo>
                <a:cubicBezTo>
                  <a:pt x="1165" y="2965"/>
                  <a:pt x="1192" y="2939"/>
                  <a:pt x="1205" y="2912"/>
                </a:cubicBezTo>
                <a:cubicBezTo>
                  <a:pt x="1218" y="2899"/>
                  <a:pt x="1232" y="2859"/>
                  <a:pt x="1232" y="2820"/>
                </a:cubicBezTo>
                <a:cubicBezTo>
                  <a:pt x="1232" y="2754"/>
                  <a:pt x="1205" y="2701"/>
                  <a:pt x="1152" y="2674"/>
                </a:cubicBezTo>
                <a:cubicBezTo>
                  <a:pt x="1112" y="2648"/>
                  <a:pt x="1059" y="2634"/>
                  <a:pt x="1007" y="2634"/>
                </a:cubicBezTo>
                <a:cubicBezTo>
                  <a:pt x="954" y="2634"/>
                  <a:pt x="901" y="2634"/>
                  <a:pt x="848" y="2661"/>
                </a:cubicBezTo>
                <a:cubicBezTo>
                  <a:pt x="782" y="2687"/>
                  <a:pt x="742" y="2714"/>
                  <a:pt x="689" y="2754"/>
                </a:cubicBezTo>
                <a:cubicBezTo>
                  <a:pt x="649" y="2807"/>
                  <a:pt x="623" y="2859"/>
                  <a:pt x="583" y="2926"/>
                </a:cubicBezTo>
                <a:cubicBezTo>
                  <a:pt x="570" y="2992"/>
                  <a:pt x="557" y="3071"/>
                  <a:pt x="557" y="3164"/>
                </a:cubicBezTo>
                <a:cubicBezTo>
                  <a:pt x="557" y="3257"/>
                  <a:pt x="570" y="3349"/>
                  <a:pt x="609" y="3415"/>
                </a:cubicBezTo>
                <a:cubicBezTo>
                  <a:pt x="649" y="3495"/>
                  <a:pt x="689" y="3561"/>
                  <a:pt x="755" y="3614"/>
                </a:cubicBezTo>
                <a:cubicBezTo>
                  <a:pt x="821" y="3667"/>
                  <a:pt x="887" y="3707"/>
                  <a:pt x="967" y="3733"/>
                </a:cubicBezTo>
                <a:cubicBezTo>
                  <a:pt x="1046" y="3759"/>
                  <a:pt x="1126" y="3773"/>
                  <a:pt x="1218" y="3773"/>
                </a:cubicBezTo>
                <a:cubicBezTo>
                  <a:pt x="1377" y="3773"/>
                  <a:pt x="1536" y="3733"/>
                  <a:pt x="1668" y="3667"/>
                </a:cubicBezTo>
                <a:cubicBezTo>
                  <a:pt x="1801" y="3614"/>
                  <a:pt x="1920" y="3508"/>
                  <a:pt x="2039" y="3376"/>
                </a:cubicBezTo>
                <a:cubicBezTo>
                  <a:pt x="2132" y="3257"/>
                  <a:pt x="2224" y="3111"/>
                  <a:pt x="2304" y="2952"/>
                </a:cubicBezTo>
                <a:cubicBezTo>
                  <a:pt x="2383" y="2780"/>
                  <a:pt x="2449" y="2595"/>
                  <a:pt x="2529" y="2370"/>
                </a:cubicBezTo>
                <a:lnTo>
                  <a:pt x="3164" y="596"/>
                </a:lnTo>
                <a:cubicBezTo>
                  <a:pt x="3190" y="530"/>
                  <a:pt x="3217" y="490"/>
                  <a:pt x="3243" y="477"/>
                </a:cubicBezTo>
                <a:cubicBezTo>
                  <a:pt x="3283" y="464"/>
                  <a:pt x="3349" y="451"/>
                  <a:pt x="3442" y="451"/>
                </a:cubicBezTo>
                <a:cubicBezTo>
                  <a:pt x="3534" y="451"/>
                  <a:pt x="3601" y="437"/>
                  <a:pt x="3680" y="411"/>
                </a:cubicBezTo>
                <a:cubicBezTo>
                  <a:pt x="3746" y="398"/>
                  <a:pt x="3786" y="345"/>
                  <a:pt x="3786" y="279"/>
                </a:cubicBezTo>
                <a:cubicBezTo>
                  <a:pt x="3786" y="212"/>
                  <a:pt x="3746" y="160"/>
                  <a:pt x="3680" y="146"/>
                </a:cubicBezTo>
                <a:cubicBezTo>
                  <a:pt x="3614" y="120"/>
                  <a:pt x="3534" y="107"/>
                  <a:pt x="3442" y="107"/>
                </a:cubicBezTo>
                <a:lnTo>
                  <a:pt x="2409" y="107"/>
                </a:lnTo>
                <a:cubicBezTo>
                  <a:pt x="2317" y="107"/>
                  <a:pt x="2251" y="120"/>
                  <a:pt x="2224" y="146"/>
                </a:cubicBezTo>
                <a:cubicBezTo>
                  <a:pt x="2198" y="160"/>
                  <a:pt x="2184" y="212"/>
                  <a:pt x="2184" y="279"/>
                </a:cubicBezTo>
                <a:cubicBezTo>
                  <a:pt x="2184" y="318"/>
                  <a:pt x="2211" y="358"/>
                  <a:pt x="2251" y="398"/>
                </a:cubicBezTo>
                <a:cubicBezTo>
                  <a:pt x="2290" y="437"/>
                  <a:pt x="2370" y="451"/>
                  <a:pt x="2462" y="451"/>
                </a:cubicBezTo>
                <a:cubicBezTo>
                  <a:pt x="2568" y="451"/>
                  <a:pt x="2621" y="464"/>
                  <a:pt x="2648" y="477"/>
                </a:cubicBezTo>
                <a:cubicBezTo>
                  <a:pt x="2674" y="504"/>
                  <a:pt x="2687" y="517"/>
                  <a:pt x="2687" y="557"/>
                </a:cubicBezTo>
                <a:cubicBezTo>
                  <a:pt x="2687" y="623"/>
                  <a:pt x="2674" y="689"/>
                  <a:pt x="2648" y="795"/>
                </a:cubicBezTo>
                <a:lnTo>
                  <a:pt x="2184" y="2224"/>
                </a:lnTo>
                <a:lnTo>
                  <a:pt x="1324" y="623"/>
                </a:lnTo>
                <a:cubicBezTo>
                  <a:pt x="1311" y="583"/>
                  <a:pt x="1298" y="543"/>
                  <a:pt x="1284" y="504"/>
                </a:cubicBezTo>
                <a:cubicBezTo>
                  <a:pt x="1271" y="464"/>
                  <a:pt x="1271" y="437"/>
                  <a:pt x="1271" y="424"/>
                </a:cubicBezTo>
                <a:cubicBezTo>
                  <a:pt x="1271" y="385"/>
                  <a:pt x="1284" y="358"/>
                  <a:pt x="1298" y="358"/>
                </a:cubicBezTo>
                <a:cubicBezTo>
                  <a:pt x="1311" y="345"/>
                  <a:pt x="1324" y="345"/>
                  <a:pt x="1351" y="345"/>
                </a:cubicBezTo>
                <a:cubicBezTo>
                  <a:pt x="1430" y="345"/>
                  <a:pt x="1483" y="332"/>
                  <a:pt x="1509" y="292"/>
                </a:cubicBezTo>
                <a:cubicBezTo>
                  <a:pt x="1549" y="252"/>
                  <a:pt x="1562" y="212"/>
                  <a:pt x="1562" y="160"/>
                </a:cubicBezTo>
                <a:cubicBezTo>
                  <a:pt x="1562" y="120"/>
                  <a:pt x="1536" y="80"/>
                  <a:pt x="1509" y="54"/>
                </a:cubicBezTo>
                <a:cubicBezTo>
                  <a:pt x="1483" y="14"/>
                  <a:pt x="1417" y="1"/>
                  <a:pt x="1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5"/>
          <p:cNvSpPr/>
          <p:nvPr/>
        </p:nvSpPr>
        <p:spPr>
          <a:xfrm>
            <a:off x="538791" y="355402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" name="Google Shape;92;p5"/>
          <p:cNvGrpSpPr/>
          <p:nvPr/>
        </p:nvGrpSpPr>
        <p:grpSpPr>
          <a:xfrm>
            <a:off x="284424" y="5248965"/>
            <a:ext cx="1347711" cy="1389900"/>
            <a:chOff x="213318" y="3936723"/>
            <a:chExt cx="1010783" cy="1042425"/>
          </a:xfrm>
        </p:grpSpPr>
        <p:grpSp>
          <p:nvGrpSpPr>
            <p:cNvPr id="93" name="Google Shape;93;p5"/>
            <p:cNvGrpSpPr/>
            <p:nvPr/>
          </p:nvGrpSpPr>
          <p:grpSpPr>
            <a:xfrm>
              <a:off x="213318" y="3936723"/>
              <a:ext cx="882102" cy="1042425"/>
              <a:chOff x="4385705" y="3356597"/>
              <a:chExt cx="1127287" cy="1332173"/>
            </a:xfrm>
          </p:grpSpPr>
          <p:sp>
            <p:nvSpPr>
              <p:cNvPr id="94" name="Google Shape;94;p5"/>
              <p:cNvSpPr/>
              <p:nvPr/>
            </p:nvSpPr>
            <p:spPr>
              <a:xfrm>
                <a:off x="4513711" y="4188355"/>
                <a:ext cx="30067" cy="29265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295" extrusionOk="0">
                    <a:moveTo>
                      <a:pt x="0" y="0"/>
                    </a:moveTo>
                    <a:lnTo>
                      <a:pt x="0" y="5294"/>
                    </a:lnTo>
                    <a:lnTo>
                      <a:pt x="543" y="5294"/>
                    </a:lnTo>
                    <a:lnTo>
                      <a:pt x="543" y="3150"/>
                    </a:lnTo>
                    <a:lnTo>
                      <a:pt x="278" y="3150"/>
                    </a:lnTo>
                    <a:cubicBezTo>
                      <a:pt x="212" y="3150"/>
                      <a:pt x="159" y="3097"/>
                      <a:pt x="159" y="3044"/>
                    </a:cubicBezTo>
                    <a:cubicBezTo>
                      <a:pt x="159" y="2978"/>
                      <a:pt x="212" y="2978"/>
                      <a:pt x="278" y="2978"/>
                    </a:cubicBezTo>
                    <a:lnTo>
                      <a:pt x="543" y="2978"/>
                    </a:lnTo>
                    <a:lnTo>
                      <a:pt x="543" y="66"/>
                    </a:lnTo>
                    <a:cubicBezTo>
                      <a:pt x="331" y="66"/>
                      <a:pt x="159" y="6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5" name="Google Shape;95;p5"/>
              <p:cNvGrpSpPr/>
              <p:nvPr/>
            </p:nvGrpSpPr>
            <p:grpSpPr>
              <a:xfrm>
                <a:off x="4385705" y="3356597"/>
                <a:ext cx="1127287" cy="1332173"/>
                <a:chOff x="4385705" y="3127997"/>
                <a:chExt cx="1127287" cy="1332173"/>
              </a:xfrm>
            </p:grpSpPr>
            <p:sp>
              <p:nvSpPr>
                <p:cNvPr id="96" name="Google Shape;96;p5"/>
                <p:cNvSpPr/>
                <p:nvPr/>
              </p:nvSpPr>
              <p:spPr>
                <a:xfrm>
                  <a:off x="4513711" y="3396499"/>
                  <a:ext cx="30067" cy="56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0258" extrusionOk="0">
                      <a:moveTo>
                        <a:pt x="0" y="0"/>
                      </a:moveTo>
                      <a:lnTo>
                        <a:pt x="0" y="10191"/>
                      </a:lnTo>
                      <a:cubicBezTo>
                        <a:pt x="159" y="10257"/>
                        <a:pt x="331" y="10257"/>
                        <a:pt x="543" y="10257"/>
                      </a:cubicBezTo>
                      <a:lnTo>
                        <a:pt x="543" y="3137"/>
                      </a:lnTo>
                      <a:lnTo>
                        <a:pt x="278" y="3137"/>
                      </a:lnTo>
                      <a:cubicBezTo>
                        <a:pt x="212" y="3137"/>
                        <a:pt x="159" y="3084"/>
                        <a:pt x="159" y="3084"/>
                      </a:cubicBezTo>
                      <a:cubicBezTo>
                        <a:pt x="159" y="3031"/>
                        <a:pt x="212" y="2978"/>
                        <a:pt x="278" y="2978"/>
                      </a:cubicBezTo>
                      <a:lnTo>
                        <a:pt x="543" y="2978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5"/>
                <p:cNvSpPr/>
                <p:nvPr/>
              </p:nvSpPr>
              <p:spPr>
                <a:xfrm>
                  <a:off x="4385705" y="4252355"/>
                  <a:ext cx="1127287" cy="30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557" extrusionOk="0">
                      <a:moveTo>
                        <a:pt x="278" y="0"/>
                      </a:moveTo>
                      <a:cubicBezTo>
                        <a:pt x="106" y="0"/>
                        <a:pt x="0" y="172"/>
                        <a:pt x="0" y="278"/>
                      </a:cubicBezTo>
                      <a:cubicBezTo>
                        <a:pt x="0" y="450"/>
                        <a:pt x="106" y="556"/>
                        <a:pt x="278" y="556"/>
                      </a:cubicBezTo>
                      <a:lnTo>
                        <a:pt x="20396" y="556"/>
                      </a:lnTo>
                      <a:lnTo>
                        <a:pt x="20396" y="0"/>
                      </a:lnTo>
                      <a:lnTo>
                        <a:pt x="15049" y="0"/>
                      </a:lnTo>
                      <a:lnTo>
                        <a:pt x="15049" y="278"/>
                      </a:lnTo>
                      <a:cubicBezTo>
                        <a:pt x="15049" y="331"/>
                        <a:pt x="14996" y="397"/>
                        <a:pt x="14943" y="397"/>
                      </a:cubicBezTo>
                      <a:cubicBezTo>
                        <a:pt x="14890" y="397"/>
                        <a:pt x="14837" y="331"/>
                        <a:pt x="14837" y="278"/>
                      </a:cubicBezTo>
                      <a:lnTo>
                        <a:pt x="14837" y="0"/>
                      </a:lnTo>
                      <a:lnTo>
                        <a:pt x="5572" y="0"/>
                      </a:lnTo>
                      <a:lnTo>
                        <a:pt x="5572" y="278"/>
                      </a:lnTo>
                      <a:cubicBezTo>
                        <a:pt x="5572" y="331"/>
                        <a:pt x="5506" y="397"/>
                        <a:pt x="5506" y="397"/>
                      </a:cubicBezTo>
                      <a:cubicBezTo>
                        <a:pt x="5453" y="397"/>
                        <a:pt x="5400" y="331"/>
                        <a:pt x="5400" y="278"/>
                      </a:cubicBezTo>
                      <a:lnTo>
                        <a:pt x="54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5"/>
                <p:cNvSpPr/>
                <p:nvPr/>
              </p:nvSpPr>
              <p:spPr>
                <a:xfrm>
                  <a:off x="4467616" y="3261861"/>
                  <a:ext cx="122202" cy="1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437" extrusionOk="0">
                      <a:moveTo>
                        <a:pt x="1112" y="1"/>
                      </a:moveTo>
                      <a:lnTo>
                        <a:pt x="1" y="2436"/>
                      </a:lnTo>
                      <a:lnTo>
                        <a:pt x="2211" y="2436"/>
                      </a:lnTo>
                      <a:lnTo>
                        <a:pt x="111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5"/>
                <p:cNvSpPr/>
                <p:nvPr/>
              </p:nvSpPr>
              <p:spPr>
                <a:xfrm>
                  <a:off x="4836322" y="3945109"/>
                  <a:ext cx="615984" cy="2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5" h="4025" extrusionOk="0">
                      <a:moveTo>
                        <a:pt x="6843" y="3243"/>
                      </a:moveTo>
                      <a:cubicBezTo>
                        <a:pt x="6896" y="3243"/>
                        <a:pt x="6896" y="3309"/>
                        <a:pt x="6896" y="3309"/>
                      </a:cubicBezTo>
                      <a:cubicBezTo>
                        <a:pt x="6896" y="3362"/>
                        <a:pt x="6843" y="3415"/>
                        <a:pt x="6790" y="3415"/>
                      </a:cubicBezTo>
                      <a:lnTo>
                        <a:pt x="6075" y="3415"/>
                      </a:lnTo>
                      <a:cubicBezTo>
                        <a:pt x="6022" y="3415"/>
                        <a:pt x="5956" y="3362"/>
                        <a:pt x="5956" y="3309"/>
                      </a:cubicBezTo>
                      <a:cubicBezTo>
                        <a:pt x="5956" y="3243"/>
                        <a:pt x="6022" y="3243"/>
                        <a:pt x="6075" y="3243"/>
                      </a:cubicBezTo>
                      <a:close/>
                      <a:moveTo>
                        <a:pt x="728" y="1"/>
                      </a:moveTo>
                      <a:cubicBezTo>
                        <a:pt x="503" y="1"/>
                        <a:pt x="225" y="53"/>
                        <a:pt x="0" y="53"/>
                      </a:cubicBezTo>
                      <a:cubicBezTo>
                        <a:pt x="887" y="993"/>
                        <a:pt x="1986" y="1814"/>
                        <a:pt x="3428" y="2528"/>
                      </a:cubicBezTo>
                      <a:cubicBezTo>
                        <a:pt x="4037" y="2806"/>
                        <a:pt x="4633" y="3031"/>
                        <a:pt x="5294" y="3243"/>
                      </a:cubicBezTo>
                      <a:lnTo>
                        <a:pt x="5413" y="3243"/>
                      </a:lnTo>
                      <a:cubicBezTo>
                        <a:pt x="6949" y="3693"/>
                        <a:pt x="8722" y="4024"/>
                        <a:pt x="10866" y="4024"/>
                      </a:cubicBezTo>
                      <a:cubicBezTo>
                        <a:pt x="11038" y="4024"/>
                        <a:pt x="11144" y="3905"/>
                        <a:pt x="11144" y="3799"/>
                      </a:cubicBezTo>
                      <a:cubicBezTo>
                        <a:pt x="11144" y="3640"/>
                        <a:pt x="11038" y="3521"/>
                        <a:pt x="10866" y="3468"/>
                      </a:cubicBezTo>
                      <a:cubicBezTo>
                        <a:pt x="7836" y="3415"/>
                        <a:pt x="5466" y="2859"/>
                        <a:pt x="3706" y="2039"/>
                      </a:cubicBezTo>
                      <a:cubicBezTo>
                        <a:pt x="2436" y="1430"/>
                        <a:pt x="1496" y="768"/>
                        <a:pt x="7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5"/>
                <p:cNvSpPr/>
                <p:nvPr/>
              </p:nvSpPr>
              <p:spPr>
                <a:xfrm>
                  <a:off x="4675376" y="3423526"/>
                  <a:ext cx="201238" cy="52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" h="9491" extrusionOk="0">
                      <a:moveTo>
                        <a:pt x="331" y="1"/>
                      </a:moveTo>
                      <a:cubicBezTo>
                        <a:pt x="212" y="1"/>
                        <a:pt x="106" y="107"/>
                        <a:pt x="53" y="279"/>
                      </a:cubicBezTo>
                      <a:cubicBezTo>
                        <a:pt x="53" y="279"/>
                        <a:pt x="0" y="715"/>
                        <a:pt x="0" y="1496"/>
                      </a:cubicBezTo>
                      <a:cubicBezTo>
                        <a:pt x="0" y="1827"/>
                        <a:pt x="0" y="2092"/>
                        <a:pt x="53" y="2489"/>
                      </a:cubicBezTo>
                      <a:lnTo>
                        <a:pt x="331" y="2489"/>
                      </a:lnTo>
                      <a:lnTo>
                        <a:pt x="331" y="2595"/>
                      </a:lnTo>
                      <a:lnTo>
                        <a:pt x="331" y="2926"/>
                      </a:lnTo>
                      <a:cubicBezTo>
                        <a:pt x="331" y="2979"/>
                        <a:pt x="265" y="3032"/>
                        <a:pt x="265" y="3032"/>
                      </a:cubicBezTo>
                      <a:cubicBezTo>
                        <a:pt x="212" y="3032"/>
                        <a:pt x="159" y="2979"/>
                        <a:pt x="159" y="2926"/>
                      </a:cubicBezTo>
                      <a:lnTo>
                        <a:pt x="159" y="2648"/>
                      </a:lnTo>
                      <a:lnTo>
                        <a:pt x="53" y="2648"/>
                      </a:lnTo>
                      <a:cubicBezTo>
                        <a:pt x="53" y="2979"/>
                        <a:pt x="106" y="3257"/>
                        <a:pt x="159" y="3588"/>
                      </a:cubicBezTo>
                      <a:cubicBezTo>
                        <a:pt x="159" y="3588"/>
                        <a:pt x="212" y="3535"/>
                        <a:pt x="265" y="3535"/>
                      </a:cubicBezTo>
                      <a:cubicBezTo>
                        <a:pt x="265" y="3535"/>
                        <a:pt x="331" y="3588"/>
                        <a:pt x="331" y="3640"/>
                      </a:cubicBezTo>
                      <a:lnTo>
                        <a:pt x="331" y="4355"/>
                      </a:lnTo>
                      <a:lnTo>
                        <a:pt x="331" y="4408"/>
                      </a:lnTo>
                      <a:cubicBezTo>
                        <a:pt x="596" y="5732"/>
                        <a:pt x="1152" y="7227"/>
                        <a:pt x="2198" y="8604"/>
                      </a:cubicBezTo>
                      <a:cubicBezTo>
                        <a:pt x="2423" y="8882"/>
                        <a:pt x="2648" y="9213"/>
                        <a:pt x="2912" y="9490"/>
                      </a:cubicBezTo>
                      <a:cubicBezTo>
                        <a:pt x="3137" y="9490"/>
                        <a:pt x="3415" y="9438"/>
                        <a:pt x="3640" y="9438"/>
                      </a:cubicBezTo>
                      <a:cubicBezTo>
                        <a:pt x="2648" y="8498"/>
                        <a:pt x="1986" y="7452"/>
                        <a:pt x="1536" y="6393"/>
                      </a:cubicBezTo>
                      <a:cubicBezTo>
                        <a:pt x="715" y="4527"/>
                        <a:pt x="543" y="2648"/>
                        <a:pt x="543" y="1496"/>
                      </a:cubicBezTo>
                      <a:cubicBezTo>
                        <a:pt x="543" y="1165"/>
                        <a:pt x="543" y="835"/>
                        <a:pt x="596" y="663"/>
                      </a:cubicBezTo>
                      <a:lnTo>
                        <a:pt x="596" y="385"/>
                      </a:lnTo>
                      <a:lnTo>
                        <a:pt x="596" y="332"/>
                      </a:lnTo>
                      <a:cubicBezTo>
                        <a:pt x="662" y="173"/>
                        <a:pt x="543" y="54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5"/>
                <p:cNvSpPr/>
                <p:nvPr/>
              </p:nvSpPr>
              <p:spPr>
                <a:xfrm>
                  <a:off x="4583959" y="3561093"/>
                  <a:ext cx="48306" cy="8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159" extrusionOk="0">
                      <a:moveTo>
                        <a:pt x="106" y="0"/>
                      </a:moveTo>
                      <a:cubicBezTo>
                        <a:pt x="53" y="0"/>
                        <a:pt x="0" y="53"/>
                        <a:pt x="0" y="106"/>
                      </a:cubicBezTo>
                      <a:cubicBezTo>
                        <a:pt x="0" y="106"/>
                        <a:pt x="53" y="159"/>
                        <a:pt x="106" y="159"/>
                      </a:cubicBezTo>
                      <a:lnTo>
                        <a:pt x="821" y="159"/>
                      </a:lnTo>
                      <a:cubicBezTo>
                        <a:pt x="874" y="159"/>
                        <a:pt x="874" y="106"/>
                        <a:pt x="874" y="106"/>
                      </a:cubicBezTo>
                      <a:cubicBezTo>
                        <a:pt x="874" y="53"/>
                        <a:pt x="874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5"/>
                <p:cNvSpPr/>
                <p:nvPr/>
              </p:nvSpPr>
              <p:spPr>
                <a:xfrm>
                  <a:off x="4684163" y="3618850"/>
                  <a:ext cx="9562" cy="283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5123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54"/>
                      </a:cubicBezTo>
                      <a:lnTo>
                        <a:pt x="0" y="106"/>
                      </a:lnTo>
                      <a:lnTo>
                        <a:pt x="0" y="821"/>
                      </a:lnTo>
                      <a:cubicBezTo>
                        <a:pt x="0" y="874"/>
                        <a:pt x="53" y="874"/>
                        <a:pt x="106" y="874"/>
                      </a:cubicBezTo>
                      <a:lnTo>
                        <a:pt x="172" y="874"/>
                      </a:lnTo>
                      <a:lnTo>
                        <a:pt x="172" y="821"/>
                      </a:lnTo>
                      <a:lnTo>
                        <a:pt x="172" y="106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83"/>
                        <a:pt x="0" y="1536"/>
                      </a:cubicBezTo>
                      <a:lnTo>
                        <a:pt x="0" y="2198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264"/>
                        <a:pt x="172" y="2198"/>
                      </a:cubicBezTo>
                      <a:lnTo>
                        <a:pt x="172" y="1536"/>
                      </a:lnTo>
                      <a:cubicBezTo>
                        <a:pt x="172" y="1483"/>
                        <a:pt x="106" y="1430"/>
                        <a:pt x="106" y="1430"/>
                      </a:cubicBezTo>
                      <a:close/>
                      <a:moveTo>
                        <a:pt x="106" y="2806"/>
                      </a:moveTo>
                      <a:cubicBezTo>
                        <a:pt x="53" y="2806"/>
                        <a:pt x="0" y="2859"/>
                        <a:pt x="0" y="2926"/>
                      </a:cubicBezTo>
                      <a:lnTo>
                        <a:pt x="0" y="3640"/>
                      </a:lnTo>
                      <a:cubicBezTo>
                        <a:pt x="0" y="3693"/>
                        <a:pt x="53" y="3746"/>
                        <a:pt x="106" y="3746"/>
                      </a:cubicBezTo>
                      <a:cubicBezTo>
                        <a:pt x="106" y="3746"/>
                        <a:pt x="172" y="3693"/>
                        <a:pt x="172" y="3640"/>
                      </a:cubicBezTo>
                      <a:lnTo>
                        <a:pt x="172" y="2926"/>
                      </a:lnTo>
                      <a:cubicBezTo>
                        <a:pt x="172" y="2859"/>
                        <a:pt x="106" y="2806"/>
                        <a:pt x="106" y="2806"/>
                      </a:cubicBezTo>
                      <a:close/>
                      <a:moveTo>
                        <a:pt x="106" y="4249"/>
                      </a:moveTo>
                      <a:cubicBezTo>
                        <a:pt x="53" y="4249"/>
                        <a:pt x="0" y="4302"/>
                        <a:pt x="0" y="4355"/>
                      </a:cubicBezTo>
                      <a:lnTo>
                        <a:pt x="0" y="5070"/>
                      </a:lnTo>
                      <a:cubicBezTo>
                        <a:pt x="0" y="5070"/>
                        <a:pt x="53" y="5123"/>
                        <a:pt x="106" y="5123"/>
                      </a:cubicBezTo>
                      <a:lnTo>
                        <a:pt x="172" y="5070"/>
                      </a:lnTo>
                      <a:lnTo>
                        <a:pt x="172" y="4355"/>
                      </a:lnTo>
                      <a:cubicBezTo>
                        <a:pt x="172" y="4302"/>
                        <a:pt x="106" y="4249"/>
                        <a:pt x="106" y="424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5"/>
                <p:cNvSpPr/>
                <p:nvPr/>
              </p:nvSpPr>
              <p:spPr>
                <a:xfrm>
                  <a:off x="4684163" y="3932673"/>
                  <a:ext cx="9562" cy="27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491" extrusionOk="0">
                      <a:moveTo>
                        <a:pt x="106" y="1"/>
                      </a:moveTo>
                      <a:cubicBezTo>
                        <a:pt x="53" y="1"/>
                        <a:pt x="0" y="1"/>
                        <a:pt x="0" y="53"/>
                      </a:cubicBezTo>
                      <a:lnTo>
                        <a:pt x="0" y="490"/>
                      </a:lnTo>
                      <a:lnTo>
                        <a:pt x="172" y="490"/>
                      </a:lnTo>
                      <a:lnTo>
                        <a:pt x="172" y="53"/>
                      </a:lnTo>
                      <a:cubicBezTo>
                        <a:pt x="172" y="1"/>
                        <a:pt x="106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4684163" y="4008725"/>
                  <a:ext cx="9562" cy="207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3747" extrusionOk="0">
                      <a:moveTo>
                        <a:pt x="106" y="1"/>
                      </a:moveTo>
                      <a:cubicBezTo>
                        <a:pt x="53" y="1"/>
                        <a:pt x="0" y="54"/>
                        <a:pt x="0" y="107"/>
                      </a:cubicBezTo>
                      <a:lnTo>
                        <a:pt x="0" y="835"/>
                      </a:lnTo>
                      <a:cubicBezTo>
                        <a:pt x="0" y="888"/>
                        <a:pt x="53" y="888"/>
                        <a:pt x="106" y="888"/>
                      </a:cubicBezTo>
                      <a:cubicBezTo>
                        <a:pt x="106" y="888"/>
                        <a:pt x="172" y="888"/>
                        <a:pt x="172" y="835"/>
                      </a:cubicBezTo>
                      <a:lnTo>
                        <a:pt x="172" y="107"/>
                      </a:lnTo>
                      <a:cubicBezTo>
                        <a:pt x="172" y="54"/>
                        <a:pt x="106" y="1"/>
                        <a:pt x="106" y="1"/>
                      </a:cubicBezTo>
                      <a:close/>
                      <a:moveTo>
                        <a:pt x="106" y="1430"/>
                      </a:moveTo>
                      <a:cubicBezTo>
                        <a:pt x="53" y="1430"/>
                        <a:pt x="0" y="1497"/>
                        <a:pt x="0" y="1549"/>
                      </a:cubicBezTo>
                      <a:lnTo>
                        <a:pt x="0" y="2158"/>
                      </a:lnTo>
                      <a:cubicBezTo>
                        <a:pt x="0" y="2092"/>
                        <a:pt x="53" y="2092"/>
                        <a:pt x="106" y="2092"/>
                      </a:cubicBezTo>
                      <a:lnTo>
                        <a:pt x="172" y="2092"/>
                      </a:lnTo>
                      <a:lnTo>
                        <a:pt x="172" y="1549"/>
                      </a:lnTo>
                      <a:cubicBezTo>
                        <a:pt x="172" y="1497"/>
                        <a:pt x="106" y="1430"/>
                        <a:pt x="106" y="1430"/>
                      </a:cubicBezTo>
                      <a:close/>
                      <a:moveTo>
                        <a:pt x="0" y="2158"/>
                      </a:moveTo>
                      <a:lnTo>
                        <a:pt x="0" y="2211"/>
                      </a:lnTo>
                      <a:cubicBezTo>
                        <a:pt x="0" y="2264"/>
                        <a:pt x="53" y="2317"/>
                        <a:pt x="106" y="2317"/>
                      </a:cubicBezTo>
                      <a:cubicBezTo>
                        <a:pt x="106" y="2317"/>
                        <a:pt x="172" y="2317"/>
                        <a:pt x="172" y="2264"/>
                      </a:cubicBezTo>
                      <a:lnTo>
                        <a:pt x="106" y="2264"/>
                      </a:lnTo>
                      <a:cubicBezTo>
                        <a:pt x="53" y="2264"/>
                        <a:pt x="0" y="2211"/>
                        <a:pt x="0" y="2158"/>
                      </a:cubicBezTo>
                      <a:close/>
                      <a:moveTo>
                        <a:pt x="106" y="2873"/>
                      </a:moveTo>
                      <a:cubicBezTo>
                        <a:pt x="53" y="2873"/>
                        <a:pt x="0" y="2873"/>
                        <a:pt x="0" y="2926"/>
                      </a:cubicBezTo>
                      <a:lnTo>
                        <a:pt x="0" y="3641"/>
                      </a:lnTo>
                      <a:cubicBezTo>
                        <a:pt x="0" y="3694"/>
                        <a:pt x="53" y="3747"/>
                        <a:pt x="106" y="3747"/>
                      </a:cubicBezTo>
                      <a:cubicBezTo>
                        <a:pt x="106" y="3747"/>
                        <a:pt x="172" y="3694"/>
                        <a:pt x="172" y="3641"/>
                      </a:cubicBezTo>
                      <a:lnTo>
                        <a:pt x="172" y="2926"/>
                      </a:lnTo>
                      <a:cubicBezTo>
                        <a:pt x="172" y="2873"/>
                        <a:pt x="106" y="2873"/>
                        <a:pt x="106" y="28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4522499" y="4124349"/>
                  <a:ext cx="694965" cy="150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4" h="2714" extrusionOk="0">
                      <a:moveTo>
                        <a:pt x="119" y="0"/>
                      </a:moveTo>
                      <a:cubicBezTo>
                        <a:pt x="53" y="0"/>
                        <a:pt x="0" y="0"/>
                        <a:pt x="0" y="66"/>
                      </a:cubicBezTo>
                      <a:cubicBezTo>
                        <a:pt x="0" y="119"/>
                        <a:pt x="53" y="172"/>
                        <a:pt x="119" y="172"/>
                      </a:cubicBezTo>
                      <a:lnTo>
                        <a:pt x="834" y="172"/>
                      </a:lnTo>
                      <a:cubicBezTo>
                        <a:pt x="887" y="172"/>
                        <a:pt x="940" y="119"/>
                        <a:pt x="940" y="66"/>
                      </a:cubicBezTo>
                      <a:cubicBezTo>
                        <a:pt x="940" y="0"/>
                        <a:pt x="887" y="0"/>
                        <a:pt x="834" y="0"/>
                      </a:cubicBezTo>
                      <a:close/>
                      <a:moveTo>
                        <a:pt x="1549" y="0"/>
                      </a:moveTo>
                      <a:cubicBezTo>
                        <a:pt x="1496" y="0"/>
                        <a:pt x="1443" y="0"/>
                        <a:pt x="1443" y="66"/>
                      </a:cubicBezTo>
                      <a:cubicBezTo>
                        <a:pt x="1443" y="119"/>
                        <a:pt x="1496" y="172"/>
                        <a:pt x="1549" y="172"/>
                      </a:cubicBezTo>
                      <a:lnTo>
                        <a:pt x="2264" y="172"/>
                      </a:lnTo>
                      <a:cubicBezTo>
                        <a:pt x="2316" y="172"/>
                        <a:pt x="2369" y="119"/>
                        <a:pt x="2369" y="66"/>
                      </a:cubicBezTo>
                      <a:cubicBezTo>
                        <a:pt x="2369" y="0"/>
                        <a:pt x="2316" y="0"/>
                        <a:pt x="2264" y="0"/>
                      </a:cubicBezTo>
                      <a:close/>
                      <a:moveTo>
                        <a:pt x="3031" y="0"/>
                      </a:moveTo>
                      <a:cubicBezTo>
                        <a:pt x="2978" y="0"/>
                        <a:pt x="2925" y="0"/>
                        <a:pt x="2925" y="66"/>
                      </a:cubicBezTo>
                      <a:cubicBezTo>
                        <a:pt x="2925" y="119"/>
                        <a:pt x="2978" y="172"/>
                        <a:pt x="3031" y="172"/>
                      </a:cubicBezTo>
                      <a:lnTo>
                        <a:pt x="3759" y="172"/>
                      </a:lnTo>
                      <a:cubicBezTo>
                        <a:pt x="3812" y="172"/>
                        <a:pt x="3812" y="119"/>
                        <a:pt x="3812" y="66"/>
                      </a:cubicBezTo>
                      <a:cubicBezTo>
                        <a:pt x="3812" y="0"/>
                        <a:pt x="3812" y="0"/>
                        <a:pt x="3759" y="0"/>
                      </a:cubicBezTo>
                      <a:close/>
                      <a:moveTo>
                        <a:pt x="4474" y="0"/>
                      </a:moveTo>
                      <a:cubicBezTo>
                        <a:pt x="4421" y="0"/>
                        <a:pt x="4355" y="0"/>
                        <a:pt x="4355" y="66"/>
                      </a:cubicBezTo>
                      <a:cubicBezTo>
                        <a:pt x="4355" y="119"/>
                        <a:pt x="4421" y="172"/>
                        <a:pt x="4474" y="172"/>
                      </a:cubicBezTo>
                      <a:lnTo>
                        <a:pt x="5189" y="172"/>
                      </a:lnTo>
                      <a:cubicBezTo>
                        <a:pt x="5241" y="172"/>
                        <a:pt x="5294" y="119"/>
                        <a:pt x="5294" y="66"/>
                      </a:cubicBezTo>
                      <a:cubicBezTo>
                        <a:pt x="5294" y="0"/>
                        <a:pt x="5241" y="0"/>
                        <a:pt x="5189" y="0"/>
                      </a:cubicBezTo>
                      <a:close/>
                      <a:moveTo>
                        <a:pt x="5903" y="0"/>
                      </a:moveTo>
                      <a:cubicBezTo>
                        <a:pt x="5850" y="0"/>
                        <a:pt x="5850" y="0"/>
                        <a:pt x="5850" y="66"/>
                      </a:cubicBezTo>
                      <a:cubicBezTo>
                        <a:pt x="5850" y="119"/>
                        <a:pt x="5850" y="172"/>
                        <a:pt x="5903" y="172"/>
                      </a:cubicBezTo>
                      <a:lnTo>
                        <a:pt x="6618" y="172"/>
                      </a:lnTo>
                      <a:cubicBezTo>
                        <a:pt x="6671" y="172"/>
                        <a:pt x="6737" y="119"/>
                        <a:pt x="6737" y="66"/>
                      </a:cubicBezTo>
                      <a:cubicBezTo>
                        <a:pt x="6737" y="0"/>
                        <a:pt x="6671" y="0"/>
                        <a:pt x="6618" y="0"/>
                      </a:cubicBezTo>
                      <a:close/>
                      <a:moveTo>
                        <a:pt x="7399" y="0"/>
                      </a:moveTo>
                      <a:cubicBezTo>
                        <a:pt x="7333" y="0"/>
                        <a:pt x="7280" y="0"/>
                        <a:pt x="7280" y="66"/>
                      </a:cubicBezTo>
                      <a:cubicBezTo>
                        <a:pt x="7280" y="119"/>
                        <a:pt x="7333" y="172"/>
                        <a:pt x="7399" y="172"/>
                      </a:cubicBezTo>
                      <a:lnTo>
                        <a:pt x="8114" y="172"/>
                      </a:lnTo>
                      <a:cubicBezTo>
                        <a:pt x="8166" y="172"/>
                        <a:pt x="8219" y="119"/>
                        <a:pt x="8219" y="66"/>
                      </a:cubicBezTo>
                      <a:cubicBezTo>
                        <a:pt x="8219" y="0"/>
                        <a:pt x="8166" y="0"/>
                        <a:pt x="8114" y="0"/>
                      </a:cubicBezTo>
                      <a:close/>
                      <a:moveTo>
                        <a:pt x="8828" y="0"/>
                      </a:moveTo>
                      <a:cubicBezTo>
                        <a:pt x="8775" y="0"/>
                        <a:pt x="8722" y="0"/>
                        <a:pt x="8722" y="66"/>
                      </a:cubicBezTo>
                      <a:cubicBezTo>
                        <a:pt x="8722" y="119"/>
                        <a:pt x="8775" y="172"/>
                        <a:pt x="8828" y="172"/>
                      </a:cubicBezTo>
                      <a:lnTo>
                        <a:pt x="9543" y="172"/>
                      </a:lnTo>
                      <a:cubicBezTo>
                        <a:pt x="9596" y="172"/>
                        <a:pt x="9649" y="119"/>
                        <a:pt x="9649" y="66"/>
                      </a:cubicBezTo>
                      <a:cubicBezTo>
                        <a:pt x="9649" y="0"/>
                        <a:pt x="9596" y="0"/>
                        <a:pt x="9543" y="0"/>
                      </a:cubicBezTo>
                      <a:close/>
                      <a:moveTo>
                        <a:pt x="10258" y="0"/>
                      </a:moveTo>
                      <a:cubicBezTo>
                        <a:pt x="10258" y="0"/>
                        <a:pt x="10205" y="0"/>
                        <a:pt x="10205" y="66"/>
                      </a:cubicBezTo>
                      <a:cubicBezTo>
                        <a:pt x="10205" y="119"/>
                        <a:pt x="10258" y="172"/>
                        <a:pt x="10258" y="172"/>
                      </a:cubicBezTo>
                      <a:lnTo>
                        <a:pt x="11039" y="172"/>
                      </a:lnTo>
                      <a:cubicBezTo>
                        <a:pt x="11091" y="172"/>
                        <a:pt x="11091" y="119"/>
                        <a:pt x="11091" y="66"/>
                      </a:cubicBezTo>
                      <a:lnTo>
                        <a:pt x="11091" y="0"/>
                      </a:lnTo>
                      <a:close/>
                      <a:moveTo>
                        <a:pt x="11753" y="0"/>
                      </a:moveTo>
                      <a:cubicBezTo>
                        <a:pt x="11700" y="0"/>
                        <a:pt x="11634" y="0"/>
                        <a:pt x="11634" y="66"/>
                      </a:cubicBezTo>
                      <a:cubicBezTo>
                        <a:pt x="11634" y="119"/>
                        <a:pt x="11700" y="172"/>
                        <a:pt x="11753" y="172"/>
                      </a:cubicBezTo>
                      <a:lnTo>
                        <a:pt x="12468" y="172"/>
                      </a:lnTo>
                      <a:cubicBezTo>
                        <a:pt x="12521" y="172"/>
                        <a:pt x="12574" y="119"/>
                        <a:pt x="12574" y="66"/>
                      </a:cubicBezTo>
                      <a:cubicBezTo>
                        <a:pt x="12574" y="66"/>
                        <a:pt x="12574" y="0"/>
                        <a:pt x="12521" y="0"/>
                      </a:cubicBezTo>
                      <a:close/>
                      <a:moveTo>
                        <a:pt x="12468" y="728"/>
                      </a:moveTo>
                      <a:cubicBezTo>
                        <a:pt x="12415" y="728"/>
                        <a:pt x="12362" y="728"/>
                        <a:pt x="12362" y="781"/>
                      </a:cubicBezTo>
                      <a:lnTo>
                        <a:pt x="12362" y="1549"/>
                      </a:lnTo>
                      <a:cubicBezTo>
                        <a:pt x="12362" y="1602"/>
                        <a:pt x="12415" y="1602"/>
                        <a:pt x="12468" y="1602"/>
                      </a:cubicBezTo>
                      <a:cubicBezTo>
                        <a:pt x="12521" y="1602"/>
                        <a:pt x="12574" y="1602"/>
                        <a:pt x="12574" y="1549"/>
                      </a:cubicBezTo>
                      <a:lnTo>
                        <a:pt x="12574" y="781"/>
                      </a:lnTo>
                      <a:cubicBezTo>
                        <a:pt x="12574" y="728"/>
                        <a:pt x="12521" y="728"/>
                        <a:pt x="12468" y="728"/>
                      </a:cubicBezTo>
                      <a:close/>
                      <a:moveTo>
                        <a:pt x="12468" y="2157"/>
                      </a:moveTo>
                      <a:cubicBezTo>
                        <a:pt x="12415" y="2157"/>
                        <a:pt x="12362" y="2210"/>
                        <a:pt x="12362" y="2263"/>
                      </a:cubicBezTo>
                      <a:lnTo>
                        <a:pt x="12362" y="2316"/>
                      </a:lnTo>
                      <a:lnTo>
                        <a:pt x="12362" y="2594"/>
                      </a:lnTo>
                      <a:cubicBezTo>
                        <a:pt x="12362" y="2647"/>
                        <a:pt x="12415" y="2713"/>
                        <a:pt x="12468" y="2713"/>
                      </a:cubicBezTo>
                      <a:cubicBezTo>
                        <a:pt x="12521" y="2713"/>
                        <a:pt x="12574" y="2647"/>
                        <a:pt x="12574" y="2594"/>
                      </a:cubicBezTo>
                      <a:lnTo>
                        <a:pt x="12574" y="2316"/>
                      </a:lnTo>
                      <a:lnTo>
                        <a:pt x="12574" y="2263"/>
                      </a:lnTo>
                      <a:cubicBezTo>
                        <a:pt x="12574" y="2210"/>
                        <a:pt x="12521" y="2157"/>
                        <a:pt x="12468" y="21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4395212" y="4313815"/>
                  <a:ext cx="87824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2648" extrusionOk="0">
                      <a:moveTo>
                        <a:pt x="808" y="185"/>
                      </a:moveTo>
                      <a:cubicBezTo>
                        <a:pt x="887" y="185"/>
                        <a:pt x="953" y="212"/>
                        <a:pt x="1019" y="252"/>
                      </a:cubicBezTo>
                      <a:cubicBezTo>
                        <a:pt x="1072" y="278"/>
                        <a:pt x="1125" y="331"/>
                        <a:pt x="1165" y="397"/>
                      </a:cubicBezTo>
                      <a:cubicBezTo>
                        <a:pt x="1205" y="463"/>
                        <a:pt x="1231" y="529"/>
                        <a:pt x="1258" y="609"/>
                      </a:cubicBezTo>
                      <a:cubicBezTo>
                        <a:pt x="1284" y="688"/>
                        <a:pt x="1311" y="768"/>
                        <a:pt x="1311" y="860"/>
                      </a:cubicBezTo>
                      <a:cubicBezTo>
                        <a:pt x="1337" y="940"/>
                        <a:pt x="1337" y="1032"/>
                        <a:pt x="1350" y="1112"/>
                      </a:cubicBezTo>
                      <a:cubicBezTo>
                        <a:pt x="1350" y="1191"/>
                        <a:pt x="1350" y="1271"/>
                        <a:pt x="1350" y="1350"/>
                      </a:cubicBezTo>
                      <a:cubicBezTo>
                        <a:pt x="1350" y="1549"/>
                        <a:pt x="1337" y="1721"/>
                        <a:pt x="1297" y="1866"/>
                      </a:cubicBezTo>
                      <a:cubicBezTo>
                        <a:pt x="1258" y="1999"/>
                        <a:pt x="1218" y="2118"/>
                        <a:pt x="1165" y="2210"/>
                      </a:cubicBezTo>
                      <a:cubicBezTo>
                        <a:pt x="1099" y="2290"/>
                        <a:pt x="1033" y="2356"/>
                        <a:pt x="967" y="2396"/>
                      </a:cubicBezTo>
                      <a:cubicBezTo>
                        <a:pt x="900" y="2435"/>
                        <a:pt x="834" y="2462"/>
                        <a:pt x="768" y="2462"/>
                      </a:cubicBezTo>
                      <a:cubicBezTo>
                        <a:pt x="662" y="2462"/>
                        <a:pt x="569" y="2422"/>
                        <a:pt x="503" y="2356"/>
                      </a:cubicBezTo>
                      <a:cubicBezTo>
                        <a:pt x="437" y="2290"/>
                        <a:pt x="384" y="2197"/>
                        <a:pt x="344" y="2104"/>
                      </a:cubicBezTo>
                      <a:cubicBezTo>
                        <a:pt x="305" y="1999"/>
                        <a:pt x="278" y="1879"/>
                        <a:pt x="252" y="1760"/>
                      </a:cubicBezTo>
                      <a:cubicBezTo>
                        <a:pt x="239" y="1628"/>
                        <a:pt x="239" y="1509"/>
                        <a:pt x="239" y="1403"/>
                      </a:cubicBezTo>
                      <a:cubicBezTo>
                        <a:pt x="239" y="1257"/>
                        <a:pt x="252" y="1112"/>
                        <a:pt x="265" y="979"/>
                      </a:cubicBezTo>
                      <a:cubicBezTo>
                        <a:pt x="292" y="834"/>
                        <a:pt x="331" y="702"/>
                        <a:pt x="371" y="582"/>
                      </a:cubicBezTo>
                      <a:cubicBezTo>
                        <a:pt x="424" y="463"/>
                        <a:pt x="477" y="371"/>
                        <a:pt x="556" y="304"/>
                      </a:cubicBezTo>
                      <a:cubicBezTo>
                        <a:pt x="622" y="225"/>
                        <a:pt x="715" y="185"/>
                        <a:pt x="808" y="185"/>
                      </a:cubicBezTo>
                      <a:close/>
                      <a:moveTo>
                        <a:pt x="821" y="0"/>
                      </a:moveTo>
                      <a:cubicBezTo>
                        <a:pt x="662" y="0"/>
                        <a:pt x="530" y="40"/>
                        <a:pt x="424" y="132"/>
                      </a:cubicBezTo>
                      <a:cubicBezTo>
                        <a:pt x="318" y="225"/>
                        <a:pt x="239" y="344"/>
                        <a:pt x="172" y="477"/>
                      </a:cubicBezTo>
                      <a:cubicBezTo>
                        <a:pt x="119" y="622"/>
                        <a:pt x="67" y="781"/>
                        <a:pt x="40" y="953"/>
                      </a:cubicBezTo>
                      <a:cubicBezTo>
                        <a:pt x="14" y="1125"/>
                        <a:pt x="0" y="1297"/>
                        <a:pt x="0" y="1456"/>
                      </a:cubicBezTo>
                      <a:cubicBezTo>
                        <a:pt x="0" y="1681"/>
                        <a:pt x="27" y="1879"/>
                        <a:pt x="67" y="2025"/>
                      </a:cubicBezTo>
                      <a:cubicBezTo>
                        <a:pt x="119" y="2184"/>
                        <a:pt x="172" y="2303"/>
                        <a:pt x="239" y="2396"/>
                      </a:cubicBezTo>
                      <a:cubicBezTo>
                        <a:pt x="318" y="2488"/>
                        <a:pt x="397" y="2554"/>
                        <a:pt x="490" y="2594"/>
                      </a:cubicBezTo>
                      <a:cubicBezTo>
                        <a:pt x="569" y="2634"/>
                        <a:pt x="662" y="2647"/>
                        <a:pt x="755" y="2647"/>
                      </a:cubicBezTo>
                      <a:cubicBezTo>
                        <a:pt x="834" y="2647"/>
                        <a:pt x="927" y="2634"/>
                        <a:pt x="1033" y="2594"/>
                      </a:cubicBezTo>
                      <a:cubicBezTo>
                        <a:pt x="1125" y="2541"/>
                        <a:pt x="1218" y="2475"/>
                        <a:pt x="1297" y="2369"/>
                      </a:cubicBezTo>
                      <a:cubicBezTo>
                        <a:pt x="1390" y="2277"/>
                        <a:pt x="1456" y="2144"/>
                        <a:pt x="1509" y="1972"/>
                      </a:cubicBezTo>
                      <a:cubicBezTo>
                        <a:pt x="1562" y="1813"/>
                        <a:pt x="1589" y="1602"/>
                        <a:pt x="1589" y="1350"/>
                      </a:cubicBezTo>
                      <a:cubicBezTo>
                        <a:pt x="1589" y="1257"/>
                        <a:pt x="1575" y="1165"/>
                        <a:pt x="1575" y="1059"/>
                      </a:cubicBezTo>
                      <a:cubicBezTo>
                        <a:pt x="1562" y="953"/>
                        <a:pt x="1549" y="860"/>
                        <a:pt x="1536" y="754"/>
                      </a:cubicBezTo>
                      <a:cubicBezTo>
                        <a:pt x="1509" y="649"/>
                        <a:pt x="1483" y="556"/>
                        <a:pt x="1443" y="463"/>
                      </a:cubicBezTo>
                      <a:cubicBezTo>
                        <a:pt x="1403" y="371"/>
                        <a:pt x="1364" y="291"/>
                        <a:pt x="1297" y="225"/>
                      </a:cubicBezTo>
                      <a:cubicBezTo>
                        <a:pt x="1244" y="159"/>
                        <a:pt x="1178" y="106"/>
                        <a:pt x="1099" y="53"/>
                      </a:cubicBezTo>
                      <a:cubicBezTo>
                        <a:pt x="1019" y="13"/>
                        <a:pt x="927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4452969" y="3127997"/>
                  <a:ext cx="105400" cy="104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" h="1894" extrusionOk="0">
                      <a:moveTo>
                        <a:pt x="186" y="1"/>
                      </a:moveTo>
                      <a:cubicBezTo>
                        <a:pt x="147" y="1"/>
                        <a:pt x="94" y="1"/>
                        <a:pt x="54" y="27"/>
                      </a:cubicBezTo>
                      <a:cubicBezTo>
                        <a:pt x="27" y="40"/>
                        <a:pt x="1" y="67"/>
                        <a:pt x="1" y="107"/>
                      </a:cubicBezTo>
                      <a:cubicBezTo>
                        <a:pt x="1" y="133"/>
                        <a:pt x="27" y="160"/>
                        <a:pt x="67" y="160"/>
                      </a:cubicBezTo>
                      <a:cubicBezTo>
                        <a:pt x="107" y="173"/>
                        <a:pt x="173" y="173"/>
                        <a:pt x="239" y="173"/>
                      </a:cubicBezTo>
                      <a:cubicBezTo>
                        <a:pt x="266" y="173"/>
                        <a:pt x="292" y="173"/>
                        <a:pt x="305" y="186"/>
                      </a:cubicBezTo>
                      <a:cubicBezTo>
                        <a:pt x="319" y="186"/>
                        <a:pt x="332" y="186"/>
                        <a:pt x="345" y="199"/>
                      </a:cubicBezTo>
                      <a:cubicBezTo>
                        <a:pt x="358" y="199"/>
                        <a:pt x="372" y="213"/>
                        <a:pt x="385" y="213"/>
                      </a:cubicBezTo>
                      <a:cubicBezTo>
                        <a:pt x="398" y="226"/>
                        <a:pt x="398" y="239"/>
                        <a:pt x="411" y="265"/>
                      </a:cubicBezTo>
                      <a:lnTo>
                        <a:pt x="1020" y="1364"/>
                      </a:lnTo>
                      <a:cubicBezTo>
                        <a:pt x="994" y="1417"/>
                        <a:pt x="967" y="1470"/>
                        <a:pt x="941" y="1523"/>
                      </a:cubicBezTo>
                      <a:cubicBezTo>
                        <a:pt x="914" y="1563"/>
                        <a:pt x="874" y="1602"/>
                        <a:pt x="848" y="1629"/>
                      </a:cubicBezTo>
                      <a:cubicBezTo>
                        <a:pt x="822" y="1655"/>
                        <a:pt x="795" y="1668"/>
                        <a:pt x="755" y="1695"/>
                      </a:cubicBezTo>
                      <a:cubicBezTo>
                        <a:pt x="716" y="1708"/>
                        <a:pt x="689" y="1721"/>
                        <a:pt x="649" y="1721"/>
                      </a:cubicBezTo>
                      <a:cubicBezTo>
                        <a:pt x="597" y="1721"/>
                        <a:pt x="544" y="1708"/>
                        <a:pt x="504" y="1668"/>
                      </a:cubicBezTo>
                      <a:cubicBezTo>
                        <a:pt x="464" y="1642"/>
                        <a:pt x="451" y="1615"/>
                        <a:pt x="451" y="1576"/>
                      </a:cubicBezTo>
                      <a:cubicBezTo>
                        <a:pt x="451" y="1563"/>
                        <a:pt x="451" y="1549"/>
                        <a:pt x="464" y="1536"/>
                      </a:cubicBezTo>
                      <a:cubicBezTo>
                        <a:pt x="464" y="1523"/>
                        <a:pt x="477" y="1510"/>
                        <a:pt x="504" y="1510"/>
                      </a:cubicBezTo>
                      <a:lnTo>
                        <a:pt x="544" y="1510"/>
                      </a:lnTo>
                      <a:cubicBezTo>
                        <a:pt x="557" y="1496"/>
                        <a:pt x="570" y="1496"/>
                        <a:pt x="583" y="1483"/>
                      </a:cubicBezTo>
                      <a:cubicBezTo>
                        <a:pt x="597" y="1483"/>
                        <a:pt x="597" y="1470"/>
                        <a:pt x="610" y="1457"/>
                      </a:cubicBezTo>
                      <a:cubicBezTo>
                        <a:pt x="623" y="1443"/>
                        <a:pt x="623" y="1430"/>
                        <a:pt x="623" y="1404"/>
                      </a:cubicBezTo>
                      <a:cubicBezTo>
                        <a:pt x="623" y="1377"/>
                        <a:pt x="610" y="1351"/>
                        <a:pt x="583" y="1338"/>
                      </a:cubicBezTo>
                      <a:cubicBezTo>
                        <a:pt x="557" y="1324"/>
                        <a:pt x="544" y="1311"/>
                        <a:pt x="517" y="1311"/>
                      </a:cubicBezTo>
                      <a:cubicBezTo>
                        <a:pt x="491" y="1311"/>
                        <a:pt x="451" y="1324"/>
                        <a:pt x="424" y="1338"/>
                      </a:cubicBezTo>
                      <a:cubicBezTo>
                        <a:pt x="398" y="1338"/>
                        <a:pt x="372" y="1364"/>
                        <a:pt x="358" y="1377"/>
                      </a:cubicBezTo>
                      <a:cubicBezTo>
                        <a:pt x="332" y="1404"/>
                        <a:pt x="319" y="1430"/>
                        <a:pt x="305" y="1470"/>
                      </a:cubicBezTo>
                      <a:cubicBezTo>
                        <a:pt x="292" y="1496"/>
                        <a:pt x="279" y="1536"/>
                        <a:pt x="279" y="1576"/>
                      </a:cubicBezTo>
                      <a:cubicBezTo>
                        <a:pt x="279" y="1629"/>
                        <a:pt x="292" y="1668"/>
                        <a:pt x="305" y="1708"/>
                      </a:cubicBezTo>
                      <a:cubicBezTo>
                        <a:pt x="332" y="1748"/>
                        <a:pt x="358" y="1774"/>
                        <a:pt x="385" y="1814"/>
                      </a:cubicBezTo>
                      <a:cubicBezTo>
                        <a:pt x="411" y="1840"/>
                        <a:pt x="451" y="1854"/>
                        <a:pt x="491" y="1867"/>
                      </a:cubicBezTo>
                      <a:cubicBezTo>
                        <a:pt x="530" y="1880"/>
                        <a:pt x="570" y="1893"/>
                        <a:pt x="610" y="1893"/>
                      </a:cubicBezTo>
                      <a:cubicBezTo>
                        <a:pt x="702" y="1893"/>
                        <a:pt x="769" y="1867"/>
                        <a:pt x="835" y="1840"/>
                      </a:cubicBezTo>
                      <a:cubicBezTo>
                        <a:pt x="901" y="1814"/>
                        <a:pt x="967" y="1761"/>
                        <a:pt x="1033" y="1682"/>
                      </a:cubicBezTo>
                      <a:cubicBezTo>
                        <a:pt x="1073" y="1629"/>
                        <a:pt x="1126" y="1563"/>
                        <a:pt x="1152" y="1483"/>
                      </a:cubicBezTo>
                      <a:cubicBezTo>
                        <a:pt x="1192" y="1390"/>
                        <a:pt x="1232" y="1298"/>
                        <a:pt x="1272" y="1192"/>
                      </a:cubicBezTo>
                      <a:lnTo>
                        <a:pt x="1589" y="305"/>
                      </a:lnTo>
                      <a:cubicBezTo>
                        <a:pt x="1602" y="265"/>
                        <a:pt x="1616" y="252"/>
                        <a:pt x="1629" y="239"/>
                      </a:cubicBezTo>
                      <a:cubicBezTo>
                        <a:pt x="1655" y="226"/>
                        <a:pt x="1682" y="226"/>
                        <a:pt x="1735" y="226"/>
                      </a:cubicBezTo>
                      <a:cubicBezTo>
                        <a:pt x="1774" y="226"/>
                        <a:pt x="1814" y="213"/>
                        <a:pt x="1841" y="213"/>
                      </a:cubicBezTo>
                      <a:cubicBezTo>
                        <a:pt x="1880" y="199"/>
                        <a:pt x="1907" y="173"/>
                        <a:pt x="1907" y="133"/>
                      </a:cubicBezTo>
                      <a:cubicBezTo>
                        <a:pt x="1907" y="107"/>
                        <a:pt x="1880" y="80"/>
                        <a:pt x="1854" y="67"/>
                      </a:cubicBezTo>
                      <a:cubicBezTo>
                        <a:pt x="1814" y="54"/>
                        <a:pt x="1774" y="54"/>
                        <a:pt x="1735" y="54"/>
                      </a:cubicBezTo>
                      <a:lnTo>
                        <a:pt x="1219" y="54"/>
                      </a:lnTo>
                      <a:cubicBezTo>
                        <a:pt x="1166" y="54"/>
                        <a:pt x="1139" y="54"/>
                        <a:pt x="1126" y="67"/>
                      </a:cubicBezTo>
                      <a:cubicBezTo>
                        <a:pt x="1113" y="80"/>
                        <a:pt x="1099" y="107"/>
                        <a:pt x="1099" y="133"/>
                      </a:cubicBezTo>
                      <a:cubicBezTo>
                        <a:pt x="1099" y="160"/>
                        <a:pt x="1113" y="186"/>
                        <a:pt x="1126" y="199"/>
                      </a:cubicBezTo>
                      <a:cubicBezTo>
                        <a:pt x="1152" y="213"/>
                        <a:pt x="1192" y="226"/>
                        <a:pt x="1245" y="226"/>
                      </a:cubicBezTo>
                      <a:cubicBezTo>
                        <a:pt x="1285" y="226"/>
                        <a:pt x="1324" y="226"/>
                        <a:pt x="1338" y="239"/>
                      </a:cubicBezTo>
                      <a:cubicBezTo>
                        <a:pt x="1351" y="252"/>
                        <a:pt x="1351" y="265"/>
                        <a:pt x="1351" y="279"/>
                      </a:cubicBezTo>
                      <a:cubicBezTo>
                        <a:pt x="1351" y="305"/>
                        <a:pt x="1351" y="345"/>
                        <a:pt x="1324" y="398"/>
                      </a:cubicBezTo>
                      <a:lnTo>
                        <a:pt x="1099" y="1113"/>
                      </a:lnTo>
                      <a:lnTo>
                        <a:pt x="676" y="305"/>
                      </a:lnTo>
                      <a:cubicBezTo>
                        <a:pt x="663" y="292"/>
                        <a:pt x="649" y="265"/>
                        <a:pt x="649" y="252"/>
                      </a:cubicBezTo>
                      <a:cubicBezTo>
                        <a:pt x="649" y="226"/>
                        <a:pt x="649" y="213"/>
                        <a:pt x="649" y="213"/>
                      </a:cubicBezTo>
                      <a:cubicBezTo>
                        <a:pt x="649" y="186"/>
                        <a:pt x="649" y="186"/>
                        <a:pt x="649" y="173"/>
                      </a:cubicBezTo>
                      <a:lnTo>
                        <a:pt x="676" y="173"/>
                      </a:lnTo>
                      <a:cubicBezTo>
                        <a:pt x="729" y="173"/>
                        <a:pt x="755" y="160"/>
                        <a:pt x="769" y="146"/>
                      </a:cubicBezTo>
                      <a:cubicBezTo>
                        <a:pt x="782" y="120"/>
                        <a:pt x="782" y="107"/>
                        <a:pt x="782" y="80"/>
                      </a:cubicBezTo>
                      <a:cubicBezTo>
                        <a:pt x="782" y="54"/>
                        <a:pt x="782" y="40"/>
                        <a:pt x="755" y="27"/>
                      </a:cubicBezTo>
                      <a:cubicBezTo>
                        <a:pt x="742" y="1"/>
                        <a:pt x="716" y="1"/>
                        <a:pt x="6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08" name="Google Shape;108;p5"/>
            <p:cNvSpPr/>
            <p:nvPr/>
          </p:nvSpPr>
          <p:spPr>
            <a:xfrm>
              <a:off x="1147048" y="4807395"/>
              <a:ext cx="77053" cy="66983"/>
            </a:xfrm>
            <a:custGeom>
              <a:avLst/>
              <a:gdLst/>
              <a:ahLst/>
              <a:cxnLst/>
              <a:rect l="l" t="t" r="r" b="b"/>
              <a:pathLst>
                <a:path w="3336" h="2900" extrusionOk="0">
                  <a:moveTo>
                    <a:pt x="477" y="1"/>
                  </a:moveTo>
                  <a:cubicBezTo>
                    <a:pt x="278" y="1"/>
                    <a:pt x="146" y="14"/>
                    <a:pt x="93" y="40"/>
                  </a:cubicBezTo>
                  <a:cubicBezTo>
                    <a:pt x="27" y="67"/>
                    <a:pt x="0" y="107"/>
                    <a:pt x="0" y="173"/>
                  </a:cubicBezTo>
                  <a:cubicBezTo>
                    <a:pt x="0" y="239"/>
                    <a:pt x="27" y="279"/>
                    <a:pt x="80" y="305"/>
                  </a:cubicBezTo>
                  <a:cubicBezTo>
                    <a:pt x="146" y="332"/>
                    <a:pt x="239" y="345"/>
                    <a:pt x="358" y="345"/>
                  </a:cubicBezTo>
                  <a:cubicBezTo>
                    <a:pt x="450" y="358"/>
                    <a:pt x="517" y="371"/>
                    <a:pt x="569" y="398"/>
                  </a:cubicBezTo>
                  <a:cubicBezTo>
                    <a:pt x="609" y="424"/>
                    <a:pt x="675" y="477"/>
                    <a:pt x="742" y="570"/>
                  </a:cubicBezTo>
                  <a:lnTo>
                    <a:pt x="1364" y="1457"/>
                  </a:lnTo>
                  <a:lnTo>
                    <a:pt x="1271" y="1576"/>
                  </a:lnTo>
                  <a:lnTo>
                    <a:pt x="1178" y="1695"/>
                  </a:lnTo>
                  <a:lnTo>
                    <a:pt x="1033" y="1893"/>
                  </a:lnTo>
                  <a:cubicBezTo>
                    <a:pt x="967" y="1973"/>
                    <a:pt x="887" y="2092"/>
                    <a:pt x="781" y="2238"/>
                  </a:cubicBezTo>
                  <a:cubicBezTo>
                    <a:pt x="742" y="2277"/>
                    <a:pt x="702" y="2304"/>
                    <a:pt x="662" y="2330"/>
                  </a:cubicBezTo>
                  <a:cubicBezTo>
                    <a:pt x="622" y="2343"/>
                    <a:pt x="569" y="2357"/>
                    <a:pt x="517" y="2370"/>
                  </a:cubicBezTo>
                  <a:cubicBezTo>
                    <a:pt x="424" y="2370"/>
                    <a:pt x="344" y="2396"/>
                    <a:pt x="265" y="2423"/>
                  </a:cubicBezTo>
                  <a:cubicBezTo>
                    <a:pt x="186" y="2436"/>
                    <a:pt x="133" y="2489"/>
                    <a:pt x="133" y="2555"/>
                  </a:cubicBezTo>
                  <a:cubicBezTo>
                    <a:pt x="133" y="2595"/>
                    <a:pt x="146" y="2621"/>
                    <a:pt x="159" y="2648"/>
                  </a:cubicBezTo>
                  <a:cubicBezTo>
                    <a:pt x="186" y="2674"/>
                    <a:pt x="212" y="2688"/>
                    <a:pt x="225" y="2701"/>
                  </a:cubicBezTo>
                  <a:cubicBezTo>
                    <a:pt x="265" y="2714"/>
                    <a:pt x="292" y="2727"/>
                    <a:pt x="318" y="2727"/>
                  </a:cubicBezTo>
                  <a:lnTo>
                    <a:pt x="609" y="2727"/>
                  </a:lnTo>
                  <a:cubicBezTo>
                    <a:pt x="702" y="2727"/>
                    <a:pt x="794" y="2714"/>
                    <a:pt x="874" y="2714"/>
                  </a:cubicBezTo>
                  <a:cubicBezTo>
                    <a:pt x="927" y="2714"/>
                    <a:pt x="967" y="2727"/>
                    <a:pt x="1006" y="2727"/>
                  </a:cubicBezTo>
                  <a:lnTo>
                    <a:pt x="1337" y="2727"/>
                  </a:lnTo>
                  <a:cubicBezTo>
                    <a:pt x="1390" y="2727"/>
                    <a:pt x="1443" y="2727"/>
                    <a:pt x="1509" y="2701"/>
                  </a:cubicBezTo>
                  <a:cubicBezTo>
                    <a:pt x="1562" y="2688"/>
                    <a:pt x="1602" y="2635"/>
                    <a:pt x="1602" y="2568"/>
                  </a:cubicBezTo>
                  <a:cubicBezTo>
                    <a:pt x="1602" y="2542"/>
                    <a:pt x="1575" y="2515"/>
                    <a:pt x="1549" y="2476"/>
                  </a:cubicBezTo>
                  <a:cubicBezTo>
                    <a:pt x="1509" y="2436"/>
                    <a:pt x="1430" y="2410"/>
                    <a:pt x="1311" y="2410"/>
                  </a:cubicBezTo>
                  <a:cubicBezTo>
                    <a:pt x="1258" y="2410"/>
                    <a:pt x="1218" y="2410"/>
                    <a:pt x="1205" y="2396"/>
                  </a:cubicBezTo>
                  <a:cubicBezTo>
                    <a:pt x="1205" y="2383"/>
                    <a:pt x="1192" y="2370"/>
                    <a:pt x="1192" y="2343"/>
                  </a:cubicBezTo>
                  <a:cubicBezTo>
                    <a:pt x="1192" y="2330"/>
                    <a:pt x="1205" y="2304"/>
                    <a:pt x="1244" y="2251"/>
                  </a:cubicBezTo>
                  <a:cubicBezTo>
                    <a:pt x="1271" y="2211"/>
                    <a:pt x="1297" y="2171"/>
                    <a:pt x="1324" y="2145"/>
                  </a:cubicBezTo>
                  <a:cubicBezTo>
                    <a:pt x="1364" y="2092"/>
                    <a:pt x="1403" y="2039"/>
                    <a:pt x="1443" y="1986"/>
                  </a:cubicBezTo>
                  <a:cubicBezTo>
                    <a:pt x="1483" y="1933"/>
                    <a:pt x="1536" y="1867"/>
                    <a:pt x="1602" y="1774"/>
                  </a:cubicBezTo>
                  <a:cubicBezTo>
                    <a:pt x="1655" y="1840"/>
                    <a:pt x="1708" y="1907"/>
                    <a:pt x="1761" y="1986"/>
                  </a:cubicBezTo>
                  <a:cubicBezTo>
                    <a:pt x="1827" y="2065"/>
                    <a:pt x="1867" y="2132"/>
                    <a:pt x="1919" y="2198"/>
                  </a:cubicBezTo>
                  <a:cubicBezTo>
                    <a:pt x="1959" y="2264"/>
                    <a:pt x="1999" y="2330"/>
                    <a:pt x="2025" y="2383"/>
                  </a:cubicBezTo>
                  <a:cubicBezTo>
                    <a:pt x="2065" y="2423"/>
                    <a:pt x="2078" y="2463"/>
                    <a:pt x="2078" y="2476"/>
                  </a:cubicBezTo>
                  <a:cubicBezTo>
                    <a:pt x="2078" y="2515"/>
                    <a:pt x="2065" y="2542"/>
                    <a:pt x="2052" y="2542"/>
                  </a:cubicBezTo>
                  <a:lnTo>
                    <a:pt x="1972" y="2568"/>
                  </a:lnTo>
                  <a:cubicBezTo>
                    <a:pt x="1933" y="2568"/>
                    <a:pt x="1906" y="2595"/>
                    <a:pt x="1893" y="2635"/>
                  </a:cubicBezTo>
                  <a:cubicBezTo>
                    <a:pt x="1880" y="2661"/>
                    <a:pt x="1880" y="2701"/>
                    <a:pt x="1880" y="2714"/>
                  </a:cubicBezTo>
                  <a:cubicBezTo>
                    <a:pt x="1880" y="2754"/>
                    <a:pt x="1893" y="2793"/>
                    <a:pt x="1933" y="2833"/>
                  </a:cubicBezTo>
                  <a:cubicBezTo>
                    <a:pt x="1986" y="2886"/>
                    <a:pt x="2052" y="2899"/>
                    <a:pt x="2158" y="2899"/>
                  </a:cubicBezTo>
                  <a:lnTo>
                    <a:pt x="3071" y="2899"/>
                  </a:lnTo>
                  <a:cubicBezTo>
                    <a:pt x="3124" y="2899"/>
                    <a:pt x="3190" y="2899"/>
                    <a:pt x="3243" y="2886"/>
                  </a:cubicBezTo>
                  <a:cubicBezTo>
                    <a:pt x="3296" y="2873"/>
                    <a:pt x="3336" y="2820"/>
                    <a:pt x="3336" y="2740"/>
                  </a:cubicBezTo>
                  <a:cubicBezTo>
                    <a:pt x="3336" y="2688"/>
                    <a:pt x="3309" y="2648"/>
                    <a:pt x="3256" y="2635"/>
                  </a:cubicBezTo>
                  <a:cubicBezTo>
                    <a:pt x="3217" y="2608"/>
                    <a:pt x="3150" y="2595"/>
                    <a:pt x="3084" y="2595"/>
                  </a:cubicBezTo>
                  <a:cubicBezTo>
                    <a:pt x="3018" y="2582"/>
                    <a:pt x="2952" y="2582"/>
                    <a:pt x="2899" y="2582"/>
                  </a:cubicBezTo>
                  <a:cubicBezTo>
                    <a:pt x="2846" y="2568"/>
                    <a:pt x="2793" y="2555"/>
                    <a:pt x="2727" y="2529"/>
                  </a:cubicBezTo>
                  <a:cubicBezTo>
                    <a:pt x="2700" y="2529"/>
                    <a:pt x="2674" y="2502"/>
                    <a:pt x="2634" y="2476"/>
                  </a:cubicBezTo>
                  <a:cubicBezTo>
                    <a:pt x="2594" y="2449"/>
                    <a:pt x="2555" y="2396"/>
                    <a:pt x="2489" y="2317"/>
                  </a:cubicBezTo>
                  <a:cubicBezTo>
                    <a:pt x="2422" y="2238"/>
                    <a:pt x="2330" y="2132"/>
                    <a:pt x="2237" y="1986"/>
                  </a:cubicBezTo>
                  <a:cubicBezTo>
                    <a:pt x="2131" y="1854"/>
                    <a:pt x="1999" y="1668"/>
                    <a:pt x="1840" y="1443"/>
                  </a:cubicBezTo>
                  <a:cubicBezTo>
                    <a:pt x="1919" y="1324"/>
                    <a:pt x="1999" y="1218"/>
                    <a:pt x="2065" y="1113"/>
                  </a:cubicBezTo>
                  <a:cubicBezTo>
                    <a:pt x="2144" y="993"/>
                    <a:pt x="2224" y="888"/>
                    <a:pt x="2330" y="768"/>
                  </a:cubicBezTo>
                  <a:cubicBezTo>
                    <a:pt x="2396" y="676"/>
                    <a:pt x="2475" y="623"/>
                    <a:pt x="2542" y="596"/>
                  </a:cubicBezTo>
                  <a:cubicBezTo>
                    <a:pt x="2581" y="583"/>
                    <a:pt x="2661" y="570"/>
                    <a:pt x="2753" y="570"/>
                  </a:cubicBezTo>
                  <a:cubicBezTo>
                    <a:pt x="2859" y="557"/>
                    <a:pt x="2992" y="557"/>
                    <a:pt x="3177" y="557"/>
                  </a:cubicBezTo>
                  <a:cubicBezTo>
                    <a:pt x="3217" y="557"/>
                    <a:pt x="3243" y="543"/>
                    <a:pt x="3269" y="504"/>
                  </a:cubicBezTo>
                  <a:cubicBezTo>
                    <a:pt x="3296" y="477"/>
                    <a:pt x="3309" y="438"/>
                    <a:pt x="3309" y="411"/>
                  </a:cubicBezTo>
                  <a:cubicBezTo>
                    <a:pt x="3309" y="279"/>
                    <a:pt x="3256" y="226"/>
                    <a:pt x="3164" y="226"/>
                  </a:cubicBezTo>
                  <a:lnTo>
                    <a:pt x="2025" y="226"/>
                  </a:lnTo>
                  <a:cubicBezTo>
                    <a:pt x="1946" y="226"/>
                    <a:pt x="1880" y="239"/>
                    <a:pt x="1827" y="265"/>
                  </a:cubicBezTo>
                  <a:cubicBezTo>
                    <a:pt x="1787" y="292"/>
                    <a:pt x="1761" y="332"/>
                    <a:pt x="1761" y="398"/>
                  </a:cubicBezTo>
                  <a:cubicBezTo>
                    <a:pt x="1761" y="451"/>
                    <a:pt x="1774" y="490"/>
                    <a:pt x="1800" y="504"/>
                  </a:cubicBezTo>
                  <a:cubicBezTo>
                    <a:pt x="1840" y="530"/>
                    <a:pt x="1867" y="543"/>
                    <a:pt x="1880" y="557"/>
                  </a:cubicBezTo>
                  <a:cubicBezTo>
                    <a:pt x="1906" y="570"/>
                    <a:pt x="1919" y="583"/>
                    <a:pt x="1919" y="583"/>
                  </a:cubicBezTo>
                  <a:cubicBezTo>
                    <a:pt x="1919" y="610"/>
                    <a:pt x="1906" y="649"/>
                    <a:pt x="1867" y="702"/>
                  </a:cubicBezTo>
                  <a:cubicBezTo>
                    <a:pt x="1840" y="755"/>
                    <a:pt x="1800" y="808"/>
                    <a:pt x="1747" y="888"/>
                  </a:cubicBezTo>
                  <a:lnTo>
                    <a:pt x="1602" y="1126"/>
                  </a:lnTo>
                  <a:cubicBezTo>
                    <a:pt x="1536" y="1033"/>
                    <a:pt x="1469" y="954"/>
                    <a:pt x="1417" y="874"/>
                  </a:cubicBezTo>
                  <a:cubicBezTo>
                    <a:pt x="1364" y="795"/>
                    <a:pt x="1311" y="715"/>
                    <a:pt x="1271" y="663"/>
                  </a:cubicBezTo>
                  <a:cubicBezTo>
                    <a:pt x="1231" y="596"/>
                    <a:pt x="1192" y="543"/>
                    <a:pt x="1165" y="504"/>
                  </a:cubicBezTo>
                  <a:cubicBezTo>
                    <a:pt x="1152" y="464"/>
                    <a:pt x="1139" y="424"/>
                    <a:pt x="1139" y="411"/>
                  </a:cubicBezTo>
                  <a:cubicBezTo>
                    <a:pt x="1139" y="385"/>
                    <a:pt x="1152" y="371"/>
                    <a:pt x="1178" y="371"/>
                  </a:cubicBezTo>
                  <a:cubicBezTo>
                    <a:pt x="1218" y="358"/>
                    <a:pt x="1271" y="358"/>
                    <a:pt x="1324" y="358"/>
                  </a:cubicBezTo>
                  <a:cubicBezTo>
                    <a:pt x="1390" y="358"/>
                    <a:pt x="1443" y="345"/>
                    <a:pt x="1469" y="305"/>
                  </a:cubicBezTo>
                  <a:cubicBezTo>
                    <a:pt x="1509" y="265"/>
                    <a:pt x="1522" y="226"/>
                    <a:pt x="1522" y="199"/>
                  </a:cubicBezTo>
                  <a:cubicBezTo>
                    <a:pt x="1522" y="173"/>
                    <a:pt x="1522" y="146"/>
                    <a:pt x="1522" y="133"/>
                  </a:cubicBezTo>
                  <a:cubicBezTo>
                    <a:pt x="1522" y="107"/>
                    <a:pt x="1509" y="80"/>
                    <a:pt x="1483" y="67"/>
                  </a:cubicBezTo>
                  <a:cubicBezTo>
                    <a:pt x="1456" y="40"/>
                    <a:pt x="1430" y="27"/>
                    <a:pt x="1377" y="14"/>
                  </a:cubicBezTo>
                  <a:cubicBezTo>
                    <a:pt x="1337" y="1"/>
                    <a:pt x="1271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9460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9600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1187800" y="4521135"/>
            <a:ext cx="26596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2"/>
          </p:nvPr>
        </p:nvSpPr>
        <p:spPr>
          <a:xfrm>
            <a:off x="45384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3"/>
          </p:nvPr>
        </p:nvSpPr>
        <p:spPr>
          <a:xfrm>
            <a:off x="4767000" y="4521137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4"/>
          </p:nvPr>
        </p:nvSpPr>
        <p:spPr>
          <a:xfrm>
            <a:off x="8116800" y="38406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5"/>
          </p:nvPr>
        </p:nvSpPr>
        <p:spPr>
          <a:xfrm>
            <a:off x="8345400" y="4521133"/>
            <a:ext cx="2658000" cy="11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6"/>
          </p:nvPr>
        </p:nvSpPr>
        <p:spPr>
          <a:xfrm>
            <a:off x="960000" y="5425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11452791" y="572129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10688850" y="2593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726505" y="387360"/>
            <a:ext cx="961368" cy="336813"/>
            <a:chOff x="2109963" y="768908"/>
            <a:chExt cx="818604" cy="286796"/>
          </a:xfrm>
        </p:grpSpPr>
        <p:sp>
          <p:nvSpPr>
            <p:cNvPr id="296" name="Google Shape;296;p17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11003409" y="1493385"/>
            <a:ext cx="751777" cy="344537"/>
            <a:chOff x="6301529" y="2700815"/>
            <a:chExt cx="640137" cy="293373"/>
          </a:xfrm>
        </p:grpSpPr>
        <p:sp>
          <p:nvSpPr>
            <p:cNvPr id="302" name="Google Shape;302;p17"/>
            <p:cNvSpPr/>
            <p:nvPr/>
          </p:nvSpPr>
          <p:spPr>
            <a:xfrm>
              <a:off x="6301529" y="2703026"/>
              <a:ext cx="188802" cy="281656"/>
            </a:xfrm>
            <a:custGeom>
              <a:avLst/>
              <a:gdLst/>
              <a:ahLst/>
              <a:cxnLst/>
              <a:rect l="l" t="t" r="r" b="b"/>
              <a:pathLst>
                <a:path w="3416" h="5096" extrusionOk="0">
                  <a:moveTo>
                    <a:pt x="2528" y="609"/>
                  </a:moveTo>
                  <a:lnTo>
                    <a:pt x="2356" y="3177"/>
                  </a:lnTo>
                  <a:cubicBezTo>
                    <a:pt x="2211" y="3190"/>
                    <a:pt x="2039" y="3203"/>
                    <a:pt x="1853" y="3216"/>
                  </a:cubicBezTo>
                  <a:cubicBezTo>
                    <a:pt x="1668" y="3216"/>
                    <a:pt x="1496" y="3229"/>
                    <a:pt x="1324" y="3243"/>
                  </a:cubicBezTo>
                  <a:cubicBezTo>
                    <a:pt x="1165" y="3243"/>
                    <a:pt x="1020" y="3243"/>
                    <a:pt x="901" y="3256"/>
                  </a:cubicBezTo>
                  <a:lnTo>
                    <a:pt x="702" y="3256"/>
                  </a:lnTo>
                  <a:cubicBezTo>
                    <a:pt x="662" y="3256"/>
                    <a:pt x="636" y="3256"/>
                    <a:pt x="623" y="3243"/>
                  </a:cubicBezTo>
                  <a:cubicBezTo>
                    <a:pt x="623" y="3229"/>
                    <a:pt x="623" y="3216"/>
                    <a:pt x="623" y="3203"/>
                  </a:cubicBezTo>
                  <a:cubicBezTo>
                    <a:pt x="623" y="3177"/>
                    <a:pt x="623" y="3163"/>
                    <a:pt x="649" y="3137"/>
                  </a:cubicBezTo>
                  <a:cubicBezTo>
                    <a:pt x="676" y="3110"/>
                    <a:pt x="689" y="3097"/>
                    <a:pt x="689" y="3084"/>
                  </a:cubicBezTo>
                  <a:lnTo>
                    <a:pt x="2528" y="609"/>
                  </a:lnTo>
                  <a:close/>
                  <a:moveTo>
                    <a:pt x="2714" y="0"/>
                  </a:moveTo>
                  <a:cubicBezTo>
                    <a:pt x="2648" y="0"/>
                    <a:pt x="2581" y="27"/>
                    <a:pt x="2515" y="66"/>
                  </a:cubicBezTo>
                  <a:cubicBezTo>
                    <a:pt x="2462" y="119"/>
                    <a:pt x="2423" y="146"/>
                    <a:pt x="2409" y="172"/>
                  </a:cubicBezTo>
                  <a:cubicBezTo>
                    <a:pt x="2264" y="357"/>
                    <a:pt x="2131" y="530"/>
                    <a:pt x="2012" y="688"/>
                  </a:cubicBezTo>
                  <a:cubicBezTo>
                    <a:pt x="1893" y="834"/>
                    <a:pt x="1774" y="980"/>
                    <a:pt x="1668" y="1125"/>
                  </a:cubicBezTo>
                  <a:lnTo>
                    <a:pt x="1351" y="1562"/>
                  </a:lnTo>
                  <a:cubicBezTo>
                    <a:pt x="1245" y="1707"/>
                    <a:pt x="1126" y="1866"/>
                    <a:pt x="993" y="2038"/>
                  </a:cubicBezTo>
                  <a:cubicBezTo>
                    <a:pt x="874" y="2197"/>
                    <a:pt x="728" y="2396"/>
                    <a:pt x="583" y="2594"/>
                  </a:cubicBezTo>
                  <a:cubicBezTo>
                    <a:pt x="437" y="2806"/>
                    <a:pt x="265" y="3031"/>
                    <a:pt x="67" y="3296"/>
                  </a:cubicBezTo>
                  <a:cubicBezTo>
                    <a:pt x="40" y="3335"/>
                    <a:pt x="27" y="3362"/>
                    <a:pt x="14" y="3388"/>
                  </a:cubicBezTo>
                  <a:cubicBezTo>
                    <a:pt x="1" y="3415"/>
                    <a:pt x="1" y="3441"/>
                    <a:pt x="1" y="3468"/>
                  </a:cubicBezTo>
                  <a:cubicBezTo>
                    <a:pt x="1" y="3521"/>
                    <a:pt x="27" y="3574"/>
                    <a:pt x="80" y="3600"/>
                  </a:cubicBezTo>
                  <a:cubicBezTo>
                    <a:pt x="133" y="3640"/>
                    <a:pt x="186" y="3653"/>
                    <a:pt x="265" y="3653"/>
                  </a:cubicBezTo>
                  <a:cubicBezTo>
                    <a:pt x="345" y="3653"/>
                    <a:pt x="570" y="3640"/>
                    <a:pt x="901" y="3627"/>
                  </a:cubicBezTo>
                  <a:cubicBezTo>
                    <a:pt x="1231" y="3613"/>
                    <a:pt x="1721" y="3600"/>
                    <a:pt x="2343" y="3587"/>
                  </a:cubicBezTo>
                  <a:lnTo>
                    <a:pt x="2343" y="3587"/>
                  </a:lnTo>
                  <a:lnTo>
                    <a:pt x="2290" y="4540"/>
                  </a:lnTo>
                  <a:cubicBezTo>
                    <a:pt x="2290" y="4632"/>
                    <a:pt x="2264" y="4685"/>
                    <a:pt x="2211" y="4725"/>
                  </a:cubicBezTo>
                  <a:cubicBezTo>
                    <a:pt x="2158" y="4752"/>
                    <a:pt x="2078" y="4778"/>
                    <a:pt x="1986" y="4778"/>
                  </a:cubicBezTo>
                  <a:cubicBezTo>
                    <a:pt x="1973" y="4778"/>
                    <a:pt x="1946" y="4778"/>
                    <a:pt x="1893" y="4791"/>
                  </a:cubicBezTo>
                  <a:cubicBezTo>
                    <a:pt x="1853" y="4791"/>
                    <a:pt x="1801" y="4791"/>
                    <a:pt x="1748" y="4804"/>
                  </a:cubicBezTo>
                  <a:cubicBezTo>
                    <a:pt x="1695" y="4804"/>
                    <a:pt x="1642" y="4804"/>
                    <a:pt x="1576" y="4818"/>
                  </a:cubicBezTo>
                  <a:lnTo>
                    <a:pt x="1430" y="4818"/>
                  </a:lnTo>
                  <a:cubicBezTo>
                    <a:pt x="1390" y="4818"/>
                    <a:pt x="1351" y="4831"/>
                    <a:pt x="1311" y="4844"/>
                  </a:cubicBezTo>
                  <a:cubicBezTo>
                    <a:pt x="1271" y="4857"/>
                    <a:pt x="1245" y="4897"/>
                    <a:pt x="1245" y="4950"/>
                  </a:cubicBezTo>
                  <a:cubicBezTo>
                    <a:pt x="1245" y="5003"/>
                    <a:pt x="1271" y="5056"/>
                    <a:pt x="1324" y="5069"/>
                  </a:cubicBezTo>
                  <a:cubicBezTo>
                    <a:pt x="1377" y="5082"/>
                    <a:pt x="1417" y="5096"/>
                    <a:pt x="1456" y="5096"/>
                  </a:cubicBezTo>
                  <a:lnTo>
                    <a:pt x="2965" y="5096"/>
                  </a:lnTo>
                  <a:cubicBezTo>
                    <a:pt x="3045" y="5096"/>
                    <a:pt x="3111" y="5082"/>
                    <a:pt x="3164" y="5069"/>
                  </a:cubicBezTo>
                  <a:cubicBezTo>
                    <a:pt x="3217" y="5043"/>
                    <a:pt x="3230" y="5003"/>
                    <a:pt x="3230" y="4937"/>
                  </a:cubicBezTo>
                  <a:cubicBezTo>
                    <a:pt x="3230" y="4884"/>
                    <a:pt x="3217" y="4844"/>
                    <a:pt x="3164" y="4818"/>
                  </a:cubicBezTo>
                  <a:cubicBezTo>
                    <a:pt x="3124" y="4804"/>
                    <a:pt x="3058" y="4791"/>
                    <a:pt x="2965" y="4791"/>
                  </a:cubicBezTo>
                  <a:cubicBezTo>
                    <a:pt x="2912" y="4791"/>
                    <a:pt x="2859" y="4791"/>
                    <a:pt x="2793" y="4778"/>
                  </a:cubicBezTo>
                  <a:cubicBezTo>
                    <a:pt x="2740" y="4778"/>
                    <a:pt x="2714" y="4738"/>
                    <a:pt x="2714" y="4699"/>
                  </a:cubicBezTo>
                  <a:cubicBezTo>
                    <a:pt x="2714" y="4672"/>
                    <a:pt x="2714" y="4619"/>
                    <a:pt x="2714" y="4527"/>
                  </a:cubicBezTo>
                  <a:cubicBezTo>
                    <a:pt x="2727" y="4447"/>
                    <a:pt x="2727" y="4341"/>
                    <a:pt x="2727" y="4235"/>
                  </a:cubicBezTo>
                  <a:cubicBezTo>
                    <a:pt x="2740" y="4129"/>
                    <a:pt x="2740" y="4010"/>
                    <a:pt x="2753" y="3904"/>
                  </a:cubicBezTo>
                  <a:cubicBezTo>
                    <a:pt x="2753" y="3785"/>
                    <a:pt x="2767" y="3679"/>
                    <a:pt x="2767" y="3587"/>
                  </a:cubicBezTo>
                  <a:lnTo>
                    <a:pt x="3230" y="3587"/>
                  </a:lnTo>
                  <a:cubicBezTo>
                    <a:pt x="3256" y="3587"/>
                    <a:pt x="3296" y="3574"/>
                    <a:pt x="3336" y="3547"/>
                  </a:cubicBezTo>
                  <a:cubicBezTo>
                    <a:pt x="3389" y="3534"/>
                    <a:pt x="3415" y="3481"/>
                    <a:pt x="3415" y="3415"/>
                  </a:cubicBezTo>
                  <a:cubicBezTo>
                    <a:pt x="3415" y="3349"/>
                    <a:pt x="3389" y="3296"/>
                    <a:pt x="3349" y="3269"/>
                  </a:cubicBezTo>
                  <a:cubicBezTo>
                    <a:pt x="3309" y="3229"/>
                    <a:pt x="3256" y="3216"/>
                    <a:pt x="3190" y="3203"/>
                  </a:cubicBezTo>
                  <a:lnTo>
                    <a:pt x="2793" y="3177"/>
                  </a:lnTo>
                  <a:cubicBezTo>
                    <a:pt x="2793" y="3031"/>
                    <a:pt x="2793" y="2846"/>
                    <a:pt x="2806" y="2647"/>
                  </a:cubicBezTo>
                  <a:cubicBezTo>
                    <a:pt x="2806" y="2435"/>
                    <a:pt x="2820" y="2224"/>
                    <a:pt x="2833" y="1999"/>
                  </a:cubicBezTo>
                  <a:cubicBezTo>
                    <a:pt x="2846" y="1774"/>
                    <a:pt x="2859" y="1549"/>
                    <a:pt x="2873" y="1337"/>
                  </a:cubicBezTo>
                  <a:cubicBezTo>
                    <a:pt x="2899" y="1112"/>
                    <a:pt x="2912" y="927"/>
                    <a:pt x="2926" y="755"/>
                  </a:cubicBezTo>
                  <a:cubicBezTo>
                    <a:pt x="2939" y="569"/>
                    <a:pt x="2952" y="424"/>
                    <a:pt x="2952" y="318"/>
                  </a:cubicBezTo>
                  <a:cubicBezTo>
                    <a:pt x="2965" y="199"/>
                    <a:pt x="2965" y="146"/>
                    <a:pt x="2965" y="132"/>
                  </a:cubicBezTo>
                  <a:cubicBezTo>
                    <a:pt x="2965" y="93"/>
                    <a:pt x="2952" y="53"/>
                    <a:pt x="2899" y="40"/>
                  </a:cubicBezTo>
                  <a:cubicBezTo>
                    <a:pt x="2846" y="13"/>
                    <a:pt x="2780" y="0"/>
                    <a:pt x="2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6504149" y="2700815"/>
              <a:ext cx="177804" cy="287515"/>
            </a:xfrm>
            <a:custGeom>
              <a:avLst/>
              <a:gdLst/>
              <a:ahLst/>
              <a:cxnLst/>
              <a:rect l="l" t="t" r="r" b="b"/>
              <a:pathLst>
                <a:path w="3217" h="5202" extrusionOk="0">
                  <a:moveTo>
                    <a:pt x="1668" y="0"/>
                  </a:moveTo>
                  <a:cubicBezTo>
                    <a:pt x="1417" y="0"/>
                    <a:pt x="1192" y="53"/>
                    <a:pt x="1007" y="159"/>
                  </a:cubicBezTo>
                  <a:cubicBezTo>
                    <a:pt x="808" y="265"/>
                    <a:pt x="649" y="384"/>
                    <a:pt x="517" y="530"/>
                  </a:cubicBezTo>
                  <a:cubicBezTo>
                    <a:pt x="385" y="662"/>
                    <a:pt x="279" y="808"/>
                    <a:pt x="212" y="967"/>
                  </a:cubicBezTo>
                  <a:cubicBezTo>
                    <a:pt x="146" y="1112"/>
                    <a:pt x="120" y="1231"/>
                    <a:pt x="120" y="1337"/>
                  </a:cubicBezTo>
                  <a:cubicBezTo>
                    <a:pt x="120" y="1350"/>
                    <a:pt x="120" y="1377"/>
                    <a:pt x="120" y="1417"/>
                  </a:cubicBezTo>
                  <a:cubicBezTo>
                    <a:pt x="120" y="1456"/>
                    <a:pt x="133" y="1509"/>
                    <a:pt x="146" y="1549"/>
                  </a:cubicBezTo>
                  <a:cubicBezTo>
                    <a:pt x="173" y="1589"/>
                    <a:pt x="199" y="1628"/>
                    <a:pt x="239" y="1655"/>
                  </a:cubicBezTo>
                  <a:cubicBezTo>
                    <a:pt x="279" y="1695"/>
                    <a:pt x="332" y="1708"/>
                    <a:pt x="398" y="1708"/>
                  </a:cubicBezTo>
                  <a:cubicBezTo>
                    <a:pt x="504" y="1708"/>
                    <a:pt x="583" y="1681"/>
                    <a:pt x="649" y="1628"/>
                  </a:cubicBezTo>
                  <a:cubicBezTo>
                    <a:pt x="715" y="1575"/>
                    <a:pt x="742" y="1509"/>
                    <a:pt x="742" y="1417"/>
                  </a:cubicBezTo>
                  <a:cubicBezTo>
                    <a:pt x="742" y="1377"/>
                    <a:pt x="729" y="1350"/>
                    <a:pt x="715" y="1324"/>
                  </a:cubicBezTo>
                  <a:cubicBezTo>
                    <a:pt x="702" y="1297"/>
                    <a:pt x="689" y="1271"/>
                    <a:pt x="662" y="1258"/>
                  </a:cubicBezTo>
                  <a:lnTo>
                    <a:pt x="623" y="1192"/>
                  </a:lnTo>
                  <a:cubicBezTo>
                    <a:pt x="610" y="1165"/>
                    <a:pt x="596" y="1139"/>
                    <a:pt x="596" y="1112"/>
                  </a:cubicBezTo>
                  <a:cubicBezTo>
                    <a:pt x="596" y="1072"/>
                    <a:pt x="623" y="1020"/>
                    <a:pt x="662" y="940"/>
                  </a:cubicBezTo>
                  <a:cubicBezTo>
                    <a:pt x="715" y="861"/>
                    <a:pt x="782" y="781"/>
                    <a:pt x="874" y="702"/>
                  </a:cubicBezTo>
                  <a:cubicBezTo>
                    <a:pt x="954" y="609"/>
                    <a:pt x="1060" y="543"/>
                    <a:pt x="1192" y="477"/>
                  </a:cubicBezTo>
                  <a:cubicBezTo>
                    <a:pt x="1311" y="411"/>
                    <a:pt x="1457" y="384"/>
                    <a:pt x="1602" y="384"/>
                  </a:cubicBezTo>
                  <a:cubicBezTo>
                    <a:pt x="1774" y="384"/>
                    <a:pt x="1907" y="411"/>
                    <a:pt x="2012" y="464"/>
                  </a:cubicBezTo>
                  <a:cubicBezTo>
                    <a:pt x="2132" y="517"/>
                    <a:pt x="2224" y="596"/>
                    <a:pt x="2290" y="675"/>
                  </a:cubicBezTo>
                  <a:cubicBezTo>
                    <a:pt x="2357" y="768"/>
                    <a:pt x="2410" y="861"/>
                    <a:pt x="2436" y="967"/>
                  </a:cubicBezTo>
                  <a:cubicBezTo>
                    <a:pt x="2462" y="1059"/>
                    <a:pt x="2489" y="1165"/>
                    <a:pt x="2489" y="1258"/>
                  </a:cubicBezTo>
                  <a:cubicBezTo>
                    <a:pt x="2489" y="1470"/>
                    <a:pt x="2449" y="1681"/>
                    <a:pt x="2370" y="1906"/>
                  </a:cubicBezTo>
                  <a:cubicBezTo>
                    <a:pt x="2290" y="2131"/>
                    <a:pt x="2198" y="2370"/>
                    <a:pt x="2065" y="2595"/>
                  </a:cubicBezTo>
                  <a:cubicBezTo>
                    <a:pt x="1946" y="2833"/>
                    <a:pt x="1801" y="3058"/>
                    <a:pt x="1629" y="3296"/>
                  </a:cubicBezTo>
                  <a:cubicBezTo>
                    <a:pt x="1470" y="3521"/>
                    <a:pt x="1298" y="3733"/>
                    <a:pt x="1126" y="3931"/>
                  </a:cubicBezTo>
                  <a:cubicBezTo>
                    <a:pt x="954" y="4130"/>
                    <a:pt x="782" y="4315"/>
                    <a:pt x="610" y="4487"/>
                  </a:cubicBezTo>
                  <a:cubicBezTo>
                    <a:pt x="437" y="4646"/>
                    <a:pt x="279" y="4778"/>
                    <a:pt x="133" y="4884"/>
                  </a:cubicBezTo>
                  <a:cubicBezTo>
                    <a:pt x="93" y="4924"/>
                    <a:pt x="67" y="4950"/>
                    <a:pt x="40" y="4964"/>
                  </a:cubicBezTo>
                  <a:cubicBezTo>
                    <a:pt x="14" y="4990"/>
                    <a:pt x="1" y="5017"/>
                    <a:pt x="1" y="5043"/>
                  </a:cubicBezTo>
                  <a:cubicBezTo>
                    <a:pt x="1" y="5083"/>
                    <a:pt x="14" y="5109"/>
                    <a:pt x="40" y="5149"/>
                  </a:cubicBezTo>
                  <a:cubicBezTo>
                    <a:pt x="67" y="5189"/>
                    <a:pt x="120" y="5202"/>
                    <a:pt x="186" y="5202"/>
                  </a:cubicBezTo>
                  <a:cubicBezTo>
                    <a:pt x="239" y="5202"/>
                    <a:pt x="292" y="5189"/>
                    <a:pt x="345" y="5175"/>
                  </a:cubicBezTo>
                  <a:cubicBezTo>
                    <a:pt x="385" y="5162"/>
                    <a:pt x="424" y="5136"/>
                    <a:pt x="437" y="5122"/>
                  </a:cubicBezTo>
                  <a:lnTo>
                    <a:pt x="1510" y="5122"/>
                  </a:lnTo>
                  <a:cubicBezTo>
                    <a:pt x="1642" y="5122"/>
                    <a:pt x="1774" y="5122"/>
                    <a:pt x="1893" y="5136"/>
                  </a:cubicBezTo>
                  <a:lnTo>
                    <a:pt x="2674" y="5136"/>
                  </a:lnTo>
                  <a:cubicBezTo>
                    <a:pt x="2701" y="5136"/>
                    <a:pt x="2727" y="5122"/>
                    <a:pt x="2767" y="5109"/>
                  </a:cubicBezTo>
                  <a:cubicBezTo>
                    <a:pt x="2807" y="5083"/>
                    <a:pt x="2833" y="5043"/>
                    <a:pt x="2873" y="5003"/>
                  </a:cubicBezTo>
                  <a:cubicBezTo>
                    <a:pt x="2979" y="4805"/>
                    <a:pt x="3058" y="4659"/>
                    <a:pt x="3124" y="4567"/>
                  </a:cubicBezTo>
                  <a:cubicBezTo>
                    <a:pt x="3177" y="4461"/>
                    <a:pt x="3217" y="4394"/>
                    <a:pt x="3217" y="4355"/>
                  </a:cubicBezTo>
                  <a:cubicBezTo>
                    <a:pt x="3217" y="4315"/>
                    <a:pt x="3190" y="4275"/>
                    <a:pt x="3151" y="4262"/>
                  </a:cubicBezTo>
                  <a:cubicBezTo>
                    <a:pt x="3111" y="4236"/>
                    <a:pt x="3071" y="4222"/>
                    <a:pt x="3032" y="4222"/>
                  </a:cubicBezTo>
                  <a:cubicBezTo>
                    <a:pt x="2965" y="4222"/>
                    <a:pt x="2926" y="4249"/>
                    <a:pt x="2899" y="4275"/>
                  </a:cubicBezTo>
                  <a:cubicBezTo>
                    <a:pt x="2873" y="4302"/>
                    <a:pt x="2846" y="4342"/>
                    <a:pt x="2820" y="4368"/>
                  </a:cubicBezTo>
                  <a:lnTo>
                    <a:pt x="2661" y="4619"/>
                  </a:lnTo>
                  <a:cubicBezTo>
                    <a:pt x="2621" y="4672"/>
                    <a:pt x="2595" y="4712"/>
                    <a:pt x="2568" y="4725"/>
                  </a:cubicBezTo>
                  <a:cubicBezTo>
                    <a:pt x="2555" y="4739"/>
                    <a:pt x="2529" y="4752"/>
                    <a:pt x="2502" y="4752"/>
                  </a:cubicBezTo>
                  <a:lnTo>
                    <a:pt x="2251" y="4752"/>
                  </a:lnTo>
                  <a:cubicBezTo>
                    <a:pt x="2132" y="4752"/>
                    <a:pt x="1973" y="4739"/>
                    <a:pt x="1801" y="4739"/>
                  </a:cubicBezTo>
                  <a:lnTo>
                    <a:pt x="1285" y="4739"/>
                  </a:lnTo>
                  <a:cubicBezTo>
                    <a:pt x="1099" y="4725"/>
                    <a:pt x="954" y="4725"/>
                    <a:pt x="821" y="4712"/>
                  </a:cubicBezTo>
                  <a:cubicBezTo>
                    <a:pt x="940" y="4606"/>
                    <a:pt x="1073" y="4474"/>
                    <a:pt x="1232" y="4315"/>
                  </a:cubicBezTo>
                  <a:cubicBezTo>
                    <a:pt x="1377" y="4156"/>
                    <a:pt x="1536" y="3984"/>
                    <a:pt x="1695" y="3799"/>
                  </a:cubicBezTo>
                  <a:cubicBezTo>
                    <a:pt x="1854" y="3614"/>
                    <a:pt x="1999" y="3415"/>
                    <a:pt x="2145" y="3203"/>
                  </a:cubicBezTo>
                  <a:cubicBezTo>
                    <a:pt x="2304" y="2992"/>
                    <a:pt x="2436" y="2780"/>
                    <a:pt x="2555" y="2568"/>
                  </a:cubicBezTo>
                  <a:cubicBezTo>
                    <a:pt x="2674" y="2343"/>
                    <a:pt x="2767" y="2131"/>
                    <a:pt x="2833" y="1920"/>
                  </a:cubicBezTo>
                  <a:cubicBezTo>
                    <a:pt x="2912" y="1695"/>
                    <a:pt x="2952" y="1483"/>
                    <a:pt x="2952" y="1271"/>
                  </a:cubicBezTo>
                  <a:cubicBezTo>
                    <a:pt x="2952" y="1099"/>
                    <a:pt x="2926" y="940"/>
                    <a:pt x="2873" y="781"/>
                  </a:cubicBezTo>
                  <a:cubicBezTo>
                    <a:pt x="2833" y="622"/>
                    <a:pt x="2754" y="490"/>
                    <a:pt x="2661" y="384"/>
                  </a:cubicBezTo>
                  <a:cubicBezTo>
                    <a:pt x="2555" y="265"/>
                    <a:pt x="2423" y="172"/>
                    <a:pt x="2264" y="106"/>
                  </a:cubicBezTo>
                  <a:cubicBezTo>
                    <a:pt x="2105" y="40"/>
                    <a:pt x="1907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6708261" y="2850763"/>
              <a:ext cx="40292" cy="139778"/>
            </a:xfrm>
            <a:custGeom>
              <a:avLst/>
              <a:gdLst/>
              <a:ahLst/>
              <a:cxnLst/>
              <a:rect l="l" t="t" r="r" b="b"/>
              <a:pathLst>
                <a:path w="729" h="2529" extrusionOk="0">
                  <a:moveTo>
                    <a:pt x="371" y="1"/>
                  </a:moveTo>
                  <a:cubicBezTo>
                    <a:pt x="305" y="1"/>
                    <a:pt x="252" y="14"/>
                    <a:pt x="199" y="40"/>
                  </a:cubicBezTo>
                  <a:cubicBezTo>
                    <a:pt x="159" y="54"/>
                    <a:pt x="119" y="80"/>
                    <a:pt x="93" y="120"/>
                  </a:cubicBezTo>
                  <a:cubicBezTo>
                    <a:pt x="53" y="146"/>
                    <a:pt x="40" y="186"/>
                    <a:pt x="27" y="226"/>
                  </a:cubicBezTo>
                  <a:cubicBezTo>
                    <a:pt x="14" y="265"/>
                    <a:pt x="0" y="305"/>
                    <a:pt x="0" y="331"/>
                  </a:cubicBezTo>
                  <a:cubicBezTo>
                    <a:pt x="0" y="411"/>
                    <a:pt x="40" y="490"/>
                    <a:pt x="93" y="556"/>
                  </a:cubicBezTo>
                  <a:cubicBezTo>
                    <a:pt x="146" y="623"/>
                    <a:pt x="225" y="662"/>
                    <a:pt x="358" y="662"/>
                  </a:cubicBezTo>
                  <a:cubicBezTo>
                    <a:pt x="477" y="662"/>
                    <a:pt x="569" y="623"/>
                    <a:pt x="636" y="556"/>
                  </a:cubicBezTo>
                  <a:cubicBezTo>
                    <a:pt x="702" y="490"/>
                    <a:pt x="728" y="411"/>
                    <a:pt x="728" y="318"/>
                  </a:cubicBezTo>
                  <a:cubicBezTo>
                    <a:pt x="728" y="252"/>
                    <a:pt x="702" y="173"/>
                    <a:pt x="649" y="106"/>
                  </a:cubicBezTo>
                  <a:cubicBezTo>
                    <a:pt x="583" y="27"/>
                    <a:pt x="490" y="1"/>
                    <a:pt x="371" y="1"/>
                  </a:cubicBezTo>
                  <a:close/>
                  <a:moveTo>
                    <a:pt x="371" y="1867"/>
                  </a:moveTo>
                  <a:cubicBezTo>
                    <a:pt x="305" y="1867"/>
                    <a:pt x="252" y="1880"/>
                    <a:pt x="199" y="1906"/>
                  </a:cubicBezTo>
                  <a:cubicBezTo>
                    <a:pt x="159" y="1920"/>
                    <a:pt x="119" y="1946"/>
                    <a:pt x="93" y="1986"/>
                  </a:cubicBezTo>
                  <a:cubicBezTo>
                    <a:pt x="53" y="2012"/>
                    <a:pt x="40" y="2052"/>
                    <a:pt x="27" y="2092"/>
                  </a:cubicBezTo>
                  <a:cubicBezTo>
                    <a:pt x="14" y="2131"/>
                    <a:pt x="0" y="2171"/>
                    <a:pt x="0" y="2211"/>
                  </a:cubicBezTo>
                  <a:cubicBezTo>
                    <a:pt x="0" y="2277"/>
                    <a:pt x="40" y="2356"/>
                    <a:pt x="93" y="2423"/>
                  </a:cubicBezTo>
                  <a:cubicBezTo>
                    <a:pt x="146" y="2502"/>
                    <a:pt x="225" y="2529"/>
                    <a:pt x="358" y="2529"/>
                  </a:cubicBezTo>
                  <a:cubicBezTo>
                    <a:pt x="477" y="2529"/>
                    <a:pt x="569" y="2502"/>
                    <a:pt x="636" y="2423"/>
                  </a:cubicBezTo>
                  <a:cubicBezTo>
                    <a:pt x="702" y="2356"/>
                    <a:pt x="728" y="2277"/>
                    <a:pt x="728" y="2198"/>
                  </a:cubicBezTo>
                  <a:cubicBezTo>
                    <a:pt x="728" y="2118"/>
                    <a:pt x="702" y="2039"/>
                    <a:pt x="649" y="1973"/>
                  </a:cubicBezTo>
                  <a:cubicBezTo>
                    <a:pt x="583" y="1906"/>
                    <a:pt x="490" y="1867"/>
                    <a:pt x="371" y="18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6771877" y="2701534"/>
              <a:ext cx="169789" cy="292655"/>
            </a:xfrm>
            <a:custGeom>
              <a:avLst/>
              <a:gdLst/>
              <a:ahLst/>
              <a:cxnLst/>
              <a:rect l="l" t="t" r="r" b="b"/>
              <a:pathLst>
                <a:path w="3072" h="5295" extrusionOk="0">
                  <a:moveTo>
                    <a:pt x="1642" y="371"/>
                  </a:moveTo>
                  <a:cubicBezTo>
                    <a:pt x="1814" y="371"/>
                    <a:pt x="1960" y="411"/>
                    <a:pt x="2079" y="477"/>
                  </a:cubicBezTo>
                  <a:cubicBezTo>
                    <a:pt x="2198" y="543"/>
                    <a:pt x="2304" y="636"/>
                    <a:pt x="2383" y="742"/>
                  </a:cubicBezTo>
                  <a:cubicBezTo>
                    <a:pt x="2463" y="848"/>
                    <a:pt x="2529" y="954"/>
                    <a:pt x="2555" y="1086"/>
                  </a:cubicBezTo>
                  <a:cubicBezTo>
                    <a:pt x="2595" y="1218"/>
                    <a:pt x="2621" y="1337"/>
                    <a:pt x="2621" y="1443"/>
                  </a:cubicBezTo>
                  <a:cubicBezTo>
                    <a:pt x="2621" y="1562"/>
                    <a:pt x="2595" y="1682"/>
                    <a:pt x="2542" y="1814"/>
                  </a:cubicBezTo>
                  <a:cubicBezTo>
                    <a:pt x="2502" y="1946"/>
                    <a:pt x="2436" y="2065"/>
                    <a:pt x="2343" y="2184"/>
                  </a:cubicBezTo>
                  <a:cubicBezTo>
                    <a:pt x="2238" y="2304"/>
                    <a:pt x="2118" y="2409"/>
                    <a:pt x="1973" y="2489"/>
                  </a:cubicBezTo>
                  <a:cubicBezTo>
                    <a:pt x="1841" y="2582"/>
                    <a:pt x="1668" y="2621"/>
                    <a:pt x="1457" y="2621"/>
                  </a:cubicBezTo>
                  <a:cubicBezTo>
                    <a:pt x="1311" y="2621"/>
                    <a:pt x="1179" y="2595"/>
                    <a:pt x="1060" y="2542"/>
                  </a:cubicBezTo>
                  <a:cubicBezTo>
                    <a:pt x="941" y="2489"/>
                    <a:pt x="835" y="2409"/>
                    <a:pt x="742" y="2317"/>
                  </a:cubicBezTo>
                  <a:cubicBezTo>
                    <a:pt x="663" y="2224"/>
                    <a:pt x="596" y="2105"/>
                    <a:pt x="543" y="1986"/>
                  </a:cubicBezTo>
                  <a:cubicBezTo>
                    <a:pt x="491" y="1854"/>
                    <a:pt x="464" y="1721"/>
                    <a:pt x="464" y="1562"/>
                  </a:cubicBezTo>
                  <a:cubicBezTo>
                    <a:pt x="464" y="1351"/>
                    <a:pt x="504" y="1179"/>
                    <a:pt x="557" y="1033"/>
                  </a:cubicBezTo>
                  <a:cubicBezTo>
                    <a:pt x="623" y="874"/>
                    <a:pt x="716" y="755"/>
                    <a:pt x="821" y="662"/>
                  </a:cubicBezTo>
                  <a:cubicBezTo>
                    <a:pt x="927" y="557"/>
                    <a:pt x="1046" y="490"/>
                    <a:pt x="1192" y="437"/>
                  </a:cubicBezTo>
                  <a:cubicBezTo>
                    <a:pt x="1338" y="398"/>
                    <a:pt x="1483" y="371"/>
                    <a:pt x="1642" y="371"/>
                  </a:cubicBezTo>
                  <a:close/>
                  <a:moveTo>
                    <a:pt x="1589" y="1"/>
                  </a:moveTo>
                  <a:cubicBezTo>
                    <a:pt x="1298" y="1"/>
                    <a:pt x="1060" y="40"/>
                    <a:pt x="861" y="146"/>
                  </a:cubicBezTo>
                  <a:cubicBezTo>
                    <a:pt x="663" y="239"/>
                    <a:pt x="491" y="358"/>
                    <a:pt x="371" y="504"/>
                  </a:cubicBezTo>
                  <a:cubicBezTo>
                    <a:pt x="239" y="649"/>
                    <a:pt x="146" y="821"/>
                    <a:pt x="93" y="1007"/>
                  </a:cubicBezTo>
                  <a:cubicBezTo>
                    <a:pt x="27" y="1192"/>
                    <a:pt x="1" y="1364"/>
                    <a:pt x="1" y="1536"/>
                  </a:cubicBezTo>
                  <a:cubicBezTo>
                    <a:pt x="1" y="1761"/>
                    <a:pt x="41" y="1959"/>
                    <a:pt x="107" y="2145"/>
                  </a:cubicBezTo>
                  <a:cubicBezTo>
                    <a:pt x="186" y="2330"/>
                    <a:pt x="279" y="2489"/>
                    <a:pt x="398" y="2621"/>
                  </a:cubicBezTo>
                  <a:cubicBezTo>
                    <a:pt x="517" y="2754"/>
                    <a:pt x="663" y="2846"/>
                    <a:pt x="821" y="2926"/>
                  </a:cubicBezTo>
                  <a:cubicBezTo>
                    <a:pt x="980" y="2992"/>
                    <a:pt x="1152" y="3031"/>
                    <a:pt x="1338" y="3031"/>
                  </a:cubicBezTo>
                  <a:cubicBezTo>
                    <a:pt x="1430" y="3031"/>
                    <a:pt x="1536" y="3018"/>
                    <a:pt x="1655" y="2992"/>
                  </a:cubicBezTo>
                  <a:cubicBezTo>
                    <a:pt x="1761" y="2965"/>
                    <a:pt x="1880" y="2926"/>
                    <a:pt x="1986" y="2886"/>
                  </a:cubicBezTo>
                  <a:cubicBezTo>
                    <a:pt x="2092" y="2833"/>
                    <a:pt x="2198" y="2767"/>
                    <a:pt x="2291" y="2701"/>
                  </a:cubicBezTo>
                  <a:cubicBezTo>
                    <a:pt x="2396" y="2621"/>
                    <a:pt x="2476" y="2529"/>
                    <a:pt x="2555" y="2423"/>
                  </a:cubicBezTo>
                  <a:lnTo>
                    <a:pt x="2555" y="2423"/>
                  </a:lnTo>
                  <a:cubicBezTo>
                    <a:pt x="2516" y="2648"/>
                    <a:pt x="2436" y="2886"/>
                    <a:pt x="2343" y="3124"/>
                  </a:cubicBezTo>
                  <a:cubicBezTo>
                    <a:pt x="2251" y="3362"/>
                    <a:pt x="2132" y="3601"/>
                    <a:pt x="1986" y="3839"/>
                  </a:cubicBezTo>
                  <a:cubicBezTo>
                    <a:pt x="1841" y="4064"/>
                    <a:pt x="1695" y="4276"/>
                    <a:pt x="1523" y="4474"/>
                  </a:cubicBezTo>
                  <a:cubicBezTo>
                    <a:pt x="1351" y="4659"/>
                    <a:pt x="1166" y="4818"/>
                    <a:pt x="967" y="4951"/>
                  </a:cubicBezTo>
                  <a:cubicBezTo>
                    <a:pt x="927" y="4977"/>
                    <a:pt x="888" y="5017"/>
                    <a:pt x="874" y="5030"/>
                  </a:cubicBezTo>
                  <a:cubicBezTo>
                    <a:pt x="848" y="5056"/>
                    <a:pt x="835" y="5096"/>
                    <a:pt x="835" y="5136"/>
                  </a:cubicBezTo>
                  <a:cubicBezTo>
                    <a:pt x="835" y="5202"/>
                    <a:pt x="848" y="5242"/>
                    <a:pt x="901" y="5255"/>
                  </a:cubicBezTo>
                  <a:cubicBezTo>
                    <a:pt x="941" y="5281"/>
                    <a:pt x="980" y="5295"/>
                    <a:pt x="1020" y="5295"/>
                  </a:cubicBezTo>
                  <a:cubicBezTo>
                    <a:pt x="1073" y="5295"/>
                    <a:pt x="1126" y="5281"/>
                    <a:pt x="1166" y="5268"/>
                  </a:cubicBezTo>
                  <a:cubicBezTo>
                    <a:pt x="1218" y="5242"/>
                    <a:pt x="1258" y="5215"/>
                    <a:pt x="1311" y="5176"/>
                  </a:cubicBezTo>
                  <a:cubicBezTo>
                    <a:pt x="1470" y="5043"/>
                    <a:pt x="1642" y="4871"/>
                    <a:pt x="1854" y="4659"/>
                  </a:cubicBezTo>
                  <a:cubicBezTo>
                    <a:pt x="2052" y="4434"/>
                    <a:pt x="2251" y="4143"/>
                    <a:pt x="2449" y="3786"/>
                  </a:cubicBezTo>
                  <a:cubicBezTo>
                    <a:pt x="2529" y="3640"/>
                    <a:pt x="2608" y="3468"/>
                    <a:pt x="2688" y="3283"/>
                  </a:cubicBezTo>
                  <a:cubicBezTo>
                    <a:pt x="2754" y="3111"/>
                    <a:pt x="2820" y="2912"/>
                    <a:pt x="2886" y="2714"/>
                  </a:cubicBezTo>
                  <a:cubicBezTo>
                    <a:pt x="2939" y="2515"/>
                    <a:pt x="2979" y="2304"/>
                    <a:pt x="3018" y="2092"/>
                  </a:cubicBezTo>
                  <a:cubicBezTo>
                    <a:pt x="3058" y="1893"/>
                    <a:pt x="3071" y="1682"/>
                    <a:pt x="3071" y="1470"/>
                  </a:cubicBezTo>
                  <a:cubicBezTo>
                    <a:pt x="3071" y="1337"/>
                    <a:pt x="3045" y="1179"/>
                    <a:pt x="3005" y="1007"/>
                  </a:cubicBezTo>
                  <a:cubicBezTo>
                    <a:pt x="2966" y="834"/>
                    <a:pt x="2899" y="676"/>
                    <a:pt x="2780" y="530"/>
                  </a:cubicBezTo>
                  <a:cubicBezTo>
                    <a:pt x="2674" y="371"/>
                    <a:pt x="2529" y="252"/>
                    <a:pt x="2330" y="159"/>
                  </a:cubicBezTo>
                  <a:cubicBezTo>
                    <a:pt x="2132" y="54"/>
                    <a:pt x="1893" y="1"/>
                    <a:pt x="1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7"/>
          <p:cNvSpPr/>
          <p:nvPr/>
        </p:nvSpPr>
        <p:spPr>
          <a:xfrm>
            <a:off x="397340" y="1144336"/>
            <a:ext cx="113267" cy="24467"/>
          </a:xfrm>
          <a:custGeom>
            <a:avLst/>
            <a:gdLst/>
            <a:ahLst/>
            <a:cxnLst/>
            <a:rect l="l" t="t" r="r" b="b"/>
            <a:pathLst>
              <a:path w="1537" h="332" extrusionOk="0">
                <a:moveTo>
                  <a:pt x="1" y="1"/>
                </a:moveTo>
                <a:lnTo>
                  <a:pt x="1" y="332"/>
                </a:lnTo>
                <a:lnTo>
                  <a:pt x="1536" y="332"/>
                </a:lnTo>
                <a:lnTo>
                  <a:pt x="15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1971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6044400" y="3479233"/>
            <a:ext cx="4566400" cy="10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933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Special Elite"/>
              <a:buNone/>
              <a:defRPr sz="2400">
                <a:latin typeface="Special Elite"/>
                <a:ea typeface="Special Elite"/>
                <a:cs typeface="Special Elite"/>
                <a:sym typeface="Special Elite"/>
              </a:defRPr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title" idx="2"/>
          </p:nvPr>
        </p:nvSpPr>
        <p:spPr>
          <a:xfrm>
            <a:off x="2190800" y="1494133"/>
            <a:ext cx="8420000" cy="1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Mukta"/>
              <a:buNone/>
              <a:defRPr sz="3333" b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11148891" y="987878"/>
            <a:ext cx="216540" cy="188239"/>
          </a:xfrm>
          <a:custGeom>
            <a:avLst/>
            <a:gdLst/>
            <a:ahLst/>
            <a:cxnLst/>
            <a:rect l="l" t="t" r="r" b="b"/>
            <a:pathLst>
              <a:path w="3336" h="2900" extrusionOk="0">
                <a:moveTo>
                  <a:pt x="477" y="1"/>
                </a:moveTo>
                <a:cubicBezTo>
                  <a:pt x="278" y="1"/>
                  <a:pt x="146" y="14"/>
                  <a:pt x="93" y="40"/>
                </a:cubicBezTo>
                <a:cubicBezTo>
                  <a:pt x="27" y="67"/>
                  <a:pt x="0" y="107"/>
                  <a:pt x="0" y="173"/>
                </a:cubicBezTo>
                <a:cubicBezTo>
                  <a:pt x="0" y="239"/>
                  <a:pt x="27" y="279"/>
                  <a:pt x="80" y="305"/>
                </a:cubicBezTo>
                <a:cubicBezTo>
                  <a:pt x="146" y="332"/>
                  <a:pt x="239" y="345"/>
                  <a:pt x="358" y="345"/>
                </a:cubicBezTo>
                <a:cubicBezTo>
                  <a:pt x="450" y="358"/>
                  <a:pt x="517" y="371"/>
                  <a:pt x="569" y="398"/>
                </a:cubicBezTo>
                <a:cubicBezTo>
                  <a:pt x="609" y="424"/>
                  <a:pt x="675" y="477"/>
                  <a:pt x="742" y="570"/>
                </a:cubicBezTo>
                <a:lnTo>
                  <a:pt x="1364" y="1457"/>
                </a:lnTo>
                <a:lnTo>
                  <a:pt x="1271" y="1576"/>
                </a:lnTo>
                <a:lnTo>
                  <a:pt x="1178" y="1695"/>
                </a:lnTo>
                <a:lnTo>
                  <a:pt x="1033" y="1893"/>
                </a:lnTo>
                <a:cubicBezTo>
                  <a:pt x="967" y="1973"/>
                  <a:pt x="887" y="2092"/>
                  <a:pt x="781" y="2238"/>
                </a:cubicBezTo>
                <a:cubicBezTo>
                  <a:pt x="742" y="2277"/>
                  <a:pt x="702" y="2304"/>
                  <a:pt x="662" y="2330"/>
                </a:cubicBezTo>
                <a:cubicBezTo>
                  <a:pt x="622" y="2343"/>
                  <a:pt x="569" y="2357"/>
                  <a:pt x="517" y="2370"/>
                </a:cubicBezTo>
                <a:cubicBezTo>
                  <a:pt x="424" y="2370"/>
                  <a:pt x="344" y="2396"/>
                  <a:pt x="265" y="2423"/>
                </a:cubicBezTo>
                <a:cubicBezTo>
                  <a:pt x="186" y="2436"/>
                  <a:pt x="133" y="2489"/>
                  <a:pt x="133" y="2555"/>
                </a:cubicBezTo>
                <a:cubicBezTo>
                  <a:pt x="133" y="2595"/>
                  <a:pt x="146" y="2621"/>
                  <a:pt x="159" y="2648"/>
                </a:cubicBezTo>
                <a:cubicBezTo>
                  <a:pt x="186" y="2674"/>
                  <a:pt x="212" y="2688"/>
                  <a:pt x="225" y="2701"/>
                </a:cubicBezTo>
                <a:cubicBezTo>
                  <a:pt x="265" y="2714"/>
                  <a:pt x="292" y="2727"/>
                  <a:pt x="318" y="2727"/>
                </a:cubicBezTo>
                <a:lnTo>
                  <a:pt x="609" y="2727"/>
                </a:lnTo>
                <a:cubicBezTo>
                  <a:pt x="702" y="2727"/>
                  <a:pt x="794" y="2714"/>
                  <a:pt x="874" y="2714"/>
                </a:cubicBezTo>
                <a:cubicBezTo>
                  <a:pt x="927" y="2714"/>
                  <a:pt x="967" y="2727"/>
                  <a:pt x="1006" y="2727"/>
                </a:cubicBezTo>
                <a:lnTo>
                  <a:pt x="1337" y="2727"/>
                </a:lnTo>
                <a:cubicBezTo>
                  <a:pt x="1390" y="2727"/>
                  <a:pt x="1443" y="2727"/>
                  <a:pt x="1509" y="2701"/>
                </a:cubicBezTo>
                <a:cubicBezTo>
                  <a:pt x="1562" y="2688"/>
                  <a:pt x="1602" y="2635"/>
                  <a:pt x="1602" y="2568"/>
                </a:cubicBezTo>
                <a:cubicBezTo>
                  <a:pt x="1602" y="2542"/>
                  <a:pt x="1575" y="2515"/>
                  <a:pt x="1549" y="2476"/>
                </a:cubicBezTo>
                <a:cubicBezTo>
                  <a:pt x="1509" y="2436"/>
                  <a:pt x="1430" y="2410"/>
                  <a:pt x="1311" y="2410"/>
                </a:cubicBezTo>
                <a:cubicBezTo>
                  <a:pt x="1258" y="2410"/>
                  <a:pt x="1218" y="2410"/>
                  <a:pt x="1205" y="2396"/>
                </a:cubicBezTo>
                <a:cubicBezTo>
                  <a:pt x="1205" y="2383"/>
                  <a:pt x="1192" y="2370"/>
                  <a:pt x="1192" y="2343"/>
                </a:cubicBezTo>
                <a:cubicBezTo>
                  <a:pt x="1192" y="2330"/>
                  <a:pt x="1205" y="2304"/>
                  <a:pt x="1244" y="2251"/>
                </a:cubicBezTo>
                <a:cubicBezTo>
                  <a:pt x="1271" y="2211"/>
                  <a:pt x="1297" y="2171"/>
                  <a:pt x="1324" y="2145"/>
                </a:cubicBezTo>
                <a:cubicBezTo>
                  <a:pt x="1364" y="2092"/>
                  <a:pt x="1403" y="2039"/>
                  <a:pt x="1443" y="1986"/>
                </a:cubicBezTo>
                <a:cubicBezTo>
                  <a:pt x="1483" y="1933"/>
                  <a:pt x="1536" y="1867"/>
                  <a:pt x="1602" y="1774"/>
                </a:cubicBezTo>
                <a:cubicBezTo>
                  <a:pt x="1655" y="1840"/>
                  <a:pt x="1708" y="1907"/>
                  <a:pt x="1761" y="1986"/>
                </a:cubicBezTo>
                <a:cubicBezTo>
                  <a:pt x="1827" y="2065"/>
                  <a:pt x="1867" y="2132"/>
                  <a:pt x="1919" y="2198"/>
                </a:cubicBezTo>
                <a:cubicBezTo>
                  <a:pt x="1959" y="2264"/>
                  <a:pt x="1999" y="2330"/>
                  <a:pt x="2025" y="2383"/>
                </a:cubicBezTo>
                <a:cubicBezTo>
                  <a:pt x="2065" y="2423"/>
                  <a:pt x="2078" y="2463"/>
                  <a:pt x="2078" y="2476"/>
                </a:cubicBezTo>
                <a:cubicBezTo>
                  <a:pt x="2078" y="2515"/>
                  <a:pt x="2065" y="2542"/>
                  <a:pt x="2052" y="2542"/>
                </a:cubicBezTo>
                <a:lnTo>
                  <a:pt x="1972" y="2568"/>
                </a:lnTo>
                <a:cubicBezTo>
                  <a:pt x="1933" y="2568"/>
                  <a:pt x="1906" y="2595"/>
                  <a:pt x="1893" y="2635"/>
                </a:cubicBezTo>
                <a:cubicBezTo>
                  <a:pt x="1880" y="2661"/>
                  <a:pt x="1880" y="2701"/>
                  <a:pt x="1880" y="2714"/>
                </a:cubicBezTo>
                <a:cubicBezTo>
                  <a:pt x="1880" y="2754"/>
                  <a:pt x="1893" y="2793"/>
                  <a:pt x="1933" y="2833"/>
                </a:cubicBezTo>
                <a:cubicBezTo>
                  <a:pt x="1986" y="2886"/>
                  <a:pt x="2052" y="2899"/>
                  <a:pt x="2158" y="2899"/>
                </a:cubicBezTo>
                <a:lnTo>
                  <a:pt x="3071" y="2899"/>
                </a:lnTo>
                <a:cubicBezTo>
                  <a:pt x="3124" y="2899"/>
                  <a:pt x="3190" y="2899"/>
                  <a:pt x="3243" y="2886"/>
                </a:cubicBezTo>
                <a:cubicBezTo>
                  <a:pt x="3296" y="2873"/>
                  <a:pt x="3336" y="2820"/>
                  <a:pt x="3336" y="2740"/>
                </a:cubicBezTo>
                <a:cubicBezTo>
                  <a:pt x="3336" y="2688"/>
                  <a:pt x="3309" y="2648"/>
                  <a:pt x="3256" y="2635"/>
                </a:cubicBezTo>
                <a:cubicBezTo>
                  <a:pt x="3217" y="2608"/>
                  <a:pt x="3150" y="2595"/>
                  <a:pt x="3084" y="2595"/>
                </a:cubicBezTo>
                <a:cubicBezTo>
                  <a:pt x="3018" y="2582"/>
                  <a:pt x="2952" y="2582"/>
                  <a:pt x="2899" y="2582"/>
                </a:cubicBezTo>
                <a:cubicBezTo>
                  <a:pt x="2846" y="2568"/>
                  <a:pt x="2793" y="2555"/>
                  <a:pt x="2727" y="2529"/>
                </a:cubicBezTo>
                <a:cubicBezTo>
                  <a:pt x="2700" y="2529"/>
                  <a:pt x="2674" y="2502"/>
                  <a:pt x="2634" y="2476"/>
                </a:cubicBezTo>
                <a:cubicBezTo>
                  <a:pt x="2594" y="2449"/>
                  <a:pt x="2555" y="2396"/>
                  <a:pt x="2489" y="2317"/>
                </a:cubicBezTo>
                <a:cubicBezTo>
                  <a:pt x="2422" y="2238"/>
                  <a:pt x="2330" y="2132"/>
                  <a:pt x="2237" y="1986"/>
                </a:cubicBezTo>
                <a:cubicBezTo>
                  <a:pt x="2131" y="1854"/>
                  <a:pt x="1999" y="1668"/>
                  <a:pt x="1840" y="1443"/>
                </a:cubicBezTo>
                <a:cubicBezTo>
                  <a:pt x="1919" y="1324"/>
                  <a:pt x="1999" y="1218"/>
                  <a:pt x="2065" y="1113"/>
                </a:cubicBezTo>
                <a:cubicBezTo>
                  <a:pt x="2144" y="993"/>
                  <a:pt x="2224" y="888"/>
                  <a:pt x="2330" y="768"/>
                </a:cubicBezTo>
                <a:cubicBezTo>
                  <a:pt x="2396" y="676"/>
                  <a:pt x="2475" y="623"/>
                  <a:pt x="2542" y="596"/>
                </a:cubicBezTo>
                <a:cubicBezTo>
                  <a:pt x="2581" y="583"/>
                  <a:pt x="2661" y="570"/>
                  <a:pt x="2753" y="570"/>
                </a:cubicBezTo>
                <a:cubicBezTo>
                  <a:pt x="2859" y="557"/>
                  <a:pt x="2992" y="557"/>
                  <a:pt x="3177" y="557"/>
                </a:cubicBezTo>
                <a:cubicBezTo>
                  <a:pt x="3217" y="557"/>
                  <a:pt x="3243" y="543"/>
                  <a:pt x="3269" y="504"/>
                </a:cubicBezTo>
                <a:cubicBezTo>
                  <a:pt x="3296" y="477"/>
                  <a:pt x="3309" y="438"/>
                  <a:pt x="3309" y="411"/>
                </a:cubicBezTo>
                <a:cubicBezTo>
                  <a:pt x="3309" y="279"/>
                  <a:pt x="3256" y="226"/>
                  <a:pt x="3164" y="226"/>
                </a:cubicBezTo>
                <a:lnTo>
                  <a:pt x="2025" y="226"/>
                </a:lnTo>
                <a:cubicBezTo>
                  <a:pt x="1946" y="226"/>
                  <a:pt x="1880" y="239"/>
                  <a:pt x="1827" y="265"/>
                </a:cubicBezTo>
                <a:cubicBezTo>
                  <a:pt x="1787" y="292"/>
                  <a:pt x="1761" y="332"/>
                  <a:pt x="1761" y="398"/>
                </a:cubicBezTo>
                <a:cubicBezTo>
                  <a:pt x="1761" y="451"/>
                  <a:pt x="1774" y="490"/>
                  <a:pt x="1800" y="504"/>
                </a:cubicBezTo>
                <a:cubicBezTo>
                  <a:pt x="1840" y="530"/>
                  <a:pt x="1867" y="543"/>
                  <a:pt x="1880" y="557"/>
                </a:cubicBezTo>
                <a:cubicBezTo>
                  <a:pt x="1906" y="570"/>
                  <a:pt x="1919" y="583"/>
                  <a:pt x="1919" y="583"/>
                </a:cubicBezTo>
                <a:cubicBezTo>
                  <a:pt x="1919" y="610"/>
                  <a:pt x="1906" y="649"/>
                  <a:pt x="1867" y="702"/>
                </a:cubicBezTo>
                <a:cubicBezTo>
                  <a:pt x="1840" y="755"/>
                  <a:pt x="1800" y="808"/>
                  <a:pt x="1747" y="888"/>
                </a:cubicBezTo>
                <a:lnTo>
                  <a:pt x="1602" y="1126"/>
                </a:lnTo>
                <a:cubicBezTo>
                  <a:pt x="1536" y="1033"/>
                  <a:pt x="1469" y="954"/>
                  <a:pt x="1417" y="874"/>
                </a:cubicBezTo>
                <a:cubicBezTo>
                  <a:pt x="1364" y="795"/>
                  <a:pt x="1311" y="715"/>
                  <a:pt x="1271" y="663"/>
                </a:cubicBezTo>
                <a:cubicBezTo>
                  <a:pt x="1231" y="596"/>
                  <a:pt x="1192" y="543"/>
                  <a:pt x="1165" y="504"/>
                </a:cubicBezTo>
                <a:cubicBezTo>
                  <a:pt x="1152" y="464"/>
                  <a:pt x="1139" y="424"/>
                  <a:pt x="1139" y="411"/>
                </a:cubicBezTo>
                <a:cubicBezTo>
                  <a:pt x="1139" y="385"/>
                  <a:pt x="1152" y="371"/>
                  <a:pt x="1178" y="371"/>
                </a:cubicBezTo>
                <a:cubicBezTo>
                  <a:pt x="1218" y="358"/>
                  <a:pt x="1271" y="358"/>
                  <a:pt x="1324" y="358"/>
                </a:cubicBezTo>
                <a:cubicBezTo>
                  <a:pt x="1390" y="358"/>
                  <a:pt x="1443" y="345"/>
                  <a:pt x="1469" y="305"/>
                </a:cubicBezTo>
                <a:cubicBezTo>
                  <a:pt x="1509" y="265"/>
                  <a:pt x="1522" y="226"/>
                  <a:pt x="1522" y="199"/>
                </a:cubicBezTo>
                <a:cubicBezTo>
                  <a:pt x="1522" y="173"/>
                  <a:pt x="1522" y="146"/>
                  <a:pt x="1522" y="133"/>
                </a:cubicBezTo>
                <a:cubicBezTo>
                  <a:pt x="1522" y="107"/>
                  <a:pt x="1509" y="80"/>
                  <a:pt x="1483" y="67"/>
                </a:cubicBezTo>
                <a:cubicBezTo>
                  <a:pt x="1456" y="40"/>
                  <a:pt x="1430" y="27"/>
                  <a:pt x="1377" y="14"/>
                </a:cubicBezTo>
                <a:cubicBezTo>
                  <a:pt x="1337" y="1"/>
                  <a:pt x="1271" y="1"/>
                  <a:pt x="1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63350" y="602202"/>
            <a:ext cx="128068" cy="128068"/>
          </a:xfrm>
          <a:custGeom>
            <a:avLst/>
            <a:gdLst/>
            <a:ahLst/>
            <a:cxnLst/>
            <a:rect l="l" t="t" r="r" b="b"/>
            <a:pathLst>
              <a:path w="1973" h="1973" extrusionOk="0">
                <a:moveTo>
                  <a:pt x="980" y="0"/>
                </a:moveTo>
                <a:cubicBezTo>
                  <a:pt x="927" y="0"/>
                  <a:pt x="874" y="14"/>
                  <a:pt x="834" y="53"/>
                </a:cubicBezTo>
                <a:cubicBezTo>
                  <a:pt x="807" y="93"/>
                  <a:pt x="781" y="133"/>
                  <a:pt x="781" y="186"/>
                </a:cubicBezTo>
                <a:cubicBezTo>
                  <a:pt x="781" y="252"/>
                  <a:pt x="781" y="331"/>
                  <a:pt x="794" y="450"/>
                </a:cubicBezTo>
                <a:cubicBezTo>
                  <a:pt x="794" y="543"/>
                  <a:pt x="807" y="662"/>
                  <a:pt x="807" y="808"/>
                </a:cubicBezTo>
                <a:lnTo>
                  <a:pt x="159" y="808"/>
                </a:lnTo>
                <a:cubicBezTo>
                  <a:pt x="132" y="808"/>
                  <a:pt x="93" y="821"/>
                  <a:pt x="53" y="848"/>
                </a:cubicBezTo>
                <a:cubicBezTo>
                  <a:pt x="13" y="887"/>
                  <a:pt x="0" y="927"/>
                  <a:pt x="0" y="1006"/>
                </a:cubicBezTo>
                <a:cubicBezTo>
                  <a:pt x="0" y="1073"/>
                  <a:pt x="13" y="1125"/>
                  <a:pt x="53" y="1152"/>
                </a:cubicBezTo>
                <a:cubicBezTo>
                  <a:pt x="93" y="1178"/>
                  <a:pt x="132" y="1192"/>
                  <a:pt x="159" y="1192"/>
                </a:cubicBezTo>
                <a:lnTo>
                  <a:pt x="424" y="1192"/>
                </a:lnTo>
                <a:cubicBezTo>
                  <a:pt x="530" y="1192"/>
                  <a:pt x="662" y="1178"/>
                  <a:pt x="794" y="1178"/>
                </a:cubicBezTo>
                <a:cubicBezTo>
                  <a:pt x="781" y="1284"/>
                  <a:pt x="781" y="1403"/>
                  <a:pt x="781" y="1536"/>
                </a:cubicBezTo>
                <a:cubicBezTo>
                  <a:pt x="768" y="1655"/>
                  <a:pt x="768" y="1748"/>
                  <a:pt x="768" y="1814"/>
                </a:cubicBezTo>
                <a:cubicBezTo>
                  <a:pt x="768" y="1853"/>
                  <a:pt x="794" y="1880"/>
                  <a:pt x="821" y="1920"/>
                </a:cubicBezTo>
                <a:cubicBezTo>
                  <a:pt x="860" y="1959"/>
                  <a:pt x="900" y="1973"/>
                  <a:pt x="980" y="1973"/>
                </a:cubicBezTo>
                <a:cubicBezTo>
                  <a:pt x="1046" y="1973"/>
                  <a:pt x="1099" y="1959"/>
                  <a:pt x="1138" y="1920"/>
                </a:cubicBezTo>
                <a:cubicBezTo>
                  <a:pt x="1178" y="1880"/>
                  <a:pt x="1191" y="1840"/>
                  <a:pt x="1191" y="1814"/>
                </a:cubicBezTo>
                <a:lnTo>
                  <a:pt x="1191" y="1178"/>
                </a:lnTo>
                <a:lnTo>
                  <a:pt x="1800" y="1178"/>
                </a:lnTo>
                <a:cubicBezTo>
                  <a:pt x="1840" y="1178"/>
                  <a:pt x="1880" y="1165"/>
                  <a:pt x="1919" y="1125"/>
                </a:cubicBezTo>
                <a:cubicBezTo>
                  <a:pt x="1959" y="1099"/>
                  <a:pt x="1972" y="1033"/>
                  <a:pt x="1972" y="967"/>
                </a:cubicBezTo>
                <a:cubicBezTo>
                  <a:pt x="1972" y="900"/>
                  <a:pt x="1959" y="848"/>
                  <a:pt x="1932" y="821"/>
                </a:cubicBezTo>
                <a:cubicBezTo>
                  <a:pt x="1906" y="781"/>
                  <a:pt x="1880" y="768"/>
                  <a:pt x="1840" y="768"/>
                </a:cubicBezTo>
                <a:cubicBezTo>
                  <a:pt x="1760" y="768"/>
                  <a:pt x="1668" y="781"/>
                  <a:pt x="1562" y="795"/>
                </a:cubicBezTo>
                <a:cubicBezTo>
                  <a:pt x="1443" y="795"/>
                  <a:pt x="1324" y="808"/>
                  <a:pt x="1191" y="808"/>
                </a:cubicBezTo>
                <a:lnTo>
                  <a:pt x="1191" y="450"/>
                </a:lnTo>
                <a:cubicBezTo>
                  <a:pt x="1191" y="345"/>
                  <a:pt x="1191" y="252"/>
                  <a:pt x="1191" y="186"/>
                </a:cubicBezTo>
                <a:cubicBezTo>
                  <a:pt x="1191" y="133"/>
                  <a:pt x="1178" y="93"/>
                  <a:pt x="1138" y="53"/>
                </a:cubicBezTo>
                <a:cubicBezTo>
                  <a:pt x="1099" y="14"/>
                  <a:pt x="1046" y="0"/>
                  <a:pt x="9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2" name="Google Shape;242;p14"/>
          <p:cNvGrpSpPr/>
          <p:nvPr/>
        </p:nvGrpSpPr>
        <p:grpSpPr>
          <a:xfrm>
            <a:off x="1811139" y="618278"/>
            <a:ext cx="961368" cy="336813"/>
            <a:chOff x="2109963" y="768908"/>
            <a:chExt cx="818604" cy="286796"/>
          </a:xfrm>
        </p:grpSpPr>
        <p:sp>
          <p:nvSpPr>
            <p:cNvPr id="243" name="Google Shape;243;p14"/>
            <p:cNvSpPr/>
            <p:nvPr/>
          </p:nvSpPr>
          <p:spPr>
            <a:xfrm>
              <a:off x="2109963" y="768908"/>
              <a:ext cx="177804" cy="286796"/>
            </a:xfrm>
            <a:custGeom>
              <a:avLst/>
              <a:gdLst/>
              <a:ahLst/>
              <a:cxnLst/>
              <a:rect l="l" t="t" r="r" b="b"/>
              <a:pathLst>
                <a:path w="3217" h="5189" extrusionOk="0">
                  <a:moveTo>
                    <a:pt x="1668" y="0"/>
                  </a:moveTo>
                  <a:cubicBezTo>
                    <a:pt x="1416" y="0"/>
                    <a:pt x="1191" y="53"/>
                    <a:pt x="1006" y="146"/>
                  </a:cubicBezTo>
                  <a:cubicBezTo>
                    <a:pt x="808" y="252"/>
                    <a:pt x="649" y="371"/>
                    <a:pt x="516" y="516"/>
                  </a:cubicBezTo>
                  <a:cubicBezTo>
                    <a:pt x="384" y="649"/>
                    <a:pt x="278" y="808"/>
                    <a:pt x="212" y="953"/>
                  </a:cubicBezTo>
                  <a:cubicBezTo>
                    <a:pt x="146" y="1099"/>
                    <a:pt x="106" y="1231"/>
                    <a:pt x="106" y="1324"/>
                  </a:cubicBezTo>
                  <a:cubicBezTo>
                    <a:pt x="106" y="1337"/>
                    <a:pt x="119" y="1363"/>
                    <a:pt x="119" y="1416"/>
                  </a:cubicBezTo>
                  <a:cubicBezTo>
                    <a:pt x="119" y="1456"/>
                    <a:pt x="133" y="1496"/>
                    <a:pt x="146" y="1535"/>
                  </a:cubicBezTo>
                  <a:cubicBezTo>
                    <a:pt x="172" y="1575"/>
                    <a:pt x="199" y="1615"/>
                    <a:pt x="239" y="1655"/>
                  </a:cubicBezTo>
                  <a:cubicBezTo>
                    <a:pt x="278" y="1681"/>
                    <a:pt x="331" y="1694"/>
                    <a:pt x="397" y="1694"/>
                  </a:cubicBezTo>
                  <a:cubicBezTo>
                    <a:pt x="503" y="1694"/>
                    <a:pt x="583" y="1668"/>
                    <a:pt x="649" y="1615"/>
                  </a:cubicBezTo>
                  <a:cubicBezTo>
                    <a:pt x="715" y="1562"/>
                    <a:pt x="741" y="1496"/>
                    <a:pt x="741" y="1416"/>
                  </a:cubicBezTo>
                  <a:cubicBezTo>
                    <a:pt x="741" y="1377"/>
                    <a:pt x="728" y="1337"/>
                    <a:pt x="715" y="1324"/>
                  </a:cubicBezTo>
                  <a:cubicBezTo>
                    <a:pt x="702" y="1284"/>
                    <a:pt x="689" y="1271"/>
                    <a:pt x="662" y="1244"/>
                  </a:cubicBezTo>
                  <a:lnTo>
                    <a:pt x="622" y="1178"/>
                  </a:lnTo>
                  <a:cubicBezTo>
                    <a:pt x="609" y="1152"/>
                    <a:pt x="596" y="1125"/>
                    <a:pt x="596" y="1099"/>
                  </a:cubicBezTo>
                  <a:cubicBezTo>
                    <a:pt x="596" y="1072"/>
                    <a:pt x="622" y="1019"/>
                    <a:pt x="662" y="940"/>
                  </a:cubicBezTo>
                  <a:cubicBezTo>
                    <a:pt x="715" y="847"/>
                    <a:pt x="781" y="768"/>
                    <a:pt x="874" y="688"/>
                  </a:cubicBezTo>
                  <a:cubicBezTo>
                    <a:pt x="953" y="609"/>
                    <a:pt x="1059" y="530"/>
                    <a:pt x="1191" y="477"/>
                  </a:cubicBezTo>
                  <a:cubicBezTo>
                    <a:pt x="1311" y="410"/>
                    <a:pt x="1456" y="371"/>
                    <a:pt x="1602" y="371"/>
                  </a:cubicBezTo>
                  <a:cubicBezTo>
                    <a:pt x="1761" y="371"/>
                    <a:pt x="1906" y="397"/>
                    <a:pt x="2012" y="463"/>
                  </a:cubicBezTo>
                  <a:cubicBezTo>
                    <a:pt x="2131" y="516"/>
                    <a:pt x="2224" y="583"/>
                    <a:pt x="2290" y="675"/>
                  </a:cubicBezTo>
                  <a:cubicBezTo>
                    <a:pt x="2356" y="755"/>
                    <a:pt x="2409" y="847"/>
                    <a:pt x="2436" y="953"/>
                  </a:cubicBezTo>
                  <a:cubicBezTo>
                    <a:pt x="2462" y="1059"/>
                    <a:pt x="2489" y="1152"/>
                    <a:pt x="2489" y="1244"/>
                  </a:cubicBezTo>
                  <a:cubicBezTo>
                    <a:pt x="2489" y="1456"/>
                    <a:pt x="2449" y="1668"/>
                    <a:pt x="2369" y="1893"/>
                  </a:cubicBezTo>
                  <a:cubicBezTo>
                    <a:pt x="2290" y="2131"/>
                    <a:pt x="2184" y="2356"/>
                    <a:pt x="2065" y="2594"/>
                  </a:cubicBezTo>
                  <a:cubicBezTo>
                    <a:pt x="1946" y="2819"/>
                    <a:pt x="1800" y="3044"/>
                    <a:pt x="1628" y="3283"/>
                  </a:cubicBezTo>
                  <a:cubicBezTo>
                    <a:pt x="1469" y="3508"/>
                    <a:pt x="1297" y="3719"/>
                    <a:pt x="1125" y="3918"/>
                  </a:cubicBezTo>
                  <a:cubicBezTo>
                    <a:pt x="953" y="4116"/>
                    <a:pt x="781" y="4302"/>
                    <a:pt x="609" y="4474"/>
                  </a:cubicBezTo>
                  <a:cubicBezTo>
                    <a:pt x="437" y="4633"/>
                    <a:pt x="278" y="4778"/>
                    <a:pt x="133" y="4884"/>
                  </a:cubicBezTo>
                  <a:cubicBezTo>
                    <a:pt x="93" y="4910"/>
                    <a:pt x="66" y="4937"/>
                    <a:pt x="40" y="4963"/>
                  </a:cubicBezTo>
                  <a:cubicBezTo>
                    <a:pt x="14" y="4977"/>
                    <a:pt x="0" y="5003"/>
                    <a:pt x="0" y="5043"/>
                  </a:cubicBezTo>
                  <a:cubicBezTo>
                    <a:pt x="0" y="5069"/>
                    <a:pt x="14" y="5109"/>
                    <a:pt x="40" y="5135"/>
                  </a:cubicBezTo>
                  <a:cubicBezTo>
                    <a:pt x="66" y="5175"/>
                    <a:pt x="119" y="5188"/>
                    <a:pt x="186" y="5188"/>
                  </a:cubicBezTo>
                  <a:cubicBezTo>
                    <a:pt x="239" y="5188"/>
                    <a:pt x="291" y="5188"/>
                    <a:pt x="344" y="5162"/>
                  </a:cubicBezTo>
                  <a:cubicBezTo>
                    <a:pt x="384" y="5149"/>
                    <a:pt x="424" y="5122"/>
                    <a:pt x="437" y="5109"/>
                  </a:cubicBezTo>
                  <a:lnTo>
                    <a:pt x="1509" y="5109"/>
                  </a:lnTo>
                  <a:cubicBezTo>
                    <a:pt x="1641" y="5109"/>
                    <a:pt x="1761" y="5122"/>
                    <a:pt x="1893" y="5122"/>
                  </a:cubicBezTo>
                  <a:lnTo>
                    <a:pt x="2674" y="5122"/>
                  </a:lnTo>
                  <a:cubicBezTo>
                    <a:pt x="2700" y="5122"/>
                    <a:pt x="2727" y="5122"/>
                    <a:pt x="2766" y="5096"/>
                  </a:cubicBezTo>
                  <a:cubicBezTo>
                    <a:pt x="2806" y="5069"/>
                    <a:pt x="2833" y="5043"/>
                    <a:pt x="2859" y="4990"/>
                  </a:cubicBezTo>
                  <a:cubicBezTo>
                    <a:pt x="2978" y="4791"/>
                    <a:pt x="3058" y="4646"/>
                    <a:pt x="3124" y="4553"/>
                  </a:cubicBezTo>
                  <a:cubicBezTo>
                    <a:pt x="3177" y="4460"/>
                    <a:pt x="3216" y="4394"/>
                    <a:pt x="3216" y="4355"/>
                  </a:cubicBezTo>
                  <a:cubicBezTo>
                    <a:pt x="3216" y="4302"/>
                    <a:pt x="3190" y="4262"/>
                    <a:pt x="3150" y="4249"/>
                  </a:cubicBezTo>
                  <a:cubicBezTo>
                    <a:pt x="3111" y="4235"/>
                    <a:pt x="3071" y="4222"/>
                    <a:pt x="3031" y="4222"/>
                  </a:cubicBezTo>
                  <a:cubicBezTo>
                    <a:pt x="2965" y="4222"/>
                    <a:pt x="2925" y="4235"/>
                    <a:pt x="2899" y="4275"/>
                  </a:cubicBezTo>
                  <a:cubicBezTo>
                    <a:pt x="2872" y="4302"/>
                    <a:pt x="2846" y="4328"/>
                    <a:pt x="2819" y="4355"/>
                  </a:cubicBezTo>
                  <a:lnTo>
                    <a:pt x="2661" y="4619"/>
                  </a:lnTo>
                  <a:cubicBezTo>
                    <a:pt x="2621" y="4659"/>
                    <a:pt x="2594" y="4699"/>
                    <a:pt x="2568" y="4712"/>
                  </a:cubicBezTo>
                  <a:cubicBezTo>
                    <a:pt x="2555" y="4725"/>
                    <a:pt x="2528" y="4738"/>
                    <a:pt x="2489" y="4738"/>
                  </a:cubicBezTo>
                  <a:lnTo>
                    <a:pt x="2250" y="4738"/>
                  </a:lnTo>
                  <a:cubicBezTo>
                    <a:pt x="2131" y="4738"/>
                    <a:pt x="1972" y="4738"/>
                    <a:pt x="1800" y="4725"/>
                  </a:cubicBezTo>
                  <a:lnTo>
                    <a:pt x="1284" y="4725"/>
                  </a:lnTo>
                  <a:cubicBezTo>
                    <a:pt x="1099" y="4725"/>
                    <a:pt x="953" y="4712"/>
                    <a:pt x="821" y="4712"/>
                  </a:cubicBezTo>
                  <a:cubicBezTo>
                    <a:pt x="940" y="4593"/>
                    <a:pt x="1072" y="4460"/>
                    <a:pt x="1231" y="4302"/>
                  </a:cubicBezTo>
                  <a:cubicBezTo>
                    <a:pt x="1377" y="4143"/>
                    <a:pt x="1536" y="3971"/>
                    <a:pt x="1694" y="3785"/>
                  </a:cubicBezTo>
                  <a:cubicBezTo>
                    <a:pt x="1853" y="3600"/>
                    <a:pt x="1999" y="3402"/>
                    <a:pt x="2144" y="3190"/>
                  </a:cubicBezTo>
                  <a:cubicBezTo>
                    <a:pt x="2303" y="2978"/>
                    <a:pt x="2436" y="2766"/>
                    <a:pt x="2555" y="2555"/>
                  </a:cubicBezTo>
                  <a:cubicBezTo>
                    <a:pt x="2674" y="2343"/>
                    <a:pt x="2766" y="2118"/>
                    <a:pt x="2833" y="1906"/>
                  </a:cubicBezTo>
                  <a:cubicBezTo>
                    <a:pt x="2912" y="1681"/>
                    <a:pt x="2952" y="1469"/>
                    <a:pt x="2952" y="1258"/>
                  </a:cubicBezTo>
                  <a:cubicBezTo>
                    <a:pt x="2952" y="1085"/>
                    <a:pt x="2925" y="927"/>
                    <a:pt x="2872" y="781"/>
                  </a:cubicBezTo>
                  <a:cubicBezTo>
                    <a:pt x="2833" y="622"/>
                    <a:pt x="2753" y="490"/>
                    <a:pt x="2661" y="371"/>
                  </a:cubicBezTo>
                  <a:cubicBezTo>
                    <a:pt x="2555" y="252"/>
                    <a:pt x="2422" y="172"/>
                    <a:pt x="2264" y="106"/>
                  </a:cubicBezTo>
                  <a:cubicBezTo>
                    <a:pt x="2105" y="27"/>
                    <a:pt x="1906" y="0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304514" y="857395"/>
              <a:ext cx="109821" cy="109766"/>
            </a:xfrm>
            <a:custGeom>
              <a:avLst/>
              <a:gdLst/>
              <a:ahLst/>
              <a:cxnLst/>
              <a:rect l="l" t="t" r="r" b="b"/>
              <a:pathLst>
                <a:path w="1987" h="1986" extrusionOk="0">
                  <a:moveTo>
                    <a:pt x="994" y="1"/>
                  </a:moveTo>
                  <a:cubicBezTo>
                    <a:pt x="927" y="1"/>
                    <a:pt x="888" y="27"/>
                    <a:pt x="848" y="67"/>
                  </a:cubicBezTo>
                  <a:cubicBezTo>
                    <a:pt x="808" y="93"/>
                    <a:pt x="795" y="146"/>
                    <a:pt x="795" y="186"/>
                  </a:cubicBezTo>
                  <a:cubicBezTo>
                    <a:pt x="795" y="252"/>
                    <a:pt x="795" y="345"/>
                    <a:pt x="795" y="451"/>
                  </a:cubicBezTo>
                  <a:cubicBezTo>
                    <a:pt x="808" y="557"/>
                    <a:pt x="808" y="676"/>
                    <a:pt x="808" y="808"/>
                  </a:cubicBezTo>
                  <a:lnTo>
                    <a:pt x="173" y="808"/>
                  </a:lnTo>
                  <a:cubicBezTo>
                    <a:pt x="133" y="808"/>
                    <a:pt x="94" y="821"/>
                    <a:pt x="67" y="861"/>
                  </a:cubicBezTo>
                  <a:cubicBezTo>
                    <a:pt x="27" y="887"/>
                    <a:pt x="1" y="940"/>
                    <a:pt x="1" y="1007"/>
                  </a:cubicBezTo>
                  <a:cubicBezTo>
                    <a:pt x="1" y="1073"/>
                    <a:pt x="27" y="1126"/>
                    <a:pt x="67" y="1165"/>
                  </a:cubicBezTo>
                  <a:cubicBezTo>
                    <a:pt x="107" y="1192"/>
                    <a:pt x="133" y="1205"/>
                    <a:pt x="173" y="1205"/>
                  </a:cubicBezTo>
                  <a:cubicBezTo>
                    <a:pt x="226" y="1205"/>
                    <a:pt x="305" y="1205"/>
                    <a:pt x="424" y="1192"/>
                  </a:cubicBezTo>
                  <a:lnTo>
                    <a:pt x="795" y="1192"/>
                  </a:lnTo>
                  <a:cubicBezTo>
                    <a:pt x="795" y="1298"/>
                    <a:pt x="782" y="1417"/>
                    <a:pt x="782" y="1536"/>
                  </a:cubicBezTo>
                  <a:cubicBezTo>
                    <a:pt x="782" y="1655"/>
                    <a:pt x="782" y="1761"/>
                    <a:pt x="782" y="1827"/>
                  </a:cubicBezTo>
                  <a:cubicBezTo>
                    <a:pt x="782" y="1854"/>
                    <a:pt x="795" y="1893"/>
                    <a:pt x="821" y="1933"/>
                  </a:cubicBezTo>
                  <a:cubicBezTo>
                    <a:pt x="861" y="1959"/>
                    <a:pt x="914" y="1986"/>
                    <a:pt x="980" y="1986"/>
                  </a:cubicBezTo>
                  <a:cubicBezTo>
                    <a:pt x="1060" y="1986"/>
                    <a:pt x="1113" y="1959"/>
                    <a:pt x="1139" y="1933"/>
                  </a:cubicBezTo>
                  <a:cubicBezTo>
                    <a:pt x="1179" y="1880"/>
                    <a:pt x="1192" y="1854"/>
                    <a:pt x="1192" y="1827"/>
                  </a:cubicBezTo>
                  <a:lnTo>
                    <a:pt x="1192" y="1192"/>
                  </a:lnTo>
                  <a:lnTo>
                    <a:pt x="1801" y="1192"/>
                  </a:lnTo>
                  <a:cubicBezTo>
                    <a:pt x="1854" y="1192"/>
                    <a:pt x="1894" y="1165"/>
                    <a:pt x="1920" y="1139"/>
                  </a:cubicBezTo>
                  <a:cubicBezTo>
                    <a:pt x="1960" y="1099"/>
                    <a:pt x="1986" y="1046"/>
                    <a:pt x="1986" y="980"/>
                  </a:cubicBezTo>
                  <a:cubicBezTo>
                    <a:pt x="1986" y="901"/>
                    <a:pt x="1973" y="848"/>
                    <a:pt x="1933" y="821"/>
                  </a:cubicBezTo>
                  <a:cubicBezTo>
                    <a:pt x="1907" y="795"/>
                    <a:pt x="1880" y="782"/>
                    <a:pt x="1854" y="782"/>
                  </a:cubicBezTo>
                  <a:cubicBezTo>
                    <a:pt x="1774" y="782"/>
                    <a:pt x="1669" y="782"/>
                    <a:pt x="1563" y="795"/>
                  </a:cubicBezTo>
                  <a:cubicBezTo>
                    <a:pt x="1457" y="808"/>
                    <a:pt x="1338" y="808"/>
                    <a:pt x="1192" y="808"/>
                  </a:cubicBezTo>
                  <a:lnTo>
                    <a:pt x="1192" y="464"/>
                  </a:lnTo>
                  <a:cubicBezTo>
                    <a:pt x="1205" y="345"/>
                    <a:pt x="1205" y="252"/>
                    <a:pt x="1205" y="186"/>
                  </a:cubicBezTo>
                  <a:cubicBezTo>
                    <a:pt x="1205" y="146"/>
                    <a:pt x="1179" y="93"/>
                    <a:pt x="1152" y="67"/>
                  </a:cubicBezTo>
                  <a:cubicBezTo>
                    <a:pt x="1113" y="27"/>
                    <a:pt x="106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28871" y="768908"/>
              <a:ext cx="177085" cy="286796"/>
            </a:xfrm>
            <a:custGeom>
              <a:avLst/>
              <a:gdLst/>
              <a:ahLst/>
              <a:cxnLst/>
              <a:rect l="l" t="t" r="r" b="b"/>
              <a:pathLst>
                <a:path w="3204" h="5189" extrusionOk="0">
                  <a:moveTo>
                    <a:pt x="1669" y="0"/>
                  </a:moveTo>
                  <a:cubicBezTo>
                    <a:pt x="1417" y="0"/>
                    <a:pt x="1192" y="53"/>
                    <a:pt x="994" y="146"/>
                  </a:cubicBezTo>
                  <a:cubicBezTo>
                    <a:pt x="808" y="252"/>
                    <a:pt x="636" y="371"/>
                    <a:pt x="504" y="516"/>
                  </a:cubicBezTo>
                  <a:cubicBezTo>
                    <a:pt x="371" y="649"/>
                    <a:pt x="279" y="808"/>
                    <a:pt x="213" y="953"/>
                  </a:cubicBezTo>
                  <a:cubicBezTo>
                    <a:pt x="146" y="1099"/>
                    <a:pt x="107" y="1231"/>
                    <a:pt x="107" y="1324"/>
                  </a:cubicBezTo>
                  <a:cubicBezTo>
                    <a:pt x="107" y="1337"/>
                    <a:pt x="107" y="1363"/>
                    <a:pt x="120" y="1416"/>
                  </a:cubicBezTo>
                  <a:cubicBezTo>
                    <a:pt x="120" y="1456"/>
                    <a:pt x="133" y="1496"/>
                    <a:pt x="146" y="1535"/>
                  </a:cubicBezTo>
                  <a:cubicBezTo>
                    <a:pt x="160" y="1575"/>
                    <a:pt x="199" y="1615"/>
                    <a:pt x="226" y="1655"/>
                  </a:cubicBezTo>
                  <a:cubicBezTo>
                    <a:pt x="279" y="1681"/>
                    <a:pt x="332" y="1694"/>
                    <a:pt x="398" y="1694"/>
                  </a:cubicBezTo>
                  <a:cubicBezTo>
                    <a:pt x="504" y="1694"/>
                    <a:pt x="583" y="1668"/>
                    <a:pt x="649" y="1615"/>
                  </a:cubicBezTo>
                  <a:cubicBezTo>
                    <a:pt x="702" y="1562"/>
                    <a:pt x="742" y="1496"/>
                    <a:pt x="742" y="1416"/>
                  </a:cubicBezTo>
                  <a:cubicBezTo>
                    <a:pt x="742" y="1377"/>
                    <a:pt x="729" y="1337"/>
                    <a:pt x="716" y="1324"/>
                  </a:cubicBezTo>
                  <a:cubicBezTo>
                    <a:pt x="702" y="1284"/>
                    <a:pt x="689" y="1271"/>
                    <a:pt x="663" y="1244"/>
                  </a:cubicBezTo>
                  <a:lnTo>
                    <a:pt x="610" y="1178"/>
                  </a:lnTo>
                  <a:cubicBezTo>
                    <a:pt x="596" y="1152"/>
                    <a:pt x="596" y="1125"/>
                    <a:pt x="596" y="1099"/>
                  </a:cubicBezTo>
                  <a:cubicBezTo>
                    <a:pt x="596" y="1072"/>
                    <a:pt x="623" y="1019"/>
                    <a:pt x="663" y="940"/>
                  </a:cubicBezTo>
                  <a:cubicBezTo>
                    <a:pt x="716" y="847"/>
                    <a:pt x="782" y="768"/>
                    <a:pt x="861" y="688"/>
                  </a:cubicBezTo>
                  <a:cubicBezTo>
                    <a:pt x="954" y="609"/>
                    <a:pt x="1060" y="530"/>
                    <a:pt x="1179" y="477"/>
                  </a:cubicBezTo>
                  <a:cubicBezTo>
                    <a:pt x="1311" y="410"/>
                    <a:pt x="1444" y="371"/>
                    <a:pt x="1602" y="371"/>
                  </a:cubicBezTo>
                  <a:cubicBezTo>
                    <a:pt x="1761" y="371"/>
                    <a:pt x="1894" y="397"/>
                    <a:pt x="2013" y="463"/>
                  </a:cubicBezTo>
                  <a:cubicBezTo>
                    <a:pt x="2119" y="516"/>
                    <a:pt x="2211" y="583"/>
                    <a:pt x="2277" y="675"/>
                  </a:cubicBezTo>
                  <a:cubicBezTo>
                    <a:pt x="2357" y="755"/>
                    <a:pt x="2396" y="847"/>
                    <a:pt x="2423" y="953"/>
                  </a:cubicBezTo>
                  <a:cubicBezTo>
                    <a:pt x="2463" y="1059"/>
                    <a:pt x="2476" y="1152"/>
                    <a:pt x="2476" y="1244"/>
                  </a:cubicBezTo>
                  <a:cubicBezTo>
                    <a:pt x="2476" y="1456"/>
                    <a:pt x="2436" y="1668"/>
                    <a:pt x="2357" y="1893"/>
                  </a:cubicBezTo>
                  <a:cubicBezTo>
                    <a:pt x="2291" y="2131"/>
                    <a:pt x="2185" y="2356"/>
                    <a:pt x="2052" y="2594"/>
                  </a:cubicBezTo>
                  <a:cubicBezTo>
                    <a:pt x="1933" y="2819"/>
                    <a:pt x="1788" y="3044"/>
                    <a:pt x="1629" y="3283"/>
                  </a:cubicBezTo>
                  <a:cubicBezTo>
                    <a:pt x="1470" y="3508"/>
                    <a:pt x="1298" y="3719"/>
                    <a:pt x="1126" y="3918"/>
                  </a:cubicBezTo>
                  <a:cubicBezTo>
                    <a:pt x="954" y="4116"/>
                    <a:pt x="769" y="4302"/>
                    <a:pt x="596" y="4474"/>
                  </a:cubicBezTo>
                  <a:cubicBezTo>
                    <a:pt x="424" y="4633"/>
                    <a:pt x="266" y="4778"/>
                    <a:pt x="120" y="4884"/>
                  </a:cubicBezTo>
                  <a:cubicBezTo>
                    <a:pt x="94" y="4910"/>
                    <a:pt x="67" y="4937"/>
                    <a:pt x="27" y="4963"/>
                  </a:cubicBezTo>
                  <a:cubicBezTo>
                    <a:pt x="14" y="4977"/>
                    <a:pt x="1" y="5003"/>
                    <a:pt x="1" y="5043"/>
                  </a:cubicBezTo>
                  <a:cubicBezTo>
                    <a:pt x="1" y="5069"/>
                    <a:pt x="14" y="5109"/>
                    <a:pt x="27" y="5135"/>
                  </a:cubicBezTo>
                  <a:cubicBezTo>
                    <a:pt x="67" y="5175"/>
                    <a:pt x="107" y="5188"/>
                    <a:pt x="173" y="5188"/>
                  </a:cubicBezTo>
                  <a:cubicBezTo>
                    <a:pt x="239" y="5188"/>
                    <a:pt x="292" y="5188"/>
                    <a:pt x="332" y="5162"/>
                  </a:cubicBezTo>
                  <a:cubicBezTo>
                    <a:pt x="385" y="5149"/>
                    <a:pt x="424" y="5122"/>
                    <a:pt x="438" y="5109"/>
                  </a:cubicBezTo>
                  <a:lnTo>
                    <a:pt x="1510" y="5109"/>
                  </a:lnTo>
                  <a:cubicBezTo>
                    <a:pt x="1642" y="5109"/>
                    <a:pt x="1761" y="5122"/>
                    <a:pt x="1880" y="5122"/>
                  </a:cubicBezTo>
                  <a:lnTo>
                    <a:pt x="2674" y="5122"/>
                  </a:lnTo>
                  <a:cubicBezTo>
                    <a:pt x="2688" y="5122"/>
                    <a:pt x="2714" y="5122"/>
                    <a:pt x="2754" y="5096"/>
                  </a:cubicBezTo>
                  <a:cubicBezTo>
                    <a:pt x="2794" y="5069"/>
                    <a:pt x="2833" y="5043"/>
                    <a:pt x="2860" y="4990"/>
                  </a:cubicBezTo>
                  <a:cubicBezTo>
                    <a:pt x="2966" y="4791"/>
                    <a:pt x="3058" y="4646"/>
                    <a:pt x="3111" y="4553"/>
                  </a:cubicBezTo>
                  <a:cubicBezTo>
                    <a:pt x="3177" y="4460"/>
                    <a:pt x="3204" y="4394"/>
                    <a:pt x="3204" y="4355"/>
                  </a:cubicBezTo>
                  <a:cubicBezTo>
                    <a:pt x="3204" y="4302"/>
                    <a:pt x="3191" y="4262"/>
                    <a:pt x="3151" y="4249"/>
                  </a:cubicBezTo>
                  <a:cubicBezTo>
                    <a:pt x="3111" y="4235"/>
                    <a:pt x="3071" y="4222"/>
                    <a:pt x="3019" y="4222"/>
                  </a:cubicBezTo>
                  <a:cubicBezTo>
                    <a:pt x="2966" y="4222"/>
                    <a:pt x="2926" y="4235"/>
                    <a:pt x="2886" y="4275"/>
                  </a:cubicBezTo>
                  <a:cubicBezTo>
                    <a:pt x="2860" y="4302"/>
                    <a:pt x="2833" y="4328"/>
                    <a:pt x="2820" y="4355"/>
                  </a:cubicBezTo>
                  <a:lnTo>
                    <a:pt x="2648" y="4619"/>
                  </a:lnTo>
                  <a:cubicBezTo>
                    <a:pt x="2621" y="4659"/>
                    <a:pt x="2595" y="4699"/>
                    <a:pt x="2569" y="4712"/>
                  </a:cubicBezTo>
                  <a:cubicBezTo>
                    <a:pt x="2542" y="4725"/>
                    <a:pt x="2516" y="4738"/>
                    <a:pt x="2489" y="4738"/>
                  </a:cubicBezTo>
                  <a:lnTo>
                    <a:pt x="2251" y="4738"/>
                  </a:lnTo>
                  <a:cubicBezTo>
                    <a:pt x="2119" y="4738"/>
                    <a:pt x="1973" y="4738"/>
                    <a:pt x="1801" y="4725"/>
                  </a:cubicBezTo>
                  <a:lnTo>
                    <a:pt x="1271" y="4725"/>
                  </a:lnTo>
                  <a:cubicBezTo>
                    <a:pt x="1099" y="4725"/>
                    <a:pt x="941" y="4712"/>
                    <a:pt x="821" y="4712"/>
                  </a:cubicBezTo>
                  <a:cubicBezTo>
                    <a:pt x="941" y="4593"/>
                    <a:pt x="1073" y="4460"/>
                    <a:pt x="1232" y="4302"/>
                  </a:cubicBezTo>
                  <a:cubicBezTo>
                    <a:pt x="1377" y="4143"/>
                    <a:pt x="1536" y="3971"/>
                    <a:pt x="1682" y="3785"/>
                  </a:cubicBezTo>
                  <a:cubicBezTo>
                    <a:pt x="1841" y="3600"/>
                    <a:pt x="1999" y="3402"/>
                    <a:pt x="2145" y="3190"/>
                  </a:cubicBezTo>
                  <a:cubicBezTo>
                    <a:pt x="2291" y="2978"/>
                    <a:pt x="2436" y="2766"/>
                    <a:pt x="2542" y="2555"/>
                  </a:cubicBezTo>
                  <a:cubicBezTo>
                    <a:pt x="2661" y="2343"/>
                    <a:pt x="2754" y="2118"/>
                    <a:pt x="2833" y="1906"/>
                  </a:cubicBezTo>
                  <a:cubicBezTo>
                    <a:pt x="2899" y="1681"/>
                    <a:pt x="2939" y="1469"/>
                    <a:pt x="2939" y="1258"/>
                  </a:cubicBezTo>
                  <a:cubicBezTo>
                    <a:pt x="2939" y="1085"/>
                    <a:pt x="2913" y="927"/>
                    <a:pt x="2873" y="781"/>
                  </a:cubicBezTo>
                  <a:cubicBezTo>
                    <a:pt x="2833" y="622"/>
                    <a:pt x="2754" y="490"/>
                    <a:pt x="2648" y="371"/>
                  </a:cubicBezTo>
                  <a:cubicBezTo>
                    <a:pt x="2542" y="252"/>
                    <a:pt x="2423" y="172"/>
                    <a:pt x="2251" y="106"/>
                  </a:cubicBezTo>
                  <a:cubicBezTo>
                    <a:pt x="2092" y="27"/>
                    <a:pt x="1894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632265" y="887407"/>
              <a:ext cx="93683" cy="78318"/>
            </a:xfrm>
            <a:custGeom>
              <a:avLst/>
              <a:gdLst/>
              <a:ahLst/>
              <a:cxnLst/>
              <a:rect l="l" t="t" r="r" b="b"/>
              <a:pathLst>
                <a:path w="1695" h="1417" extrusionOk="0">
                  <a:moveTo>
                    <a:pt x="159" y="0"/>
                  </a:moveTo>
                  <a:cubicBezTo>
                    <a:pt x="93" y="0"/>
                    <a:pt x="53" y="27"/>
                    <a:pt x="27" y="66"/>
                  </a:cubicBezTo>
                  <a:cubicBezTo>
                    <a:pt x="14" y="106"/>
                    <a:pt x="0" y="146"/>
                    <a:pt x="0" y="186"/>
                  </a:cubicBezTo>
                  <a:cubicBezTo>
                    <a:pt x="0" y="225"/>
                    <a:pt x="14" y="278"/>
                    <a:pt x="40" y="318"/>
                  </a:cubicBezTo>
                  <a:cubicBezTo>
                    <a:pt x="66" y="358"/>
                    <a:pt x="106" y="384"/>
                    <a:pt x="159" y="384"/>
                  </a:cubicBezTo>
                  <a:lnTo>
                    <a:pt x="821" y="384"/>
                  </a:lnTo>
                  <a:cubicBezTo>
                    <a:pt x="953" y="371"/>
                    <a:pt x="1086" y="371"/>
                    <a:pt x="1205" y="371"/>
                  </a:cubicBezTo>
                  <a:lnTo>
                    <a:pt x="1522" y="371"/>
                  </a:lnTo>
                  <a:cubicBezTo>
                    <a:pt x="1589" y="371"/>
                    <a:pt x="1641" y="344"/>
                    <a:pt x="1668" y="291"/>
                  </a:cubicBezTo>
                  <a:cubicBezTo>
                    <a:pt x="1681" y="239"/>
                    <a:pt x="1694" y="199"/>
                    <a:pt x="1694" y="172"/>
                  </a:cubicBezTo>
                  <a:cubicBezTo>
                    <a:pt x="1694" y="119"/>
                    <a:pt x="1681" y="80"/>
                    <a:pt x="1655" y="53"/>
                  </a:cubicBezTo>
                  <a:cubicBezTo>
                    <a:pt x="1628" y="14"/>
                    <a:pt x="1602" y="0"/>
                    <a:pt x="1575" y="0"/>
                  </a:cubicBezTo>
                  <a:cubicBezTo>
                    <a:pt x="1469" y="0"/>
                    <a:pt x="1364" y="0"/>
                    <a:pt x="1231" y="14"/>
                  </a:cubicBezTo>
                  <a:lnTo>
                    <a:pt x="278" y="14"/>
                  </a:lnTo>
                  <a:cubicBezTo>
                    <a:pt x="225" y="0"/>
                    <a:pt x="186" y="0"/>
                    <a:pt x="159" y="0"/>
                  </a:cubicBezTo>
                  <a:close/>
                  <a:moveTo>
                    <a:pt x="159" y="1033"/>
                  </a:moveTo>
                  <a:cubicBezTo>
                    <a:pt x="93" y="1033"/>
                    <a:pt x="53" y="1059"/>
                    <a:pt x="27" y="1099"/>
                  </a:cubicBezTo>
                  <a:cubicBezTo>
                    <a:pt x="14" y="1139"/>
                    <a:pt x="0" y="1178"/>
                    <a:pt x="0" y="1218"/>
                  </a:cubicBezTo>
                  <a:cubicBezTo>
                    <a:pt x="0" y="1271"/>
                    <a:pt x="14" y="1311"/>
                    <a:pt x="40" y="1350"/>
                  </a:cubicBezTo>
                  <a:cubicBezTo>
                    <a:pt x="66" y="1390"/>
                    <a:pt x="106" y="1416"/>
                    <a:pt x="159" y="1416"/>
                  </a:cubicBezTo>
                  <a:lnTo>
                    <a:pt x="821" y="1416"/>
                  </a:lnTo>
                  <a:cubicBezTo>
                    <a:pt x="953" y="1416"/>
                    <a:pt x="1086" y="1403"/>
                    <a:pt x="1205" y="1403"/>
                  </a:cubicBezTo>
                  <a:lnTo>
                    <a:pt x="1522" y="1403"/>
                  </a:lnTo>
                  <a:cubicBezTo>
                    <a:pt x="1589" y="1403"/>
                    <a:pt x="1641" y="1390"/>
                    <a:pt x="1668" y="1337"/>
                  </a:cubicBezTo>
                  <a:cubicBezTo>
                    <a:pt x="1681" y="1284"/>
                    <a:pt x="1694" y="1231"/>
                    <a:pt x="1694" y="1205"/>
                  </a:cubicBezTo>
                  <a:cubicBezTo>
                    <a:pt x="1694" y="1165"/>
                    <a:pt x="1681" y="1125"/>
                    <a:pt x="1655" y="1086"/>
                  </a:cubicBezTo>
                  <a:cubicBezTo>
                    <a:pt x="1628" y="1046"/>
                    <a:pt x="1602" y="1033"/>
                    <a:pt x="1575" y="1033"/>
                  </a:cubicBezTo>
                  <a:cubicBezTo>
                    <a:pt x="1469" y="1033"/>
                    <a:pt x="1364" y="1033"/>
                    <a:pt x="1231" y="1046"/>
                  </a:cubicBezTo>
                  <a:lnTo>
                    <a:pt x="278" y="1046"/>
                  </a:lnTo>
                  <a:cubicBezTo>
                    <a:pt x="225" y="1046"/>
                    <a:pt x="186" y="1033"/>
                    <a:pt x="159" y="1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740539" y="770345"/>
              <a:ext cx="188029" cy="281711"/>
            </a:xfrm>
            <a:custGeom>
              <a:avLst/>
              <a:gdLst/>
              <a:ahLst/>
              <a:cxnLst/>
              <a:rect l="l" t="t" r="r" b="b"/>
              <a:pathLst>
                <a:path w="3402" h="5097" extrusionOk="0">
                  <a:moveTo>
                    <a:pt x="2528" y="609"/>
                  </a:moveTo>
                  <a:lnTo>
                    <a:pt x="2356" y="3190"/>
                  </a:lnTo>
                  <a:cubicBezTo>
                    <a:pt x="2210" y="3190"/>
                    <a:pt x="2038" y="3204"/>
                    <a:pt x="1853" y="3217"/>
                  </a:cubicBezTo>
                  <a:cubicBezTo>
                    <a:pt x="1668" y="3230"/>
                    <a:pt x="1496" y="3230"/>
                    <a:pt x="1324" y="3243"/>
                  </a:cubicBezTo>
                  <a:cubicBezTo>
                    <a:pt x="1165" y="3243"/>
                    <a:pt x="1019" y="3257"/>
                    <a:pt x="900" y="3257"/>
                  </a:cubicBezTo>
                  <a:lnTo>
                    <a:pt x="702" y="3257"/>
                  </a:lnTo>
                  <a:cubicBezTo>
                    <a:pt x="662" y="3257"/>
                    <a:pt x="635" y="3257"/>
                    <a:pt x="622" y="3243"/>
                  </a:cubicBezTo>
                  <a:cubicBezTo>
                    <a:pt x="622" y="3230"/>
                    <a:pt x="622" y="3230"/>
                    <a:pt x="622" y="3217"/>
                  </a:cubicBezTo>
                  <a:cubicBezTo>
                    <a:pt x="622" y="3190"/>
                    <a:pt x="622" y="3164"/>
                    <a:pt x="649" y="3137"/>
                  </a:cubicBezTo>
                  <a:cubicBezTo>
                    <a:pt x="675" y="3124"/>
                    <a:pt x="688" y="3098"/>
                    <a:pt x="688" y="3084"/>
                  </a:cubicBezTo>
                  <a:lnTo>
                    <a:pt x="2528" y="609"/>
                  </a:lnTo>
                  <a:close/>
                  <a:moveTo>
                    <a:pt x="2713" y="1"/>
                  </a:moveTo>
                  <a:cubicBezTo>
                    <a:pt x="2634" y="1"/>
                    <a:pt x="2581" y="27"/>
                    <a:pt x="2515" y="80"/>
                  </a:cubicBezTo>
                  <a:cubicBezTo>
                    <a:pt x="2462" y="120"/>
                    <a:pt x="2422" y="159"/>
                    <a:pt x="2409" y="173"/>
                  </a:cubicBezTo>
                  <a:cubicBezTo>
                    <a:pt x="2263" y="358"/>
                    <a:pt x="2131" y="530"/>
                    <a:pt x="2012" y="689"/>
                  </a:cubicBezTo>
                  <a:cubicBezTo>
                    <a:pt x="1893" y="834"/>
                    <a:pt x="1774" y="993"/>
                    <a:pt x="1668" y="1126"/>
                  </a:cubicBezTo>
                  <a:lnTo>
                    <a:pt x="1350" y="1562"/>
                  </a:lnTo>
                  <a:cubicBezTo>
                    <a:pt x="1244" y="1708"/>
                    <a:pt x="1125" y="1867"/>
                    <a:pt x="993" y="2039"/>
                  </a:cubicBezTo>
                  <a:cubicBezTo>
                    <a:pt x="874" y="2211"/>
                    <a:pt x="728" y="2396"/>
                    <a:pt x="582" y="2595"/>
                  </a:cubicBezTo>
                  <a:cubicBezTo>
                    <a:pt x="437" y="2807"/>
                    <a:pt x="265" y="3045"/>
                    <a:pt x="66" y="3309"/>
                  </a:cubicBezTo>
                  <a:cubicBezTo>
                    <a:pt x="40" y="3336"/>
                    <a:pt x="27" y="3362"/>
                    <a:pt x="13" y="3402"/>
                  </a:cubicBezTo>
                  <a:cubicBezTo>
                    <a:pt x="0" y="3415"/>
                    <a:pt x="0" y="3442"/>
                    <a:pt x="0" y="3468"/>
                  </a:cubicBezTo>
                  <a:cubicBezTo>
                    <a:pt x="0" y="3534"/>
                    <a:pt x="27" y="3574"/>
                    <a:pt x="80" y="3601"/>
                  </a:cubicBezTo>
                  <a:cubicBezTo>
                    <a:pt x="132" y="3640"/>
                    <a:pt x="185" y="3654"/>
                    <a:pt x="265" y="3654"/>
                  </a:cubicBezTo>
                  <a:cubicBezTo>
                    <a:pt x="344" y="3654"/>
                    <a:pt x="556" y="3654"/>
                    <a:pt x="900" y="3640"/>
                  </a:cubicBezTo>
                  <a:cubicBezTo>
                    <a:pt x="1231" y="3627"/>
                    <a:pt x="1721" y="3601"/>
                    <a:pt x="2343" y="3601"/>
                  </a:cubicBezTo>
                  <a:lnTo>
                    <a:pt x="2290" y="4554"/>
                  </a:lnTo>
                  <a:cubicBezTo>
                    <a:pt x="2290" y="4633"/>
                    <a:pt x="2263" y="4686"/>
                    <a:pt x="2197" y="4726"/>
                  </a:cubicBezTo>
                  <a:cubicBezTo>
                    <a:pt x="2144" y="4752"/>
                    <a:pt x="2078" y="4779"/>
                    <a:pt x="1985" y="4792"/>
                  </a:cubicBezTo>
                  <a:lnTo>
                    <a:pt x="1893" y="4792"/>
                  </a:lnTo>
                  <a:cubicBezTo>
                    <a:pt x="1853" y="4792"/>
                    <a:pt x="1800" y="4805"/>
                    <a:pt x="1747" y="4805"/>
                  </a:cubicBezTo>
                  <a:cubicBezTo>
                    <a:pt x="1694" y="4805"/>
                    <a:pt x="1641" y="4818"/>
                    <a:pt x="1575" y="4818"/>
                  </a:cubicBezTo>
                  <a:lnTo>
                    <a:pt x="1430" y="4818"/>
                  </a:lnTo>
                  <a:cubicBezTo>
                    <a:pt x="1390" y="4818"/>
                    <a:pt x="1350" y="4832"/>
                    <a:pt x="1310" y="4845"/>
                  </a:cubicBezTo>
                  <a:cubicBezTo>
                    <a:pt x="1271" y="4858"/>
                    <a:pt x="1244" y="4898"/>
                    <a:pt x="1244" y="4951"/>
                  </a:cubicBezTo>
                  <a:cubicBezTo>
                    <a:pt x="1244" y="5017"/>
                    <a:pt x="1271" y="5057"/>
                    <a:pt x="1324" y="5070"/>
                  </a:cubicBezTo>
                  <a:cubicBezTo>
                    <a:pt x="1377" y="5096"/>
                    <a:pt x="1416" y="5096"/>
                    <a:pt x="1456" y="5096"/>
                  </a:cubicBezTo>
                  <a:lnTo>
                    <a:pt x="2965" y="5096"/>
                  </a:lnTo>
                  <a:cubicBezTo>
                    <a:pt x="3044" y="5096"/>
                    <a:pt x="3110" y="5096"/>
                    <a:pt x="3163" y="5070"/>
                  </a:cubicBezTo>
                  <a:cubicBezTo>
                    <a:pt x="3216" y="5043"/>
                    <a:pt x="3230" y="5004"/>
                    <a:pt x="3230" y="4951"/>
                  </a:cubicBezTo>
                  <a:cubicBezTo>
                    <a:pt x="3230" y="4884"/>
                    <a:pt x="3216" y="4845"/>
                    <a:pt x="3163" y="4832"/>
                  </a:cubicBezTo>
                  <a:cubicBezTo>
                    <a:pt x="3124" y="4805"/>
                    <a:pt x="3057" y="4792"/>
                    <a:pt x="2965" y="4792"/>
                  </a:cubicBezTo>
                  <a:lnTo>
                    <a:pt x="2793" y="4792"/>
                  </a:lnTo>
                  <a:cubicBezTo>
                    <a:pt x="2740" y="4779"/>
                    <a:pt x="2713" y="4752"/>
                    <a:pt x="2713" y="4699"/>
                  </a:cubicBezTo>
                  <a:cubicBezTo>
                    <a:pt x="2713" y="4673"/>
                    <a:pt x="2713" y="4620"/>
                    <a:pt x="2713" y="4527"/>
                  </a:cubicBezTo>
                  <a:cubicBezTo>
                    <a:pt x="2727" y="4448"/>
                    <a:pt x="2727" y="4355"/>
                    <a:pt x="2727" y="4249"/>
                  </a:cubicBezTo>
                  <a:cubicBezTo>
                    <a:pt x="2740" y="4130"/>
                    <a:pt x="2740" y="4024"/>
                    <a:pt x="2753" y="3905"/>
                  </a:cubicBezTo>
                  <a:cubicBezTo>
                    <a:pt x="2753" y="3786"/>
                    <a:pt x="2766" y="3680"/>
                    <a:pt x="2766" y="3601"/>
                  </a:cubicBezTo>
                  <a:lnTo>
                    <a:pt x="3230" y="3601"/>
                  </a:lnTo>
                  <a:cubicBezTo>
                    <a:pt x="3256" y="3601"/>
                    <a:pt x="3296" y="3587"/>
                    <a:pt x="3335" y="3561"/>
                  </a:cubicBezTo>
                  <a:cubicBezTo>
                    <a:pt x="3388" y="3534"/>
                    <a:pt x="3402" y="3482"/>
                    <a:pt x="3402" y="3415"/>
                  </a:cubicBezTo>
                  <a:cubicBezTo>
                    <a:pt x="3402" y="3349"/>
                    <a:pt x="3388" y="3309"/>
                    <a:pt x="3349" y="3270"/>
                  </a:cubicBezTo>
                  <a:cubicBezTo>
                    <a:pt x="3309" y="3230"/>
                    <a:pt x="3256" y="3217"/>
                    <a:pt x="3190" y="3217"/>
                  </a:cubicBezTo>
                  <a:lnTo>
                    <a:pt x="2793" y="3190"/>
                  </a:lnTo>
                  <a:cubicBezTo>
                    <a:pt x="2793" y="3032"/>
                    <a:pt x="2793" y="2859"/>
                    <a:pt x="2806" y="2648"/>
                  </a:cubicBezTo>
                  <a:cubicBezTo>
                    <a:pt x="2806" y="2436"/>
                    <a:pt x="2819" y="2224"/>
                    <a:pt x="2832" y="1999"/>
                  </a:cubicBezTo>
                  <a:cubicBezTo>
                    <a:pt x="2846" y="1774"/>
                    <a:pt x="2859" y="1562"/>
                    <a:pt x="2872" y="1337"/>
                  </a:cubicBezTo>
                  <a:cubicBezTo>
                    <a:pt x="2899" y="1126"/>
                    <a:pt x="2912" y="927"/>
                    <a:pt x="2925" y="755"/>
                  </a:cubicBezTo>
                  <a:cubicBezTo>
                    <a:pt x="2938" y="583"/>
                    <a:pt x="2952" y="437"/>
                    <a:pt x="2952" y="318"/>
                  </a:cubicBezTo>
                  <a:cubicBezTo>
                    <a:pt x="2965" y="212"/>
                    <a:pt x="2965" y="146"/>
                    <a:pt x="2965" y="133"/>
                  </a:cubicBezTo>
                  <a:cubicBezTo>
                    <a:pt x="2965" y="93"/>
                    <a:pt x="2938" y="54"/>
                    <a:pt x="2899" y="40"/>
                  </a:cubicBezTo>
                  <a:cubicBezTo>
                    <a:pt x="2846" y="14"/>
                    <a:pt x="2780" y="1"/>
                    <a:pt x="2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8" name="Google Shape;248;p14"/>
          <p:cNvGrpSpPr/>
          <p:nvPr/>
        </p:nvGrpSpPr>
        <p:grpSpPr>
          <a:xfrm>
            <a:off x="769815" y="2718256"/>
            <a:ext cx="793839" cy="579963"/>
            <a:chOff x="570141" y="1610117"/>
            <a:chExt cx="675952" cy="493837"/>
          </a:xfrm>
        </p:grpSpPr>
        <p:sp>
          <p:nvSpPr>
            <p:cNvPr id="249" name="Google Shape;249;p14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4"/>
          <p:cNvGrpSpPr/>
          <p:nvPr/>
        </p:nvGrpSpPr>
        <p:grpSpPr>
          <a:xfrm>
            <a:off x="9415474" y="5194886"/>
            <a:ext cx="1809341" cy="943324"/>
            <a:chOff x="1787352" y="2530363"/>
            <a:chExt cx="1540651" cy="803239"/>
          </a:xfrm>
        </p:grpSpPr>
        <p:sp>
          <p:nvSpPr>
            <p:cNvPr id="253" name="Google Shape;253;p14"/>
            <p:cNvSpPr/>
            <p:nvPr/>
          </p:nvSpPr>
          <p:spPr>
            <a:xfrm>
              <a:off x="1971678" y="2530363"/>
              <a:ext cx="914442" cy="628420"/>
            </a:xfrm>
            <a:custGeom>
              <a:avLst/>
              <a:gdLst/>
              <a:ahLst/>
              <a:cxnLst/>
              <a:rect l="l" t="t" r="r" b="b"/>
              <a:pathLst>
                <a:path w="16545" h="11370" extrusionOk="0">
                  <a:moveTo>
                    <a:pt x="279" y="1"/>
                  </a:moveTo>
                  <a:cubicBezTo>
                    <a:pt x="213" y="1"/>
                    <a:pt x="160" y="1"/>
                    <a:pt x="160" y="54"/>
                  </a:cubicBezTo>
                  <a:cubicBezTo>
                    <a:pt x="54" y="120"/>
                    <a:pt x="1" y="173"/>
                    <a:pt x="1" y="279"/>
                  </a:cubicBezTo>
                  <a:lnTo>
                    <a:pt x="1" y="8603"/>
                  </a:lnTo>
                  <a:cubicBezTo>
                    <a:pt x="1" y="8551"/>
                    <a:pt x="54" y="8445"/>
                    <a:pt x="107" y="8445"/>
                  </a:cubicBezTo>
                  <a:cubicBezTo>
                    <a:pt x="160" y="8392"/>
                    <a:pt x="213" y="8326"/>
                    <a:pt x="279" y="8326"/>
                  </a:cubicBezTo>
                  <a:lnTo>
                    <a:pt x="543" y="8326"/>
                  </a:lnTo>
                  <a:lnTo>
                    <a:pt x="543" y="715"/>
                  </a:lnTo>
                  <a:lnTo>
                    <a:pt x="13011" y="6340"/>
                  </a:lnTo>
                  <a:cubicBezTo>
                    <a:pt x="12852" y="6076"/>
                    <a:pt x="12733" y="5798"/>
                    <a:pt x="12574" y="5520"/>
                  </a:cubicBezTo>
                  <a:lnTo>
                    <a:pt x="385" y="54"/>
                  </a:lnTo>
                  <a:cubicBezTo>
                    <a:pt x="385" y="1"/>
                    <a:pt x="332" y="1"/>
                    <a:pt x="279" y="1"/>
                  </a:cubicBezTo>
                  <a:close/>
                  <a:moveTo>
                    <a:pt x="3085" y="10814"/>
                  </a:moveTo>
                  <a:lnTo>
                    <a:pt x="3085" y="11092"/>
                  </a:lnTo>
                  <a:cubicBezTo>
                    <a:pt x="3085" y="11198"/>
                    <a:pt x="3032" y="11251"/>
                    <a:pt x="2979" y="11303"/>
                  </a:cubicBezTo>
                  <a:cubicBezTo>
                    <a:pt x="2926" y="11370"/>
                    <a:pt x="2860" y="11370"/>
                    <a:pt x="2807" y="11370"/>
                  </a:cubicBezTo>
                  <a:lnTo>
                    <a:pt x="16545" y="11370"/>
                  </a:lnTo>
                  <a:cubicBezTo>
                    <a:pt x="16426" y="11198"/>
                    <a:pt x="16267" y="11039"/>
                    <a:pt x="16095" y="10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666643" y="2835398"/>
              <a:ext cx="661361" cy="323385"/>
            </a:xfrm>
            <a:custGeom>
              <a:avLst/>
              <a:gdLst/>
              <a:ahLst/>
              <a:cxnLst/>
              <a:rect l="l" t="t" r="r" b="b"/>
              <a:pathLst>
                <a:path w="11966" h="5851" extrusionOk="0">
                  <a:moveTo>
                    <a:pt x="0" y="1"/>
                  </a:moveTo>
                  <a:cubicBezTo>
                    <a:pt x="159" y="279"/>
                    <a:pt x="278" y="557"/>
                    <a:pt x="437" y="821"/>
                  </a:cubicBezTo>
                  <a:lnTo>
                    <a:pt x="10417" y="5295"/>
                  </a:lnTo>
                  <a:lnTo>
                    <a:pt x="3521" y="5295"/>
                  </a:lnTo>
                  <a:cubicBezTo>
                    <a:pt x="3693" y="5520"/>
                    <a:pt x="3852" y="5679"/>
                    <a:pt x="3971" y="5851"/>
                  </a:cubicBezTo>
                  <a:lnTo>
                    <a:pt x="11687" y="5851"/>
                  </a:lnTo>
                  <a:cubicBezTo>
                    <a:pt x="11793" y="5851"/>
                    <a:pt x="11912" y="5784"/>
                    <a:pt x="11965" y="5626"/>
                  </a:cubicBezTo>
                  <a:cubicBezTo>
                    <a:pt x="11965" y="5520"/>
                    <a:pt x="11912" y="5401"/>
                    <a:pt x="11793" y="53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1971678" y="2990485"/>
              <a:ext cx="170508" cy="168297"/>
            </a:xfrm>
            <a:custGeom>
              <a:avLst/>
              <a:gdLst/>
              <a:ahLst/>
              <a:cxnLst/>
              <a:rect l="l" t="t" r="r" b="b"/>
              <a:pathLst>
                <a:path w="3085" h="3045" extrusionOk="0">
                  <a:moveTo>
                    <a:pt x="2529" y="556"/>
                  </a:moveTo>
                  <a:lnTo>
                    <a:pt x="2529" y="2489"/>
                  </a:lnTo>
                  <a:lnTo>
                    <a:pt x="543" y="2489"/>
                  </a:lnTo>
                  <a:lnTo>
                    <a:pt x="543" y="556"/>
                  </a:lnTo>
                  <a:close/>
                  <a:moveTo>
                    <a:pt x="279" y="1"/>
                  </a:moveTo>
                  <a:cubicBezTo>
                    <a:pt x="213" y="1"/>
                    <a:pt x="160" y="67"/>
                    <a:pt x="107" y="120"/>
                  </a:cubicBezTo>
                  <a:cubicBezTo>
                    <a:pt x="54" y="120"/>
                    <a:pt x="1" y="226"/>
                    <a:pt x="1" y="278"/>
                  </a:cubicBezTo>
                  <a:lnTo>
                    <a:pt x="1" y="2767"/>
                  </a:lnTo>
                  <a:cubicBezTo>
                    <a:pt x="1" y="2873"/>
                    <a:pt x="54" y="2926"/>
                    <a:pt x="107" y="2978"/>
                  </a:cubicBezTo>
                  <a:cubicBezTo>
                    <a:pt x="160" y="3045"/>
                    <a:pt x="213" y="3045"/>
                    <a:pt x="279" y="3045"/>
                  </a:cubicBezTo>
                  <a:lnTo>
                    <a:pt x="2807" y="3045"/>
                  </a:lnTo>
                  <a:cubicBezTo>
                    <a:pt x="2860" y="3045"/>
                    <a:pt x="2926" y="3045"/>
                    <a:pt x="2979" y="2978"/>
                  </a:cubicBezTo>
                  <a:cubicBezTo>
                    <a:pt x="3032" y="2926"/>
                    <a:pt x="3085" y="2873"/>
                    <a:pt x="3085" y="2767"/>
                  </a:cubicBezTo>
                  <a:lnTo>
                    <a:pt x="3085" y="2489"/>
                  </a:lnTo>
                  <a:lnTo>
                    <a:pt x="3085" y="278"/>
                  </a:lnTo>
                  <a:cubicBezTo>
                    <a:pt x="3085" y="226"/>
                    <a:pt x="3032" y="120"/>
                    <a:pt x="2979" y="120"/>
                  </a:cubicBezTo>
                  <a:cubicBezTo>
                    <a:pt x="2926" y="67"/>
                    <a:pt x="2860" y="1"/>
                    <a:pt x="2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84733" y="2634989"/>
              <a:ext cx="118554" cy="120765"/>
            </a:xfrm>
            <a:custGeom>
              <a:avLst/>
              <a:gdLst/>
              <a:ahLst/>
              <a:cxnLst/>
              <a:rect l="l" t="t" r="r" b="b"/>
              <a:pathLst>
                <a:path w="2145" h="2185" extrusionOk="0">
                  <a:moveTo>
                    <a:pt x="887" y="1284"/>
                  </a:moveTo>
                  <a:cubicBezTo>
                    <a:pt x="953" y="1284"/>
                    <a:pt x="1032" y="1297"/>
                    <a:pt x="1085" y="1311"/>
                  </a:cubicBezTo>
                  <a:cubicBezTo>
                    <a:pt x="1151" y="1324"/>
                    <a:pt x="1204" y="1350"/>
                    <a:pt x="1257" y="1377"/>
                  </a:cubicBezTo>
                  <a:cubicBezTo>
                    <a:pt x="1310" y="1403"/>
                    <a:pt x="1350" y="1430"/>
                    <a:pt x="1376" y="1469"/>
                  </a:cubicBezTo>
                  <a:cubicBezTo>
                    <a:pt x="1403" y="1509"/>
                    <a:pt x="1416" y="1549"/>
                    <a:pt x="1416" y="1588"/>
                  </a:cubicBezTo>
                  <a:cubicBezTo>
                    <a:pt x="1416" y="1641"/>
                    <a:pt x="1403" y="1681"/>
                    <a:pt x="1363" y="1721"/>
                  </a:cubicBezTo>
                  <a:cubicBezTo>
                    <a:pt x="1337" y="1761"/>
                    <a:pt x="1297" y="1787"/>
                    <a:pt x="1231" y="1813"/>
                  </a:cubicBezTo>
                  <a:cubicBezTo>
                    <a:pt x="1178" y="1840"/>
                    <a:pt x="1112" y="1866"/>
                    <a:pt x="1046" y="1880"/>
                  </a:cubicBezTo>
                  <a:cubicBezTo>
                    <a:pt x="966" y="1906"/>
                    <a:pt x="887" y="1906"/>
                    <a:pt x="807" y="1906"/>
                  </a:cubicBezTo>
                  <a:cubicBezTo>
                    <a:pt x="675" y="1906"/>
                    <a:pt x="569" y="1893"/>
                    <a:pt x="463" y="1840"/>
                  </a:cubicBezTo>
                  <a:cubicBezTo>
                    <a:pt x="371" y="1800"/>
                    <a:pt x="318" y="1734"/>
                    <a:pt x="318" y="1641"/>
                  </a:cubicBezTo>
                  <a:cubicBezTo>
                    <a:pt x="318" y="1588"/>
                    <a:pt x="331" y="1536"/>
                    <a:pt x="371" y="1496"/>
                  </a:cubicBezTo>
                  <a:cubicBezTo>
                    <a:pt x="397" y="1456"/>
                    <a:pt x="437" y="1416"/>
                    <a:pt x="490" y="1390"/>
                  </a:cubicBezTo>
                  <a:cubicBezTo>
                    <a:pt x="529" y="1350"/>
                    <a:pt x="596" y="1337"/>
                    <a:pt x="662" y="1311"/>
                  </a:cubicBezTo>
                  <a:cubicBezTo>
                    <a:pt x="728" y="1297"/>
                    <a:pt x="807" y="1284"/>
                    <a:pt x="887" y="1284"/>
                  </a:cubicBezTo>
                  <a:close/>
                  <a:moveTo>
                    <a:pt x="926" y="0"/>
                  </a:moveTo>
                  <a:cubicBezTo>
                    <a:pt x="688" y="0"/>
                    <a:pt x="490" y="53"/>
                    <a:pt x="344" y="159"/>
                  </a:cubicBezTo>
                  <a:cubicBezTo>
                    <a:pt x="199" y="265"/>
                    <a:pt x="132" y="397"/>
                    <a:pt x="132" y="569"/>
                  </a:cubicBezTo>
                  <a:cubicBezTo>
                    <a:pt x="132" y="649"/>
                    <a:pt x="159" y="715"/>
                    <a:pt x="199" y="781"/>
                  </a:cubicBezTo>
                  <a:cubicBezTo>
                    <a:pt x="238" y="861"/>
                    <a:pt x="304" y="887"/>
                    <a:pt x="397" y="887"/>
                  </a:cubicBezTo>
                  <a:cubicBezTo>
                    <a:pt x="463" y="887"/>
                    <a:pt x="503" y="874"/>
                    <a:pt x="543" y="847"/>
                  </a:cubicBezTo>
                  <a:cubicBezTo>
                    <a:pt x="582" y="821"/>
                    <a:pt x="596" y="781"/>
                    <a:pt x="596" y="728"/>
                  </a:cubicBezTo>
                  <a:cubicBezTo>
                    <a:pt x="596" y="675"/>
                    <a:pt x="582" y="636"/>
                    <a:pt x="556" y="622"/>
                  </a:cubicBezTo>
                  <a:cubicBezTo>
                    <a:pt x="529" y="596"/>
                    <a:pt x="503" y="583"/>
                    <a:pt x="490" y="583"/>
                  </a:cubicBezTo>
                  <a:cubicBezTo>
                    <a:pt x="450" y="569"/>
                    <a:pt x="437" y="569"/>
                    <a:pt x="410" y="556"/>
                  </a:cubicBezTo>
                  <a:cubicBezTo>
                    <a:pt x="397" y="556"/>
                    <a:pt x="397" y="530"/>
                    <a:pt x="397" y="503"/>
                  </a:cubicBezTo>
                  <a:cubicBezTo>
                    <a:pt x="397" y="477"/>
                    <a:pt x="410" y="437"/>
                    <a:pt x="437" y="411"/>
                  </a:cubicBezTo>
                  <a:cubicBezTo>
                    <a:pt x="476" y="384"/>
                    <a:pt x="516" y="358"/>
                    <a:pt x="556" y="344"/>
                  </a:cubicBezTo>
                  <a:cubicBezTo>
                    <a:pt x="609" y="318"/>
                    <a:pt x="662" y="305"/>
                    <a:pt x="728" y="291"/>
                  </a:cubicBezTo>
                  <a:cubicBezTo>
                    <a:pt x="781" y="278"/>
                    <a:pt x="834" y="278"/>
                    <a:pt x="887" y="278"/>
                  </a:cubicBezTo>
                  <a:cubicBezTo>
                    <a:pt x="1072" y="278"/>
                    <a:pt x="1204" y="331"/>
                    <a:pt x="1297" y="450"/>
                  </a:cubicBezTo>
                  <a:cubicBezTo>
                    <a:pt x="1376" y="569"/>
                    <a:pt x="1416" y="728"/>
                    <a:pt x="1416" y="927"/>
                  </a:cubicBezTo>
                  <a:cubicBezTo>
                    <a:pt x="1416" y="940"/>
                    <a:pt x="1416" y="966"/>
                    <a:pt x="1416" y="1006"/>
                  </a:cubicBezTo>
                  <a:lnTo>
                    <a:pt x="1416" y="1099"/>
                  </a:lnTo>
                  <a:lnTo>
                    <a:pt x="1416" y="1218"/>
                  </a:lnTo>
                  <a:cubicBezTo>
                    <a:pt x="1218" y="1086"/>
                    <a:pt x="1006" y="1006"/>
                    <a:pt x="768" y="1006"/>
                  </a:cubicBezTo>
                  <a:cubicBezTo>
                    <a:pt x="649" y="1006"/>
                    <a:pt x="543" y="1033"/>
                    <a:pt x="450" y="1059"/>
                  </a:cubicBezTo>
                  <a:cubicBezTo>
                    <a:pt x="357" y="1086"/>
                    <a:pt x="278" y="1138"/>
                    <a:pt x="212" y="1191"/>
                  </a:cubicBezTo>
                  <a:cubicBezTo>
                    <a:pt x="146" y="1244"/>
                    <a:pt x="93" y="1311"/>
                    <a:pt x="53" y="1390"/>
                  </a:cubicBezTo>
                  <a:cubicBezTo>
                    <a:pt x="13" y="1469"/>
                    <a:pt x="0" y="1549"/>
                    <a:pt x="0" y="1641"/>
                  </a:cubicBezTo>
                  <a:cubicBezTo>
                    <a:pt x="0" y="1800"/>
                    <a:pt x="53" y="1946"/>
                    <a:pt x="185" y="2038"/>
                  </a:cubicBezTo>
                  <a:cubicBezTo>
                    <a:pt x="318" y="2131"/>
                    <a:pt x="490" y="2184"/>
                    <a:pt x="701" y="2184"/>
                  </a:cubicBezTo>
                  <a:cubicBezTo>
                    <a:pt x="847" y="2184"/>
                    <a:pt x="979" y="2158"/>
                    <a:pt x="1099" y="2118"/>
                  </a:cubicBezTo>
                  <a:cubicBezTo>
                    <a:pt x="1218" y="2065"/>
                    <a:pt x="1324" y="1999"/>
                    <a:pt x="1429" y="1919"/>
                  </a:cubicBezTo>
                  <a:cubicBezTo>
                    <a:pt x="1456" y="2012"/>
                    <a:pt x="1496" y="2078"/>
                    <a:pt x="1562" y="2131"/>
                  </a:cubicBezTo>
                  <a:cubicBezTo>
                    <a:pt x="1628" y="2171"/>
                    <a:pt x="1707" y="2184"/>
                    <a:pt x="1787" y="2184"/>
                  </a:cubicBezTo>
                  <a:cubicBezTo>
                    <a:pt x="1840" y="2184"/>
                    <a:pt x="1879" y="2184"/>
                    <a:pt x="1919" y="2171"/>
                  </a:cubicBezTo>
                  <a:cubicBezTo>
                    <a:pt x="1959" y="2158"/>
                    <a:pt x="1999" y="2131"/>
                    <a:pt x="2038" y="2105"/>
                  </a:cubicBezTo>
                  <a:cubicBezTo>
                    <a:pt x="2078" y="2078"/>
                    <a:pt x="2091" y="2038"/>
                    <a:pt x="2118" y="1999"/>
                  </a:cubicBezTo>
                  <a:cubicBezTo>
                    <a:pt x="2144" y="1959"/>
                    <a:pt x="2144" y="1893"/>
                    <a:pt x="2144" y="1840"/>
                  </a:cubicBezTo>
                  <a:cubicBezTo>
                    <a:pt x="2144" y="1800"/>
                    <a:pt x="2144" y="1761"/>
                    <a:pt x="2131" y="1734"/>
                  </a:cubicBezTo>
                  <a:cubicBezTo>
                    <a:pt x="2118" y="1694"/>
                    <a:pt x="2091" y="1681"/>
                    <a:pt x="2051" y="1681"/>
                  </a:cubicBezTo>
                  <a:cubicBezTo>
                    <a:pt x="2012" y="1681"/>
                    <a:pt x="1972" y="1694"/>
                    <a:pt x="1959" y="1721"/>
                  </a:cubicBezTo>
                  <a:cubicBezTo>
                    <a:pt x="1946" y="1747"/>
                    <a:pt x="1932" y="1761"/>
                    <a:pt x="1932" y="1787"/>
                  </a:cubicBezTo>
                  <a:cubicBezTo>
                    <a:pt x="1919" y="1827"/>
                    <a:pt x="1906" y="1853"/>
                    <a:pt x="1893" y="1880"/>
                  </a:cubicBezTo>
                  <a:cubicBezTo>
                    <a:pt x="1893" y="1893"/>
                    <a:pt x="1866" y="1906"/>
                    <a:pt x="1840" y="1906"/>
                  </a:cubicBezTo>
                  <a:cubicBezTo>
                    <a:pt x="1787" y="1906"/>
                    <a:pt x="1760" y="1893"/>
                    <a:pt x="1747" y="1840"/>
                  </a:cubicBezTo>
                  <a:cubicBezTo>
                    <a:pt x="1734" y="1800"/>
                    <a:pt x="1734" y="1708"/>
                    <a:pt x="1734" y="1562"/>
                  </a:cubicBezTo>
                  <a:lnTo>
                    <a:pt x="1734" y="1403"/>
                  </a:lnTo>
                  <a:cubicBezTo>
                    <a:pt x="1734" y="1337"/>
                    <a:pt x="1734" y="1271"/>
                    <a:pt x="1734" y="1218"/>
                  </a:cubicBezTo>
                  <a:cubicBezTo>
                    <a:pt x="1734" y="1152"/>
                    <a:pt x="1747" y="1086"/>
                    <a:pt x="1747" y="1033"/>
                  </a:cubicBezTo>
                  <a:cubicBezTo>
                    <a:pt x="1747" y="980"/>
                    <a:pt x="1747" y="927"/>
                    <a:pt x="1747" y="900"/>
                  </a:cubicBezTo>
                  <a:cubicBezTo>
                    <a:pt x="1747" y="291"/>
                    <a:pt x="1469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1787352" y="2713970"/>
              <a:ext cx="141215" cy="212955"/>
            </a:xfrm>
            <a:custGeom>
              <a:avLst/>
              <a:gdLst/>
              <a:ahLst/>
              <a:cxnLst/>
              <a:rect l="l" t="t" r="r" b="b"/>
              <a:pathLst>
                <a:path w="2555" h="3853" extrusionOk="0">
                  <a:moveTo>
                    <a:pt x="1655" y="1959"/>
                  </a:moveTo>
                  <a:cubicBezTo>
                    <a:pt x="1708" y="1959"/>
                    <a:pt x="1761" y="1973"/>
                    <a:pt x="1827" y="1999"/>
                  </a:cubicBezTo>
                  <a:cubicBezTo>
                    <a:pt x="1893" y="2026"/>
                    <a:pt x="1946" y="2065"/>
                    <a:pt x="2012" y="2132"/>
                  </a:cubicBezTo>
                  <a:cubicBezTo>
                    <a:pt x="2065" y="2184"/>
                    <a:pt x="2118" y="2277"/>
                    <a:pt x="2158" y="2370"/>
                  </a:cubicBezTo>
                  <a:cubicBezTo>
                    <a:pt x="2198" y="2476"/>
                    <a:pt x="2211" y="2595"/>
                    <a:pt x="2211" y="2754"/>
                  </a:cubicBezTo>
                  <a:cubicBezTo>
                    <a:pt x="2211" y="2912"/>
                    <a:pt x="2184" y="3045"/>
                    <a:pt x="2131" y="3151"/>
                  </a:cubicBezTo>
                  <a:cubicBezTo>
                    <a:pt x="2092" y="3256"/>
                    <a:pt x="2039" y="3336"/>
                    <a:pt x="1959" y="3402"/>
                  </a:cubicBezTo>
                  <a:cubicBezTo>
                    <a:pt x="1893" y="3455"/>
                    <a:pt x="1814" y="3495"/>
                    <a:pt x="1734" y="3521"/>
                  </a:cubicBezTo>
                  <a:cubicBezTo>
                    <a:pt x="1655" y="3548"/>
                    <a:pt x="1576" y="3548"/>
                    <a:pt x="1523" y="3548"/>
                  </a:cubicBezTo>
                  <a:cubicBezTo>
                    <a:pt x="1324" y="3548"/>
                    <a:pt x="1178" y="3495"/>
                    <a:pt x="1086" y="3376"/>
                  </a:cubicBezTo>
                  <a:cubicBezTo>
                    <a:pt x="993" y="3256"/>
                    <a:pt x="940" y="3071"/>
                    <a:pt x="940" y="2846"/>
                  </a:cubicBezTo>
                  <a:cubicBezTo>
                    <a:pt x="940" y="2793"/>
                    <a:pt x="953" y="2714"/>
                    <a:pt x="980" y="2608"/>
                  </a:cubicBezTo>
                  <a:cubicBezTo>
                    <a:pt x="1006" y="2515"/>
                    <a:pt x="1059" y="2423"/>
                    <a:pt x="1112" y="2317"/>
                  </a:cubicBezTo>
                  <a:cubicBezTo>
                    <a:pt x="1165" y="2224"/>
                    <a:pt x="1245" y="2132"/>
                    <a:pt x="1337" y="2065"/>
                  </a:cubicBezTo>
                  <a:cubicBezTo>
                    <a:pt x="1430" y="1999"/>
                    <a:pt x="1536" y="1959"/>
                    <a:pt x="1655" y="1959"/>
                  </a:cubicBezTo>
                  <a:close/>
                  <a:moveTo>
                    <a:pt x="398" y="1"/>
                  </a:moveTo>
                  <a:cubicBezTo>
                    <a:pt x="265" y="1"/>
                    <a:pt x="173" y="14"/>
                    <a:pt x="106" y="40"/>
                  </a:cubicBezTo>
                  <a:cubicBezTo>
                    <a:pt x="40" y="67"/>
                    <a:pt x="1" y="93"/>
                    <a:pt x="1" y="146"/>
                  </a:cubicBezTo>
                  <a:cubicBezTo>
                    <a:pt x="1" y="173"/>
                    <a:pt x="27" y="199"/>
                    <a:pt x="67" y="212"/>
                  </a:cubicBezTo>
                  <a:cubicBezTo>
                    <a:pt x="120" y="239"/>
                    <a:pt x="159" y="239"/>
                    <a:pt x="212" y="239"/>
                  </a:cubicBezTo>
                  <a:lnTo>
                    <a:pt x="398" y="239"/>
                  </a:lnTo>
                  <a:cubicBezTo>
                    <a:pt x="530" y="239"/>
                    <a:pt x="596" y="279"/>
                    <a:pt x="596" y="371"/>
                  </a:cubicBezTo>
                  <a:lnTo>
                    <a:pt x="596" y="557"/>
                  </a:lnTo>
                  <a:lnTo>
                    <a:pt x="596" y="821"/>
                  </a:lnTo>
                  <a:cubicBezTo>
                    <a:pt x="596" y="927"/>
                    <a:pt x="609" y="1033"/>
                    <a:pt x="609" y="1139"/>
                  </a:cubicBezTo>
                  <a:lnTo>
                    <a:pt x="609" y="1483"/>
                  </a:lnTo>
                  <a:cubicBezTo>
                    <a:pt x="609" y="1721"/>
                    <a:pt x="596" y="1920"/>
                    <a:pt x="596" y="2092"/>
                  </a:cubicBezTo>
                  <a:cubicBezTo>
                    <a:pt x="596" y="2264"/>
                    <a:pt x="596" y="2409"/>
                    <a:pt x="596" y="2542"/>
                  </a:cubicBezTo>
                  <a:cubicBezTo>
                    <a:pt x="596" y="2674"/>
                    <a:pt x="583" y="2780"/>
                    <a:pt x="583" y="2886"/>
                  </a:cubicBezTo>
                  <a:cubicBezTo>
                    <a:pt x="583" y="2979"/>
                    <a:pt x="583" y="3071"/>
                    <a:pt x="583" y="3151"/>
                  </a:cubicBezTo>
                  <a:lnTo>
                    <a:pt x="570" y="3402"/>
                  </a:lnTo>
                  <a:cubicBezTo>
                    <a:pt x="570" y="3495"/>
                    <a:pt x="556" y="3587"/>
                    <a:pt x="556" y="3680"/>
                  </a:cubicBezTo>
                  <a:cubicBezTo>
                    <a:pt x="556" y="3733"/>
                    <a:pt x="583" y="3786"/>
                    <a:pt x="609" y="3812"/>
                  </a:cubicBezTo>
                  <a:cubicBezTo>
                    <a:pt x="636" y="3839"/>
                    <a:pt x="676" y="3852"/>
                    <a:pt x="715" y="3852"/>
                  </a:cubicBezTo>
                  <a:cubicBezTo>
                    <a:pt x="755" y="3852"/>
                    <a:pt x="781" y="3839"/>
                    <a:pt x="808" y="3826"/>
                  </a:cubicBezTo>
                  <a:cubicBezTo>
                    <a:pt x="821" y="3826"/>
                    <a:pt x="848" y="3799"/>
                    <a:pt x="861" y="3773"/>
                  </a:cubicBezTo>
                  <a:cubicBezTo>
                    <a:pt x="861" y="3746"/>
                    <a:pt x="874" y="3706"/>
                    <a:pt x="874" y="3667"/>
                  </a:cubicBezTo>
                  <a:cubicBezTo>
                    <a:pt x="874" y="3614"/>
                    <a:pt x="887" y="3548"/>
                    <a:pt x="887" y="3481"/>
                  </a:cubicBezTo>
                  <a:cubicBezTo>
                    <a:pt x="914" y="3521"/>
                    <a:pt x="940" y="3561"/>
                    <a:pt x="980" y="3614"/>
                  </a:cubicBezTo>
                  <a:cubicBezTo>
                    <a:pt x="1020" y="3654"/>
                    <a:pt x="1059" y="3680"/>
                    <a:pt x="1112" y="3720"/>
                  </a:cubicBezTo>
                  <a:cubicBezTo>
                    <a:pt x="1152" y="3759"/>
                    <a:pt x="1218" y="3786"/>
                    <a:pt x="1284" y="3799"/>
                  </a:cubicBezTo>
                  <a:cubicBezTo>
                    <a:pt x="1351" y="3826"/>
                    <a:pt x="1430" y="3839"/>
                    <a:pt x="1523" y="3839"/>
                  </a:cubicBezTo>
                  <a:cubicBezTo>
                    <a:pt x="1628" y="3839"/>
                    <a:pt x="1748" y="3826"/>
                    <a:pt x="1867" y="3786"/>
                  </a:cubicBezTo>
                  <a:cubicBezTo>
                    <a:pt x="1986" y="3746"/>
                    <a:pt x="2105" y="3693"/>
                    <a:pt x="2198" y="3614"/>
                  </a:cubicBezTo>
                  <a:cubicBezTo>
                    <a:pt x="2303" y="3521"/>
                    <a:pt x="2383" y="3415"/>
                    <a:pt x="2449" y="3283"/>
                  </a:cubicBezTo>
                  <a:cubicBezTo>
                    <a:pt x="2515" y="3151"/>
                    <a:pt x="2555" y="2979"/>
                    <a:pt x="2555" y="2780"/>
                  </a:cubicBezTo>
                  <a:cubicBezTo>
                    <a:pt x="2555" y="2661"/>
                    <a:pt x="2542" y="2529"/>
                    <a:pt x="2502" y="2409"/>
                  </a:cubicBezTo>
                  <a:cubicBezTo>
                    <a:pt x="2476" y="2277"/>
                    <a:pt x="2436" y="2158"/>
                    <a:pt x="2370" y="2052"/>
                  </a:cubicBezTo>
                  <a:cubicBezTo>
                    <a:pt x="2317" y="1946"/>
                    <a:pt x="2224" y="1854"/>
                    <a:pt x="2118" y="1774"/>
                  </a:cubicBezTo>
                  <a:cubicBezTo>
                    <a:pt x="2012" y="1708"/>
                    <a:pt x="1893" y="1668"/>
                    <a:pt x="1734" y="1668"/>
                  </a:cubicBezTo>
                  <a:cubicBezTo>
                    <a:pt x="1562" y="1668"/>
                    <a:pt x="1403" y="1721"/>
                    <a:pt x="1271" y="1827"/>
                  </a:cubicBezTo>
                  <a:cubicBezTo>
                    <a:pt x="1126" y="1920"/>
                    <a:pt x="1020" y="2065"/>
                    <a:pt x="927" y="2251"/>
                  </a:cubicBezTo>
                  <a:lnTo>
                    <a:pt x="927" y="173"/>
                  </a:lnTo>
                  <a:cubicBezTo>
                    <a:pt x="927" y="93"/>
                    <a:pt x="914" y="40"/>
                    <a:pt x="887" y="27"/>
                  </a:cubicBezTo>
                  <a:cubicBezTo>
                    <a:pt x="861" y="14"/>
                    <a:pt x="834" y="1"/>
                    <a:pt x="8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2506415" y="3201175"/>
              <a:ext cx="111977" cy="132427"/>
            </a:xfrm>
            <a:custGeom>
              <a:avLst/>
              <a:gdLst/>
              <a:ahLst/>
              <a:cxnLst/>
              <a:rect l="l" t="t" r="r" b="b"/>
              <a:pathLst>
                <a:path w="2026" h="2396" extrusionOk="0">
                  <a:moveTo>
                    <a:pt x="1761" y="0"/>
                  </a:moveTo>
                  <a:cubicBezTo>
                    <a:pt x="1708" y="0"/>
                    <a:pt x="1682" y="14"/>
                    <a:pt x="1655" y="40"/>
                  </a:cubicBezTo>
                  <a:cubicBezTo>
                    <a:pt x="1629" y="66"/>
                    <a:pt x="1629" y="93"/>
                    <a:pt x="1629" y="133"/>
                  </a:cubicBezTo>
                  <a:lnTo>
                    <a:pt x="1629" y="265"/>
                  </a:lnTo>
                  <a:cubicBezTo>
                    <a:pt x="1629" y="318"/>
                    <a:pt x="1629" y="358"/>
                    <a:pt x="1629" y="384"/>
                  </a:cubicBezTo>
                  <a:cubicBezTo>
                    <a:pt x="1563" y="291"/>
                    <a:pt x="1483" y="212"/>
                    <a:pt x="1391" y="186"/>
                  </a:cubicBezTo>
                  <a:cubicBezTo>
                    <a:pt x="1298" y="159"/>
                    <a:pt x="1192" y="133"/>
                    <a:pt x="1073" y="133"/>
                  </a:cubicBezTo>
                  <a:cubicBezTo>
                    <a:pt x="927" y="133"/>
                    <a:pt x="782" y="172"/>
                    <a:pt x="649" y="225"/>
                  </a:cubicBezTo>
                  <a:cubicBezTo>
                    <a:pt x="517" y="291"/>
                    <a:pt x="398" y="371"/>
                    <a:pt x="305" y="490"/>
                  </a:cubicBezTo>
                  <a:cubicBezTo>
                    <a:pt x="213" y="583"/>
                    <a:pt x="133" y="715"/>
                    <a:pt x="80" y="861"/>
                  </a:cubicBezTo>
                  <a:cubicBezTo>
                    <a:pt x="27" y="1006"/>
                    <a:pt x="1" y="1165"/>
                    <a:pt x="1" y="1324"/>
                  </a:cubicBezTo>
                  <a:cubicBezTo>
                    <a:pt x="1" y="1469"/>
                    <a:pt x="14" y="1615"/>
                    <a:pt x="67" y="1747"/>
                  </a:cubicBezTo>
                  <a:cubicBezTo>
                    <a:pt x="120" y="1880"/>
                    <a:pt x="186" y="1986"/>
                    <a:pt x="266" y="2091"/>
                  </a:cubicBezTo>
                  <a:cubicBezTo>
                    <a:pt x="358" y="2184"/>
                    <a:pt x="464" y="2264"/>
                    <a:pt x="596" y="2316"/>
                  </a:cubicBezTo>
                  <a:cubicBezTo>
                    <a:pt x="729" y="2369"/>
                    <a:pt x="874" y="2396"/>
                    <a:pt x="1033" y="2396"/>
                  </a:cubicBezTo>
                  <a:cubicBezTo>
                    <a:pt x="1443" y="2396"/>
                    <a:pt x="1761" y="2237"/>
                    <a:pt x="1973" y="1906"/>
                  </a:cubicBezTo>
                  <a:cubicBezTo>
                    <a:pt x="1999" y="1880"/>
                    <a:pt x="1999" y="1853"/>
                    <a:pt x="2013" y="1840"/>
                  </a:cubicBezTo>
                  <a:cubicBezTo>
                    <a:pt x="2026" y="1827"/>
                    <a:pt x="2026" y="1800"/>
                    <a:pt x="2026" y="1774"/>
                  </a:cubicBezTo>
                  <a:cubicBezTo>
                    <a:pt x="2026" y="1734"/>
                    <a:pt x="2013" y="1708"/>
                    <a:pt x="1973" y="1681"/>
                  </a:cubicBezTo>
                  <a:cubicBezTo>
                    <a:pt x="1946" y="1668"/>
                    <a:pt x="1920" y="1655"/>
                    <a:pt x="1880" y="1655"/>
                  </a:cubicBezTo>
                  <a:cubicBezTo>
                    <a:pt x="1867" y="1655"/>
                    <a:pt x="1841" y="1668"/>
                    <a:pt x="1814" y="1681"/>
                  </a:cubicBezTo>
                  <a:cubicBezTo>
                    <a:pt x="1788" y="1694"/>
                    <a:pt x="1761" y="1721"/>
                    <a:pt x="1735" y="1774"/>
                  </a:cubicBezTo>
                  <a:cubicBezTo>
                    <a:pt x="1668" y="1866"/>
                    <a:pt x="1589" y="1946"/>
                    <a:pt x="1470" y="2012"/>
                  </a:cubicBezTo>
                  <a:cubicBezTo>
                    <a:pt x="1351" y="2078"/>
                    <a:pt x="1192" y="2105"/>
                    <a:pt x="1020" y="2105"/>
                  </a:cubicBezTo>
                  <a:cubicBezTo>
                    <a:pt x="808" y="2105"/>
                    <a:pt x="636" y="2039"/>
                    <a:pt x="530" y="1893"/>
                  </a:cubicBezTo>
                  <a:cubicBezTo>
                    <a:pt x="411" y="1761"/>
                    <a:pt x="358" y="1562"/>
                    <a:pt x="358" y="1324"/>
                  </a:cubicBezTo>
                  <a:cubicBezTo>
                    <a:pt x="358" y="1191"/>
                    <a:pt x="371" y="1059"/>
                    <a:pt x="398" y="953"/>
                  </a:cubicBezTo>
                  <a:cubicBezTo>
                    <a:pt x="438" y="847"/>
                    <a:pt x="491" y="755"/>
                    <a:pt x="557" y="675"/>
                  </a:cubicBezTo>
                  <a:cubicBezTo>
                    <a:pt x="610" y="583"/>
                    <a:pt x="689" y="530"/>
                    <a:pt x="768" y="490"/>
                  </a:cubicBezTo>
                  <a:cubicBezTo>
                    <a:pt x="861" y="437"/>
                    <a:pt x="954" y="411"/>
                    <a:pt x="1060" y="411"/>
                  </a:cubicBezTo>
                  <a:cubicBezTo>
                    <a:pt x="1271" y="411"/>
                    <a:pt x="1417" y="464"/>
                    <a:pt x="1496" y="556"/>
                  </a:cubicBezTo>
                  <a:cubicBezTo>
                    <a:pt x="1576" y="649"/>
                    <a:pt x="1629" y="781"/>
                    <a:pt x="1629" y="940"/>
                  </a:cubicBezTo>
                  <a:cubicBezTo>
                    <a:pt x="1629" y="966"/>
                    <a:pt x="1642" y="993"/>
                    <a:pt x="1668" y="1006"/>
                  </a:cubicBezTo>
                  <a:cubicBezTo>
                    <a:pt x="1695" y="1033"/>
                    <a:pt x="1721" y="1033"/>
                    <a:pt x="1748" y="1033"/>
                  </a:cubicBezTo>
                  <a:cubicBezTo>
                    <a:pt x="1788" y="1033"/>
                    <a:pt x="1827" y="1019"/>
                    <a:pt x="1867" y="1006"/>
                  </a:cubicBezTo>
                  <a:cubicBezTo>
                    <a:pt x="1893" y="980"/>
                    <a:pt x="1920" y="953"/>
                    <a:pt x="1920" y="940"/>
                  </a:cubicBezTo>
                  <a:lnTo>
                    <a:pt x="1920" y="768"/>
                  </a:lnTo>
                  <a:lnTo>
                    <a:pt x="1920" y="543"/>
                  </a:lnTo>
                  <a:cubicBezTo>
                    <a:pt x="1920" y="477"/>
                    <a:pt x="1920" y="397"/>
                    <a:pt x="1920" y="331"/>
                  </a:cubicBezTo>
                  <a:lnTo>
                    <a:pt x="1920" y="159"/>
                  </a:lnTo>
                  <a:cubicBezTo>
                    <a:pt x="1920" y="106"/>
                    <a:pt x="1907" y="66"/>
                    <a:pt x="1880" y="40"/>
                  </a:cubicBezTo>
                  <a:cubicBezTo>
                    <a:pt x="1854" y="14"/>
                    <a:pt x="1814" y="0"/>
                    <a:pt x="1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04574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3" y="1914401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F0EF7F-E600-448D-BFFD-406F48176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4653"/>
          <a:stretch/>
        </p:blipFill>
        <p:spPr>
          <a:xfrm>
            <a:off x="98354" y="4313539"/>
            <a:ext cx="2320653" cy="245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2" y="1645879"/>
            <a:ext cx="3937628" cy="4096878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4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4" cy="129007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C2A2391-A852-4D96-B291-13017E6013EF}"/>
              </a:ext>
            </a:extLst>
          </p:cNvPr>
          <p:cNvSpPr/>
          <p:nvPr userDrawn="1"/>
        </p:nvSpPr>
        <p:spPr>
          <a:xfrm>
            <a:off x="1358900" y="1981200"/>
            <a:ext cx="1447800" cy="144780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rgbClr val="85D8DE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目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102567-85D0-4B30-9A74-1498909576A3}"/>
              </a:ext>
            </a:extLst>
          </p:cNvPr>
          <p:cNvSpPr/>
          <p:nvPr userDrawn="1"/>
        </p:nvSpPr>
        <p:spPr>
          <a:xfrm>
            <a:off x="2476500" y="3009900"/>
            <a:ext cx="1447800" cy="1447800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rPr>
              <a:t>录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80951" y="11289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5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92F0645A-18B9-437F-8BCE-A8E56994CD1D}"/>
              </a:ext>
            </a:extLst>
          </p:cNvPr>
          <p:cNvSpPr/>
          <p:nvPr userDrawn="1"/>
        </p:nvSpPr>
        <p:spPr>
          <a:xfrm>
            <a:off x="2859717" y="2157826"/>
            <a:ext cx="7333163" cy="2580143"/>
          </a:xfrm>
          <a:prstGeom prst="rect">
            <a:avLst/>
          </a:prstGeom>
          <a:solidFill>
            <a:srgbClr val="85D8DE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80E2959-2275-4A63-94ED-2631360C9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2A700-1A0D-4070-ACFA-126C327B9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65F7B5-FF41-4AA3-A43C-389A51865F41}"/>
              </a:ext>
            </a:extLst>
          </p:cNvPr>
          <p:cNvSpPr/>
          <p:nvPr userDrawn="1"/>
        </p:nvSpPr>
        <p:spPr>
          <a:xfrm>
            <a:off x="2429417" y="1733396"/>
            <a:ext cx="7333163" cy="2580143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B3A40FC9-0E13-4A27-88B0-D9226E3E16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0" y="5513561"/>
            <a:ext cx="2409754" cy="1290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84" y="2635673"/>
            <a:ext cx="4222192" cy="455575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08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F10E82C-BCA5-41DA-837F-4DBC4BAF139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16DAA2-C119-4DE8-8240-3C90EC999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25ABEE-41C3-4A5E-A073-CE8889D1C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A51F15F9-BA13-4460-8142-9C6FEEA7EF54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6E569E2-751C-463C-8A75-50ABCD6239F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4130DF-5256-41EA-9C12-071D06ED52D3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32EF5879-ECE7-4468-98E5-4BC081A6B4CC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10D593B2-9D37-4401-9C6B-1AEF9632F8F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0FDC6A6-874D-4D2B-95AF-7BC7424C43FB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FECAF79D-C9F9-4FD5-BAE0-858E5D5296C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9D75DC75-44FF-450A-AFD0-EE1E1D19E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椭圆 19">
                  <a:extLst>
                    <a:ext uri="{FF2B5EF4-FFF2-40B4-BE49-F238E27FC236}">
                      <a16:creationId xmlns:a16="http://schemas.microsoft.com/office/drawing/2014/main" id="{5493F22F-265D-4EAA-958E-B9F157613B8F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59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1676F0A-7FD5-4714-BA6B-22EE5242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7F5AAC-CB42-41FD-9562-F142B6647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D88DA1E-8532-41E4-826B-BC6E552CD37D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6AE8B10-5C3A-4604-9B2E-37FBA072957A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94BF722-B479-4702-BB30-417A26BC04FB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E5B5F2D1-364F-45A2-816B-A9C7AE715FF8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0C786428-846B-4280-AE92-FB2B3C5062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>
                  <a:extLst>
                    <a:ext uri="{FF2B5EF4-FFF2-40B4-BE49-F238E27FC236}">
                      <a16:creationId xmlns:a16="http://schemas.microsoft.com/office/drawing/2014/main" id="{50DCD29A-3CF1-4415-8C1D-B387A2EB1980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7BE55E5-5514-49FC-8942-75BDC779AD33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B8B6B3AF-9B46-4555-9483-231493111B9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C81ABF99-5387-4EF9-B39C-D7EFD6F4FB3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22" name="Rectangle 2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759FFFEB-D577-46C2-83B6-E986266027BD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96F24-1165-4292-AC1A-48F7D77E4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D913F4-5503-4A6A-AC87-6F4491D4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D082E6F-EC48-413E-BE38-D1AA8769D900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86A89F1-5537-4804-BF13-3E2E8CF6897C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A9C95B-1DA7-47A3-96A3-343759102BE4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78FFD77-09F1-4B70-85A6-08152CD00B82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D17C174F-2A54-44A8-9BCA-6C54FCAE7F1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5707558A-0E85-4828-8332-C0888E6B850E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56E7A15D-08C8-49FE-A2F4-6ED4E1709CC7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4" name="直接连接符 13">
                  <a:extLst>
                    <a:ext uri="{FF2B5EF4-FFF2-40B4-BE49-F238E27FC236}">
                      <a16:creationId xmlns:a16="http://schemas.microsoft.com/office/drawing/2014/main" id="{8EAD2DED-C37A-4B33-AB12-1EA125863C7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FCE5F093-2CE0-4931-A94A-42FE3886186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8" name="Rectangle 17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777014-831A-4C5E-9B79-ED2DA8F8F884}"/>
              </a:ext>
            </a:extLst>
          </p:cNvPr>
          <p:cNvSpPr/>
          <p:nvPr userDrawn="1"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1A8D8F-17A9-4F60-B253-865B2E2CF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079A38-B751-48BB-9C04-319CC726F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3B117D8-E30B-41A2-A996-92018ABAE311}"/>
              </a:ext>
            </a:extLst>
          </p:cNvPr>
          <p:cNvGrpSpPr/>
          <p:nvPr userDrawn="1"/>
        </p:nvGrpSpPr>
        <p:grpSpPr>
          <a:xfrm>
            <a:off x="4029548" y="524106"/>
            <a:ext cx="4132903" cy="808792"/>
            <a:chOff x="4029548" y="685471"/>
            <a:chExt cx="4132903" cy="808792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EDA1C131-7FDC-4E1A-8988-F6247388C606}"/>
                </a:ext>
              </a:extLst>
            </p:cNvPr>
            <p:cNvSpPr/>
            <p:nvPr userDrawn="1"/>
          </p:nvSpPr>
          <p:spPr>
            <a:xfrm>
              <a:off x="4029548" y="947854"/>
              <a:ext cx="4132903" cy="546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0">
              <a:solidFill>
                <a:srgbClr val="85D8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BF86380-0C5F-4DBB-B50E-7DD4D4C00F19}"/>
                </a:ext>
              </a:extLst>
            </p:cNvPr>
            <p:cNvGrpSpPr/>
            <p:nvPr userDrawn="1"/>
          </p:nvGrpSpPr>
          <p:grpSpPr>
            <a:xfrm>
              <a:off x="4228523" y="685471"/>
              <a:ext cx="3743809" cy="642921"/>
              <a:chOff x="4207007" y="685471"/>
              <a:chExt cx="3743809" cy="642921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4A2E9EA3-2361-4190-8EB5-D07658C8DF1B}"/>
                  </a:ext>
                </a:extLst>
              </p:cNvPr>
              <p:cNvGrpSpPr/>
              <p:nvPr userDrawn="1"/>
            </p:nvGrpSpPr>
            <p:grpSpPr>
              <a:xfrm>
                <a:off x="4207007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5" name="直接连接符 14">
                  <a:extLst>
                    <a:ext uri="{FF2B5EF4-FFF2-40B4-BE49-F238E27FC236}">
                      <a16:creationId xmlns:a16="http://schemas.microsoft.com/office/drawing/2014/main" id="{E8991E84-045B-4987-B258-D3D1A5E9B9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C50C59CD-E28B-41ED-85E2-1C5E48445F03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4A4BE78A-645E-4A0C-8088-327AF2BC7232}"/>
                  </a:ext>
                </a:extLst>
              </p:cNvPr>
              <p:cNvGrpSpPr/>
              <p:nvPr userDrawn="1"/>
            </p:nvGrpSpPr>
            <p:grpSpPr>
              <a:xfrm>
                <a:off x="7715683" y="685471"/>
                <a:ext cx="235133" cy="642921"/>
                <a:chOff x="4454433" y="685471"/>
                <a:chExt cx="235133" cy="642921"/>
              </a:xfrm>
            </p:grpSpPr>
            <p:cxnSp>
              <p:nvCxnSpPr>
                <p:cNvPr id="13" name="直接连接符 12">
                  <a:extLst>
                    <a:ext uri="{FF2B5EF4-FFF2-40B4-BE49-F238E27FC236}">
                      <a16:creationId xmlns:a16="http://schemas.microsoft.com/office/drawing/2014/main" id="{8B6992C0-5D24-4188-B22E-E5AFC63F4B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572000" y="685471"/>
                  <a:ext cx="0" cy="525355"/>
                </a:xfrm>
                <a:prstGeom prst="line">
                  <a:avLst/>
                </a:prstGeom>
                <a:ln w="38100">
                  <a:solidFill>
                    <a:srgbClr val="85D8DE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867A0D55-CF8D-4A33-A6C8-C2E1A38552CD}"/>
                    </a:ext>
                  </a:extLst>
                </p:cNvPr>
                <p:cNvSpPr/>
                <p:nvPr userDrawn="1"/>
              </p:nvSpPr>
              <p:spPr>
                <a:xfrm>
                  <a:off x="4454433" y="1093259"/>
                  <a:ext cx="235133" cy="235133"/>
                </a:xfrm>
                <a:prstGeom prst="ellipse">
                  <a:avLst/>
                </a:prstGeom>
                <a:noFill/>
                <a:ln w="38100">
                  <a:solidFill>
                    <a:srgbClr val="85D8D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7" name="Rectangle 16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97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949AB25D-8BA0-45D3-A76A-2B6D6C2237B1}"/>
              </a:ext>
            </a:extLst>
          </p:cNvPr>
          <p:cNvSpPr/>
          <p:nvPr userDrawn="1"/>
        </p:nvSpPr>
        <p:spPr>
          <a:xfrm>
            <a:off x="1583871" y="935916"/>
            <a:ext cx="9024257" cy="4996542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ABA5CDA-4DA1-4E0D-88BE-82994794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9C3D7CD-9E38-4913-A3E6-8BFB6C169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7"/>
            <a:ext cx="6858000" cy="286076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8F8910-914E-4F34-8B1B-758EC85C9D52}"/>
              </a:ext>
            </a:extLst>
          </p:cNvPr>
          <p:cNvGrpSpPr/>
          <p:nvPr userDrawn="1"/>
        </p:nvGrpSpPr>
        <p:grpSpPr>
          <a:xfrm>
            <a:off x="5522050" y="925542"/>
            <a:ext cx="3942764" cy="5059622"/>
            <a:chOff x="5522050" y="925542"/>
            <a:chExt cx="3942764" cy="5059622"/>
          </a:xfrm>
          <a:solidFill>
            <a:schemeClr val="bg1">
              <a:alpha val="50000"/>
            </a:schemeClr>
          </a:solidFill>
        </p:grpSpPr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EE1B63D-60C5-4D6D-9E98-AB07B50F60A8}"/>
                </a:ext>
              </a:extLst>
            </p:cNvPr>
            <p:cNvSpPr/>
            <p:nvPr userDrawn="1"/>
          </p:nvSpPr>
          <p:spPr>
            <a:xfrm>
              <a:off x="5882715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2FC027C7-455F-4ED0-BC86-CAEFB87DB698}"/>
                </a:ext>
              </a:extLst>
            </p:cNvPr>
            <p:cNvSpPr/>
            <p:nvPr userDrawn="1"/>
          </p:nvSpPr>
          <p:spPr>
            <a:xfrm>
              <a:off x="624338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DCB66CEE-F0D2-45F0-967A-1E1CEBEB4C9A}"/>
                </a:ext>
              </a:extLst>
            </p:cNvPr>
            <p:cNvSpPr/>
            <p:nvPr userDrawn="1"/>
          </p:nvSpPr>
          <p:spPr>
            <a:xfrm>
              <a:off x="6604044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ACFFF094-B6AE-449D-B877-2CB6DD807425}"/>
                </a:ext>
              </a:extLst>
            </p:cNvPr>
            <p:cNvSpPr/>
            <p:nvPr userDrawn="1"/>
          </p:nvSpPr>
          <p:spPr>
            <a:xfrm>
              <a:off x="5522050" y="925542"/>
              <a:ext cx="2860770" cy="5059622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0C840D3-E7F6-49F3-8147-7C247C695BC0}"/>
              </a:ext>
            </a:extLst>
          </p:cNvPr>
          <p:cNvSpPr/>
          <p:nvPr userDrawn="1"/>
        </p:nvSpPr>
        <p:spPr>
          <a:xfrm>
            <a:off x="2429417" y="1620479"/>
            <a:ext cx="7333163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 descr="图片包含 定居者&#10;&#10;描述已自动生成">
            <a:extLst>
              <a:ext uri="{FF2B5EF4-FFF2-40B4-BE49-F238E27FC236}">
                <a16:creationId xmlns:a16="http://schemas.microsoft.com/office/drawing/2014/main" id="{A8D24D6F-CBF0-40A6-9E32-40ADD248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24" y="4150526"/>
            <a:ext cx="3309134" cy="1771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67" y="3369611"/>
            <a:ext cx="3462288" cy="37358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7C56B0F-8B8F-4C51-A2F3-90D2DA9E0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48"/>
            <a:ext cx="6858000" cy="467650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29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2B3D9DD-47F3-4E1F-B495-5DFF9A1C79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984" y="-2660984"/>
            <a:ext cx="6870032" cy="12192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951" y="0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35062" y="6550223"/>
            <a:ext cx="7569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howcard Gothic" panose="04020904020102020604" pitchFamily="82" charset="0"/>
              </a:rPr>
              <a:t>ktuts</a:t>
            </a:r>
            <a:endParaRPr lang="en-US" sz="1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42580" y="76499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3630" y="-3791909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964" y="-3791910"/>
            <a:ext cx="1771856" cy="141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58" y="14902491"/>
            <a:ext cx="1771856" cy="1417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036" y="14902490"/>
            <a:ext cx="1771856" cy="141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" y="7402931"/>
            <a:ext cx="1771856" cy="14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327959" y="1302788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MÔN TOÁN LỚP 4</a:t>
            </a:r>
            <a:endParaRPr lang="en-US" sz="66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4491127" y="3484283"/>
            <a:ext cx="4842996" cy="10668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Text Box 15"/>
          <p:cNvSpPr txBox="1">
            <a:spLocks noChangeArrowheads="1"/>
          </p:cNvSpPr>
          <p:nvPr/>
        </p:nvSpPr>
        <p:spPr bwMode="auto">
          <a:xfrm>
            <a:off x="990600" y="739930"/>
            <a:ext cx="10749843" cy="2574294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đến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41km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. Trên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1 000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quãng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mi</a:t>
            </a:r>
            <a:r>
              <a:rPr lang="vi-VN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2" name="Straight Connector 251"/>
          <p:cNvCxnSpPr/>
          <p:nvPr/>
        </p:nvCxnSpPr>
        <p:spPr>
          <a:xfrm>
            <a:off x="6972146" y="1584805"/>
            <a:ext cx="4142894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1127237" y="3314224"/>
            <a:ext cx="8136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1086082" y="2421524"/>
            <a:ext cx="3455438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4875921" y="2421524"/>
            <a:ext cx="59275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: 41 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1 : 1 000 </a:t>
            </a:r>
            <a:r>
              <a:rPr lang="en-US" altLang="en-US" sz="373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000: …?... mm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43" grpId="0"/>
      <p:bldP spid="249" grpId="0"/>
      <p:bldP spid="250" grpId="0"/>
      <p:bldP spid="2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54177" y="811769"/>
            <a:ext cx="3048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2712559" y="1795320"/>
            <a:ext cx="6299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41km = 41 000 000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99980" y="2546527"/>
            <a:ext cx="10176122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712559" y="4019548"/>
            <a:ext cx="804445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41 000 000 : 1 000 000 = 41 (mm)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463199" y="4835916"/>
            <a:ext cx="416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41 mm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33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23"/>
          <p:cNvSpPr txBox="1">
            <a:spLocks noChangeArrowheads="1"/>
          </p:cNvSpPr>
          <p:nvPr/>
        </p:nvSpPr>
        <p:spPr bwMode="auto">
          <a:xfrm>
            <a:off x="470182" y="1843693"/>
            <a:ext cx="8826218" cy="2862322"/>
          </a:xfrm>
          <a:prstGeom prst="rect">
            <a:avLst/>
          </a:prstGeom>
          <a:solidFill>
            <a:schemeClr val="bg1"/>
          </a:solidFill>
          <a:ln w="41275" cmpd="thickThin"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60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7" y="1234093"/>
            <a:ext cx="2923185" cy="51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6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Luyện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tập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1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5"/>
          <p:cNvSpPr txBox="1">
            <a:spLocks noChangeArrowheads="1"/>
          </p:cNvSpPr>
          <p:nvPr/>
        </p:nvSpPr>
        <p:spPr bwMode="auto">
          <a:xfrm>
            <a:off x="1804144" y="183223"/>
            <a:ext cx="9301292" cy="828667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FF0000"/>
            </a:solidFill>
            <a:prstDash val="sys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 1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:Viết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29772"/>
              </p:ext>
            </p:extLst>
          </p:nvPr>
        </p:nvGraphicFramePr>
        <p:xfrm>
          <a:off x="282269" y="1592190"/>
          <a:ext cx="11785600" cy="3183466"/>
        </p:xfrm>
        <a:graphic>
          <a:graphicData uri="http://schemas.openxmlformats.org/drawingml/2006/table">
            <a:tbl>
              <a:tblPr/>
              <a:tblGrid>
                <a:gridCol w="329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527202" y="1757014"/>
            <a:ext cx="304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 Box 29"/>
          <p:cNvSpPr txBox="1">
            <a:spLocks noChangeArrowheads="1"/>
          </p:cNvSpPr>
          <p:nvPr/>
        </p:nvSpPr>
        <p:spPr bwMode="auto">
          <a:xfrm>
            <a:off x="572331" y="2767810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4143020" y="1715912"/>
            <a:ext cx="2438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10 000</a:t>
            </a:r>
          </a:p>
        </p:txBody>
      </p:sp>
      <p:sp>
        <p:nvSpPr>
          <p:cNvPr id="120" name="Text Box 33"/>
          <p:cNvSpPr txBox="1">
            <a:spLocks noChangeArrowheads="1"/>
          </p:cNvSpPr>
          <p:nvPr/>
        </p:nvSpPr>
        <p:spPr bwMode="auto">
          <a:xfrm>
            <a:off x="3751309" y="3731998"/>
            <a:ext cx="3032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. . . cm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7089420" y="171591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 : 5 000</a:t>
            </a:r>
          </a:p>
        </p:txBody>
      </p:sp>
      <p:sp>
        <p:nvSpPr>
          <p:cNvPr id="122" name="Text Box 35"/>
          <p:cNvSpPr txBox="1">
            <a:spLocks noChangeArrowheads="1"/>
          </p:cNvSpPr>
          <p:nvPr/>
        </p:nvSpPr>
        <p:spPr bwMode="auto">
          <a:xfrm>
            <a:off x="6667105" y="3731998"/>
            <a:ext cx="296258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. . . mm</a:t>
            </a:r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9254847" y="1656478"/>
            <a:ext cx="29464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1 : 20 000</a:t>
            </a: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9426219" y="3731998"/>
            <a:ext cx="320946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. . . </a:t>
            </a:r>
            <a:r>
              <a:rPr lang="en-US" altLang="en-US" sz="42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dm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" name="Text Box 38"/>
          <p:cNvSpPr txBox="1">
            <a:spLocks noChangeArrowheads="1"/>
          </p:cNvSpPr>
          <p:nvPr/>
        </p:nvSpPr>
        <p:spPr bwMode="auto">
          <a:xfrm>
            <a:off x="4609308" y="2658802"/>
            <a:ext cx="1524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126" name="Text Box 39"/>
          <p:cNvSpPr txBox="1">
            <a:spLocks noChangeArrowheads="1"/>
          </p:cNvSpPr>
          <p:nvPr/>
        </p:nvSpPr>
        <p:spPr bwMode="auto">
          <a:xfrm>
            <a:off x="7047708" y="2658802"/>
            <a:ext cx="1625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0000CC"/>
                </a:solidFill>
                <a:latin typeface="Times New Roman" panose="02020603050405020304" pitchFamily="18" charset="0"/>
              </a:rPr>
              <a:t>25 m </a:t>
            </a:r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9079708" y="2658802"/>
            <a:ext cx="2235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 km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476366" y="3682114"/>
            <a:ext cx="73289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274817" y="3661584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10146042" y="3658369"/>
            <a:ext cx="45878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1136273" y="3559219"/>
            <a:ext cx="18822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6963" y="4134061"/>
            <a:ext cx="1575889" cy="3008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35" y="4899378"/>
            <a:ext cx="2006540" cy="20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7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422400" y="1320800"/>
            <a:ext cx="822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" name="Rectangle 5"/>
          <p:cNvSpPr>
            <a:spLocks noChangeArrowheads="1"/>
          </p:cNvSpPr>
          <p:nvPr/>
        </p:nvSpPr>
        <p:spPr bwMode="auto">
          <a:xfrm>
            <a:off x="1422400" y="508000"/>
            <a:ext cx="9855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" name="Rectangle 7"/>
          <p:cNvSpPr>
            <a:spLocks noChangeArrowheads="1"/>
          </p:cNvSpPr>
          <p:nvPr/>
        </p:nvSpPr>
        <p:spPr bwMode="auto">
          <a:xfrm>
            <a:off x="1244600" y="3420533"/>
            <a:ext cx="9448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" name="Text Box 8"/>
          <p:cNvSpPr txBox="1">
            <a:spLocks noChangeArrowheads="1"/>
          </p:cNvSpPr>
          <p:nvPr/>
        </p:nvSpPr>
        <p:spPr bwMode="auto">
          <a:xfrm>
            <a:off x="940511" y="654566"/>
            <a:ext cx="10337089" cy="214526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2: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12 km.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100 000,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</a:t>
            </a:r>
            <a:r>
              <a:rPr lang="vi-VN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ti-mét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32471" y="3132675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364854" y="4082344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km</a:t>
            </a:r>
            <a:endParaRPr lang="en-US" altLang="en-US" sz="3733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1150366" y="4693479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1 :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100 </a:t>
            </a:r>
            <a:r>
              <a:rPr lang="en-US" altLang="en-US" sz="36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000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: ?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86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6" grpId="0" animBg="1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3847759" y="641700"/>
            <a:ext cx="4368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2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3047589" y="1557847"/>
            <a:ext cx="6062878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12km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409667" y="2473994"/>
            <a:ext cx="947160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047589" y="4154370"/>
            <a:ext cx="694613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1 200 000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267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100 000 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12 (cm)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655386" y="5178093"/>
            <a:ext cx="3485249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267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12 cm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35395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78" y="3923819"/>
            <a:ext cx="2359292" cy="2359292"/>
          </a:xfrm>
          <a:prstGeom prst="rect">
            <a:avLst/>
          </a:prstGeom>
        </p:spPr>
      </p:pic>
      <p:grpSp>
        <p:nvGrpSpPr>
          <p:cNvPr id="1038" name="Google Shape;1038;p37"/>
          <p:cNvGrpSpPr/>
          <p:nvPr/>
        </p:nvGrpSpPr>
        <p:grpSpPr>
          <a:xfrm>
            <a:off x="1917731" y="174491"/>
            <a:ext cx="641591" cy="948932"/>
            <a:chOff x="1836600" y="1926725"/>
            <a:chExt cx="311150" cy="460200"/>
          </a:xfrm>
        </p:grpSpPr>
        <p:sp>
          <p:nvSpPr>
            <p:cNvPr id="1039" name="Google Shape;1039;p37"/>
            <p:cNvSpPr/>
            <p:nvPr/>
          </p:nvSpPr>
          <p:spPr>
            <a:xfrm>
              <a:off x="1836600" y="192672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26"/>
                    <a:pt x="2607" y="591"/>
                  </a:cubicBezTo>
                  <a:cubicBezTo>
                    <a:pt x="1582" y="869"/>
                    <a:pt x="782" y="1391"/>
                    <a:pt x="435" y="1895"/>
                  </a:cubicBezTo>
                  <a:cubicBezTo>
                    <a:pt x="139" y="2173"/>
                    <a:pt x="0" y="2538"/>
                    <a:pt x="0" y="2833"/>
                  </a:cubicBezTo>
                  <a:cubicBezTo>
                    <a:pt x="0" y="3129"/>
                    <a:pt x="139" y="3407"/>
                    <a:pt x="435" y="3772"/>
                  </a:cubicBezTo>
                  <a:cubicBezTo>
                    <a:pt x="713" y="4067"/>
                    <a:pt x="1147" y="4432"/>
                    <a:pt x="1651" y="4711"/>
                  </a:cubicBezTo>
                  <a:cubicBezTo>
                    <a:pt x="2816" y="5302"/>
                    <a:pt x="4415" y="5649"/>
                    <a:pt x="6223" y="5649"/>
                  </a:cubicBezTo>
                  <a:cubicBezTo>
                    <a:pt x="7596" y="5649"/>
                    <a:pt x="8830" y="5441"/>
                    <a:pt x="9838" y="5076"/>
                  </a:cubicBezTo>
                  <a:cubicBezTo>
                    <a:pt x="10863" y="4711"/>
                    <a:pt x="11646" y="4276"/>
                    <a:pt x="12080" y="3772"/>
                  </a:cubicBezTo>
                  <a:cubicBezTo>
                    <a:pt x="12376" y="3407"/>
                    <a:pt x="12445" y="3129"/>
                    <a:pt x="12445" y="2833"/>
                  </a:cubicBezTo>
                  <a:cubicBezTo>
                    <a:pt x="12445" y="2538"/>
                    <a:pt x="12376" y="2173"/>
                    <a:pt x="12080" y="1895"/>
                  </a:cubicBezTo>
                  <a:cubicBezTo>
                    <a:pt x="11802" y="1530"/>
                    <a:pt x="11367" y="1234"/>
                    <a:pt x="10777" y="956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1836600" y="2245675"/>
              <a:ext cx="311150" cy="141250"/>
            </a:xfrm>
            <a:custGeom>
              <a:avLst/>
              <a:gdLst/>
              <a:ahLst/>
              <a:cxnLst/>
              <a:rect l="l" t="t" r="r" b="b"/>
              <a:pathLst>
                <a:path w="12446" h="5650" extrusionOk="0">
                  <a:moveTo>
                    <a:pt x="6223" y="0"/>
                  </a:moveTo>
                  <a:cubicBezTo>
                    <a:pt x="4919" y="0"/>
                    <a:pt x="3615" y="209"/>
                    <a:pt x="2607" y="504"/>
                  </a:cubicBezTo>
                  <a:cubicBezTo>
                    <a:pt x="1582" y="869"/>
                    <a:pt x="782" y="1373"/>
                    <a:pt x="435" y="1877"/>
                  </a:cubicBezTo>
                  <a:cubicBezTo>
                    <a:pt x="139" y="2173"/>
                    <a:pt x="0" y="2451"/>
                    <a:pt x="0" y="2816"/>
                  </a:cubicBezTo>
                  <a:cubicBezTo>
                    <a:pt x="0" y="3111"/>
                    <a:pt x="139" y="3407"/>
                    <a:pt x="435" y="3754"/>
                  </a:cubicBezTo>
                  <a:cubicBezTo>
                    <a:pt x="713" y="4050"/>
                    <a:pt x="1147" y="4415"/>
                    <a:pt x="1651" y="4710"/>
                  </a:cubicBezTo>
                  <a:cubicBezTo>
                    <a:pt x="2816" y="5215"/>
                    <a:pt x="4415" y="5649"/>
                    <a:pt x="6223" y="5649"/>
                  </a:cubicBezTo>
                  <a:cubicBezTo>
                    <a:pt x="7596" y="5649"/>
                    <a:pt x="8830" y="5423"/>
                    <a:pt x="9838" y="5058"/>
                  </a:cubicBezTo>
                  <a:cubicBezTo>
                    <a:pt x="10863" y="4710"/>
                    <a:pt x="11646" y="4189"/>
                    <a:pt x="12080" y="3754"/>
                  </a:cubicBezTo>
                  <a:cubicBezTo>
                    <a:pt x="12376" y="3407"/>
                    <a:pt x="12445" y="3111"/>
                    <a:pt x="12445" y="2816"/>
                  </a:cubicBezTo>
                  <a:cubicBezTo>
                    <a:pt x="12445" y="2451"/>
                    <a:pt x="12376" y="2173"/>
                    <a:pt x="12080" y="1877"/>
                  </a:cubicBezTo>
                  <a:cubicBezTo>
                    <a:pt x="11802" y="1512"/>
                    <a:pt x="11367" y="1234"/>
                    <a:pt x="10777" y="939"/>
                  </a:cubicBezTo>
                  <a:cubicBezTo>
                    <a:pt x="9699" y="365"/>
                    <a:pt x="8030" y="0"/>
                    <a:pt x="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1838325" y="2051875"/>
              <a:ext cx="309425" cy="208150"/>
            </a:xfrm>
            <a:custGeom>
              <a:avLst/>
              <a:gdLst/>
              <a:ahLst/>
              <a:cxnLst/>
              <a:rect l="l" t="t" r="r" b="b"/>
              <a:pathLst>
                <a:path w="12377" h="8326" extrusionOk="0">
                  <a:moveTo>
                    <a:pt x="12376" y="0"/>
                  </a:moveTo>
                  <a:cubicBezTo>
                    <a:pt x="12098" y="296"/>
                    <a:pt x="11733" y="574"/>
                    <a:pt x="11298" y="800"/>
                  </a:cubicBezTo>
                  <a:cubicBezTo>
                    <a:pt x="9925" y="1443"/>
                    <a:pt x="8187" y="1808"/>
                    <a:pt x="6154" y="1808"/>
                  </a:cubicBezTo>
                  <a:cubicBezTo>
                    <a:pt x="4711" y="1808"/>
                    <a:pt x="3320" y="1599"/>
                    <a:pt x="2173" y="1234"/>
                  </a:cubicBezTo>
                  <a:cubicBezTo>
                    <a:pt x="1304" y="939"/>
                    <a:pt x="435" y="504"/>
                    <a:pt x="1" y="70"/>
                  </a:cubicBezTo>
                  <a:lnTo>
                    <a:pt x="1" y="8326"/>
                  </a:lnTo>
                  <a:cubicBezTo>
                    <a:pt x="435" y="8030"/>
                    <a:pt x="713" y="7822"/>
                    <a:pt x="1078" y="7596"/>
                  </a:cubicBezTo>
                  <a:cubicBezTo>
                    <a:pt x="2451" y="6953"/>
                    <a:pt x="4190" y="6518"/>
                    <a:pt x="6154" y="6518"/>
                  </a:cubicBezTo>
                  <a:cubicBezTo>
                    <a:pt x="7666" y="6518"/>
                    <a:pt x="9056" y="6727"/>
                    <a:pt x="10203" y="7161"/>
                  </a:cubicBezTo>
                  <a:cubicBezTo>
                    <a:pt x="11073" y="7457"/>
                    <a:pt x="11803" y="7822"/>
                    <a:pt x="12376" y="8326"/>
                  </a:cubicBezTo>
                  <a:lnTo>
                    <a:pt x="12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2" name="Google Shape;1042;p37"/>
          <p:cNvGrpSpPr/>
          <p:nvPr/>
        </p:nvGrpSpPr>
        <p:grpSpPr>
          <a:xfrm>
            <a:off x="688220" y="5103465"/>
            <a:ext cx="944448" cy="948004"/>
            <a:chOff x="6944100" y="1215400"/>
            <a:chExt cx="458025" cy="459750"/>
          </a:xfrm>
        </p:grpSpPr>
        <p:sp>
          <p:nvSpPr>
            <p:cNvPr id="1043" name="Google Shape;1043;p37"/>
            <p:cNvSpPr/>
            <p:nvPr/>
          </p:nvSpPr>
          <p:spPr>
            <a:xfrm>
              <a:off x="6969325" y="1215400"/>
              <a:ext cx="412825" cy="139500"/>
            </a:xfrm>
            <a:custGeom>
              <a:avLst/>
              <a:gdLst/>
              <a:ahLst/>
              <a:cxnLst/>
              <a:rect l="l" t="t" r="r" b="b"/>
              <a:pathLst>
                <a:path w="16513" h="5580" extrusionOk="0">
                  <a:moveTo>
                    <a:pt x="5579" y="0"/>
                  </a:moveTo>
                  <a:lnTo>
                    <a:pt x="0" y="5579"/>
                  </a:lnTo>
                  <a:lnTo>
                    <a:pt x="10863" y="5579"/>
                  </a:lnTo>
                  <a:lnTo>
                    <a:pt x="165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6944100" y="1385725"/>
              <a:ext cx="289425" cy="289425"/>
            </a:xfrm>
            <a:custGeom>
              <a:avLst/>
              <a:gdLst/>
              <a:ahLst/>
              <a:cxnLst/>
              <a:rect l="l" t="t" r="r" b="b"/>
              <a:pathLst>
                <a:path w="11577" h="11577" extrusionOk="0">
                  <a:moveTo>
                    <a:pt x="1" y="1"/>
                  </a:moveTo>
                  <a:lnTo>
                    <a:pt x="1" y="11576"/>
                  </a:lnTo>
                  <a:lnTo>
                    <a:pt x="11577" y="11576"/>
                  </a:lnTo>
                  <a:lnTo>
                    <a:pt x="115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262625" y="1237125"/>
              <a:ext cx="139500" cy="411075"/>
            </a:xfrm>
            <a:custGeom>
              <a:avLst/>
              <a:gdLst/>
              <a:ahLst/>
              <a:cxnLst/>
              <a:rect l="l" t="t" r="r" b="b"/>
              <a:pathLst>
                <a:path w="5580" h="16443" extrusionOk="0">
                  <a:moveTo>
                    <a:pt x="5580" y="0"/>
                  </a:moveTo>
                  <a:lnTo>
                    <a:pt x="0" y="5580"/>
                  </a:lnTo>
                  <a:lnTo>
                    <a:pt x="0" y="16443"/>
                  </a:lnTo>
                  <a:lnTo>
                    <a:pt x="5580" y="10863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46" name="Google Shape;1046;p37"/>
          <p:cNvGrpSpPr/>
          <p:nvPr/>
        </p:nvGrpSpPr>
        <p:grpSpPr>
          <a:xfrm>
            <a:off x="10537164" y="5247289"/>
            <a:ext cx="654117" cy="945324"/>
            <a:chOff x="7754950" y="1220600"/>
            <a:chExt cx="317225" cy="458450"/>
          </a:xfrm>
        </p:grpSpPr>
        <p:sp>
          <p:nvSpPr>
            <p:cNvPr id="1047" name="Google Shape;1047;p37"/>
            <p:cNvSpPr/>
            <p:nvPr/>
          </p:nvSpPr>
          <p:spPr>
            <a:xfrm>
              <a:off x="7754950" y="1535650"/>
              <a:ext cx="317225" cy="143400"/>
            </a:xfrm>
            <a:custGeom>
              <a:avLst/>
              <a:gdLst/>
              <a:ahLst/>
              <a:cxnLst/>
              <a:rect l="l" t="t" r="r" b="b"/>
              <a:pathLst>
                <a:path w="12689" h="5736" extrusionOk="0">
                  <a:moveTo>
                    <a:pt x="6310" y="0"/>
                  </a:moveTo>
                  <a:cubicBezTo>
                    <a:pt x="5145" y="0"/>
                    <a:pt x="3998" y="226"/>
                    <a:pt x="3042" y="435"/>
                  </a:cubicBezTo>
                  <a:cubicBezTo>
                    <a:pt x="2104" y="730"/>
                    <a:pt x="1304" y="1095"/>
                    <a:pt x="800" y="1530"/>
                  </a:cubicBezTo>
                  <a:cubicBezTo>
                    <a:pt x="435" y="1825"/>
                    <a:pt x="227" y="2103"/>
                    <a:pt x="87" y="2399"/>
                  </a:cubicBezTo>
                  <a:cubicBezTo>
                    <a:pt x="1" y="2607"/>
                    <a:pt x="1" y="2764"/>
                    <a:pt x="1" y="2903"/>
                  </a:cubicBezTo>
                  <a:cubicBezTo>
                    <a:pt x="1" y="3198"/>
                    <a:pt x="87" y="3476"/>
                    <a:pt x="366" y="3841"/>
                  </a:cubicBezTo>
                  <a:cubicBezTo>
                    <a:pt x="661" y="4206"/>
                    <a:pt x="1096" y="4502"/>
                    <a:pt x="1669" y="4780"/>
                  </a:cubicBezTo>
                  <a:cubicBezTo>
                    <a:pt x="2834" y="5371"/>
                    <a:pt x="4502" y="5736"/>
                    <a:pt x="6310" y="5736"/>
                  </a:cubicBezTo>
                  <a:cubicBezTo>
                    <a:pt x="7683" y="5736"/>
                    <a:pt x="8987" y="5510"/>
                    <a:pt x="9995" y="5214"/>
                  </a:cubicBezTo>
                  <a:cubicBezTo>
                    <a:pt x="11020" y="4867"/>
                    <a:pt x="11820" y="4345"/>
                    <a:pt x="12254" y="3841"/>
                  </a:cubicBezTo>
                  <a:cubicBezTo>
                    <a:pt x="12533" y="3476"/>
                    <a:pt x="12689" y="3198"/>
                    <a:pt x="12689" y="2903"/>
                  </a:cubicBezTo>
                  <a:cubicBezTo>
                    <a:pt x="12689" y="2764"/>
                    <a:pt x="12602" y="2607"/>
                    <a:pt x="12533" y="2399"/>
                  </a:cubicBezTo>
                  <a:cubicBezTo>
                    <a:pt x="12463" y="2103"/>
                    <a:pt x="12168" y="1825"/>
                    <a:pt x="11820" y="1530"/>
                  </a:cubicBezTo>
                  <a:cubicBezTo>
                    <a:pt x="11524" y="1234"/>
                    <a:pt x="11020" y="1026"/>
                    <a:pt x="10516" y="800"/>
                  </a:cubicBezTo>
                  <a:cubicBezTo>
                    <a:pt x="9352" y="296"/>
                    <a:pt x="7909" y="0"/>
                    <a:pt x="63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7784075" y="1220600"/>
              <a:ext cx="257250" cy="311600"/>
            </a:xfrm>
            <a:custGeom>
              <a:avLst/>
              <a:gdLst/>
              <a:ahLst/>
              <a:cxnLst/>
              <a:rect l="l" t="t" r="r" b="b"/>
              <a:pathLst>
                <a:path w="10290" h="12464" extrusionOk="0">
                  <a:moveTo>
                    <a:pt x="5145" y="1"/>
                  </a:moveTo>
                  <a:lnTo>
                    <a:pt x="0" y="12463"/>
                  </a:lnTo>
                  <a:cubicBezTo>
                    <a:pt x="226" y="12394"/>
                    <a:pt x="365" y="12324"/>
                    <a:pt x="504" y="12254"/>
                  </a:cubicBezTo>
                  <a:cubicBezTo>
                    <a:pt x="1808" y="11733"/>
                    <a:pt x="3407" y="11385"/>
                    <a:pt x="5145" y="11385"/>
                  </a:cubicBezTo>
                  <a:cubicBezTo>
                    <a:pt x="6449" y="11385"/>
                    <a:pt x="7683" y="11594"/>
                    <a:pt x="8760" y="11889"/>
                  </a:cubicBezTo>
                  <a:cubicBezTo>
                    <a:pt x="9351" y="12029"/>
                    <a:pt x="9855" y="12254"/>
                    <a:pt x="10290" y="12463"/>
                  </a:cubicBezTo>
                  <a:lnTo>
                    <a:pt x="51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33503" y="841743"/>
            <a:ext cx="7794166" cy="1555178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</a:t>
            </a:r>
            <a:r>
              <a:rPr lang="vi-VN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267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267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altLang="en-US" sz="42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03233" y="3082790"/>
            <a:ext cx="7594141" cy="2308324"/>
          </a:xfrm>
          <a:prstGeom prst="rect">
            <a:avLst/>
          </a:prstGeom>
          <a:noFill/>
          <a:ln w="222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t</a:t>
            </a: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hu nhỏ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err="1">
                <a:solidFill>
                  <a:srgbClr val="C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”</a:t>
            </a:r>
            <a:r>
              <a:rPr lang="vi-VN" altLang="en-US" sz="4800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3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Củng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cố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4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/>
          <p:cNvGrpSpPr/>
          <p:nvPr/>
        </p:nvGrpSpPr>
        <p:grpSpPr>
          <a:xfrm>
            <a:off x="777831" y="391683"/>
            <a:ext cx="10581107" cy="2275505"/>
            <a:chOff x="297967" y="293762"/>
            <a:chExt cx="7935830" cy="17066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7" y="293762"/>
              <a:ext cx="7935830" cy="1706629"/>
            </a:xfrm>
            <a:prstGeom prst="rect">
              <a:avLst/>
            </a:prstGeom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08282" y="573055"/>
              <a:ext cx="7315200" cy="1054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Khoảng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A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đến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B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4m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vậy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bản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vi-VN" sz="4267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1 : 4 000 </a:t>
              </a:r>
              <a:r>
                <a:rPr lang="en-US" altLang="vi-VN" sz="4267" b="1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267" b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mi-li-mét</a:t>
              </a:r>
              <a:r>
                <a:rPr lang="en-US" altLang="vi-VN" sz="4267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  <a:endParaRPr lang="en-US" altLang="vi-VN" sz="4267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73101" y="2763374"/>
            <a:ext cx="3922804" cy="10215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40 mm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93187" y="4195622"/>
            <a:ext cx="3682632" cy="1010135"/>
          </a:xfrm>
          <a:prstGeom prst="roundRect">
            <a:avLst/>
          </a:prstGeom>
          <a:solidFill>
            <a:srgbClr val="00B05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100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2713130" y="5616449"/>
            <a:ext cx="3762689" cy="1010135"/>
          </a:xfrm>
          <a:prstGeom prst="round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1 mm</a:t>
            </a:r>
            <a:endParaRPr lang="en-US" altLang="en-US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2788060" y="2763374"/>
            <a:ext cx="783160" cy="1200329"/>
            <a:chOff x="2401606" y="2577778"/>
            <a:chExt cx="783160" cy="1200329"/>
          </a:xfrm>
        </p:grpSpPr>
        <p:sp>
          <p:nvSpPr>
            <p:cNvPr id="132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788060" y="4079924"/>
            <a:ext cx="802952" cy="1200329"/>
            <a:chOff x="2793187" y="2744456"/>
            <a:chExt cx="802952" cy="1200329"/>
          </a:xfrm>
        </p:grpSpPr>
        <p:sp>
          <p:nvSpPr>
            <p:cNvPr id="135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814568" y="5521351"/>
            <a:ext cx="844015" cy="1200329"/>
            <a:chOff x="2793187" y="2744456"/>
            <a:chExt cx="844015" cy="1200329"/>
          </a:xfrm>
        </p:grpSpPr>
        <p:sp>
          <p:nvSpPr>
            <p:cNvPr id="138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9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882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1" animBg="1"/>
      <p:bldP spid="127" grpId="0" animBg="1"/>
      <p:bldP spid="1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440625" y="1931213"/>
            <a:ext cx="7429461" cy="19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Ứng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dụng</a:t>
            </a:r>
            <a:endParaRPr lang="en-US" sz="6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của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tỉ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lệ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bản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đồ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 (</a:t>
            </a:r>
            <a:r>
              <a:rPr lang="en-US" sz="60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tt</a:t>
            </a:r>
            <a:r>
              <a:rPr lang="en-US" sz="6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UTM Kabel KT" panose="02040603050506020204" pitchFamily="18" charset="0"/>
              </a:rPr>
              <a:t>)</a:t>
            </a:r>
            <a:endParaRPr lang="en-US" sz="6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UTM Kabel KT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347516" y="2645635"/>
            <a:ext cx="2829880" cy="2829880"/>
          </a:xfrm>
          <a:prstGeom prst="rect">
            <a:avLst/>
          </a:prstGeom>
        </p:spPr>
      </p:pic>
      <p:grpSp>
        <p:nvGrpSpPr>
          <p:cNvPr id="8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2212438" y="-928862"/>
            <a:ext cx="1606221" cy="3267631"/>
            <a:chOff x="9142970" y="-1812924"/>
            <a:chExt cx="2408862" cy="4390233"/>
          </a:xfrm>
        </p:grpSpPr>
        <p:cxnSp>
          <p:nvCxnSpPr>
            <p:cNvPr id="9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5628204" y="-571237"/>
            <a:ext cx="1143536" cy="2057584"/>
            <a:chOff x="7089968" y="-1014638"/>
            <a:chExt cx="1517587" cy="3839501"/>
          </a:xfrm>
        </p:grpSpPr>
        <p:cxnSp>
          <p:nvCxnSpPr>
            <p:cNvPr id="13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6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8262913" y="-1522737"/>
            <a:ext cx="2568326" cy="3637013"/>
            <a:chOff x="7089968" y="-1014638"/>
            <a:chExt cx="1517587" cy="3839501"/>
          </a:xfrm>
        </p:grpSpPr>
        <p:cxnSp>
          <p:nvCxnSpPr>
            <p:cNvPr id="17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389" y="-500040"/>
            <a:ext cx="2852097" cy="2852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57" y="4647933"/>
            <a:ext cx="3573182" cy="2696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23" y="4510248"/>
            <a:ext cx="3316859" cy="1929348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2440625" y="1288310"/>
            <a:ext cx="5570886" cy="1061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UTM Sharnay" panose="02040603050506020204" pitchFamily="18" charset="0"/>
              </a:rPr>
              <a:t>Toán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Sharna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086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45"/>
          <p:cNvSpPr txBox="1">
            <a:spLocks noChangeArrowheads="1"/>
          </p:cNvSpPr>
          <p:nvPr/>
        </p:nvSpPr>
        <p:spPr bwMode="auto">
          <a:xfrm>
            <a:off x="391296" y="353460"/>
            <a:ext cx="11016937" cy="20622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 err="1" smtClean="0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tỉ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lệ</a:t>
            </a:r>
            <a:r>
              <a:rPr lang="en-US" altLang="en-US" sz="4267" b="1" dirty="0">
                <a:latin typeface="Times New Roman" panose="02020603050405020304" pitchFamily="18" charset="0"/>
              </a:rPr>
              <a:t> 1 : 10 000.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chùa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2km.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4267" b="1" dirty="0">
                <a:latin typeface="Times New Roman" panose="02020603050405020304" pitchFamily="18" charset="0"/>
              </a:rPr>
              <a:t> con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bản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vi-VN" altLang="en-US" sz="4267" b="1" dirty="0">
                <a:latin typeface="Times New Roman" panose="02020603050405020304" pitchFamily="18" charset="0"/>
              </a:rPr>
              <a:t>dài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4267" b="1" dirty="0">
                <a:latin typeface="Times New Roman" panose="02020603050405020304" pitchFamily="18" charset="0"/>
              </a:rPr>
              <a:t> </a:t>
            </a:r>
            <a:r>
              <a:rPr lang="en-US" altLang="en-US" sz="4267" b="1" err="1">
                <a:latin typeface="Times New Roman" panose="02020603050405020304" pitchFamily="18" charset="0"/>
              </a:rPr>
              <a:t>nhiêu</a:t>
            </a:r>
            <a:r>
              <a:rPr lang="en-US" altLang="en-US" sz="4267" b="1">
                <a:latin typeface="Times New Roman" panose="02020603050405020304" pitchFamily="18" charset="0"/>
              </a:rPr>
              <a:t> </a:t>
            </a:r>
            <a:r>
              <a:rPr lang="en-US" altLang="en-US" sz="4267" b="1" smtClean="0">
                <a:latin typeface="Times New Roman" panose="02020603050405020304" pitchFamily="18" charset="0"/>
              </a:rPr>
              <a:t>xăng-ti-mét</a:t>
            </a:r>
            <a:r>
              <a:rPr lang="en-US" altLang="en-US" sz="4267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1200" y="4032463"/>
            <a:ext cx="3595172" cy="919401"/>
          </a:xfrm>
          <a:prstGeom prst="roundRect">
            <a:avLst/>
          </a:prstGeom>
          <a:solidFill>
            <a:srgbClr val="92D050"/>
          </a:solidFill>
          <a:ln w="508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4834" y="5300517"/>
            <a:ext cx="3595172" cy="919401"/>
          </a:xfrm>
          <a:prstGeom prst="roundRect">
            <a:avLst/>
          </a:prstGeom>
          <a:solidFill>
            <a:srgbClr val="FFC00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144834" y="2764409"/>
            <a:ext cx="3687904" cy="919401"/>
          </a:xfrm>
          <a:prstGeom prst="roundRect">
            <a:avLst/>
          </a:prstGeom>
          <a:solidFill>
            <a:srgbClr val="FF0000"/>
          </a:solidFill>
          <a:ln w="76200" cmpd="thickThin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vi-VN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 </a:t>
            </a:r>
            <a:r>
              <a:rPr lang="vi-VN" altLang="en-US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cm</a:t>
            </a:r>
            <a:endParaRPr lang="en-US" altLang="en-US" sz="4800" b="1" dirty="0">
              <a:solidFill>
                <a:schemeClr val="bg1"/>
              </a:solidFill>
              <a:latin typeface="UVN Thanh Pho Nang" panose="0206040604070607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4" y="2667188"/>
            <a:ext cx="2302934" cy="4067004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2401606" y="2577778"/>
            <a:ext cx="783160" cy="1200329"/>
            <a:chOff x="2401606" y="2577778"/>
            <a:chExt cx="783160" cy="1200329"/>
          </a:xfrm>
        </p:grpSpPr>
        <p:sp>
          <p:nvSpPr>
            <p:cNvPr id="130" name="Text Box 4"/>
            <p:cNvSpPr txBox="1">
              <a:spLocks noChangeArrowheads="1"/>
            </p:cNvSpPr>
            <p:nvPr/>
          </p:nvSpPr>
          <p:spPr bwMode="auto">
            <a:xfrm>
              <a:off x="2401606" y="2577778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1" name="Text Box 4"/>
            <p:cNvSpPr txBox="1">
              <a:spLocks noChangeArrowheads="1"/>
            </p:cNvSpPr>
            <p:nvPr/>
          </p:nvSpPr>
          <p:spPr bwMode="auto">
            <a:xfrm>
              <a:off x="2401607" y="2670111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401606" y="3894328"/>
            <a:ext cx="802952" cy="1200329"/>
            <a:chOff x="2793187" y="2744456"/>
            <a:chExt cx="802952" cy="1200329"/>
          </a:xfrm>
        </p:grpSpPr>
        <p:sp>
          <p:nvSpPr>
            <p:cNvPr id="133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4" name="Text Box 4"/>
            <p:cNvSpPr txBox="1">
              <a:spLocks noChangeArrowheads="1"/>
            </p:cNvSpPr>
            <p:nvPr/>
          </p:nvSpPr>
          <p:spPr bwMode="auto">
            <a:xfrm>
              <a:off x="2812980" y="2773692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b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326676" y="5089999"/>
            <a:ext cx="844015" cy="1200329"/>
            <a:chOff x="2793187" y="2744456"/>
            <a:chExt cx="844015" cy="1200329"/>
          </a:xfrm>
        </p:grpSpPr>
        <p:sp>
          <p:nvSpPr>
            <p:cNvPr id="136" name="Text Box 4"/>
            <p:cNvSpPr txBox="1">
              <a:spLocks noChangeArrowheads="1"/>
            </p:cNvSpPr>
            <p:nvPr/>
          </p:nvSpPr>
          <p:spPr bwMode="auto">
            <a:xfrm>
              <a:off x="2793187" y="2744456"/>
              <a:ext cx="7831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7200" b="1" dirty="0" smtClean="0">
                  <a:solidFill>
                    <a:schemeClr val="bg1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7200" b="1" dirty="0">
                <a:solidFill>
                  <a:schemeClr val="bg1"/>
                </a:solidFill>
                <a:latin typeface="Showcard Gothic" panose="04020904020102020604" pitchFamily="82" charset="0"/>
              </a:endParaRPr>
            </a:p>
          </p:txBody>
        </p:sp>
        <p:sp>
          <p:nvSpPr>
            <p:cNvPr id="137" name="Text Box 4"/>
            <p:cNvSpPr txBox="1">
              <a:spLocks noChangeArrowheads="1"/>
            </p:cNvSpPr>
            <p:nvPr/>
          </p:nvSpPr>
          <p:spPr bwMode="auto">
            <a:xfrm>
              <a:off x="2854043" y="2780388"/>
              <a:ext cx="7831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6600" b="1" dirty="0" smtClean="0">
                  <a:solidFill>
                    <a:srgbClr val="FFFF00"/>
                  </a:solidFill>
                  <a:latin typeface="Showcard Gothic" panose="04020904020102020604" pitchFamily="82" charset="0"/>
                </a:rPr>
                <a:t>C</a:t>
              </a:r>
              <a:endParaRPr lang="en-US" altLang="vi-VN" sz="6600" b="1" dirty="0">
                <a:solidFill>
                  <a:srgbClr val="FFFF00"/>
                </a:solidFill>
                <a:latin typeface="Showcard Gothic" panose="04020904020102020604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87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3" grpId="1" animBg="1"/>
      <p:bldP spid="123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DẶN DÒ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2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4;p40"/>
          <p:cNvSpPr txBox="1">
            <a:spLocks/>
          </p:cNvSpPr>
          <p:nvPr/>
        </p:nvSpPr>
        <p:spPr>
          <a:xfrm>
            <a:off x="3066805" y="2385980"/>
            <a:ext cx="6435614" cy="18383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867" smtClean="0">
                <a:solidFill>
                  <a:srgbClr val="C00000"/>
                </a:solidFill>
                <a:latin typeface="UTM Ambrose" panose="02040603050506020204" pitchFamily="18" charset="0"/>
              </a:rPr>
              <a:t>CHÚC CÁC EM HỌC TỐT!</a:t>
            </a:r>
            <a:endParaRPr lang="pt-BR" sz="5867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Khởi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động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7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18825" y="535805"/>
            <a:ext cx="10158584" cy="228147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  <a:prstDash val="dashDot"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1:1 000 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6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566261" y="3086120"/>
            <a:ext cx="2743200" cy="1287582"/>
            <a:chOff x="1566261" y="3086120"/>
            <a:chExt cx="2743200" cy="1287582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93521" y="3038927"/>
            <a:ext cx="2743200" cy="1334775"/>
            <a:chOff x="6293521" y="3038927"/>
            <a:chExt cx="2743200" cy="1334775"/>
          </a:xfrm>
        </p:grpSpPr>
        <p:sp>
          <p:nvSpPr>
            <p:cNvPr id="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709261" y="4776328"/>
            <a:ext cx="2805662" cy="1251368"/>
            <a:chOff x="2709261" y="4776328"/>
            <a:chExt cx="2805662" cy="1251368"/>
          </a:xfrm>
        </p:grpSpPr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65121" y="4776328"/>
            <a:ext cx="2898775" cy="1251368"/>
            <a:chOff x="7665121" y="4776328"/>
            <a:chExt cx="2898775" cy="1251368"/>
          </a:xfrm>
        </p:grpSpPr>
        <p:sp>
          <p:nvSpPr>
            <p:cNvPr id="68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678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27341" y="505726"/>
            <a:ext cx="10125725" cy="21000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50 000 </a:t>
            </a:r>
            <a:r>
              <a:rPr lang="en-US" altLang="en-US" sz="5867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867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729223" y="2877890"/>
            <a:ext cx="2743200" cy="1287582"/>
            <a:chOff x="1566261" y="3086120"/>
            <a:chExt cx="2743200" cy="1287582"/>
          </a:xfrm>
        </p:grpSpPr>
        <p:sp>
          <p:nvSpPr>
            <p:cNvPr id="115" name="AutoShape 32"/>
            <p:cNvSpPr>
              <a:spLocks noChangeArrowheads="1"/>
            </p:cNvSpPr>
            <p:nvPr/>
          </p:nvSpPr>
          <p:spPr bwMode="auto">
            <a:xfrm>
              <a:off x="1566261" y="3306902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664560" y="3086120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456483" y="2830697"/>
            <a:ext cx="2743200" cy="1334775"/>
            <a:chOff x="6293521" y="3038927"/>
            <a:chExt cx="2743200" cy="1334775"/>
          </a:xfrm>
        </p:grpSpPr>
        <p:sp>
          <p:nvSpPr>
            <p:cNvPr id="118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293521" y="3038927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047404" y="4515105"/>
            <a:ext cx="2805662" cy="1251368"/>
            <a:chOff x="2709261" y="4776328"/>
            <a:chExt cx="2805662" cy="1251368"/>
          </a:xfrm>
        </p:grpSpPr>
        <p:sp>
          <p:nvSpPr>
            <p:cNvPr id="121" name="AutoShape 31"/>
            <p:cNvSpPr>
              <a:spLocks noChangeArrowheads="1"/>
            </p:cNvSpPr>
            <p:nvPr/>
          </p:nvSpPr>
          <p:spPr bwMode="auto">
            <a:xfrm>
              <a:off x="2771723" y="4960896"/>
              <a:ext cx="2743200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100823" y="4607389"/>
            <a:ext cx="2898775" cy="1251368"/>
            <a:chOff x="7665121" y="4776328"/>
            <a:chExt cx="2898775" cy="1251368"/>
          </a:xfrm>
        </p:grpSpPr>
        <p:sp>
          <p:nvSpPr>
            <p:cNvPr id="124" name="AutoShape 32"/>
            <p:cNvSpPr>
              <a:spLocks noChangeArrowheads="1"/>
            </p:cNvSpPr>
            <p:nvPr/>
          </p:nvSpPr>
          <p:spPr bwMode="auto">
            <a:xfrm>
              <a:off x="7820696" y="4960896"/>
              <a:ext cx="2743200" cy="1066800"/>
            </a:xfrm>
            <a:prstGeom prst="flowChartAlternateProcess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50 000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65121" y="4776328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63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29217" y="470436"/>
            <a:ext cx="10276417" cy="200884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dashDot"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 200,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3 cm.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57636" y="4542646"/>
            <a:ext cx="2932703" cy="1315299"/>
            <a:chOff x="-452042" y="3123371"/>
            <a:chExt cx="2932703" cy="1315299"/>
          </a:xfrm>
        </p:grpSpPr>
        <p:sp>
          <p:nvSpPr>
            <p:cNvPr id="64" name="AutoShape 32"/>
            <p:cNvSpPr>
              <a:spLocks noChangeArrowheads="1"/>
            </p:cNvSpPr>
            <p:nvPr/>
          </p:nvSpPr>
          <p:spPr bwMode="auto">
            <a:xfrm>
              <a:off x="-262539" y="3371870"/>
              <a:ext cx="2743200" cy="1066800"/>
            </a:xfrm>
            <a:prstGeom prst="flowChartAlternateProcess">
              <a:avLst/>
            </a:prstGeom>
            <a:solidFill>
              <a:srgbClr val="0000CC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-452042" y="3123371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c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09110" y="2744479"/>
            <a:ext cx="3787456" cy="1311992"/>
            <a:chOff x="6128844" y="3061710"/>
            <a:chExt cx="2907877" cy="1311992"/>
          </a:xfrm>
        </p:grpSpPr>
        <p:sp>
          <p:nvSpPr>
            <p:cNvPr id="67" name="AutoShape 30"/>
            <p:cNvSpPr>
              <a:spLocks noChangeArrowheads="1"/>
            </p:cNvSpPr>
            <p:nvPr/>
          </p:nvSpPr>
          <p:spPr bwMode="auto">
            <a:xfrm>
              <a:off x="6293521" y="3306902"/>
              <a:ext cx="2743200" cy="1066800"/>
            </a:xfrm>
            <a:prstGeom prst="flowChartAlternateProcess">
              <a:avLst/>
            </a:prstGeom>
            <a:solidFill>
              <a:srgbClr val="92D05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6128844" y="3061710"/>
              <a:ext cx="467348" cy="541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 dirty="0" smtClean="0">
                  <a:ln w="19050">
                    <a:solidFill>
                      <a:srgbClr val="993366"/>
                    </a:solidFill>
                    <a:round/>
                    <a:headEnd/>
                    <a:tailEnd/>
                  </a:ln>
                  <a:solidFill>
                    <a:srgbClr val="00CC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A</a:t>
              </a:r>
              <a:endParaRPr lang="en-US" sz="5400" kern="10" dirty="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4962" y="2720627"/>
            <a:ext cx="3697214" cy="1251368"/>
            <a:chOff x="2709261" y="4776328"/>
            <a:chExt cx="3697214" cy="1251368"/>
          </a:xfrm>
        </p:grpSpPr>
        <p:sp>
          <p:nvSpPr>
            <p:cNvPr id="70" name="AutoShape 31"/>
            <p:cNvSpPr>
              <a:spLocks noChangeArrowheads="1"/>
            </p:cNvSpPr>
            <p:nvPr/>
          </p:nvSpPr>
          <p:spPr bwMode="auto">
            <a:xfrm>
              <a:off x="2771722" y="4960896"/>
              <a:ext cx="3634753" cy="1066800"/>
            </a:xfrm>
            <a:prstGeom prst="flowChartAlternateProcess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709261" y="4776328"/>
              <a:ext cx="457200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B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26892" y="4506523"/>
            <a:ext cx="3084370" cy="1351422"/>
            <a:chOff x="6580136" y="4777456"/>
            <a:chExt cx="3084370" cy="1351422"/>
          </a:xfrm>
        </p:grpSpPr>
        <p:sp>
          <p:nvSpPr>
            <p:cNvPr id="73" name="AutoShape 32"/>
            <p:cNvSpPr>
              <a:spLocks noChangeArrowheads="1"/>
            </p:cNvSpPr>
            <p:nvPr/>
          </p:nvSpPr>
          <p:spPr bwMode="auto">
            <a:xfrm>
              <a:off x="6580136" y="5062078"/>
              <a:ext cx="3084370" cy="1066800"/>
            </a:xfrm>
            <a:prstGeom prst="flowChartAlternateProcess">
              <a:avLst/>
            </a:prstGeom>
            <a:solidFill>
              <a:srgbClr val="7030A0"/>
            </a:solidFill>
            <a:ln w="38100">
              <a:solidFill>
                <a:srgbClr val="C4AFE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2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867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cm</a:t>
              </a:r>
              <a:endParaRPr lang="en-US" altLang="en-US" sz="58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6580136" y="4777456"/>
              <a:ext cx="457200" cy="5715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UVN Anh Sang" panose="020B0508020207060204" pitchFamily="34" charset="0"/>
                </a:rPr>
                <a:t>D</a:t>
              </a:r>
              <a:endPara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VN Anh Sang" panose="020B050802020706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9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475715" y="2488502"/>
            <a:ext cx="8952884" cy="117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Life Savers"/>
              <a:buNone/>
              <a:defRPr sz="5400" b="1" i="0" u="none" strike="noStrike" cap="none">
                <a:solidFill>
                  <a:schemeClr val="lt2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Khám</a:t>
            </a:r>
            <a:r>
              <a:rPr lang="en-US" sz="8800" dirty="0" smtClean="0">
                <a:solidFill>
                  <a:srgbClr val="C00000"/>
                </a:solidFill>
                <a:latin typeface="UTM Ambrose" panose="020406030505060202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UTM Ambrose" panose="02040603050506020204" pitchFamily="18" charset="0"/>
              </a:rPr>
              <a:t>phá</a:t>
            </a:r>
            <a:endParaRPr lang="en-US" sz="8800" dirty="0">
              <a:solidFill>
                <a:srgbClr val="C00000"/>
              </a:solidFill>
              <a:latin typeface="UTM Ambrose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813" l="625" r="95938">
                        <a14:foregroundMark x1="12344" y1="34063" x2="14219" y2="60781"/>
                        <a14:foregroundMark x1="14531" y1="60781" x2="18125" y2="83906"/>
                        <a14:foregroundMark x1="18125" y1="85313" x2="33281" y2="86094"/>
                        <a14:foregroundMark x1="33281" y1="86094" x2="61406" y2="86094"/>
                        <a14:foregroundMark x1="65000" y1="83906" x2="85938" y2="83125"/>
                        <a14:foregroundMark x1="80625" y1="30156" x2="87813" y2="82188"/>
                        <a14:foregroundMark x1="14219" y1="35938" x2="31875" y2="31250"/>
                        <a14:foregroundMark x1="32344" y1="31250" x2="58594" y2="30625"/>
                        <a14:foregroundMark x1="59375" y1="30156" x2="70313" y2="2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4200">
            <a:off x="448086" y="15322"/>
            <a:ext cx="2829880" cy="2829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0" y="4196911"/>
            <a:ext cx="3573182" cy="26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6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8109830" y="4319625"/>
            <a:ext cx="1317387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8110268" y="4980684"/>
            <a:ext cx="1527354" cy="626454"/>
          </a:xfrm>
          <a:prstGeom prst="roundRect">
            <a:avLst/>
          </a:prstGeom>
          <a:solidFill>
            <a:srgbClr val="FFFF00">
              <a:alpha val="57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 Box 20"/>
          <p:cNvSpPr txBox="1">
            <a:spLocks noChangeArrowheads="1"/>
          </p:cNvSpPr>
          <p:nvPr/>
        </p:nvSpPr>
        <p:spPr bwMode="auto">
          <a:xfrm>
            <a:off x="947696" y="651916"/>
            <a:ext cx="10327765" cy="2644412"/>
          </a:xfrm>
          <a:prstGeom prst="roundRect">
            <a:avLst/>
          </a:prstGeom>
          <a:noFill/>
          <a:ln w="76200">
            <a:noFill/>
            <a:prstDash val="sysDash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20m.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500,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xăng-ti-mét?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89712" y="2885145"/>
            <a:ext cx="4506801" cy="3925208"/>
            <a:chOff x="2929056" y="1402211"/>
            <a:chExt cx="3380101" cy="2943906"/>
          </a:xfrm>
        </p:grpSpPr>
        <p:grpSp>
          <p:nvGrpSpPr>
            <p:cNvPr id="3" name="Group 2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152" name="Group 151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153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163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166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67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164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54" name="Group 153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161" name="Isosceles Triangle 160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2" name="Straight Connector 161"/>
                  <p:cNvCxnSpPr>
                    <a:stCxn id="161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5" name="Group 154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159" name="Isosceles Triangle 158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160" name="Straight Connector 159"/>
                  <p:cNvCxnSpPr>
                    <a:stCxn id="15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6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7" name="TextBox 156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986102" y="1928966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3789712" y="1419514"/>
            <a:ext cx="72070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1139729" y="2503247"/>
            <a:ext cx="985704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6111578" y="1928966"/>
            <a:ext cx="4885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139729" y="3119944"/>
            <a:ext cx="9381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454" y="2690542"/>
            <a:ext cx="2321565" cy="4099906"/>
          </a:xfrm>
          <a:prstGeom prst="rect">
            <a:avLst/>
          </a:prstGeom>
        </p:spPr>
      </p:pic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332471" y="3355312"/>
            <a:ext cx="11187289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 Box 15"/>
          <p:cNvSpPr txBox="1">
            <a:spLocks noChangeArrowheads="1"/>
          </p:cNvSpPr>
          <p:nvPr/>
        </p:nvSpPr>
        <p:spPr bwMode="auto">
          <a:xfrm>
            <a:off x="1364854" y="4304981"/>
            <a:ext cx="9438613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20 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1150366" y="4916116"/>
            <a:ext cx="9799857" cy="666786"/>
          </a:xfrm>
          <a:prstGeom prst="round1Rect">
            <a:avLst/>
          </a:prstGeom>
          <a:noFill/>
          <a:ln w="57150">
            <a:noFill/>
            <a:prstDash val="dashDot"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sz="3733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 : 500 </a:t>
            </a:r>
            <a:r>
              <a:rPr lang="en-US" altLang="en-US" sz="3733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…?... cm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73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0" grpId="0" animBg="1"/>
      <p:bldP spid="180" grpId="0" animBg="1"/>
      <p:bldP spid="145" grpId="0"/>
      <p:bldP spid="175" grpId="0"/>
      <p:bldP spid="178" grpId="0"/>
      <p:bldP spid="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 9">
            <a:extLst>
              <a:ext uri="{FF2B5EF4-FFF2-40B4-BE49-F238E27FC236}">
                <a16:creationId xmlns:a16="http://schemas.microsoft.com/office/drawing/2014/main" id="{D5982FBE-1C8A-40CB-935A-9ECFF77FB202}"/>
              </a:ext>
            </a:extLst>
          </p:cNvPr>
          <p:cNvSpPr/>
          <p:nvPr/>
        </p:nvSpPr>
        <p:spPr>
          <a:xfrm>
            <a:off x="815898" y="524106"/>
            <a:ext cx="10560204" cy="5809786"/>
          </a:xfrm>
          <a:prstGeom prst="rect">
            <a:avLst/>
          </a:prstGeom>
          <a:solidFill>
            <a:schemeClr val="bg1"/>
          </a:solidFill>
          <a:ln w="1016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4" name="Google Shape;764;p31"/>
          <p:cNvGrpSpPr/>
          <p:nvPr/>
        </p:nvGrpSpPr>
        <p:grpSpPr>
          <a:xfrm>
            <a:off x="279885" y="202816"/>
            <a:ext cx="793839" cy="579963"/>
            <a:chOff x="570141" y="1610117"/>
            <a:chExt cx="675952" cy="493837"/>
          </a:xfrm>
        </p:grpSpPr>
        <p:sp>
          <p:nvSpPr>
            <p:cNvPr id="765" name="Google Shape;765;p31"/>
            <p:cNvSpPr/>
            <p:nvPr/>
          </p:nvSpPr>
          <p:spPr>
            <a:xfrm>
              <a:off x="954157" y="1808371"/>
              <a:ext cx="250207" cy="292655"/>
            </a:xfrm>
            <a:custGeom>
              <a:avLst/>
              <a:gdLst/>
              <a:ahLst/>
              <a:cxnLst/>
              <a:rect l="l" t="t" r="r" b="b"/>
              <a:pathLst>
                <a:path w="4527" h="5295" extrusionOk="0">
                  <a:moveTo>
                    <a:pt x="2701" y="0"/>
                  </a:moveTo>
                  <a:cubicBezTo>
                    <a:pt x="2608" y="0"/>
                    <a:pt x="2555" y="14"/>
                    <a:pt x="2528" y="40"/>
                  </a:cubicBezTo>
                  <a:cubicBezTo>
                    <a:pt x="2502" y="53"/>
                    <a:pt x="2489" y="93"/>
                    <a:pt x="2489" y="146"/>
                  </a:cubicBezTo>
                  <a:cubicBezTo>
                    <a:pt x="2489" y="199"/>
                    <a:pt x="2502" y="239"/>
                    <a:pt x="2542" y="265"/>
                  </a:cubicBezTo>
                  <a:cubicBezTo>
                    <a:pt x="2595" y="292"/>
                    <a:pt x="2634" y="305"/>
                    <a:pt x="2701" y="305"/>
                  </a:cubicBezTo>
                  <a:cubicBezTo>
                    <a:pt x="2793" y="305"/>
                    <a:pt x="2846" y="305"/>
                    <a:pt x="2873" y="318"/>
                  </a:cubicBezTo>
                  <a:cubicBezTo>
                    <a:pt x="2912" y="318"/>
                    <a:pt x="2926" y="358"/>
                    <a:pt x="2926" y="397"/>
                  </a:cubicBezTo>
                  <a:cubicBezTo>
                    <a:pt x="2926" y="424"/>
                    <a:pt x="2912" y="477"/>
                    <a:pt x="2873" y="543"/>
                  </a:cubicBezTo>
                  <a:cubicBezTo>
                    <a:pt x="2846" y="609"/>
                    <a:pt x="2806" y="702"/>
                    <a:pt x="2753" y="808"/>
                  </a:cubicBezTo>
                  <a:cubicBezTo>
                    <a:pt x="2701" y="900"/>
                    <a:pt x="2648" y="1020"/>
                    <a:pt x="2581" y="1139"/>
                  </a:cubicBezTo>
                  <a:cubicBezTo>
                    <a:pt x="2515" y="1258"/>
                    <a:pt x="2462" y="1377"/>
                    <a:pt x="2396" y="1483"/>
                  </a:cubicBezTo>
                  <a:cubicBezTo>
                    <a:pt x="2330" y="1602"/>
                    <a:pt x="2277" y="1721"/>
                    <a:pt x="2224" y="1827"/>
                  </a:cubicBezTo>
                  <a:cubicBezTo>
                    <a:pt x="2171" y="1920"/>
                    <a:pt x="2131" y="2012"/>
                    <a:pt x="2092" y="2078"/>
                  </a:cubicBezTo>
                  <a:cubicBezTo>
                    <a:pt x="1959" y="1814"/>
                    <a:pt x="1827" y="1575"/>
                    <a:pt x="1721" y="1350"/>
                  </a:cubicBezTo>
                  <a:lnTo>
                    <a:pt x="1589" y="1086"/>
                  </a:lnTo>
                  <a:cubicBezTo>
                    <a:pt x="1536" y="993"/>
                    <a:pt x="1496" y="900"/>
                    <a:pt x="1456" y="834"/>
                  </a:cubicBezTo>
                  <a:cubicBezTo>
                    <a:pt x="1430" y="755"/>
                    <a:pt x="1403" y="689"/>
                    <a:pt x="1377" y="649"/>
                  </a:cubicBezTo>
                  <a:cubicBezTo>
                    <a:pt x="1364" y="596"/>
                    <a:pt x="1351" y="556"/>
                    <a:pt x="1351" y="543"/>
                  </a:cubicBezTo>
                  <a:cubicBezTo>
                    <a:pt x="1351" y="503"/>
                    <a:pt x="1377" y="477"/>
                    <a:pt x="1443" y="464"/>
                  </a:cubicBezTo>
                  <a:cubicBezTo>
                    <a:pt x="1496" y="450"/>
                    <a:pt x="1562" y="437"/>
                    <a:pt x="1628" y="437"/>
                  </a:cubicBezTo>
                  <a:cubicBezTo>
                    <a:pt x="1708" y="424"/>
                    <a:pt x="1774" y="411"/>
                    <a:pt x="1827" y="384"/>
                  </a:cubicBezTo>
                  <a:cubicBezTo>
                    <a:pt x="1893" y="371"/>
                    <a:pt x="1920" y="331"/>
                    <a:pt x="1920" y="278"/>
                  </a:cubicBezTo>
                  <a:cubicBezTo>
                    <a:pt x="1920" y="225"/>
                    <a:pt x="1906" y="186"/>
                    <a:pt x="1880" y="172"/>
                  </a:cubicBezTo>
                  <a:cubicBezTo>
                    <a:pt x="1853" y="146"/>
                    <a:pt x="1801" y="133"/>
                    <a:pt x="1721" y="133"/>
                  </a:cubicBezTo>
                  <a:lnTo>
                    <a:pt x="345" y="133"/>
                  </a:lnTo>
                  <a:cubicBezTo>
                    <a:pt x="212" y="133"/>
                    <a:pt x="133" y="186"/>
                    <a:pt x="133" y="278"/>
                  </a:cubicBezTo>
                  <a:cubicBezTo>
                    <a:pt x="133" y="331"/>
                    <a:pt x="159" y="371"/>
                    <a:pt x="199" y="397"/>
                  </a:cubicBezTo>
                  <a:cubicBezTo>
                    <a:pt x="252" y="411"/>
                    <a:pt x="305" y="424"/>
                    <a:pt x="358" y="424"/>
                  </a:cubicBezTo>
                  <a:cubicBezTo>
                    <a:pt x="503" y="424"/>
                    <a:pt x="623" y="437"/>
                    <a:pt x="715" y="464"/>
                  </a:cubicBezTo>
                  <a:cubicBezTo>
                    <a:pt x="808" y="490"/>
                    <a:pt x="874" y="543"/>
                    <a:pt x="914" y="622"/>
                  </a:cubicBezTo>
                  <a:lnTo>
                    <a:pt x="1880" y="2515"/>
                  </a:lnTo>
                  <a:lnTo>
                    <a:pt x="887" y="4514"/>
                  </a:lnTo>
                  <a:cubicBezTo>
                    <a:pt x="848" y="4593"/>
                    <a:pt x="808" y="4646"/>
                    <a:pt x="781" y="4686"/>
                  </a:cubicBezTo>
                  <a:cubicBezTo>
                    <a:pt x="742" y="4725"/>
                    <a:pt x="676" y="4752"/>
                    <a:pt x="596" y="4752"/>
                  </a:cubicBezTo>
                  <a:cubicBezTo>
                    <a:pt x="583" y="4752"/>
                    <a:pt x="556" y="4752"/>
                    <a:pt x="530" y="4765"/>
                  </a:cubicBezTo>
                  <a:cubicBezTo>
                    <a:pt x="490" y="4765"/>
                    <a:pt x="451" y="4765"/>
                    <a:pt x="411" y="4778"/>
                  </a:cubicBezTo>
                  <a:cubicBezTo>
                    <a:pt x="371" y="4778"/>
                    <a:pt x="331" y="4778"/>
                    <a:pt x="292" y="4792"/>
                  </a:cubicBezTo>
                  <a:lnTo>
                    <a:pt x="186" y="4792"/>
                  </a:lnTo>
                  <a:cubicBezTo>
                    <a:pt x="146" y="4792"/>
                    <a:pt x="106" y="4805"/>
                    <a:pt x="67" y="4818"/>
                  </a:cubicBezTo>
                  <a:cubicBezTo>
                    <a:pt x="14" y="4845"/>
                    <a:pt x="1" y="4871"/>
                    <a:pt x="1" y="4924"/>
                  </a:cubicBezTo>
                  <a:cubicBezTo>
                    <a:pt x="1" y="4977"/>
                    <a:pt x="27" y="5017"/>
                    <a:pt x="67" y="5043"/>
                  </a:cubicBezTo>
                  <a:cubicBezTo>
                    <a:pt x="120" y="5056"/>
                    <a:pt x="159" y="5070"/>
                    <a:pt x="199" y="5070"/>
                  </a:cubicBezTo>
                  <a:lnTo>
                    <a:pt x="1708" y="5070"/>
                  </a:lnTo>
                  <a:cubicBezTo>
                    <a:pt x="1787" y="5070"/>
                    <a:pt x="1840" y="5056"/>
                    <a:pt x="1880" y="5030"/>
                  </a:cubicBezTo>
                  <a:cubicBezTo>
                    <a:pt x="1906" y="5003"/>
                    <a:pt x="1920" y="4964"/>
                    <a:pt x="1920" y="4911"/>
                  </a:cubicBezTo>
                  <a:cubicBezTo>
                    <a:pt x="1920" y="4858"/>
                    <a:pt x="1893" y="4818"/>
                    <a:pt x="1853" y="4805"/>
                  </a:cubicBezTo>
                  <a:cubicBezTo>
                    <a:pt x="1814" y="4778"/>
                    <a:pt x="1761" y="4765"/>
                    <a:pt x="1708" y="4765"/>
                  </a:cubicBezTo>
                  <a:lnTo>
                    <a:pt x="1562" y="4765"/>
                  </a:lnTo>
                  <a:cubicBezTo>
                    <a:pt x="1523" y="4765"/>
                    <a:pt x="1483" y="4765"/>
                    <a:pt x="1443" y="4752"/>
                  </a:cubicBezTo>
                  <a:cubicBezTo>
                    <a:pt x="1403" y="4752"/>
                    <a:pt x="1364" y="4739"/>
                    <a:pt x="1351" y="4725"/>
                  </a:cubicBezTo>
                  <a:cubicBezTo>
                    <a:pt x="1324" y="4712"/>
                    <a:pt x="1311" y="4699"/>
                    <a:pt x="1311" y="4672"/>
                  </a:cubicBezTo>
                  <a:cubicBezTo>
                    <a:pt x="1311" y="4646"/>
                    <a:pt x="1324" y="4593"/>
                    <a:pt x="1364" y="4514"/>
                  </a:cubicBezTo>
                  <a:cubicBezTo>
                    <a:pt x="1403" y="4421"/>
                    <a:pt x="1456" y="4315"/>
                    <a:pt x="1509" y="4183"/>
                  </a:cubicBezTo>
                  <a:cubicBezTo>
                    <a:pt x="1576" y="4064"/>
                    <a:pt x="1642" y="3931"/>
                    <a:pt x="1708" y="3786"/>
                  </a:cubicBezTo>
                  <a:cubicBezTo>
                    <a:pt x="1774" y="3640"/>
                    <a:pt x="1840" y="3508"/>
                    <a:pt x="1893" y="3389"/>
                  </a:cubicBezTo>
                  <a:cubicBezTo>
                    <a:pt x="1959" y="3270"/>
                    <a:pt x="1999" y="3164"/>
                    <a:pt x="2039" y="3084"/>
                  </a:cubicBezTo>
                  <a:cubicBezTo>
                    <a:pt x="2078" y="3005"/>
                    <a:pt x="2105" y="2965"/>
                    <a:pt x="2105" y="2965"/>
                  </a:cubicBezTo>
                  <a:cubicBezTo>
                    <a:pt x="2290" y="3309"/>
                    <a:pt x="2449" y="3627"/>
                    <a:pt x="2595" y="3905"/>
                  </a:cubicBezTo>
                  <a:cubicBezTo>
                    <a:pt x="2661" y="4024"/>
                    <a:pt x="2714" y="4143"/>
                    <a:pt x="2780" y="4249"/>
                  </a:cubicBezTo>
                  <a:cubicBezTo>
                    <a:pt x="2833" y="4368"/>
                    <a:pt x="2886" y="4474"/>
                    <a:pt x="2939" y="4580"/>
                  </a:cubicBezTo>
                  <a:cubicBezTo>
                    <a:pt x="2992" y="4672"/>
                    <a:pt x="3031" y="4752"/>
                    <a:pt x="3058" y="4818"/>
                  </a:cubicBezTo>
                  <a:cubicBezTo>
                    <a:pt x="3084" y="4884"/>
                    <a:pt x="3098" y="4911"/>
                    <a:pt x="3098" y="4937"/>
                  </a:cubicBezTo>
                  <a:cubicBezTo>
                    <a:pt x="3098" y="4964"/>
                    <a:pt x="3071" y="4977"/>
                    <a:pt x="3031" y="4977"/>
                  </a:cubicBezTo>
                  <a:cubicBezTo>
                    <a:pt x="2992" y="4990"/>
                    <a:pt x="2939" y="5003"/>
                    <a:pt x="2886" y="5003"/>
                  </a:cubicBezTo>
                  <a:cubicBezTo>
                    <a:pt x="2833" y="5017"/>
                    <a:pt x="2793" y="5030"/>
                    <a:pt x="2740" y="5056"/>
                  </a:cubicBezTo>
                  <a:cubicBezTo>
                    <a:pt x="2701" y="5070"/>
                    <a:pt x="2687" y="5109"/>
                    <a:pt x="2687" y="5162"/>
                  </a:cubicBezTo>
                  <a:cubicBezTo>
                    <a:pt x="2687" y="5215"/>
                    <a:pt x="2701" y="5242"/>
                    <a:pt x="2727" y="5268"/>
                  </a:cubicBezTo>
                  <a:cubicBezTo>
                    <a:pt x="2753" y="5281"/>
                    <a:pt x="2806" y="5295"/>
                    <a:pt x="2873" y="5295"/>
                  </a:cubicBezTo>
                  <a:lnTo>
                    <a:pt x="4276" y="5295"/>
                  </a:lnTo>
                  <a:cubicBezTo>
                    <a:pt x="4342" y="5295"/>
                    <a:pt x="4408" y="5281"/>
                    <a:pt x="4448" y="5268"/>
                  </a:cubicBezTo>
                  <a:cubicBezTo>
                    <a:pt x="4501" y="5255"/>
                    <a:pt x="4527" y="5215"/>
                    <a:pt x="4527" y="5162"/>
                  </a:cubicBezTo>
                  <a:cubicBezTo>
                    <a:pt x="4527" y="5109"/>
                    <a:pt x="4501" y="5070"/>
                    <a:pt x="4461" y="5043"/>
                  </a:cubicBezTo>
                  <a:cubicBezTo>
                    <a:pt x="4408" y="5030"/>
                    <a:pt x="4355" y="5017"/>
                    <a:pt x="4276" y="5017"/>
                  </a:cubicBezTo>
                  <a:cubicBezTo>
                    <a:pt x="4077" y="5017"/>
                    <a:pt x="3905" y="5003"/>
                    <a:pt x="3773" y="4977"/>
                  </a:cubicBezTo>
                  <a:cubicBezTo>
                    <a:pt x="3640" y="4950"/>
                    <a:pt x="3561" y="4897"/>
                    <a:pt x="3508" y="4818"/>
                  </a:cubicBezTo>
                  <a:lnTo>
                    <a:pt x="2303" y="2515"/>
                  </a:lnTo>
                  <a:lnTo>
                    <a:pt x="3336" y="556"/>
                  </a:lnTo>
                  <a:cubicBezTo>
                    <a:pt x="3376" y="477"/>
                    <a:pt x="3415" y="424"/>
                    <a:pt x="3455" y="384"/>
                  </a:cubicBezTo>
                  <a:cubicBezTo>
                    <a:pt x="3481" y="345"/>
                    <a:pt x="3548" y="318"/>
                    <a:pt x="3640" y="318"/>
                  </a:cubicBezTo>
                  <a:cubicBezTo>
                    <a:pt x="3680" y="318"/>
                    <a:pt x="3733" y="305"/>
                    <a:pt x="3826" y="305"/>
                  </a:cubicBezTo>
                  <a:cubicBezTo>
                    <a:pt x="3918" y="305"/>
                    <a:pt x="4011" y="292"/>
                    <a:pt x="4090" y="278"/>
                  </a:cubicBezTo>
                  <a:cubicBezTo>
                    <a:pt x="4143" y="265"/>
                    <a:pt x="4183" y="252"/>
                    <a:pt x="4209" y="239"/>
                  </a:cubicBezTo>
                  <a:cubicBezTo>
                    <a:pt x="4262" y="212"/>
                    <a:pt x="4276" y="186"/>
                    <a:pt x="4276" y="133"/>
                  </a:cubicBezTo>
                  <a:cubicBezTo>
                    <a:pt x="4276" y="80"/>
                    <a:pt x="4262" y="40"/>
                    <a:pt x="4209" y="27"/>
                  </a:cubicBezTo>
                  <a:cubicBezTo>
                    <a:pt x="4183" y="14"/>
                    <a:pt x="4130" y="0"/>
                    <a:pt x="4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70141" y="1610117"/>
              <a:ext cx="214337" cy="166142"/>
            </a:xfrm>
            <a:custGeom>
              <a:avLst/>
              <a:gdLst/>
              <a:ahLst/>
              <a:cxnLst/>
              <a:rect l="l" t="t" r="r" b="b"/>
              <a:pathLst>
                <a:path w="3878" h="3006" extrusionOk="0">
                  <a:moveTo>
                    <a:pt x="2263" y="1"/>
                  </a:moveTo>
                  <a:cubicBezTo>
                    <a:pt x="2065" y="1"/>
                    <a:pt x="1866" y="54"/>
                    <a:pt x="1681" y="160"/>
                  </a:cubicBezTo>
                  <a:cubicBezTo>
                    <a:pt x="1509" y="265"/>
                    <a:pt x="1363" y="411"/>
                    <a:pt x="1271" y="610"/>
                  </a:cubicBezTo>
                  <a:lnTo>
                    <a:pt x="1257" y="226"/>
                  </a:lnTo>
                  <a:cubicBezTo>
                    <a:pt x="1257" y="146"/>
                    <a:pt x="1244" y="93"/>
                    <a:pt x="1218" y="67"/>
                  </a:cubicBezTo>
                  <a:cubicBezTo>
                    <a:pt x="1191" y="40"/>
                    <a:pt x="1125" y="27"/>
                    <a:pt x="1019" y="27"/>
                  </a:cubicBezTo>
                  <a:cubicBezTo>
                    <a:pt x="821" y="27"/>
                    <a:pt x="649" y="27"/>
                    <a:pt x="529" y="40"/>
                  </a:cubicBezTo>
                  <a:cubicBezTo>
                    <a:pt x="397" y="40"/>
                    <a:pt x="291" y="54"/>
                    <a:pt x="212" y="67"/>
                  </a:cubicBezTo>
                  <a:cubicBezTo>
                    <a:pt x="132" y="80"/>
                    <a:pt x="79" y="107"/>
                    <a:pt x="53" y="133"/>
                  </a:cubicBezTo>
                  <a:cubicBezTo>
                    <a:pt x="13" y="160"/>
                    <a:pt x="0" y="199"/>
                    <a:pt x="0" y="239"/>
                  </a:cubicBezTo>
                  <a:cubicBezTo>
                    <a:pt x="0" y="265"/>
                    <a:pt x="13" y="279"/>
                    <a:pt x="40" y="305"/>
                  </a:cubicBezTo>
                  <a:cubicBezTo>
                    <a:pt x="66" y="305"/>
                    <a:pt x="106" y="318"/>
                    <a:pt x="146" y="332"/>
                  </a:cubicBezTo>
                  <a:cubicBezTo>
                    <a:pt x="185" y="332"/>
                    <a:pt x="225" y="332"/>
                    <a:pt x="265" y="345"/>
                  </a:cubicBezTo>
                  <a:lnTo>
                    <a:pt x="728" y="345"/>
                  </a:lnTo>
                  <a:cubicBezTo>
                    <a:pt x="794" y="345"/>
                    <a:pt x="834" y="411"/>
                    <a:pt x="834" y="543"/>
                  </a:cubicBezTo>
                  <a:cubicBezTo>
                    <a:pt x="834" y="570"/>
                    <a:pt x="834" y="649"/>
                    <a:pt x="821" y="782"/>
                  </a:cubicBezTo>
                  <a:cubicBezTo>
                    <a:pt x="821" y="914"/>
                    <a:pt x="821" y="1060"/>
                    <a:pt x="821" y="1218"/>
                  </a:cubicBezTo>
                  <a:cubicBezTo>
                    <a:pt x="821" y="1390"/>
                    <a:pt x="807" y="1549"/>
                    <a:pt x="807" y="1708"/>
                  </a:cubicBezTo>
                  <a:cubicBezTo>
                    <a:pt x="807" y="1854"/>
                    <a:pt x="807" y="1973"/>
                    <a:pt x="807" y="2039"/>
                  </a:cubicBezTo>
                  <a:cubicBezTo>
                    <a:pt x="807" y="2079"/>
                    <a:pt x="794" y="2105"/>
                    <a:pt x="794" y="2145"/>
                  </a:cubicBezTo>
                  <a:cubicBezTo>
                    <a:pt x="794" y="2184"/>
                    <a:pt x="781" y="2224"/>
                    <a:pt x="768" y="2251"/>
                  </a:cubicBezTo>
                  <a:cubicBezTo>
                    <a:pt x="754" y="2290"/>
                    <a:pt x="741" y="2317"/>
                    <a:pt x="715" y="2343"/>
                  </a:cubicBezTo>
                  <a:cubicBezTo>
                    <a:pt x="688" y="2357"/>
                    <a:pt x="662" y="2370"/>
                    <a:pt x="622" y="2370"/>
                  </a:cubicBezTo>
                  <a:lnTo>
                    <a:pt x="503" y="2370"/>
                  </a:lnTo>
                  <a:cubicBezTo>
                    <a:pt x="450" y="2370"/>
                    <a:pt x="410" y="2383"/>
                    <a:pt x="344" y="2409"/>
                  </a:cubicBezTo>
                  <a:cubicBezTo>
                    <a:pt x="304" y="2436"/>
                    <a:pt x="278" y="2489"/>
                    <a:pt x="278" y="2555"/>
                  </a:cubicBezTo>
                  <a:cubicBezTo>
                    <a:pt x="278" y="2634"/>
                    <a:pt x="304" y="2687"/>
                    <a:pt x="357" y="2701"/>
                  </a:cubicBezTo>
                  <a:cubicBezTo>
                    <a:pt x="410" y="2714"/>
                    <a:pt x="476" y="2727"/>
                    <a:pt x="543" y="2727"/>
                  </a:cubicBezTo>
                  <a:lnTo>
                    <a:pt x="1112" y="2727"/>
                  </a:lnTo>
                  <a:cubicBezTo>
                    <a:pt x="1244" y="2714"/>
                    <a:pt x="1363" y="2714"/>
                    <a:pt x="1469" y="2714"/>
                  </a:cubicBezTo>
                  <a:lnTo>
                    <a:pt x="1654" y="2714"/>
                  </a:lnTo>
                  <a:cubicBezTo>
                    <a:pt x="1747" y="2714"/>
                    <a:pt x="1800" y="2714"/>
                    <a:pt x="1840" y="2687"/>
                  </a:cubicBezTo>
                  <a:cubicBezTo>
                    <a:pt x="1879" y="2661"/>
                    <a:pt x="1906" y="2621"/>
                    <a:pt x="1906" y="2555"/>
                  </a:cubicBezTo>
                  <a:cubicBezTo>
                    <a:pt x="1906" y="2476"/>
                    <a:pt x="1879" y="2409"/>
                    <a:pt x="1826" y="2396"/>
                  </a:cubicBezTo>
                  <a:cubicBezTo>
                    <a:pt x="1787" y="2370"/>
                    <a:pt x="1734" y="2357"/>
                    <a:pt x="1654" y="2357"/>
                  </a:cubicBezTo>
                  <a:lnTo>
                    <a:pt x="1244" y="2357"/>
                  </a:lnTo>
                  <a:lnTo>
                    <a:pt x="1244" y="1668"/>
                  </a:lnTo>
                  <a:cubicBezTo>
                    <a:pt x="1244" y="1536"/>
                    <a:pt x="1257" y="1417"/>
                    <a:pt x="1271" y="1298"/>
                  </a:cubicBezTo>
                  <a:cubicBezTo>
                    <a:pt x="1297" y="1165"/>
                    <a:pt x="1337" y="1060"/>
                    <a:pt x="1376" y="954"/>
                  </a:cubicBezTo>
                  <a:cubicBezTo>
                    <a:pt x="1456" y="808"/>
                    <a:pt x="1549" y="662"/>
                    <a:pt x="1681" y="557"/>
                  </a:cubicBezTo>
                  <a:cubicBezTo>
                    <a:pt x="1813" y="437"/>
                    <a:pt x="1972" y="371"/>
                    <a:pt x="2144" y="371"/>
                  </a:cubicBezTo>
                  <a:cubicBezTo>
                    <a:pt x="2276" y="371"/>
                    <a:pt x="2396" y="411"/>
                    <a:pt x="2462" y="490"/>
                  </a:cubicBezTo>
                  <a:cubicBezTo>
                    <a:pt x="2554" y="570"/>
                    <a:pt x="2607" y="676"/>
                    <a:pt x="2647" y="808"/>
                  </a:cubicBezTo>
                  <a:cubicBezTo>
                    <a:pt x="2700" y="927"/>
                    <a:pt x="2726" y="1086"/>
                    <a:pt x="2740" y="1258"/>
                  </a:cubicBezTo>
                  <a:cubicBezTo>
                    <a:pt x="2753" y="1430"/>
                    <a:pt x="2766" y="1615"/>
                    <a:pt x="2766" y="1801"/>
                  </a:cubicBezTo>
                  <a:cubicBezTo>
                    <a:pt x="2766" y="1814"/>
                    <a:pt x="2766" y="1880"/>
                    <a:pt x="2753" y="1986"/>
                  </a:cubicBezTo>
                  <a:cubicBezTo>
                    <a:pt x="2753" y="2105"/>
                    <a:pt x="2753" y="2251"/>
                    <a:pt x="2740" y="2409"/>
                  </a:cubicBezTo>
                  <a:cubicBezTo>
                    <a:pt x="2740" y="2502"/>
                    <a:pt x="2713" y="2568"/>
                    <a:pt x="2687" y="2595"/>
                  </a:cubicBezTo>
                  <a:cubicBezTo>
                    <a:pt x="2647" y="2621"/>
                    <a:pt x="2581" y="2634"/>
                    <a:pt x="2475" y="2648"/>
                  </a:cubicBezTo>
                  <a:cubicBezTo>
                    <a:pt x="2449" y="2661"/>
                    <a:pt x="2409" y="2674"/>
                    <a:pt x="2369" y="2701"/>
                  </a:cubicBezTo>
                  <a:cubicBezTo>
                    <a:pt x="2329" y="2727"/>
                    <a:pt x="2303" y="2767"/>
                    <a:pt x="2303" y="2833"/>
                  </a:cubicBezTo>
                  <a:cubicBezTo>
                    <a:pt x="2303" y="2899"/>
                    <a:pt x="2329" y="2939"/>
                    <a:pt x="2369" y="2965"/>
                  </a:cubicBezTo>
                  <a:cubicBezTo>
                    <a:pt x="2409" y="2992"/>
                    <a:pt x="2462" y="3005"/>
                    <a:pt x="2515" y="3005"/>
                  </a:cubicBezTo>
                  <a:cubicBezTo>
                    <a:pt x="2528" y="3005"/>
                    <a:pt x="2594" y="3005"/>
                    <a:pt x="2700" y="2992"/>
                  </a:cubicBezTo>
                  <a:lnTo>
                    <a:pt x="3653" y="2992"/>
                  </a:lnTo>
                  <a:cubicBezTo>
                    <a:pt x="3706" y="2992"/>
                    <a:pt x="3759" y="2979"/>
                    <a:pt x="3812" y="2965"/>
                  </a:cubicBezTo>
                  <a:cubicBezTo>
                    <a:pt x="3851" y="2939"/>
                    <a:pt x="3878" y="2899"/>
                    <a:pt x="3878" y="2833"/>
                  </a:cubicBezTo>
                  <a:cubicBezTo>
                    <a:pt x="3878" y="2793"/>
                    <a:pt x="3865" y="2754"/>
                    <a:pt x="3838" y="2727"/>
                  </a:cubicBezTo>
                  <a:cubicBezTo>
                    <a:pt x="3812" y="2701"/>
                    <a:pt x="3785" y="2687"/>
                    <a:pt x="3746" y="2674"/>
                  </a:cubicBezTo>
                  <a:cubicBezTo>
                    <a:pt x="3706" y="2648"/>
                    <a:pt x="3666" y="2648"/>
                    <a:pt x="3626" y="2634"/>
                  </a:cubicBezTo>
                  <a:lnTo>
                    <a:pt x="3203" y="2634"/>
                  </a:lnTo>
                  <a:lnTo>
                    <a:pt x="3203" y="1205"/>
                  </a:lnTo>
                  <a:cubicBezTo>
                    <a:pt x="3203" y="954"/>
                    <a:pt x="3163" y="755"/>
                    <a:pt x="3110" y="596"/>
                  </a:cubicBezTo>
                  <a:cubicBezTo>
                    <a:pt x="3044" y="437"/>
                    <a:pt x="2965" y="318"/>
                    <a:pt x="2872" y="226"/>
                  </a:cubicBezTo>
                  <a:cubicBezTo>
                    <a:pt x="2779" y="146"/>
                    <a:pt x="2674" y="80"/>
                    <a:pt x="2554" y="54"/>
                  </a:cubicBezTo>
                  <a:cubicBezTo>
                    <a:pt x="2449" y="14"/>
                    <a:pt x="2356" y="1"/>
                    <a:pt x="2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11815" y="1689153"/>
              <a:ext cx="634279" cy="414801"/>
            </a:xfrm>
            <a:custGeom>
              <a:avLst/>
              <a:gdLst/>
              <a:ahLst/>
              <a:cxnLst/>
              <a:rect l="l" t="t" r="r" b="b"/>
              <a:pathLst>
                <a:path w="11476" h="7505" extrusionOk="0">
                  <a:moveTo>
                    <a:pt x="4633" y="0"/>
                  </a:moveTo>
                  <a:cubicBezTo>
                    <a:pt x="4527" y="0"/>
                    <a:pt x="4474" y="53"/>
                    <a:pt x="4421" y="172"/>
                  </a:cubicBezTo>
                  <a:lnTo>
                    <a:pt x="3428" y="6234"/>
                  </a:lnTo>
                  <a:lnTo>
                    <a:pt x="2595" y="3031"/>
                  </a:lnTo>
                  <a:cubicBezTo>
                    <a:pt x="2542" y="2925"/>
                    <a:pt x="2489" y="2872"/>
                    <a:pt x="2383" y="2872"/>
                  </a:cubicBezTo>
                  <a:lnTo>
                    <a:pt x="225" y="2872"/>
                  </a:lnTo>
                  <a:cubicBezTo>
                    <a:pt x="120" y="2872"/>
                    <a:pt x="0" y="2978"/>
                    <a:pt x="0" y="3097"/>
                  </a:cubicBezTo>
                  <a:cubicBezTo>
                    <a:pt x="0" y="3203"/>
                    <a:pt x="120" y="3309"/>
                    <a:pt x="225" y="3309"/>
                  </a:cubicBezTo>
                  <a:lnTo>
                    <a:pt x="2211" y="3309"/>
                  </a:lnTo>
                  <a:lnTo>
                    <a:pt x="3256" y="7332"/>
                  </a:lnTo>
                  <a:cubicBezTo>
                    <a:pt x="3309" y="7452"/>
                    <a:pt x="3375" y="7504"/>
                    <a:pt x="3481" y="7504"/>
                  </a:cubicBezTo>
                  <a:cubicBezTo>
                    <a:pt x="3587" y="7504"/>
                    <a:pt x="3706" y="7399"/>
                    <a:pt x="3706" y="7332"/>
                  </a:cubicBezTo>
                  <a:lnTo>
                    <a:pt x="4858" y="450"/>
                  </a:lnTo>
                  <a:lnTo>
                    <a:pt x="11250" y="450"/>
                  </a:lnTo>
                  <a:cubicBezTo>
                    <a:pt x="11370" y="450"/>
                    <a:pt x="11475" y="331"/>
                    <a:pt x="11475" y="225"/>
                  </a:cubicBezTo>
                  <a:cubicBezTo>
                    <a:pt x="11475" y="119"/>
                    <a:pt x="11370" y="0"/>
                    <a:pt x="1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8" name="Text Box 45"/>
          <p:cNvSpPr txBox="1">
            <a:spLocks noChangeArrowheads="1"/>
          </p:cNvSpPr>
          <p:nvPr/>
        </p:nvSpPr>
        <p:spPr bwMode="auto">
          <a:xfrm>
            <a:off x="4258515" y="413601"/>
            <a:ext cx="4165600" cy="76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 Box 46"/>
          <p:cNvSpPr txBox="1">
            <a:spLocks noChangeArrowheads="1"/>
          </p:cNvSpPr>
          <p:nvPr/>
        </p:nvSpPr>
        <p:spPr bwMode="auto">
          <a:xfrm>
            <a:off x="2145881" y="1254698"/>
            <a:ext cx="843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20 m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2000 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 Box 47"/>
          <p:cNvSpPr txBox="1">
            <a:spLocks noChangeArrowheads="1"/>
          </p:cNvSpPr>
          <p:nvPr/>
        </p:nvSpPr>
        <p:spPr bwMode="auto">
          <a:xfrm>
            <a:off x="2629619" y="4285303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4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 Box 48"/>
          <p:cNvSpPr txBox="1">
            <a:spLocks noChangeArrowheads="1"/>
          </p:cNvSpPr>
          <p:nvPr/>
        </p:nvSpPr>
        <p:spPr bwMode="auto">
          <a:xfrm>
            <a:off x="1423292" y="3431720"/>
            <a:ext cx="599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: 500 = 4 (cm)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 Box 49"/>
          <p:cNvSpPr txBox="1">
            <a:spLocks noChangeArrowheads="1"/>
          </p:cNvSpPr>
          <p:nvPr/>
        </p:nvSpPr>
        <p:spPr bwMode="auto">
          <a:xfrm>
            <a:off x="1155785" y="1962584"/>
            <a:ext cx="100642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B </a:t>
            </a:r>
            <a:r>
              <a:rPr lang="en-US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vi-VN" altLang="en-US" sz="40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</a:t>
            </a:r>
            <a:r>
              <a:rPr lang="vi-V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ồ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7685199" y="2932792"/>
            <a:ext cx="4506801" cy="3925208"/>
            <a:chOff x="2929056" y="1402211"/>
            <a:chExt cx="3380101" cy="2943906"/>
          </a:xfrm>
        </p:grpSpPr>
        <p:grpSp>
          <p:nvGrpSpPr>
            <p:cNvPr id="197" name="Group 196"/>
            <p:cNvGrpSpPr/>
            <p:nvPr/>
          </p:nvGrpSpPr>
          <p:grpSpPr>
            <a:xfrm>
              <a:off x="2929056" y="1402211"/>
              <a:ext cx="3380101" cy="2928977"/>
              <a:chOff x="4884490" y="1433898"/>
              <a:chExt cx="3380101" cy="2928977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4969900" y="1835565"/>
                <a:ext cx="3294691" cy="25273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200" name="Group 199"/>
              <p:cNvGrpSpPr/>
              <p:nvPr/>
            </p:nvGrpSpPr>
            <p:grpSpPr>
              <a:xfrm>
                <a:off x="4884490" y="1433898"/>
                <a:ext cx="3276600" cy="2716644"/>
                <a:chOff x="5084763" y="3140075"/>
                <a:chExt cx="3276600" cy="2716644"/>
              </a:xfrm>
            </p:grpSpPr>
            <p:grpSp>
              <p:nvGrpSpPr>
                <p:cNvPr id="201" name="Group 71"/>
                <p:cNvGrpSpPr>
                  <a:grpSpLocks/>
                </p:cNvGrpSpPr>
                <p:nvPr/>
              </p:nvGrpSpPr>
              <p:grpSpPr bwMode="auto">
                <a:xfrm>
                  <a:off x="5084763" y="3140075"/>
                  <a:ext cx="3276600" cy="2438400"/>
                  <a:chOff x="3590" y="768"/>
                  <a:chExt cx="2064" cy="1536"/>
                </a:xfrm>
              </p:grpSpPr>
              <p:grpSp>
                <p:nvGrpSpPr>
                  <p:cNvPr id="211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590" y="768"/>
                    <a:ext cx="2064" cy="1536"/>
                    <a:chOff x="3590" y="768"/>
                    <a:chExt cx="2064" cy="1536"/>
                  </a:xfrm>
                </p:grpSpPr>
                <p:sp>
                  <p:nvSpPr>
                    <p:cNvPr id="214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0" y="768"/>
                      <a:ext cx="2064" cy="153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endParaRPr lang="en-US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vi-VN" sz="2667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vi-VN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just" ea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2667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endParaRPr lang="en-US" sz="2667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1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2" y="1536"/>
                      <a:ext cx="1152" cy="677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2400"/>
                    </a:p>
                  </p:txBody>
                </p:sp>
              </p:grpSp>
              <p:sp>
                <p:nvSpPr>
                  <p:cNvPr id="21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8" y="2177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5260" y="1500"/>
                    <a:ext cx="58" cy="51"/>
                  </a:xfrm>
                  <a:prstGeom prst="ellipse">
                    <a:avLst/>
                  </a:prstGeom>
                  <a:solidFill>
                    <a:srgbClr val="99CCFF"/>
                  </a:solidFill>
                  <a:ln w="571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02" name="Group 201"/>
                <p:cNvGrpSpPr>
                  <a:grpSpLocks/>
                </p:cNvGrpSpPr>
                <p:nvPr/>
              </p:nvGrpSpPr>
              <p:grpSpPr bwMode="auto">
                <a:xfrm>
                  <a:off x="5410200" y="4832350"/>
                  <a:ext cx="536575" cy="625475"/>
                  <a:chOff x="6629400" y="5802404"/>
                  <a:chExt cx="536234" cy="626135"/>
                </a:xfrm>
              </p:grpSpPr>
              <p:sp>
                <p:nvSpPr>
                  <p:cNvPr id="209" name="Isosceles Triangle 208"/>
                  <p:cNvSpPr/>
                  <p:nvPr/>
                </p:nvSpPr>
                <p:spPr>
                  <a:xfrm rot="16200000">
                    <a:off x="6783097" y="5648707"/>
                    <a:ext cx="228841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10" name="Straight Connector 209"/>
                  <p:cNvCxnSpPr>
                    <a:stCxn id="209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>
                  <a:grpSpLocks/>
                </p:cNvGrpSpPr>
                <p:nvPr/>
              </p:nvGrpSpPr>
              <p:grpSpPr bwMode="auto">
                <a:xfrm>
                  <a:off x="7254875" y="3748088"/>
                  <a:ext cx="534988" cy="627062"/>
                  <a:chOff x="6629400" y="5802404"/>
                  <a:chExt cx="536234" cy="626135"/>
                </a:xfrm>
              </p:grpSpPr>
              <p:sp>
                <p:nvSpPr>
                  <p:cNvPr id="207" name="Isosceles Triangle 206"/>
                  <p:cNvSpPr/>
                  <p:nvPr/>
                </p:nvSpPr>
                <p:spPr>
                  <a:xfrm rot="16200000">
                    <a:off x="6783386" y="5648418"/>
                    <a:ext cx="228262" cy="536234"/>
                  </a:xfrm>
                  <a:prstGeom prst="triangle">
                    <a:avLst/>
                  </a:prstGeom>
                  <a:solidFill>
                    <a:srgbClr val="0066FF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en-US" sz="2400"/>
                  </a:p>
                </p:txBody>
              </p:sp>
              <p:cxnSp>
                <p:nvCxnSpPr>
                  <p:cNvPr id="208" name="Straight Connector 207"/>
                  <p:cNvCxnSpPr>
                    <a:stCxn id="207" idx="4"/>
                  </p:cNvCxnSpPr>
                  <p:nvPr/>
                </p:nvCxnSpPr>
                <p:spPr>
                  <a:xfrm>
                    <a:off x="7165634" y="5802404"/>
                    <a:ext cx="0" cy="626135"/>
                  </a:xfrm>
                  <a:prstGeom prst="line">
                    <a:avLst/>
                  </a:prstGeom>
                  <a:ln w="3810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" name="TextBox 203"/>
                <p:cNvSpPr txBox="1">
                  <a:spLocks noChangeArrowheads="1"/>
                </p:cNvSpPr>
                <p:nvPr/>
              </p:nvSpPr>
              <p:spPr bwMode="auto">
                <a:xfrm>
                  <a:off x="5556250" y="5418138"/>
                  <a:ext cx="360917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Box 204"/>
                <p:cNvSpPr txBox="1">
                  <a:spLocks noChangeArrowheads="1"/>
                </p:cNvSpPr>
                <p:nvPr/>
              </p:nvSpPr>
              <p:spPr bwMode="auto">
                <a:xfrm>
                  <a:off x="7923213" y="3935413"/>
                  <a:ext cx="344085" cy="438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vi-VN" altLang="en-US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n-US" alt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733147" y="4862513"/>
                  <a:ext cx="762469" cy="5124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just" eaLnBrk="1" hangingPunct="1">
                    <a:lnSpc>
                      <a:spcPct val="120000"/>
                    </a:lnSpc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 cm</a:t>
                  </a:r>
                </a:p>
              </p:txBody>
            </p:sp>
          </p:grpSp>
        </p:grpSp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4759322" y="3907487"/>
              <a:ext cx="1420100" cy="43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buFontTx/>
                <a:buNone/>
              </a:pP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667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lệ</a:t>
              </a:r>
              <a:r>
                <a:rPr lang="en-US" altLang="en-US" sz="2667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1 : 500</a:t>
              </a:r>
              <a:endPara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15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8" grpId="0"/>
      <p:bldP spid="169" grpId="0"/>
      <p:bldP spid="170" grpId="0"/>
      <p:bldP spid="171" grpId="0"/>
      <p:bldP spid="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657</Words>
  <Application>Microsoft Office PowerPoint</Application>
  <PresentationFormat>Widescreen</PresentationFormat>
  <Paragraphs>134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等线</vt:lpstr>
      <vt:lpstr>等线 Light</vt:lpstr>
      <vt:lpstr>Life Savers</vt:lpstr>
      <vt:lpstr>Mukta</vt:lpstr>
      <vt:lpstr>Mukta Light</vt:lpstr>
      <vt:lpstr>Showcard Gothic</vt:lpstr>
      <vt:lpstr>Special Elite</vt:lpstr>
      <vt:lpstr>Times New Roman</vt:lpstr>
      <vt:lpstr>UTM Ambrose</vt:lpstr>
      <vt:lpstr>UTM Kabel KT</vt:lpstr>
      <vt:lpstr>UTM Sharnay</vt:lpstr>
      <vt:lpstr>UVN Anh Sang</vt:lpstr>
      <vt:lpstr>UVN Thanh Pho Nang</vt:lpstr>
      <vt:lpstr>字魂35号-经典雅黑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 Olivia Fung</dc:creator>
  <cp:lastModifiedBy>User</cp:lastModifiedBy>
  <cp:revision>L025</cp:revision>
  <dcterms:created xsi:type="dcterms:W3CDTF">2019-06-24T15:59:17Z</dcterms:created>
  <dcterms:modified xsi:type="dcterms:W3CDTF">2022-03-27T19:29:43Z</dcterms:modified>
  <cp:version>E37</cp:version>
</cp:coreProperties>
</file>