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0" r:id="rId2"/>
    <p:sldId id="294" r:id="rId3"/>
    <p:sldId id="315" r:id="rId4"/>
    <p:sldId id="286" r:id="rId5"/>
    <p:sldId id="311" r:id="rId6"/>
    <p:sldId id="288" r:id="rId7"/>
    <p:sldId id="316" r:id="rId8"/>
    <p:sldId id="306" r:id="rId9"/>
    <p:sldId id="317" r:id="rId10"/>
    <p:sldId id="295" r:id="rId11"/>
    <p:sldId id="305" r:id="rId12"/>
    <p:sldId id="318" r:id="rId13"/>
    <p:sldId id="298" r:id="rId14"/>
    <p:sldId id="319" r:id="rId15"/>
    <p:sldId id="297" r:id="rId16"/>
    <p:sldId id="308" r:id="rId17"/>
    <p:sldId id="301" r:id="rId18"/>
    <p:sldId id="314" r:id="rId19"/>
    <p:sldId id="312" r:id="rId20"/>
    <p:sldId id="31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VN Bai Sau Nang" panose="04030905020802020C03" pitchFamily="82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Aircona" panose="02040603050506020204" pitchFamily="18" charset="0"/>
      <p:regular r:id="rId32"/>
    </p:embeddedFont>
    <p:embeddedFont>
      <p:font typeface="UTM Brewers KT" panose="02040603050506020204" pitchFamily="18" charset="0"/>
      <p:bold r:id="rId33"/>
    </p:embeddedFont>
    <p:embeddedFont>
      <p:font typeface="UTM Demian KT" panose="02040603050506020204" pitchFamily="18" charset="0"/>
      <p:regular r:id="rId34"/>
    </p:embeddedFont>
    <p:embeddedFont>
      <p:font typeface="等线" panose="020B0604020202020204" charset="-122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字魂7号-温暖童稚体" panose="00000500000000000000" charset="-122"/>
      <p:regular r:id="rId39"/>
    </p:embeddedFont>
    <p:embeddedFont>
      <p:font typeface="UTM Deutsch Gothic" panose="02040603050506020204" pitchFamily="18" charset="0"/>
      <p:regular r:id="rId40"/>
    </p:embeddedFont>
    <p:embeddedFont>
      <p:font typeface="UTM Guanine" panose="02040603050506020204" pitchFamily="18" charset="0"/>
      <p:regular r:id="rId41"/>
    </p:embeddedFont>
    <p:embeddedFont>
      <p:font typeface="Cambria Math" panose="02040503050406030204" pitchFamily="18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75" d="100"/>
          <a:sy n="75" d="100"/>
        </p:scale>
        <p:origin x="-9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29A1-2507-4BCB-8769-FD470559C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9395" y="0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65491" y="6297168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395" y="0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465491" y="6297168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20.xml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25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94578-0B1D-4786-B188-B229E6C42E6A}"/>
              </a:ext>
            </a:extLst>
          </p:cNvPr>
          <p:cNvSpPr txBox="1"/>
          <p:nvPr/>
        </p:nvSpPr>
        <p:spPr>
          <a:xfrm>
            <a:off x="8614390" y="5353128"/>
            <a:ext cx="27638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Trang</a:t>
            </a:r>
            <a:r>
              <a:rPr lang="en-US" sz="5000" b="1" dirty="0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5000" b="1" dirty="0" smtClean="0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153</a:t>
            </a:r>
            <a:endParaRPr lang="en-US" sz="5000" b="1" dirty="0">
              <a:ln w="19050">
                <a:noFill/>
              </a:ln>
              <a:gradFill>
                <a:gsLst>
                  <a:gs pos="28000">
                    <a:schemeClr val="accent6">
                      <a:lumMod val="50000"/>
                    </a:schemeClr>
                  </a:gs>
                  <a:gs pos="59000">
                    <a:srgbClr val="5E913B"/>
                  </a:gs>
                  <a:gs pos="83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effectLst>
                <a:outerShdw blurRad="12700" dist="38100" dir="2700000" algn="tl">
                  <a:srgbClr val="A7FDFA"/>
                </a:outerShdw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ED20F4-9042-4C89-846C-DD9DC5F7D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13" y="3726313"/>
            <a:ext cx="6524330" cy="163337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95" y="3260544"/>
            <a:ext cx="5084559" cy="3597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897686-2CAE-4EEC-8688-4EBAECDD399D}"/>
              </a:ext>
            </a:extLst>
          </p:cNvPr>
          <p:cNvGrpSpPr/>
          <p:nvPr/>
        </p:nvGrpSpPr>
        <p:grpSpPr>
          <a:xfrm>
            <a:off x="-974544" y="5432983"/>
            <a:ext cx="6440213" cy="459475"/>
            <a:chOff x="679793" y="4042314"/>
            <a:chExt cx="10047815" cy="261948"/>
          </a:xfrm>
        </p:grpSpPr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E45223DD-CA9E-4D5D-B934-C14467533A9A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4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6000" b="1" spc="130">
                  <a:solidFill>
                    <a:schemeClr val="bg2">
                      <a:lumMod val="25000"/>
                    </a:schemeClr>
                  </a:solidFill>
                  <a:latin typeface="UTM Guanine" panose="02040603050506020204" pitchFamily="18" charset="0"/>
                </a:rPr>
                <a:t>TOÁN</a:t>
              </a:r>
              <a:endParaRPr lang="en-US" sz="6000" b="1" u="none" spc="130" dirty="0">
                <a:solidFill>
                  <a:schemeClr val="bg2">
                    <a:lumMod val="25000"/>
                  </a:schemeClr>
                </a:solidFill>
                <a:latin typeface="UTM Guanine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A8C62A-B0ED-4B97-9525-915978F7A75D}"/>
                </a:ext>
              </a:extLst>
            </p:cNvPr>
            <p:cNvSpPr txBox="1"/>
            <p:nvPr/>
          </p:nvSpPr>
          <p:spPr>
            <a:xfrm>
              <a:off x="2380802" y="4042314"/>
              <a:ext cx="6505045" cy="248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6000" b="1" spc="130" dirty="0">
                  <a:gradFill flip="none" rotWithShape="1">
                    <a:gsLst>
                      <a:gs pos="20000">
                        <a:srgbClr val="A2253F"/>
                      </a:gs>
                      <a:gs pos="45000">
                        <a:srgbClr val="BE2C4B"/>
                      </a:gs>
                      <a:gs pos="87000">
                        <a:srgbClr val="D85672"/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TOÁN</a:t>
              </a:r>
              <a:endParaRPr lang="en-US" sz="6000" b="1" u="none" spc="130" dirty="0">
                <a:gradFill flip="none" rotWithShape="1">
                  <a:gsLst>
                    <a:gs pos="20000">
                      <a:srgbClr val="A2253F"/>
                    </a:gs>
                    <a:gs pos="45000">
                      <a:srgbClr val="BE2C4B"/>
                    </a:gs>
                    <a:gs pos="87000">
                      <a:srgbClr val="D85672"/>
                    </a:gs>
                  </a:gsLst>
                  <a:lin ang="162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11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2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库_图片 961">
            <a:extLst>
              <a:ext uri="{FF2B5EF4-FFF2-40B4-BE49-F238E27FC236}">
                <a16:creationId xmlns:a16="http://schemas.microsoft.com/office/drawing/2014/main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272"/>
            <a:ext cx="12230100" cy="63864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AFE9599-FBDD-4413-A7CF-91F952C52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856"/>
            <a:ext cx="3026100" cy="29391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BB7380-8020-4EC2-9AFF-157F73178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55" y="4358000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811217" y="812877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02804" y="1437058"/>
            <a:ext cx="9481691" cy="3240379"/>
            <a:chOff x="1602804" y="1437058"/>
            <a:chExt cx="9481691" cy="3240379"/>
          </a:xfrm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C8E22CD4-E8B1-4E39-BB1E-9E27020FB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04" y="1437058"/>
              <a:ext cx="9481691" cy="3007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2: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bình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đáy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18 cm,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cao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  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đáy</a:t>
              </a:r>
              <a:endParaRPr lang="en-US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/>
                <p:nvPr/>
              </p:nvSpPr>
              <p:spPr>
                <a:xfrm>
                  <a:off x="6831765" y="3384519"/>
                  <a:ext cx="711201" cy="1292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765" y="3384519"/>
                  <a:ext cx="711201" cy="12929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Connector 11"/>
          <p:cNvCxnSpPr/>
          <p:nvPr/>
        </p:nvCxnSpPr>
        <p:spPr>
          <a:xfrm>
            <a:off x="1767840" y="3384519"/>
            <a:ext cx="9034272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88464" y="4666484"/>
            <a:ext cx="8178991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27959" y="2404868"/>
            <a:ext cx="384807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26720" y="221846"/>
            <a:ext cx="11082528" cy="6202073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1671951" y="741981"/>
            <a:ext cx="9241479" cy="2495558"/>
          </a:xfrm>
          <a:prstGeom prst="parallelogram">
            <a:avLst>
              <a:gd name="adj" fmla="val 7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3533082" y="741981"/>
            <a:ext cx="0" cy="24955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538019" y="2905598"/>
            <a:ext cx="493669" cy="33194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547892" y="1409863"/>
            <a:ext cx="3317454" cy="76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473842" y="3321524"/>
            <a:ext cx="3080493" cy="64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  <a:latin typeface="Arial" charset="0"/>
              </a:rPr>
              <a:t>18cm</a:t>
            </a:r>
            <a:endParaRPr lang="en-US" sz="3600" b="1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1951" y="3624927"/>
            <a:ext cx="1772312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14088" y="3651562"/>
            <a:ext cx="4007992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751" y="4064791"/>
            <a:ext cx="9516355" cy="1819088"/>
          </a:xfrm>
          <a:prstGeom prst="rect">
            <a:avLst/>
          </a:prstGeom>
          <a:noFill/>
          <a:ln w="63500" cmpd="thickThin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diện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hành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dài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đáy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chiều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9" y="5039970"/>
            <a:ext cx="2227858" cy="2227858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3539178" y="760269"/>
            <a:ext cx="0" cy="249555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1633728" y="3240617"/>
            <a:ext cx="7412736" cy="911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20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8638" y="232246"/>
            <a:ext cx="10883346" cy="5875945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635783" y="3525735"/>
            <a:ext cx="8010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91" y="3953800"/>
            <a:ext cx="3459250" cy="3459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2895592" y="2118635"/>
                <a:ext cx="712807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18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=10 (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cm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2" y="2118635"/>
                <a:ext cx="7128075" cy="1278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635783" y="1424635"/>
            <a:ext cx="8010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2895592" y="4295361"/>
                <a:ext cx="64040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18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10=180 (</m:t>
                      </m:r>
                      <m:r>
                        <m:rPr>
                          <m:nor/>
                        </m:rPr>
                        <a:rPr lang="en-US" sz="4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 baseline="30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2" y="4295361"/>
                <a:ext cx="640407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5917781" y="5329482"/>
                <a:ext cx="24946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180 (</m:t>
                      </m:r>
                      <m:r>
                        <m:rPr>
                          <m:nor/>
                        </m:rPr>
                        <a:rPr lang="en-US" sz="4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 baseline="30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781" y="5329482"/>
                <a:ext cx="249469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81042" y="5371175"/>
            <a:ext cx="8010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79539" y="563803"/>
            <a:ext cx="80101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217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77952" y="196969"/>
            <a:ext cx="11301630" cy="6460720"/>
          </a:xfrm>
          <a:prstGeom prst="roundRect">
            <a:avLst/>
          </a:prstGeom>
          <a:solidFill>
            <a:schemeClr val="bg1"/>
          </a:solidFill>
          <a:ln w="76200" cmpd="thickThin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69061" y="488511"/>
            <a:ext cx="9688350" cy="4154984"/>
            <a:chOff x="1742085" y="1146879"/>
            <a:chExt cx="9688350" cy="4154984"/>
          </a:xfrm>
        </p:grpSpPr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C8E22CD4-E8B1-4E39-BB1E-9E27020FB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085" y="1146879"/>
              <a:ext cx="9688350" cy="4154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3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: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gian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63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gồm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búp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bê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búp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bê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  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gian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bao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endParaRPr lang="en-US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4337149" y="3078067"/>
                  <a:ext cx="1327540" cy="141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149" y="3078067"/>
                  <a:ext cx="1327540" cy="14134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Connector 8"/>
          <p:cNvCxnSpPr/>
          <p:nvPr/>
        </p:nvCxnSpPr>
        <p:spPr>
          <a:xfrm>
            <a:off x="8085658" y="1482567"/>
            <a:ext cx="2375078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18487" y="4440932"/>
            <a:ext cx="679853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0980" y="2419699"/>
            <a:ext cx="7133692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75156" y="3808302"/>
            <a:ext cx="501838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37930" y="2420938"/>
            <a:ext cx="193007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ách vẽ một chiếc xe hoạt hình mới nhất 2022 - Vẽ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31" y="4630325"/>
            <a:ext cx="2948069" cy="26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e cảnh sát Clip nghệ thuật Hình ảnh hoạt hình - xe tải phim hoạt hình png  poster png tải về - Miễn phí trong suốt Xe đấ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35" l="0" r="99444">
                        <a14:foregroundMark x1="35778" y1="9839" x2="47222" y2="27097"/>
                        <a14:foregroundMark x1="33333" y1="13226" x2="32889" y2="28548"/>
                        <a14:foregroundMark x1="30333" y1="9839" x2="30444" y2="29839"/>
                        <a14:foregroundMark x1="25556" y1="15323" x2="17556" y2="26452"/>
                        <a14:foregroundMark x1="17778" y1="26452" x2="13667" y2="34677"/>
                        <a14:foregroundMark x1="11111" y1="30806" x2="11111" y2="36290"/>
                        <a14:foregroundMark x1="21000" y1="50323" x2="33889" y2="45806"/>
                        <a14:foregroundMark x1="20000" y1="41129" x2="28444" y2="45161"/>
                        <a14:foregroundMark x1="22222" y1="53871" x2="28111" y2="65968"/>
                        <a14:foregroundMark x1="20111" y1="65645" x2="26667" y2="70323"/>
                        <a14:foregroundMark x1="43333" y1="11290" x2="55778" y2="12581"/>
                        <a14:foregroundMark x1="56556" y1="12581" x2="62222" y2="15000"/>
                        <a14:foregroundMark x1="62222" y1="16774" x2="64667" y2="23871"/>
                        <a14:foregroundMark x1="26333" y1="5161" x2="32889" y2="5161"/>
                        <a14:foregroundMark x1="30444" y1="5968" x2="37000" y2="3871"/>
                        <a14:foregroundMark x1="37222" y1="3871" x2="43111" y2="5000"/>
                        <a14:foregroundMark x1="41889" y1="5161" x2="46444" y2="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36" y="5272780"/>
            <a:ext cx="2467443" cy="16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male doll cartoon PNG image. Download as SVG vector, Transparent PNG, EPS  or PSD. Use this Female doll cartoon SVG for cr… | Girl cartoon, Cartoon  styles,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19" y="4386813"/>
            <a:ext cx="2527559" cy="25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6" descr="cartoon doll cartoon doll cartoon Online Shopping for Women, Men, Kids  Fashion &amp; Lifestyle|Free Delivery &amp; Returns! -"/>
          <p:cNvSpPr>
            <a:spLocks noChangeAspect="1" noChangeArrowheads="1"/>
          </p:cNvSpPr>
          <p:nvPr/>
        </p:nvSpPr>
        <p:spPr bwMode="auto">
          <a:xfrm>
            <a:off x="70231" y="-6443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422" y="4915469"/>
            <a:ext cx="1484743" cy="15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71980" y="168390"/>
            <a:ext cx="10883346" cy="6460720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1127760" y="786419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1621536" y="1575553"/>
            <a:ext cx="247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07" name="AutoShape 43"/>
          <p:cNvSpPr>
            <a:spLocks/>
          </p:cNvSpPr>
          <p:nvPr/>
        </p:nvSpPr>
        <p:spPr bwMode="auto">
          <a:xfrm>
            <a:off x="7909560" y="1423152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8252460" y="1898640"/>
            <a:ext cx="3124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1660167" y="2109519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30" name="Line 66"/>
          <p:cNvSpPr>
            <a:spLocks noChangeShapeType="1"/>
          </p:cNvSpPr>
          <p:nvPr/>
        </p:nvSpPr>
        <p:spPr bwMode="auto">
          <a:xfrm>
            <a:off x="4328160" y="1804152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2" name="Line 68"/>
          <p:cNvSpPr>
            <a:spLocks noChangeShapeType="1"/>
          </p:cNvSpPr>
          <p:nvPr/>
        </p:nvSpPr>
        <p:spPr bwMode="auto">
          <a:xfrm>
            <a:off x="43281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3" name="Line 69"/>
          <p:cNvSpPr>
            <a:spLocks noChangeShapeType="1"/>
          </p:cNvSpPr>
          <p:nvPr/>
        </p:nvSpPr>
        <p:spPr bwMode="auto">
          <a:xfrm>
            <a:off x="50139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4" name="Line 70"/>
          <p:cNvSpPr>
            <a:spLocks noChangeShapeType="1"/>
          </p:cNvSpPr>
          <p:nvPr/>
        </p:nvSpPr>
        <p:spPr bwMode="auto">
          <a:xfrm>
            <a:off x="56997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5" name="Line 71"/>
          <p:cNvSpPr>
            <a:spLocks noChangeShapeType="1"/>
          </p:cNvSpPr>
          <p:nvPr/>
        </p:nvSpPr>
        <p:spPr bwMode="auto">
          <a:xfrm>
            <a:off x="4328160" y="2489952"/>
            <a:ext cx="342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6" name="Line 72"/>
          <p:cNvSpPr>
            <a:spLocks noChangeShapeType="1"/>
          </p:cNvSpPr>
          <p:nvPr/>
        </p:nvSpPr>
        <p:spPr bwMode="auto">
          <a:xfrm>
            <a:off x="43281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7" name="Line 73"/>
          <p:cNvSpPr>
            <a:spLocks noChangeShapeType="1"/>
          </p:cNvSpPr>
          <p:nvPr/>
        </p:nvSpPr>
        <p:spPr bwMode="auto">
          <a:xfrm>
            <a:off x="50139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8" name="Line 74"/>
          <p:cNvSpPr>
            <a:spLocks noChangeShapeType="1"/>
          </p:cNvSpPr>
          <p:nvPr/>
        </p:nvSpPr>
        <p:spPr bwMode="auto">
          <a:xfrm>
            <a:off x="56997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9" name="Line 75"/>
          <p:cNvSpPr>
            <a:spLocks noChangeShapeType="1"/>
          </p:cNvSpPr>
          <p:nvPr/>
        </p:nvSpPr>
        <p:spPr bwMode="auto">
          <a:xfrm>
            <a:off x="63855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0" name="Line 76"/>
          <p:cNvSpPr>
            <a:spLocks noChangeShapeType="1"/>
          </p:cNvSpPr>
          <p:nvPr/>
        </p:nvSpPr>
        <p:spPr bwMode="auto">
          <a:xfrm>
            <a:off x="70713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1" name="Line 77"/>
          <p:cNvSpPr>
            <a:spLocks noChangeShapeType="1"/>
          </p:cNvSpPr>
          <p:nvPr/>
        </p:nvSpPr>
        <p:spPr bwMode="auto">
          <a:xfrm>
            <a:off x="77571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4" name="AutoShape 80"/>
          <p:cNvSpPr>
            <a:spLocks/>
          </p:cNvSpPr>
          <p:nvPr/>
        </p:nvSpPr>
        <p:spPr bwMode="auto">
          <a:xfrm rot="-5400000">
            <a:off x="5890260" y="546852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6" name="Text Box 82"/>
          <p:cNvSpPr txBox="1">
            <a:spLocks noChangeArrowheads="1"/>
          </p:cNvSpPr>
          <p:nvPr/>
        </p:nvSpPr>
        <p:spPr bwMode="auto">
          <a:xfrm>
            <a:off x="5866405" y="1621031"/>
            <a:ext cx="404278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960797" y="235856"/>
            <a:ext cx="198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89349" y="3235276"/>
            <a:ext cx="7754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427749" y="3815348"/>
            <a:ext cx="4517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+ 5 = 7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639208" y="4286821"/>
            <a:ext cx="63087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7 x 5 = 45 (ô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827489" y="5729444"/>
            <a:ext cx="1766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379548" y="5756276"/>
            <a:ext cx="3363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ách vẽ một chiếc xe hoạt hình mới nhất 2022 - Vẽ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81" y="4510357"/>
            <a:ext cx="3085253" cy="27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Xe cảnh sát Clip nghệ thuật Hình ảnh hoạt hình - xe tải phim hoạt hình png  poster png tải về - Miễn phí trong suốt Xe đấ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35" l="0" r="99444">
                        <a14:foregroundMark x1="35778" y1="9839" x2="47222" y2="27097"/>
                        <a14:foregroundMark x1="33333" y1="13226" x2="32889" y2="28548"/>
                        <a14:foregroundMark x1="30333" y1="9839" x2="30444" y2="29839"/>
                        <a14:foregroundMark x1="25556" y1="15323" x2="17556" y2="26452"/>
                        <a14:foregroundMark x1="17778" y1="26452" x2="13667" y2="34677"/>
                        <a14:foregroundMark x1="11111" y1="30806" x2="11111" y2="36290"/>
                        <a14:foregroundMark x1="21000" y1="50323" x2="33889" y2="45806"/>
                        <a14:foregroundMark x1="20000" y1="41129" x2="28444" y2="45161"/>
                        <a14:foregroundMark x1="22222" y1="53871" x2="28111" y2="65968"/>
                        <a14:foregroundMark x1="20111" y1="65645" x2="26667" y2="70323"/>
                        <a14:foregroundMark x1="43333" y1="11290" x2="55778" y2="12581"/>
                        <a14:foregroundMark x1="56556" y1="12581" x2="62222" y2="15000"/>
                        <a14:foregroundMark x1="62222" y1="16774" x2="64667" y2="23871"/>
                        <a14:foregroundMark x1="26333" y1="5161" x2="32889" y2="5161"/>
                        <a14:foregroundMark x1="30444" y1="5968" x2="37000" y2="3871"/>
                        <a14:foregroundMark x1="37222" y1="3871" x2="43111" y2="5000"/>
                        <a14:foregroundMark x1="41889" y1="5161" x2="46444" y2="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98" y="4556141"/>
            <a:ext cx="3392611" cy="23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" grpId="0"/>
      <p:bldP spid="11306" grpId="0"/>
      <p:bldP spid="11307" grpId="0" animBg="1"/>
      <p:bldP spid="11308" grpId="0"/>
      <p:bldP spid="11309" grpId="0"/>
      <p:bldP spid="11330" grpId="0" animBg="1"/>
      <p:bldP spid="11332" grpId="0" animBg="1"/>
      <p:bldP spid="11333" grpId="0" animBg="1"/>
      <p:bldP spid="11334" grpId="0" animBg="1"/>
      <p:bldP spid="11335" grpId="0" animBg="1"/>
      <p:bldP spid="11336" grpId="0" animBg="1"/>
      <p:bldP spid="11337" grpId="0" animBg="1"/>
      <p:bldP spid="11338" grpId="0" animBg="1"/>
      <p:bldP spid="11339" grpId="0" animBg="1"/>
      <p:bldP spid="11340" grpId="0" animBg="1"/>
      <p:bldP spid="11341" grpId="0" animBg="1"/>
      <p:bldP spid="11344" grpId="0" animBg="1"/>
      <p:bldP spid="11346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458591B-CD07-4F06-8F8B-1491D06B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69185" r="65573" b="4296"/>
          <a:stretch/>
        </p:blipFill>
        <p:spPr>
          <a:xfrm>
            <a:off x="3343656" y="-300787"/>
            <a:ext cx="9485097" cy="66843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3" y="1008458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CB9D73-5B95-4272-AACA-17CB0ECC3D56}"/>
              </a:ext>
            </a:extLst>
          </p:cNvPr>
          <p:cNvSpPr txBox="1"/>
          <p:nvPr/>
        </p:nvSpPr>
        <p:spPr>
          <a:xfrm>
            <a:off x="6351526" y="2614565"/>
            <a:ext cx="51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-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Hoàn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1</a:t>
            </a:r>
            <a:r>
              <a:rPr lang="en-US" altLang="zh-CN" sz="3200" b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2, 3</a:t>
            </a:r>
            <a:endParaRPr lang="zh-CN" altLang="en-US" sz="32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DAAF90-C63A-40F1-A549-9CBB488D07DD}"/>
              </a:ext>
            </a:extLst>
          </p:cNvPr>
          <p:cNvSpPr txBox="1"/>
          <p:nvPr/>
        </p:nvSpPr>
        <p:spPr>
          <a:xfrm>
            <a:off x="6668531" y="3631741"/>
            <a:ext cx="477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-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Chuẩn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bị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tiếp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theo</a:t>
            </a:r>
            <a:endParaRPr lang="zh-CN" altLang="en-US" sz="32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796" y="849112"/>
            <a:ext cx="5407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Dặn</a:t>
            </a:r>
            <a:r>
              <a:rPr lang="en-US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 </a:t>
            </a:r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dò</a:t>
            </a:r>
            <a:endParaRPr lang="en-US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irco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973300" y="262159"/>
            <a:ext cx="8816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UVN Bai Sau Nang" panose="04030905020802020C03" pitchFamily="82" charset="0"/>
              </a:rPr>
              <a:t>CHÚC CÁC EM HỌC TỐT</a:t>
            </a:r>
            <a:endParaRPr lang="en-PH" sz="9600" dirty="0">
              <a:solidFill>
                <a:srgbClr val="C00000"/>
              </a:solidFill>
              <a:latin typeface="UVN Bai Sau Nang" panose="04030905020802020C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133" y="586183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04" y="904722"/>
            <a:ext cx="36123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46" y="746571"/>
            <a:ext cx="504832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133" y="586183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04" y="904722"/>
            <a:ext cx="36123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011" y="746571"/>
            <a:ext cx="437137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000" y="128779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65" y="734034"/>
            <a:ext cx="361231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46" y="1200651"/>
            <a:ext cx="504832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tử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tử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ABE669-B926-4563-A0B3-A4E2BCD2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666" r="12129" b="11110"/>
          <a:stretch/>
        </p:blipFill>
        <p:spPr>
          <a:xfrm>
            <a:off x="666943" y="222885"/>
            <a:ext cx="7360920" cy="5364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07C438-067F-45D3-91C5-16CC4839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7052388" y="1592444"/>
            <a:ext cx="4897940" cy="568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94578-0B1D-4786-B188-B229E6C42E6A}"/>
              </a:ext>
            </a:extLst>
          </p:cNvPr>
          <p:cNvSpPr txBox="1"/>
          <p:nvPr/>
        </p:nvSpPr>
        <p:spPr>
          <a:xfrm>
            <a:off x="2121388" y="1842213"/>
            <a:ext cx="4791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19050">
                  <a:noFill/>
                </a:ln>
                <a:solidFill>
                  <a:schemeClr val="bg1"/>
                </a:solidFill>
                <a:effectLst>
                  <a:outerShdw blurRad="12700" dist="38100" dir="2700000" algn="tl">
                    <a:srgbClr val="A7FDFA"/>
                  </a:outerShdw>
                </a:effectLst>
                <a:latin typeface="UTM Brewers KT" panose="02040603050506020204" pitchFamily="18" charset="0"/>
              </a:rPr>
              <a:t>KHỞI</a:t>
            </a:r>
          </a:p>
          <a:p>
            <a:r>
              <a:rPr lang="en-US" sz="8000" b="1" dirty="0" smtClean="0">
                <a:ln w="19050">
                  <a:noFill/>
                </a:ln>
                <a:solidFill>
                  <a:schemeClr val="bg1"/>
                </a:solidFill>
                <a:effectLst>
                  <a:outerShdw blurRad="12700" dist="38100" dir="2700000" algn="tl">
                    <a:srgbClr val="A7FDFA"/>
                  </a:outerShdw>
                </a:effectLst>
                <a:latin typeface="UTM Brewers KT" panose="02040603050506020204" pitchFamily="18" charset="0"/>
              </a:rPr>
              <a:t> ĐỘNG</a:t>
            </a:r>
            <a:endParaRPr lang="en-US" sz="8000" b="1" dirty="0">
              <a:ln w="19050">
                <a:noFill/>
              </a:ln>
              <a:solidFill>
                <a:schemeClr val="bg1"/>
              </a:solidFill>
              <a:effectLst>
                <a:outerShdw blurRad="12700" dist="38100" dir="2700000" algn="tl">
                  <a:srgbClr val="A7FDFA"/>
                </a:outerShdw>
              </a:effectLst>
              <a:latin typeface="UTM Brewers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000" y="128779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65" y="734034"/>
            <a:ext cx="361231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023" y="1033958"/>
            <a:ext cx="430321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thứ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thứ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đảo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ngược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-182880"/>
            <a:ext cx="12199620" cy="6858000"/>
          </a:xfrm>
          <a:prstGeom prst="rect">
            <a:avLst/>
          </a:prstGeom>
        </p:spPr>
      </p:pic>
      <p:pic>
        <p:nvPicPr>
          <p:cNvPr id="15" name="图片 4">
            <a:hlinkClick r:id="rId5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35313" b="20813"/>
          <a:stretch/>
        </p:blipFill>
        <p:spPr>
          <a:xfrm>
            <a:off x="-170252" y="3266524"/>
            <a:ext cx="2877312" cy="3810000"/>
          </a:xfrm>
          <a:prstGeom prst="rect">
            <a:avLst/>
          </a:prstGeom>
          <a:ln>
            <a:noFill/>
          </a:ln>
        </p:spPr>
      </p:pic>
      <p:pic>
        <p:nvPicPr>
          <p:cNvPr id="21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1115" y="3551237"/>
            <a:ext cx="487363" cy="487363"/>
          </a:xfrm>
          <a:prstGeom prst="rect">
            <a:avLst/>
          </a:prstGeom>
        </p:spPr>
      </p:pic>
      <p:pic>
        <p:nvPicPr>
          <p:cNvPr id="11" name="图片 4">
            <a:hlinkClick r:id="rId8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4" t="35313" r="22222" b="20813"/>
          <a:stretch/>
        </p:blipFill>
        <p:spPr>
          <a:xfrm>
            <a:off x="2707060" y="3255741"/>
            <a:ext cx="3535680" cy="3810000"/>
          </a:xfrm>
          <a:prstGeom prst="rect">
            <a:avLst/>
          </a:prstGeom>
          <a:ln>
            <a:noFill/>
          </a:ln>
        </p:spPr>
      </p:pic>
      <p:pic>
        <p:nvPicPr>
          <p:cNvPr id="12" name="图片 4">
            <a:hlinkClick r:id="rId9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35313" r="50637" b="20813"/>
          <a:stretch/>
        </p:blipFill>
        <p:spPr>
          <a:xfrm>
            <a:off x="9591401" y="3234175"/>
            <a:ext cx="2828544" cy="3810000"/>
          </a:xfrm>
          <a:prstGeom prst="rect">
            <a:avLst/>
          </a:prstGeom>
          <a:ln>
            <a:noFill/>
          </a:ln>
        </p:spPr>
      </p:pic>
      <p:pic>
        <p:nvPicPr>
          <p:cNvPr id="14" name="图片 4">
            <a:hlinkClick r:id="rId10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r="72459" b="20813"/>
          <a:stretch/>
        </p:blipFill>
        <p:spPr>
          <a:xfrm>
            <a:off x="6229457" y="3244958"/>
            <a:ext cx="3361944" cy="3810000"/>
          </a:xfrm>
          <a:prstGeom prst="rect">
            <a:avLst/>
          </a:prstGeom>
          <a:ln>
            <a:noFill/>
          </a:ln>
        </p:spPr>
      </p:pic>
      <p:grpSp>
        <p:nvGrpSpPr>
          <p:cNvPr id="16" name="组合 12">
            <a:extLst>
              <a:ext uri="{FF2B5EF4-FFF2-40B4-BE49-F238E27FC236}">
                <a16:creationId xmlns:a16="http://schemas.microsoft.com/office/drawing/2014/main" id="{FFD87985-5823-42D2-892F-4687D1675FE5}"/>
              </a:ext>
            </a:extLst>
          </p:cNvPr>
          <p:cNvGrpSpPr/>
          <p:nvPr/>
        </p:nvGrpSpPr>
        <p:grpSpPr>
          <a:xfrm>
            <a:off x="885327" y="130826"/>
            <a:ext cx="10413726" cy="1937032"/>
            <a:chOff x="2604152" y="873043"/>
            <a:chExt cx="10413726" cy="1937032"/>
          </a:xfrm>
        </p:grpSpPr>
        <p:grpSp>
          <p:nvGrpSpPr>
            <p:cNvPr id="17" name="组合 6">
              <a:extLst>
                <a:ext uri="{FF2B5EF4-FFF2-40B4-BE49-F238E27FC236}">
                  <a16:creationId xmlns:a16="http://schemas.microsoft.com/office/drawing/2014/main" id="{6525B78D-492C-4004-B8AB-16FA620F0721}"/>
                </a:ext>
              </a:extLst>
            </p:cNvPr>
            <p:cNvGrpSpPr/>
            <p:nvPr/>
          </p:nvGrpSpPr>
          <p:grpSpPr>
            <a:xfrm>
              <a:off x="2604152" y="931698"/>
              <a:ext cx="10413726" cy="1878377"/>
              <a:chOff x="3771007" y="1083236"/>
              <a:chExt cx="10413726" cy="1878377"/>
            </a:xfrm>
          </p:grpSpPr>
          <p:sp>
            <p:nvSpPr>
              <p:cNvPr id="23" name="矩形 7">
                <a:extLst>
                  <a:ext uri="{FF2B5EF4-FFF2-40B4-BE49-F238E27FC236}">
                    <a16:creationId xmlns:a16="http://schemas.microsoft.com/office/drawing/2014/main" id="{4A1DAFB3-EFDC-4361-A41C-2E703A0898A0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0397398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Ai </a:t>
                </a:r>
                <a:r>
                  <a:rPr lang="en-US" altLang="zh-CN" sz="11500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thông</a:t>
                </a:r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 minh </a:t>
                </a:r>
                <a:r>
                  <a:rPr lang="en-US" altLang="zh-CN" sz="11500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hơn</a:t>
                </a:r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?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4" name="矩形 8">
                <a:extLst>
                  <a:ext uri="{FF2B5EF4-FFF2-40B4-BE49-F238E27FC236}">
                    <a16:creationId xmlns:a16="http://schemas.microsoft.com/office/drawing/2014/main" id="{AF90B853-E82A-48E3-8DF3-37FC623CA008}"/>
                  </a:ext>
                </a:extLst>
              </p:cNvPr>
              <p:cNvSpPr/>
              <p:nvPr/>
            </p:nvSpPr>
            <p:spPr>
              <a:xfrm>
                <a:off x="3787335" y="1099565"/>
                <a:ext cx="10397398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Ai </a:t>
                </a:r>
                <a:r>
                  <a:rPr lang="en-US" altLang="zh-CN" sz="11500" dirty="0" err="1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thông</a:t>
                </a:r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 minh </a:t>
                </a:r>
                <a:r>
                  <a:rPr lang="en-US" altLang="zh-CN" sz="11500" dirty="0" err="1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hơn</a:t>
                </a:r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?</a:t>
                </a:r>
                <a:endParaRPr lang="zh-CN" altLang="en-US" sz="11500" dirty="0"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8" name="组合 9">
              <a:extLst>
                <a:ext uri="{FF2B5EF4-FFF2-40B4-BE49-F238E27FC236}">
                  <a16:creationId xmlns:a16="http://schemas.microsoft.com/office/drawing/2014/main" id="{F59677F1-AEF0-4E88-81BC-D6818F5EF786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875649"/>
              <a:chOff x="3771007" y="1083236"/>
              <a:chExt cx="184731" cy="1875649"/>
            </a:xfrm>
          </p:grpSpPr>
          <p:sp>
            <p:nvSpPr>
              <p:cNvPr id="19" name="矩形 10">
                <a:extLst>
                  <a:ext uri="{FF2B5EF4-FFF2-40B4-BE49-F238E27FC236}">
                    <a16:creationId xmlns:a16="http://schemas.microsoft.com/office/drawing/2014/main" id="{785910CD-6026-457D-A2A1-3C9DEB94A807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5392B522-E11B-44EE-8D05-9BF7D59A4FEF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13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12">
            <a:extLst>
              <a:ext uri="{FF2B5EF4-FFF2-40B4-BE49-F238E27FC236}">
                <a16:creationId xmlns:a16="http://schemas.microsoft.com/office/drawing/2014/main" id="{FFD87985-5823-42D2-892F-4687D1675FE5}"/>
              </a:ext>
            </a:extLst>
          </p:cNvPr>
          <p:cNvGrpSpPr/>
          <p:nvPr/>
        </p:nvGrpSpPr>
        <p:grpSpPr>
          <a:xfrm>
            <a:off x="1838114" y="289322"/>
            <a:ext cx="8515771" cy="1937032"/>
            <a:chOff x="2604152" y="873043"/>
            <a:chExt cx="8515771" cy="1937032"/>
          </a:xfrm>
        </p:grpSpPr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6525B78D-492C-4004-B8AB-16FA620F0721}"/>
                </a:ext>
              </a:extLst>
            </p:cNvPr>
            <p:cNvGrpSpPr/>
            <p:nvPr/>
          </p:nvGrpSpPr>
          <p:grpSpPr>
            <a:xfrm>
              <a:off x="2604152" y="931698"/>
              <a:ext cx="8515771" cy="1878377"/>
              <a:chOff x="3771007" y="1083236"/>
              <a:chExt cx="8515771" cy="1878377"/>
            </a:xfrm>
          </p:grpSpPr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4A1DAFB3-EFDC-4361-A41C-2E703A0898A0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849944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LUYỆN TẬP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3" name="矩形 8">
                <a:extLst>
                  <a:ext uri="{FF2B5EF4-FFF2-40B4-BE49-F238E27FC236}">
                    <a16:creationId xmlns:a16="http://schemas.microsoft.com/office/drawing/2014/main" id="{AF90B853-E82A-48E3-8DF3-37FC623CA008}"/>
                  </a:ext>
                </a:extLst>
              </p:cNvPr>
              <p:cNvSpPr/>
              <p:nvPr/>
            </p:nvSpPr>
            <p:spPr>
              <a:xfrm>
                <a:off x="3787335" y="1099565"/>
                <a:ext cx="849944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LUYỆN TẬP</a:t>
                </a:r>
                <a:endParaRPr lang="zh-CN" altLang="en-US" sz="11500" dirty="0"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9" name="组合 9">
              <a:extLst>
                <a:ext uri="{FF2B5EF4-FFF2-40B4-BE49-F238E27FC236}">
                  <a16:creationId xmlns:a16="http://schemas.microsoft.com/office/drawing/2014/main" id="{F59677F1-AEF0-4E88-81BC-D6818F5EF786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875649"/>
              <a:chOff x="3771007" y="1083236"/>
              <a:chExt cx="184731" cy="1875649"/>
            </a:xfrm>
          </p:grpSpPr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785910CD-6026-457D-A2A1-3C9DEB94A807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5392B522-E11B-44EE-8D05-9BF7D59A4FEF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1" y="-282323"/>
            <a:ext cx="10245142" cy="72487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970983" y="2595914"/>
            <a:ext cx="5303569" cy="4392715"/>
          </a:xfrm>
          <a:prstGeom prst="rect">
            <a:avLst/>
          </a:prstGeom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076" y="3008519"/>
            <a:ext cx="5407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Tính</a:t>
            </a:r>
            <a:endParaRPr lang="en-US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777FE2E7-4B32-4D91-903C-4C2D24185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0" t="68532" r="36092" b="4949"/>
          <a:stretch/>
        </p:blipFill>
        <p:spPr>
          <a:xfrm>
            <a:off x="-683287" y="-1135249"/>
            <a:ext cx="13569043" cy="956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8093" y="7413171"/>
            <a:ext cx="10245142" cy="72487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67598" y="4574657"/>
            <a:ext cx="2553598" cy="2115034"/>
          </a:xfrm>
          <a:prstGeom prst="rect">
            <a:avLst/>
          </a:prstGeom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648" y="412277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en-US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Tính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19905" y="1489585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70733" y="1568242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–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91887" y="1568242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16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9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75030" y="3311977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42481" y="3404232"/>
            <a:ext cx="3502670" cy="1064373"/>
            <a:chOff x="5342481" y="3404232"/>
            <a:chExt cx="3502670" cy="1064373"/>
          </a:xfrm>
        </p:grpSpPr>
        <p:grpSp>
          <p:nvGrpSpPr>
            <p:cNvPr id="4" name="Group 3"/>
            <p:cNvGrpSpPr/>
            <p:nvPr/>
          </p:nvGrpSpPr>
          <p:grpSpPr>
            <a:xfrm>
              <a:off x="6244912" y="3404232"/>
              <a:ext cx="2600239" cy="1047146"/>
              <a:chOff x="6730600" y="3061366"/>
              <a:chExt cx="2600239" cy="10471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7120306" y="3061366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0306" y="3061366"/>
                    <a:ext cx="1327540" cy="104714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F62554-CA44-4C6C-A993-F8D1F34D63B8}"/>
                  </a:ext>
                </a:extLst>
              </p:cNvPr>
              <p:cNvSpPr txBox="1"/>
              <p:nvPr/>
            </p:nvSpPr>
            <p:spPr>
              <a:xfrm>
                <a:off x="6730600" y="3292551"/>
                <a:ext cx="8889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endPara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8003299" y="3061366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3299" y="3061366"/>
                    <a:ext cx="1327540" cy="104714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DF62554-CA44-4C6C-A993-F8D1F34D63B8}"/>
                  </a:ext>
                </a:extLst>
              </p:cNvPr>
              <p:cNvSpPr txBox="1"/>
              <p:nvPr/>
            </p:nvSpPr>
            <p:spPr>
              <a:xfrm>
                <a:off x="7578361" y="3309779"/>
                <a:ext cx="8889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342481" y="3421459"/>
              <a:ext cx="1791403" cy="1047146"/>
              <a:chOff x="5342481" y="3421459"/>
              <a:chExt cx="1791403" cy="10471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5806344" y="3421459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6344" y="3421459"/>
                    <a:ext cx="1327540" cy="10471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EA5EB7C-9787-4B6D-9AAD-9FCE4A9DC3AB}"/>
                      </a:ext>
                    </a:extLst>
                  </p:cNvPr>
                  <p:cNvSpPr txBox="1"/>
                  <p:nvPr/>
                </p:nvSpPr>
                <p:spPr>
                  <a:xfrm>
                    <a:off x="5342481" y="3638896"/>
                    <a:ext cx="927725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𝒆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EA5EB7C-9787-4B6D-9AAD-9FCE4A9DC3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42481" y="3638896"/>
                    <a:ext cx="927725" cy="58477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79061" y="4338418"/>
            <a:ext cx="6886479" cy="1999488"/>
            <a:chOff x="718032" y="145738"/>
            <a:chExt cx="6886479" cy="1999488"/>
          </a:xfrm>
        </p:grpSpPr>
        <p:grpSp>
          <p:nvGrpSpPr>
            <p:cNvPr id="5" name="Group 4"/>
            <p:cNvGrpSpPr/>
            <p:nvPr/>
          </p:nvGrpSpPr>
          <p:grpSpPr>
            <a:xfrm>
              <a:off x="750658" y="145738"/>
              <a:ext cx="6853853" cy="1999488"/>
              <a:chOff x="2048256" y="732747"/>
              <a:chExt cx="6853853" cy="1999488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048256" y="732747"/>
                <a:ext cx="6853853" cy="1999488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653836" y="1123384"/>
                <a:ext cx="5917298" cy="1317945"/>
                <a:chOff x="544620" y="1001464"/>
                <a:chExt cx="5917298" cy="13179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17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C1703B-546B-4CB5-B3D5-C1E5340A6A0B}"/>
                    </a:ext>
                  </a:extLst>
                </p:cNvPr>
                <p:cNvSpPr txBox="1"/>
                <p:nvPr/>
              </p:nvSpPr>
              <p:spPr>
                <a:xfrm>
                  <a:off x="983253" y="1362216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08EDB0E-BEDD-447C-8715-E34C7BA96FEE}"/>
                    </a:ext>
                  </a:extLst>
                </p:cNvPr>
                <p:cNvSpPr txBox="1"/>
                <p:nvPr/>
              </p:nvSpPr>
              <p:spPr>
                <a:xfrm>
                  <a:off x="2475470" y="131363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12749" y="102477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12749" y="1024771"/>
                      <a:ext cx="927725" cy="128560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922BF8B-AED0-47FB-A1C0-169F0A3BFA04}"/>
                    </a:ext>
                  </a:extLst>
                </p:cNvPr>
                <p:cNvSpPr txBox="1"/>
                <p:nvPr/>
              </p:nvSpPr>
              <p:spPr>
                <a:xfrm>
                  <a:off x="3753389" y="1355157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40AE95B-FFA2-424D-97D0-19F41DB8BB70}"/>
                    </a:ext>
                  </a:extLst>
                </p:cNvPr>
                <p:cNvSpPr txBox="1"/>
                <p:nvPr/>
              </p:nvSpPr>
              <p:spPr>
                <a:xfrm>
                  <a:off x="524047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C1703B-546B-4CB5-B3D5-C1E5340A6A0B}"/>
                </a:ext>
              </a:extLst>
            </p:cNvPr>
            <p:cNvSpPr txBox="1"/>
            <p:nvPr/>
          </p:nvSpPr>
          <p:spPr>
            <a:xfrm>
              <a:off x="718032" y="825236"/>
              <a:ext cx="809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a.</a:t>
              </a:r>
              <a:endPara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61810" y="1321408"/>
            <a:ext cx="8103730" cy="1999488"/>
            <a:chOff x="1779058" y="1052792"/>
            <a:chExt cx="8103730" cy="1999488"/>
          </a:xfrm>
        </p:grpSpPr>
        <p:grpSp>
          <p:nvGrpSpPr>
            <p:cNvPr id="51" name="Group 50"/>
            <p:cNvGrpSpPr/>
            <p:nvPr/>
          </p:nvGrpSpPr>
          <p:grpSpPr>
            <a:xfrm>
              <a:off x="1779058" y="1052792"/>
              <a:ext cx="8103730" cy="1999488"/>
              <a:chOff x="718032" y="145738"/>
              <a:chExt cx="8103730" cy="199948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50658" y="145738"/>
                <a:ext cx="8071104" cy="1999488"/>
                <a:chOff x="2048256" y="732747"/>
                <a:chExt cx="8071104" cy="1999488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2048256" y="732747"/>
                  <a:ext cx="8071104" cy="1999488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653836" y="1123384"/>
                  <a:ext cx="5868530" cy="1317945"/>
                  <a:chOff x="544620" y="1001464"/>
                  <a:chExt cx="5868530" cy="131794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0639EB58-C309-41A4-B609-E274571D76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01949" y="1013583"/>
                        <a:ext cx="711201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0639EB58-C309-41A4-B609-E274571D761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01949" y="1013583"/>
                        <a:ext cx="711201" cy="1292918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4655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51A91F62-216C-4B00-910F-43934594E3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4620" y="1021116"/>
                        <a:ext cx="927725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51A91F62-216C-4B00-910F-43934594E3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4620" y="1021116"/>
                        <a:ext cx="927725" cy="1292918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5D4F6C18-2763-4883-A182-0E32E6B0607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2449" y="1033801"/>
                        <a:ext cx="927725" cy="12856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5D4F6C18-2763-4883-A182-0E32E6B0607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82449" y="1033801"/>
                        <a:ext cx="927725" cy="1285608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BAC1703B-546B-4CB5-B3D5-C1E5340A6A0B}"/>
                      </a:ext>
                    </a:extLst>
                  </p:cNvPr>
                  <p:cNvSpPr txBox="1"/>
                  <p:nvPr/>
                </p:nvSpPr>
                <p:spPr>
                  <a:xfrm>
                    <a:off x="983253" y="1362216"/>
                    <a:ext cx="62124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 smtClean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+</a:t>
                    </a:r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808EDB0E-BEDD-447C-8715-E34C7BA96FEE}"/>
                      </a:ext>
                    </a:extLst>
                  </p:cNvPr>
                  <p:cNvSpPr txBox="1"/>
                  <p:nvPr/>
                </p:nvSpPr>
                <p:spPr>
                  <a:xfrm>
                    <a:off x="2268206" y="1313632"/>
                    <a:ext cx="61780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=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A44F1A50-1D69-45AE-BBF7-00288336DE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12315" y="1001464"/>
                        <a:ext cx="927725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60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A44F1A50-1D69-45AE-BBF7-00288336DEF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12315" y="1001464"/>
                        <a:ext cx="927725" cy="1292918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r="-125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EFACBAC5-8A56-4765-BBB9-3F70D9C31A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78637" y="1024771"/>
                        <a:ext cx="927725" cy="12856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55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EFACBAC5-8A56-4765-BBB9-3F70D9C31AC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78637" y="1024771"/>
                        <a:ext cx="927725" cy="1285608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r="-1184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E922BF8B-AED0-47FB-A1C0-169F0A3BFA04}"/>
                      </a:ext>
                    </a:extLst>
                  </p:cNvPr>
                  <p:cNvSpPr txBox="1"/>
                  <p:nvPr/>
                </p:nvSpPr>
                <p:spPr>
                  <a:xfrm>
                    <a:off x="3753389" y="1355157"/>
                    <a:ext cx="62124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 smtClean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+</a:t>
                    </a:r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40AE95B-FFA2-424D-97D0-19F41DB8BB70}"/>
                      </a:ext>
                    </a:extLst>
                  </p:cNvPr>
                  <p:cNvSpPr txBox="1"/>
                  <p:nvPr/>
                </p:nvSpPr>
                <p:spPr>
                  <a:xfrm>
                    <a:off x="5240474" y="1322662"/>
                    <a:ext cx="61780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=</a:t>
                    </a:r>
                  </a:p>
                </p:txBody>
              </p:sp>
            </p:grp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718032" y="825236"/>
                <a:ext cx="8098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/>
                <p:nvPr/>
              </p:nvSpPr>
              <p:spPr>
                <a:xfrm>
                  <a:off x="9064267" y="1439774"/>
                  <a:ext cx="711201" cy="1292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4267" y="1439774"/>
                  <a:ext cx="711201" cy="1292918"/>
                </a:xfrm>
                <a:prstGeom prst="rect">
                  <a:avLst/>
                </a:prstGeom>
                <a:blipFill>
                  <a:blip r:embed="rId13"/>
                  <a:stretch>
                    <a:fillRect r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0AE95B-FFA2-424D-97D0-19F41DB8BB70}"/>
                </a:ext>
              </a:extLst>
            </p:cNvPr>
            <p:cNvSpPr txBox="1"/>
            <p:nvPr/>
          </p:nvSpPr>
          <p:spPr>
            <a:xfrm>
              <a:off x="8661724" y="1764627"/>
              <a:ext cx="617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</a:p>
          </p:txBody>
        </p:sp>
      </p:grpSp>
      <p:sp>
        <p:nvSpPr>
          <p:cNvPr id="67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532" y="350308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alt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09" y="3583369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alt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2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24851" y="2365248"/>
            <a:ext cx="7224311" cy="1999488"/>
            <a:chOff x="2048256" y="732747"/>
            <a:chExt cx="7224311" cy="1999488"/>
          </a:xfrm>
        </p:grpSpPr>
        <p:sp>
          <p:nvSpPr>
            <p:cNvPr id="23" name="Rounded Rectangle 22"/>
            <p:cNvSpPr/>
            <p:nvPr/>
          </p:nvSpPr>
          <p:spPr>
            <a:xfrm>
              <a:off x="2048256" y="732747"/>
              <a:ext cx="7103105" cy="1999488"/>
            </a:xfrm>
            <a:prstGeom prst="roundRect">
              <a:avLst/>
            </a:prstGeom>
            <a:solidFill>
              <a:schemeClr val="bg1"/>
            </a:solidFill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956708" y="1085871"/>
              <a:ext cx="6315859" cy="1300228"/>
              <a:chOff x="847492" y="963951"/>
              <a:chExt cx="6315859" cy="13002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/>
                  <p:nvPr/>
                </p:nvSpPr>
                <p:spPr>
                  <a:xfrm>
                    <a:off x="5148836" y="971261"/>
                    <a:ext cx="1766008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48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8836" y="971261"/>
                    <a:ext cx="1766008" cy="12856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150" y="963951"/>
                    <a:ext cx="711201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150" y="963951"/>
                    <a:ext cx="711201" cy="129291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/>
                  <p:nvPr/>
                </p:nvSpPr>
                <p:spPr>
                  <a:xfrm>
                    <a:off x="847492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16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7492" y="971261"/>
                    <a:ext cx="927725" cy="129291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/>
                  <p:nvPr/>
                </p:nvSpPr>
                <p:spPr>
                  <a:xfrm>
                    <a:off x="2031530" y="971261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1530" y="971261"/>
                    <a:ext cx="927725" cy="128560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1564730" y="1313632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EDB0E-BEDD-447C-8715-E34C7BA96FEE}"/>
                  </a:ext>
                </a:extLst>
              </p:cNvPr>
              <p:cNvSpPr txBox="1"/>
              <p:nvPr/>
            </p:nvSpPr>
            <p:spPr>
              <a:xfrm>
                <a:off x="2475470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/>
                  <p:nvPr/>
                </p:nvSpPr>
                <p:spPr>
                  <a:xfrm>
                    <a:off x="2979874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9 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 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16 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 3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9874" y="971261"/>
                    <a:ext cx="927725" cy="12929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0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0AE95B-FFA2-424D-97D0-19F41DB8BB70}"/>
                  </a:ext>
                </a:extLst>
              </p:cNvPr>
              <p:cNvSpPr txBox="1"/>
              <p:nvPr/>
            </p:nvSpPr>
            <p:spPr>
              <a:xfrm>
                <a:off x="5971671" y="1290325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904896" y="4714095"/>
            <a:ext cx="8071104" cy="1999488"/>
            <a:chOff x="2048256" y="732747"/>
            <a:chExt cx="8071104" cy="1999488"/>
          </a:xfrm>
        </p:grpSpPr>
        <p:sp>
          <p:nvSpPr>
            <p:cNvPr id="37" name="Rounded Rectangle 36"/>
            <p:cNvSpPr/>
            <p:nvPr/>
          </p:nvSpPr>
          <p:spPr>
            <a:xfrm>
              <a:off x="2048256" y="732747"/>
              <a:ext cx="8071104" cy="1999488"/>
            </a:xfrm>
            <a:prstGeom prst="roundRect">
              <a:avLst/>
            </a:prstGeom>
            <a:solidFill>
              <a:schemeClr val="bg1"/>
            </a:solidFill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042052" y="1086193"/>
              <a:ext cx="6637944" cy="1305725"/>
              <a:chOff x="932836" y="964273"/>
              <a:chExt cx="6637944" cy="1305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/>
                  <p:nvPr/>
                </p:nvSpPr>
                <p:spPr>
                  <a:xfrm>
                    <a:off x="5441806" y="964273"/>
                    <a:ext cx="1766008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56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806" y="964273"/>
                    <a:ext cx="1766008" cy="128560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579" y="971261"/>
                    <a:ext cx="711201" cy="12786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9579" y="971261"/>
                    <a:ext cx="711201" cy="12786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/>
                  <p:nvPr/>
                </p:nvSpPr>
                <p:spPr>
                  <a:xfrm>
                    <a:off x="932836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836" y="971261"/>
                    <a:ext cx="927725" cy="129291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/>
                  <p:nvPr/>
                </p:nvSpPr>
                <p:spPr>
                  <a:xfrm>
                    <a:off x="1885226" y="971261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5226" y="971261"/>
                    <a:ext cx="927725" cy="128560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1564730" y="1313632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8EDB0E-BEDD-447C-8715-E34C7BA96FEE}"/>
                  </a:ext>
                </a:extLst>
              </p:cNvPr>
              <p:cNvSpPr txBox="1"/>
              <p:nvPr/>
            </p:nvSpPr>
            <p:spPr>
              <a:xfrm>
                <a:off x="2609582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/>
                  <p:nvPr/>
                </p:nvSpPr>
                <p:spPr>
                  <a:xfrm>
                    <a:off x="3064867" y="977080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4867" y="977080"/>
                    <a:ext cx="927725" cy="129291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FACBAC5-8A56-4765-BBB9-3F70D9C31A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69409" y="972198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8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FACBAC5-8A56-4765-BBB9-3F70D9C31A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9409" y="972198"/>
                    <a:ext cx="927725" cy="128560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922BF8B-AED0-47FB-A1C0-169F0A3BFA04}"/>
                  </a:ext>
                </a:extLst>
              </p:cNvPr>
              <p:cNvSpPr txBox="1"/>
              <p:nvPr/>
            </p:nvSpPr>
            <p:spPr>
              <a:xfrm>
                <a:off x="3570761" y="1344515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728820A-2DBE-4C6C-85BC-26A185809F32}"/>
                  </a:ext>
                </a:extLst>
              </p:cNvPr>
              <p:cNvSpPr txBox="1"/>
              <p:nvPr/>
            </p:nvSpPr>
            <p:spPr>
              <a:xfrm>
                <a:off x="4884395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0AE95B-FFA2-424D-97D0-19F41DB8BB70}"/>
                  </a:ext>
                </a:extLst>
              </p:cNvPr>
              <p:cNvSpPr txBox="1"/>
              <p:nvPr/>
            </p:nvSpPr>
            <p:spPr>
              <a:xfrm>
                <a:off x="6362100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709416" y="183875"/>
            <a:ext cx="6855945" cy="1999488"/>
            <a:chOff x="718032" y="145738"/>
            <a:chExt cx="6855945" cy="1999488"/>
          </a:xfrm>
        </p:grpSpPr>
        <p:grpSp>
          <p:nvGrpSpPr>
            <p:cNvPr id="5" name="Group 4"/>
            <p:cNvGrpSpPr/>
            <p:nvPr/>
          </p:nvGrpSpPr>
          <p:grpSpPr>
            <a:xfrm>
              <a:off x="750658" y="145738"/>
              <a:ext cx="6823319" cy="1999488"/>
              <a:chOff x="2048256" y="732747"/>
              <a:chExt cx="6823319" cy="1999488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048256" y="732747"/>
                <a:ext cx="6823319" cy="1999488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653836" y="1086399"/>
                <a:ext cx="5917298" cy="1354930"/>
                <a:chOff x="544620" y="964479"/>
                <a:chExt cx="5917298" cy="135493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r="-17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8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9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C1703B-546B-4CB5-B3D5-C1E5340A6A0B}"/>
                    </a:ext>
                  </a:extLst>
                </p:cNvPr>
                <p:cNvSpPr txBox="1"/>
                <p:nvPr/>
              </p:nvSpPr>
              <p:spPr>
                <a:xfrm>
                  <a:off x="983253" y="1362216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08EDB0E-BEDD-447C-8715-E34C7BA96FEE}"/>
                    </a:ext>
                  </a:extLst>
                </p:cNvPr>
                <p:cNvSpPr txBox="1"/>
                <p:nvPr/>
              </p:nvSpPr>
              <p:spPr>
                <a:xfrm>
                  <a:off x="216961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45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67183" y="964479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32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67183" y="964479"/>
                      <a:ext cx="927725" cy="1285608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922BF8B-AED0-47FB-A1C0-169F0A3BFA04}"/>
                    </a:ext>
                  </a:extLst>
                </p:cNvPr>
                <p:cNvSpPr txBox="1"/>
                <p:nvPr/>
              </p:nvSpPr>
              <p:spPr>
                <a:xfrm>
                  <a:off x="3851103" y="1366420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40AE95B-FFA2-424D-97D0-19F41DB8BB70}"/>
                    </a:ext>
                  </a:extLst>
                </p:cNvPr>
                <p:cNvSpPr txBox="1"/>
                <p:nvPr/>
              </p:nvSpPr>
              <p:spPr>
                <a:xfrm>
                  <a:off x="524047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C1703B-546B-4CB5-B3D5-C1E5340A6A0B}"/>
                </a:ext>
              </a:extLst>
            </p:cNvPr>
            <p:cNvSpPr txBox="1"/>
            <p:nvPr/>
          </p:nvSpPr>
          <p:spPr>
            <a:xfrm>
              <a:off x="718032" y="825236"/>
              <a:ext cx="809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b.</a:t>
              </a:r>
              <a:endPara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3482907" y="304474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114476" y="535989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947553" y="301819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1723182" y="1292951"/>
            <a:ext cx="8071104" cy="5152544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7580221" y="175382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21" y="1753826"/>
                <a:ext cx="711201" cy="1292918"/>
              </a:xfrm>
              <a:prstGeom prst="rect">
                <a:avLst/>
              </a:prstGeom>
              <a:blipFill>
                <a:blip r:embed="rId2"/>
                <a:stretch>
                  <a:fillRect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3100016" y="1731697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016" y="1731697"/>
                <a:ext cx="927725" cy="12929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4037845" y="1744382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5" y="1744382"/>
                <a:ext cx="927725" cy="1285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3623993" y="2048413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758734" y="498421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7751347" y="32227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347" y="3222764"/>
                <a:ext cx="927725" cy="1292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7126741" y="3494486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5758734" y="204634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2461810" y="200090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107287" y="1744382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287" y="1744382"/>
                <a:ext cx="927725" cy="1285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653585" y="2048413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6415124" y="1753826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124" y="1753826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7019670" y="210937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5738344" y="349448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6397129" y="3188255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129" y="3188255"/>
                <a:ext cx="927725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7120447" y="4691703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447" y="4691703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5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443</Words>
  <Application>Microsoft Office PowerPoint</Application>
  <PresentationFormat>Widescreen</PresentationFormat>
  <Paragraphs>144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UVN Bai Sau Nang</vt:lpstr>
      <vt:lpstr>UTM Avo</vt:lpstr>
      <vt:lpstr>UTM Aircona</vt:lpstr>
      <vt:lpstr>UTM Brewers KT</vt:lpstr>
      <vt:lpstr>UTM Demian KT</vt:lpstr>
      <vt:lpstr>等线</vt:lpstr>
      <vt:lpstr>Tahoma</vt:lpstr>
      <vt:lpstr>字魂7号-温暖童稚体</vt:lpstr>
      <vt:lpstr>字魂27号-布丁体</vt:lpstr>
      <vt:lpstr>UTM Deutsch Gothic</vt:lpstr>
      <vt:lpstr>UTM Guanine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creator>KTUTS; ASUS</dc:creator>
  <cp:lastModifiedBy>User</cp:lastModifiedBy>
  <cp:revision>L025</cp:revision>
  <dcterms:created xsi:type="dcterms:W3CDTF">2019-03-29T12:25:33Z</dcterms:created>
  <dcterms:modified xsi:type="dcterms:W3CDTF">2022-03-27T19:37:04Z</dcterms:modified>
  <cp:version>E37</cp:version>
</cp:coreProperties>
</file>