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13" r:id="rId2"/>
    <p:sldId id="284" r:id="rId3"/>
    <p:sldId id="289" r:id="rId4"/>
    <p:sldId id="293" r:id="rId5"/>
    <p:sldId id="294" r:id="rId6"/>
    <p:sldId id="273" r:id="rId7"/>
    <p:sldId id="295" r:id="rId8"/>
    <p:sldId id="288" r:id="rId9"/>
    <p:sldId id="271" r:id="rId10"/>
    <p:sldId id="315" r:id="rId11"/>
    <p:sldId id="257" r:id="rId12"/>
    <p:sldId id="300" r:id="rId13"/>
    <p:sldId id="301" r:id="rId14"/>
    <p:sldId id="261" r:id="rId15"/>
    <p:sldId id="267" r:id="rId16"/>
    <p:sldId id="274" r:id="rId17"/>
    <p:sldId id="260" r:id="rId18"/>
    <p:sldId id="304" r:id="rId19"/>
    <p:sldId id="305" r:id="rId20"/>
    <p:sldId id="306" r:id="rId21"/>
    <p:sldId id="314" r:id="rId22"/>
    <p:sldId id="296" r:id="rId23"/>
    <p:sldId id="280" r:id="rId24"/>
    <p:sldId id="307" r:id="rId25"/>
    <p:sldId id="311" r:id="rId26"/>
    <p:sldId id="312" r:id="rId27"/>
    <p:sldId id="310" r:id="rId28"/>
    <p:sldId id="303" r:id="rId29"/>
    <p:sldId id="299" r:id="rId30"/>
  </p:sldIdLst>
  <p:sldSz cx="12192000" cy="6858000"/>
  <p:notesSz cx="6858000" cy="9144000"/>
  <p:embeddedFontLst>
    <p:embeddedFont>
      <p:font typeface="UTM Rockwell" panose="02040603050506020204" pitchFamily="18" charset="0"/>
      <p:bold r:id="rId32"/>
    </p:embeddedFont>
    <p:embeddedFont>
      <p:font typeface="UTM Bustamalaka" panose="02040603050506020204" pitchFamily="18" charset="0"/>
      <p:regular r:id="rId33"/>
    </p:embeddedFont>
    <p:embeddedFont>
      <p:font typeface="UTM Cookies" panose="02040603050506020204" pitchFamily="18" charset="0"/>
      <p:regular r:id="rId34"/>
    </p:embeddedFont>
    <p:embeddedFont>
      <p:font typeface="Algerian" panose="04020705040A02060702" pitchFamily="8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icrosoft YaHei" panose="020B0503020204020204" pitchFamily="34" charset="-122"/>
      <p:regular r:id="rId40"/>
      <p:bold r:id="rId41"/>
    </p:embeddedFont>
    <p:embeddedFont>
      <p:font typeface="等线" panose="020B0604020202020204" charset="-122"/>
      <p:regular r:id="rId42"/>
      <p:bold r:id="rId43"/>
    </p:embeddedFont>
    <p:embeddedFont>
      <p:font typeface="UTM Avenida" panose="02040603050506020204" pitchFamily="18" charset="0"/>
      <p:regular r:id="rId44"/>
    </p:embeddedFont>
    <p:embeddedFont>
      <p:font typeface="SVN-Ziclets" panose="02000603000000000000" pitchFamily="2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F4FD"/>
    <a:srgbClr val="A7E7FA"/>
    <a:srgbClr val="3333FF"/>
    <a:srgbClr val="009900"/>
    <a:srgbClr val="FFCCFF"/>
    <a:srgbClr val="FF5050"/>
    <a:srgbClr val="0886D6"/>
    <a:srgbClr val="D9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0"/>
  </p:normalViewPr>
  <p:slideViewPr>
    <p:cSldViewPr snapToGrid="0">
      <p:cViewPr>
        <p:scale>
          <a:sx n="66" d="100"/>
          <a:sy n="66" d="100"/>
        </p:scale>
        <p:origin x="638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B0148-3491-467F-A4A5-430A2056EDA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A9C3E-781E-4EE9-A409-4C1F8657C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8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071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086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02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139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135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836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008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51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98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812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87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422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29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616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345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272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980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521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50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193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33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070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42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442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9C3E-781E-4EE9-A409-4C1F8657C5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08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C0FACF23-A104-4F32-8900-372EE788F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1367"/>
          <a:stretch/>
        </p:blipFill>
        <p:spPr>
          <a:xfrm>
            <a:off x="270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391781" y="0"/>
            <a:ext cx="80021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410890" y="6519446"/>
            <a:ext cx="80021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1.png"/><Relationship Id="rId3" Type="http://schemas.openxmlformats.org/officeDocument/2006/relationships/audio" Target="../media/media2.wav"/><Relationship Id="rId7" Type="http://schemas.openxmlformats.org/officeDocument/2006/relationships/image" Target="../media/image30.png"/><Relationship Id="rId12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10.png"/><Relationship Id="rId11" Type="http://schemas.openxmlformats.org/officeDocument/2006/relationships/image" Target="../media/image32.sv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CDEB1164-C8F7-40B2-8C70-58B759B7D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0" y="3668000"/>
            <a:ext cx="3869635" cy="319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87" y="1304044"/>
            <a:ext cx="7863286" cy="3107772"/>
          </a:xfrm>
          <a:prstGeom prst="rect">
            <a:avLst/>
          </a:prstGeom>
        </p:spPr>
      </p:pic>
      <p:cxnSp>
        <p:nvCxnSpPr>
          <p:cNvPr id="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09732" y="1513137"/>
            <a:ext cx="8021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Môn</a:t>
            </a:r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Toán</a:t>
            </a:r>
            <a:endParaRPr lang="en-US" sz="8000" b="1" dirty="0"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UTM Cookies" panose="02040603050506020204" pitchFamily="18" charset="0"/>
            </a:endParaRPr>
          </a:p>
          <a:p>
            <a:pPr algn="ctr"/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</a:t>
            </a:r>
            <a:r>
              <a:rPr lang="en-US" sz="8000" b="1" dirty="0" err="1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Lớp</a:t>
            </a:r>
            <a:r>
              <a:rPr lang="en-US" sz="8000" b="1" dirty="0"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TM Cookies" panose="02040603050506020204" pitchFamily="18" charset="0"/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4" y="3021497"/>
            <a:ext cx="2865933" cy="3836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544"/>
            <a:ext cx="2147956" cy="2147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87" y="-45493"/>
            <a:ext cx="2370873" cy="20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3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4_Tuan29_HieuTi_KTU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6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06437" y="37833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8" y="2081360"/>
            <a:ext cx="11127544" cy="3487949"/>
          </a:xfrm>
          <a:prstGeom prst="rect">
            <a:avLst/>
          </a:prstGeom>
        </p:spPr>
      </p:pic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760370" y="532213"/>
            <a:ext cx="10676661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.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62"/>
          <p:cNvSpPr txBox="1">
            <a:spLocks noChangeArrowheads="1"/>
          </p:cNvSpPr>
          <p:nvPr/>
        </p:nvSpPr>
        <p:spPr bwMode="auto">
          <a:xfrm>
            <a:off x="10329553" y="433276"/>
            <a:ext cx="389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>
            <a:off x="10396110" y="957817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3" y="2915610"/>
            <a:ext cx="19090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4" y="3449010"/>
            <a:ext cx="21335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 Số lớn: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2" y="2320298"/>
            <a:ext cx="3358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6" y="2364655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6" y="3966014"/>
            <a:ext cx="5791200" cy="977901"/>
            <a:chOff x="1144" y="3064"/>
            <a:chExt cx="3648" cy="616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4" y="3118143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2060"/>
                </a:solidFill>
              </a:endParaRPr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2" y="3175961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4" y="3829343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82"/>
          <p:cNvGrpSpPr>
            <a:grpSpLocks/>
          </p:cNvGrpSpPr>
          <p:nvPr/>
        </p:nvGrpSpPr>
        <p:grpSpPr bwMode="auto">
          <a:xfrm>
            <a:off x="900252" y="1029521"/>
            <a:ext cx="9818688" cy="711202"/>
            <a:chOff x="-31" y="1457"/>
            <a:chExt cx="6185" cy="448"/>
          </a:xfrm>
        </p:grpSpPr>
        <p:sp>
          <p:nvSpPr>
            <p:cNvPr id="50" name="Line 70"/>
            <p:cNvSpPr>
              <a:spLocks noChangeShapeType="1"/>
            </p:cNvSpPr>
            <p:nvPr/>
          </p:nvSpPr>
          <p:spPr bwMode="auto">
            <a:xfrm>
              <a:off x="3625" y="1457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71"/>
            <p:cNvSpPr>
              <a:spLocks noChangeShapeType="1"/>
            </p:cNvSpPr>
            <p:nvPr/>
          </p:nvSpPr>
          <p:spPr bwMode="auto">
            <a:xfrm>
              <a:off x="5866" y="1712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72"/>
            <p:cNvSpPr>
              <a:spLocks noChangeShapeType="1"/>
            </p:cNvSpPr>
            <p:nvPr/>
          </p:nvSpPr>
          <p:spPr bwMode="auto">
            <a:xfrm flipV="1">
              <a:off x="-31" y="1905"/>
              <a:ext cx="1409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Line 68"/>
            <p:cNvSpPr>
              <a:spLocks noChangeShapeType="1"/>
            </p:cNvSpPr>
            <p:nvPr/>
          </p:nvSpPr>
          <p:spPr bwMode="auto">
            <a:xfrm flipV="1">
              <a:off x="1200" y="1474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69"/>
            <p:cNvSpPr>
              <a:spLocks noChangeShapeType="1"/>
            </p:cNvSpPr>
            <p:nvPr/>
          </p:nvSpPr>
          <p:spPr bwMode="auto">
            <a:xfrm flipH="1">
              <a:off x="3158" y="1457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4" y="333404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4" y="333404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5" y="5155882"/>
            <a:ext cx="3612012" cy="180600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47" y="5155882"/>
            <a:ext cx="3612012" cy="180600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6" y="5155882"/>
            <a:ext cx="3612012" cy="1806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12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32227" y="45297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2" y="854647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3" y="1388047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1" y="259335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5" y="303692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3333FF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5" y="1905051"/>
            <a:ext cx="5791200" cy="917576"/>
            <a:chOff x="1144" y="3064"/>
            <a:chExt cx="3648" cy="578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3" y="1057180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5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3333FF"/>
                  </a:solidFill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1" y="1114998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3" y="1768380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40794"/>
            <a:ext cx="11127544" cy="2893475"/>
          </a:xfrm>
          <a:prstGeom prst="rect">
            <a:avLst/>
          </a:prstGeom>
        </p:spPr>
      </p:pic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1731002" y="793156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bé:</a:t>
            </a:r>
          </a:p>
        </p:txBody>
      </p:sp>
      <p:sp>
        <p:nvSpPr>
          <p:cNvPr id="70" name="Text Box 61"/>
          <p:cNvSpPr txBox="1">
            <a:spLocks noChangeArrowheads="1"/>
          </p:cNvSpPr>
          <p:nvPr/>
        </p:nvSpPr>
        <p:spPr bwMode="auto">
          <a:xfrm>
            <a:off x="1582613" y="1326556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" name="Text Box 65"/>
          <p:cNvSpPr txBox="1">
            <a:spLocks noChangeArrowheads="1"/>
          </p:cNvSpPr>
          <p:nvPr/>
        </p:nvSpPr>
        <p:spPr bwMode="auto">
          <a:xfrm>
            <a:off x="801111" y="197844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2" name="Group 77"/>
          <p:cNvGrpSpPr>
            <a:grpSpLocks/>
          </p:cNvGrpSpPr>
          <p:nvPr/>
        </p:nvGrpSpPr>
        <p:grpSpPr bwMode="auto">
          <a:xfrm>
            <a:off x="3404205" y="242201"/>
            <a:ext cx="3505200" cy="819152"/>
            <a:chOff x="1152" y="2030"/>
            <a:chExt cx="2208" cy="516"/>
          </a:xfrm>
        </p:grpSpPr>
        <p:sp>
          <p:nvSpPr>
            <p:cNvPr id="73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4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9"/>
          <p:cNvGrpSpPr>
            <a:grpSpLocks/>
          </p:cNvGrpSpPr>
          <p:nvPr/>
        </p:nvGrpSpPr>
        <p:grpSpPr bwMode="auto">
          <a:xfrm>
            <a:off x="3358475" y="1843560"/>
            <a:ext cx="5791200" cy="917576"/>
            <a:chOff x="1144" y="3064"/>
            <a:chExt cx="3648" cy="578"/>
          </a:xfrm>
        </p:grpSpPr>
        <p:sp>
          <p:nvSpPr>
            <p:cNvPr id="76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953943" y="995689"/>
            <a:ext cx="2209800" cy="749300"/>
            <a:chOff x="3456" y="2496"/>
            <a:chExt cx="1344" cy="480"/>
          </a:xfrm>
        </p:grpSpPr>
        <p:sp>
          <p:nvSpPr>
            <p:cNvPr id="79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81" name="Group 81"/>
          <p:cNvGrpSpPr>
            <a:grpSpLocks/>
          </p:cNvGrpSpPr>
          <p:nvPr/>
        </p:nvGrpSpPr>
        <p:grpSpPr bwMode="auto">
          <a:xfrm>
            <a:off x="3386611" y="1053507"/>
            <a:ext cx="3581400" cy="177800"/>
            <a:chOff x="1152" y="2544"/>
            <a:chExt cx="2256" cy="112"/>
          </a:xfrm>
        </p:grpSpPr>
        <p:sp>
          <p:nvSpPr>
            <p:cNvPr id="82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0"/>
          <p:cNvGrpSpPr>
            <a:grpSpLocks/>
          </p:cNvGrpSpPr>
          <p:nvPr/>
        </p:nvGrpSpPr>
        <p:grpSpPr bwMode="auto">
          <a:xfrm>
            <a:off x="3372543" y="1706889"/>
            <a:ext cx="5816600" cy="177800"/>
            <a:chOff x="1152" y="2928"/>
            <a:chExt cx="3664" cy="112"/>
          </a:xfrm>
        </p:grpSpPr>
        <p:sp>
          <p:nvSpPr>
            <p:cNvPr id="88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5" name="Line 85"/>
          <p:cNvSpPr>
            <a:spLocks noChangeShapeType="1"/>
          </p:cNvSpPr>
          <p:nvPr/>
        </p:nvSpPr>
        <p:spPr bwMode="auto">
          <a:xfrm>
            <a:off x="33725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Line 86"/>
          <p:cNvSpPr>
            <a:spLocks noChangeShapeType="1"/>
          </p:cNvSpPr>
          <p:nvPr/>
        </p:nvSpPr>
        <p:spPr bwMode="auto">
          <a:xfrm>
            <a:off x="69539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562834" y="5085529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9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– 3 = 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0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3 =36</a:t>
            </a:r>
          </a:p>
        </p:txBody>
      </p:sp>
      <p:sp>
        <p:nvSpPr>
          <p:cNvPr id="101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" name="Text Box 92"/>
          <p:cNvSpPr txBox="1">
            <a:spLocks noChangeArrowheads="1"/>
          </p:cNvSpPr>
          <p:nvPr/>
        </p:nvSpPr>
        <p:spPr bwMode="auto">
          <a:xfrm>
            <a:off x="6443305" y="3921585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3" name="Hộp_Văn_Bản 49"/>
          <p:cNvSpPr txBox="1">
            <a:spLocks noChangeArrowheads="1"/>
          </p:cNvSpPr>
          <p:nvPr/>
        </p:nvSpPr>
        <p:spPr bwMode="auto">
          <a:xfrm>
            <a:off x="6904161" y="4599435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36 + 24 = 60</a:t>
            </a:r>
          </a:p>
        </p:txBody>
      </p:sp>
      <p:sp>
        <p:nvSpPr>
          <p:cNvPr id="104" name="Text Box 87"/>
          <p:cNvSpPr txBox="1">
            <a:spLocks noChangeArrowheads="1"/>
          </p:cNvSpPr>
          <p:nvPr/>
        </p:nvSpPr>
        <p:spPr bwMode="auto">
          <a:xfrm>
            <a:off x="7179427" y="5312682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05" name="Hộp_Văn_Bản 54"/>
          <p:cNvSpPr txBox="1">
            <a:spLocks noChangeArrowheads="1"/>
          </p:cNvSpPr>
          <p:nvPr/>
        </p:nvSpPr>
        <p:spPr bwMode="auto">
          <a:xfrm>
            <a:off x="8857397" y="5329842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36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60</a:t>
            </a:r>
          </a:p>
        </p:txBody>
      </p:sp>
      <p:sp>
        <p:nvSpPr>
          <p:cNvPr id="106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49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69" grpId="0"/>
      <p:bldP spid="70" grpId="0"/>
      <p:bldP spid="71" grpId="0"/>
      <p:bldP spid="97" grpId="0"/>
      <p:bldP spid="98" grpId="0"/>
      <p:bldP spid="99" grpId="0"/>
      <p:bldP spid="100" grpId="0"/>
      <p:bldP spid="101" grpId="0" animBg="1"/>
      <p:bldP spid="102" grpId="0"/>
      <p:bldP spid="103" grpId="0"/>
      <p:bldP spid="104" grpId="0"/>
      <p:bldP spid="105" grpId="0"/>
      <p:bldP spid="1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6A0D8C7-F775-4A14-9A1F-457002A202BA}"/>
              </a:ext>
            </a:extLst>
          </p:cNvPr>
          <p:cNvSpPr/>
          <p:nvPr/>
        </p:nvSpPr>
        <p:spPr>
          <a:xfrm>
            <a:off x="532227" y="452972"/>
            <a:ext cx="11127545" cy="57476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1731002" y="854647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</a:rPr>
              <a:t>Số bé :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1582613" y="1388047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65"/>
          <p:cNvSpPr txBox="1">
            <a:spLocks noChangeArrowheads="1"/>
          </p:cNvSpPr>
          <p:nvPr/>
        </p:nvSpPr>
        <p:spPr bwMode="auto">
          <a:xfrm>
            <a:off x="801111" y="259335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3404205" y="303692"/>
            <a:ext cx="3505200" cy="819152"/>
            <a:chOff x="1152" y="2030"/>
            <a:chExt cx="2208" cy="516"/>
          </a:xfrm>
        </p:grpSpPr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8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3333FF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3358475" y="1905051"/>
            <a:ext cx="5791200" cy="917576"/>
            <a:chOff x="1144" y="3064"/>
            <a:chExt cx="3648" cy="578"/>
          </a:xfrm>
        </p:grpSpPr>
        <p:sp>
          <p:nvSpPr>
            <p:cNvPr id="30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953943" y="1057180"/>
            <a:ext cx="2209800" cy="749300"/>
            <a:chOff x="3456" y="2496"/>
            <a:chExt cx="1344" cy="480"/>
          </a:xfrm>
        </p:grpSpPr>
        <p:sp>
          <p:nvSpPr>
            <p:cNvPr id="33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/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56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3333FF"/>
                  </a:solidFill>
                </a:rPr>
                <a:t>24</a:t>
              </a:r>
            </a:p>
          </p:txBody>
        </p:sp>
      </p:grpSp>
      <p:grpSp>
        <p:nvGrpSpPr>
          <p:cNvPr id="35" name="Group 81"/>
          <p:cNvGrpSpPr>
            <a:grpSpLocks/>
          </p:cNvGrpSpPr>
          <p:nvPr/>
        </p:nvGrpSpPr>
        <p:grpSpPr bwMode="auto">
          <a:xfrm>
            <a:off x="3386611" y="1114998"/>
            <a:ext cx="3581400" cy="177800"/>
            <a:chOff x="1152" y="2544"/>
            <a:chExt cx="2256" cy="112"/>
          </a:xfrm>
        </p:grpSpPr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7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grpSp>
        <p:nvGrpSpPr>
          <p:cNvPr id="41" name="Group 80"/>
          <p:cNvGrpSpPr>
            <a:grpSpLocks/>
          </p:cNvGrpSpPr>
          <p:nvPr/>
        </p:nvGrpSpPr>
        <p:grpSpPr bwMode="auto">
          <a:xfrm>
            <a:off x="3372543" y="1768380"/>
            <a:ext cx="5816600" cy="177800"/>
            <a:chOff x="1152" y="2928"/>
            <a:chExt cx="3664" cy="112"/>
          </a:xfrm>
        </p:grpSpPr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3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4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5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6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7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  <p:sp>
          <p:nvSpPr>
            <p:cNvPr id="48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/>
            </a:p>
          </p:txBody>
        </p:sp>
      </p:grpSp>
      <p:sp>
        <p:nvSpPr>
          <p:cNvPr id="55" name="Line 85"/>
          <p:cNvSpPr>
            <a:spLocks noChangeShapeType="1"/>
          </p:cNvSpPr>
          <p:nvPr/>
        </p:nvSpPr>
        <p:spPr bwMode="auto">
          <a:xfrm>
            <a:off x="33725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6953943" y="127308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" y="40794"/>
            <a:ext cx="11127544" cy="2893475"/>
          </a:xfrm>
          <a:prstGeom prst="rect">
            <a:avLst/>
          </a:prstGeom>
        </p:spPr>
      </p:pic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1731002" y="793156"/>
            <a:ext cx="1909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bé :</a:t>
            </a:r>
          </a:p>
        </p:txBody>
      </p:sp>
      <p:sp>
        <p:nvSpPr>
          <p:cNvPr id="70" name="Text Box 61"/>
          <p:cNvSpPr txBox="1">
            <a:spLocks noChangeArrowheads="1"/>
          </p:cNvSpPr>
          <p:nvPr/>
        </p:nvSpPr>
        <p:spPr bwMode="auto">
          <a:xfrm>
            <a:off x="1582613" y="1326556"/>
            <a:ext cx="213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" name="Text Box 65"/>
          <p:cNvSpPr txBox="1">
            <a:spLocks noChangeArrowheads="1"/>
          </p:cNvSpPr>
          <p:nvPr/>
        </p:nvSpPr>
        <p:spPr bwMode="auto">
          <a:xfrm>
            <a:off x="801111" y="197844"/>
            <a:ext cx="3358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2" name="Group 77"/>
          <p:cNvGrpSpPr>
            <a:grpSpLocks/>
          </p:cNvGrpSpPr>
          <p:nvPr/>
        </p:nvGrpSpPr>
        <p:grpSpPr bwMode="auto">
          <a:xfrm>
            <a:off x="3404205" y="242201"/>
            <a:ext cx="3505200" cy="819152"/>
            <a:chOff x="1152" y="2030"/>
            <a:chExt cx="2208" cy="516"/>
          </a:xfrm>
        </p:grpSpPr>
        <p:sp>
          <p:nvSpPr>
            <p:cNvPr id="73" name="Rectangle 47"/>
            <p:cNvSpPr>
              <a:spLocks noChangeArrowheads="1"/>
            </p:cNvSpPr>
            <p:nvPr/>
          </p:nvSpPr>
          <p:spPr bwMode="auto">
            <a:xfrm>
              <a:off x="2160" y="203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4" name="AutoShape 48"/>
            <p:cNvSpPr>
              <a:spLocks/>
            </p:cNvSpPr>
            <p:nvPr/>
          </p:nvSpPr>
          <p:spPr bwMode="auto">
            <a:xfrm rot="-5400000">
              <a:off x="2159" y="1345"/>
              <a:ext cx="194" cy="2208"/>
            </a:xfrm>
            <a:prstGeom prst="rightBrace">
              <a:avLst>
                <a:gd name="adj1" fmla="val 94845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9"/>
          <p:cNvGrpSpPr>
            <a:grpSpLocks/>
          </p:cNvGrpSpPr>
          <p:nvPr/>
        </p:nvGrpSpPr>
        <p:grpSpPr bwMode="auto">
          <a:xfrm>
            <a:off x="3358475" y="1843560"/>
            <a:ext cx="5791200" cy="917576"/>
            <a:chOff x="1144" y="3064"/>
            <a:chExt cx="3648" cy="578"/>
          </a:xfrm>
        </p:grpSpPr>
        <p:sp>
          <p:nvSpPr>
            <p:cNvPr id="76" name="AutoShape 50"/>
            <p:cNvSpPr>
              <a:spLocks/>
            </p:cNvSpPr>
            <p:nvPr/>
          </p:nvSpPr>
          <p:spPr bwMode="auto">
            <a:xfrm rot="5400000">
              <a:off x="2848" y="1360"/>
              <a:ext cx="240" cy="3648"/>
            </a:xfrm>
            <a:prstGeom prst="rightBrace">
              <a:avLst>
                <a:gd name="adj1" fmla="val 126667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58"/>
            <p:cNvSpPr>
              <a:spLocks noChangeArrowheads="1"/>
            </p:cNvSpPr>
            <p:nvPr/>
          </p:nvSpPr>
          <p:spPr bwMode="auto">
            <a:xfrm>
              <a:off x="2832" y="3312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953943" y="995689"/>
            <a:ext cx="2209800" cy="749300"/>
            <a:chOff x="3456" y="2496"/>
            <a:chExt cx="1344" cy="480"/>
          </a:xfrm>
        </p:grpSpPr>
        <p:sp>
          <p:nvSpPr>
            <p:cNvPr id="79" name="AutoShape 57"/>
            <p:cNvSpPr>
              <a:spLocks/>
            </p:cNvSpPr>
            <p:nvPr/>
          </p:nvSpPr>
          <p:spPr bwMode="auto">
            <a:xfrm rot="-5400000">
              <a:off x="4056" y="2232"/>
              <a:ext cx="144" cy="1344"/>
            </a:xfrm>
            <a:prstGeom prst="rightBrace">
              <a:avLst>
                <a:gd name="adj1" fmla="val 206241"/>
                <a:gd name="adj2" fmla="val 50963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3954" y="2496"/>
              <a:ext cx="331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81" name="Group 81"/>
          <p:cNvGrpSpPr>
            <a:grpSpLocks/>
          </p:cNvGrpSpPr>
          <p:nvPr/>
        </p:nvGrpSpPr>
        <p:grpSpPr bwMode="auto">
          <a:xfrm>
            <a:off x="3386611" y="1053507"/>
            <a:ext cx="3581400" cy="177800"/>
            <a:chOff x="1152" y="2544"/>
            <a:chExt cx="2256" cy="112"/>
          </a:xfrm>
        </p:grpSpPr>
        <p:sp>
          <p:nvSpPr>
            <p:cNvPr id="82" name="Line 42"/>
            <p:cNvSpPr>
              <a:spLocks noChangeShapeType="1"/>
            </p:cNvSpPr>
            <p:nvPr/>
          </p:nvSpPr>
          <p:spPr bwMode="auto">
            <a:xfrm>
              <a:off x="1152" y="2592"/>
              <a:ext cx="224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Line 43"/>
            <p:cNvSpPr>
              <a:spLocks noChangeShapeType="1"/>
            </p:cNvSpPr>
            <p:nvPr/>
          </p:nvSpPr>
          <p:spPr bwMode="auto">
            <a:xfrm>
              <a:off x="1880" y="2552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44"/>
            <p:cNvSpPr>
              <a:spLocks noChangeShapeType="1"/>
            </p:cNvSpPr>
            <p:nvPr/>
          </p:nvSpPr>
          <p:spPr bwMode="auto">
            <a:xfrm>
              <a:off x="1152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Line 45"/>
            <p:cNvSpPr>
              <a:spLocks noChangeShapeType="1"/>
            </p:cNvSpPr>
            <p:nvPr/>
          </p:nvSpPr>
          <p:spPr bwMode="auto">
            <a:xfrm>
              <a:off x="2640" y="2560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Line 46"/>
            <p:cNvSpPr>
              <a:spLocks noChangeShapeType="1"/>
            </p:cNvSpPr>
            <p:nvPr/>
          </p:nvSpPr>
          <p:spPr bwMode="auto">
            <a:xfrm>
              <a:off x="3408" y="25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" name="Group 80"/>
          <p:cNvGrpSpPr>
            <a:grpSpLocks/>
          </p:cNvGrpSpPr>
          <p:nvPr/>
        </p:nvGrpSpPr>
        <p:grpSpPr bwMode="auto">
          <a:xfrm>
            <a:off x="3372543" y="1706889"/>
            <a:ext cx="5816600" cy="177800"/>
            <a:chOff x="1152" y="2928"/>
            <a:chExt cx="3664" cy="112"/>
          </a:xfrm>
        </p:grpSpPr>
        <p:sp>
          <p:nvSpPr>
            <p:cNvPr id="88" name="Line 49"/>
            <p:cNvSpPr>
              <a:spLocks noChangeShapeType="1"/>
            </p:cNvSpPr>
            <p:nvPr/>
          </p:nvSpPr>
          <p:spPr bwMode="auto">
            <a:xfrm>
              <a:off x="1152" y="2976"/>
              <a:ext cx="3648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Line 51"/>
            <p:cNvSpPr>
              <a:spLocks noChangeShapeType="1"/>
            </p:cNvSpPr>
            <p:nvPr/>
          </p:nvSpPr>
          <p:spPr bwMode="auto">
            <a:xfrm>
              <a:off x="115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Line 52"/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Line 53"/>
            <p:cNvSpPr>
              <a:spLocks noChangeShapeType="1"/>
            </p:cNvSpPr>
            <p:nvPr/>
          </p:nvSpPr>
          <p:spPr bwMode="auto">
            <a:xfrm>
              <a:off x="2640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Line 54"/>
            <p:cNvSpPr>
              <a:spLocks noChangeShapeType="1"/>
            </p:cNvSpPr>
            <p:nvPr/>
          </p:nvSpPr>
          <p:spPr bwMode="auto">
            <a:xfrm>
              <a:off x="3408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Line 55"/>
            <p:cNvSpPr>
              <a:spLocks noChangeShapeType="1"/>
            </p:cNvSpPr>
            <p:nvPr/>
          </p:nvSpPr>
          <p:spPr bwMode="auto">
            <a:xfrm>
              <a:off x="4128" y="2944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Line 56"/>
            <p:cNvSpPr>
              <a:spLocks noChangeShapeType="1"/>
            </p:cNvSpPr>
            <p:nvPr/>
          </p:nvSpPr>
          <p:spPr bwMode="auto">
            <a:xfrm>
              <a:off x="4816" y="2928"/>
              <a:ext cx="0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5" name="Line 85"/>
          <p:cNvSpPr>
            <a:spLocks noChangeShapeType="1"/>
          </p:cNvSpPr>
          <p:nvPr/>
        </p:nvSpPr>
        <p:spPr bwMode="auto">
          <a:xfrm>
            <a:off x="33725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Line 86"/>
          <p:cNvSpPr>
            <a:spLocks noChangeShapeType="1"/>
          </p:cNvSpPr>
          <p:nvPr/>
        </p:nvSpPr>
        <p:spPr bwMode="auto">
          <a:xfrm>
            <a:off x="6953943" y="1211589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562834" y="5085529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9" name="Hộp_Văn_Bản 46"/>
          <p:cNvSpPr txBox="1">
            <a:spLocks noChangeArrowheads="1"/>
          </p:cNvSpPr>
          <p:nvPr/>
        </p:nvSpPr>
        <p:spPr bwMode="auto">
          <a:xfrm>
            <a:off x="1831413" y="4666351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5 –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 =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0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5 = 60 </a:t>
            </a:r>
          </a:p>
        </p:txBody>
      </p:sp>
      <p:sp>
        <p:nvSpPr>
          <p:cNvPr id="101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" name="Text Box 92"/>
          <p:cNvSpPr txBox="1">
            <a:spLocks noChangeArrowheads="1"/>
          </p:cNvSpPr>
          <p:nvPr/>
        </p:nvSpPr>
        <p:spPr bwMode="auto">
          <a:xfrm>
            <a:off x="6443305" y="3921585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3" name="Hộp_Văn_Bản 49"/>
          <p:cNvSpPr txBox="1">
            <a:spLocks noChangeArrowheads="1"/>
          </p:cNvSpPr>
          <p:nvPr/>
        </p:nvSpPr>
        <p:spPr bwMode="auto">
          <a:xfrm>
            <a:off x="6904161" y="4599435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60 – 24 = 36</a:t>
            </a:r>
          </a:p>
        </p:txBody>
      </p:sp>
      <p:sp>
        <p:nvSpPr>
          <p:cNvPr id="104" name="Text Box 87"/>
          <p:cNvSpPr txBox="1">
            <a:spLocks noChangeArrowheads="1"/>
          </p:cNvSpPr>
          <p:nvPr/>
        </p:nvSpPr>
        <p:spPr bwMode="auto">
          <a:xfrm>
            <a:off x="7179427" y="5312682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05" name="Hộp_Văn_Bản 54"/>
          <p:cNvSpPr txBox="1">
            <a:spLocks noChangeArrowheads="1"/>
          </p:cNvSpPr>
          <p:nvPr/>
        </p:nvSpPr>
        <p:spPr bwMode="auto">
          <a:xfrm>
            <a:off x="8857397" y="5329842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36</a:t>
            </a:r>
          </a:p>
        </p:txBody>
      </p:sp>
      <p:sp>
        <p:nvSpPr>
          <p:cNvPr id="106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9206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69" grpId="0"/>
      <p:bldP spid="70" grpId="0"/>
      <p:bldP spid="71" grpId="0"/>
      <p:bldP spid="97" grpId="0"/>
      <p:bldP spid="98" grpId="0"/>
      <p:bldP spid="99" grpId="0"/>
      <p:bldP spid="100" grpId="0"/>
      <p:bldP spid="101" grpId="0" animBg="1"/>
      <p:bldP spid="102" grpId="0"/>
      <p:bldP spid="103" grpId="0"/>
      <p:bldP spid="104" grpId="0"/>
      <p:bldP spid="105" grpId="0"/>
      <p:bldP spid="1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2320675" y="5156888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số:                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; 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1779969" y="3798809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2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3 = 36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31536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36 + 24 = 60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950731" y="5851635"/>
            <a:ext cx="312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950731" y="5191269"/>
            <a:ext cx="2332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36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63602" y="2435670"/>
            <a:ext cx="1944469" cy="646943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099019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: 2 x 5 = 60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574578" y="870496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1863602" y="2452688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7384721" y="3805389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= 2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31536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60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24 = 36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346026" y="2528179"/>
            <a:ext cx="1994744" cy="613614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7415066" y="5170886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:                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;  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7270983" y="2495462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8986564" y="5675698"/>
            <a:ext cx="23329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36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8988339" y="5156545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616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33" grpId="0" animBg="1"/>
      <p:bldP spid="25" grpId="0"/>
      <p:bldP spid="26" grpId="0"/>
      <p:bldP spid="18" grpId="0"/>
      <p:bldP spid="27" grpId="0"/>
      <p:bldP spid="29" grpId="0"/>
      <p:bldP spid="30" grpId="0"/>
      <p:bldP spid="34" grpId="0" animBg="1"/>
      <p:bldP spid="31" grpId="0"/>
      <p:bldP spid="28" grpId="0"/>
      <p:bldP spid="32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206197" y="482600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2.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3.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4.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1.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60716" y="59267"/>
            <a:ext cx="6373795" cy="76944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823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EB1164-C8F7-40B2-8C70-58B759B7DF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1" y="4515416"/>
            <a:ext cx="2841674" cy="2342583"/>
          </a:xfrm>
          <a:prstGeom prst="rect">
            <a:avLst/>
          </a:prstGeom>
        </p:spPr>
      </p:pic>
      <p:sp>
        <p:nvSpPr>
          <p:cNvPr id="8" name="Text Box 604"/>
          <p:cNvSpPr txBox="1">
            <a:spLocks noChangeArrowheads="1"/>
          </p:cNvSpPr>
          <p:nvPr/>
        </p:nvSpPr>
        <p:spPr bwMode="auto">
          <a:xfrm>
            <a:off x="618976" y="822081"/>
            <a:ext cx="10974697" cy="415498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u="sng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u="sng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u="sng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4400" b="1" u="sng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m.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51540" y="2758777"/>
            <a:ext cx="692919" cy="1446550"/>
            <a:chOff x="7230882" y="2198888"/>
            <a:chExt cx="692919" cy="1446550"/>
          </a:xfrm>
        </p:grpSpPr>
        <p:sp>
          <p:nvSpPr>
            <p:cNvPr id="9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6679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" name="Line 64"/>
            <p:cNvSpPr>
              <a:spLocks noChangeShapeType="1"/>
            </p:cNvSpPr>
            <p:nvPr/>
          </p:nvSpPr>
          <p:spPr bwMode="auto">
            <a:xfrm>
              <a:off x="7230882" y="2922163"/>
              <a:ext cx="692919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82"/>
          <p:cNvGrpSpPr>
            <a:grpSpLocks/>
          </p:cNvGrpSpPr>
          <p:nvPr/>
        </p:nvGrpSpPr>
        <p:grpSpPr bwMode="auto">
          <a:xfrm>
            <a:off x="618593" y="2152066"/>
            <a:ext cx="9875838" cy="1955805"/>
            <a:chOff x="-3375" y="2302"/>
            <a:chExt cx="6221" cy="1232"/>
          </a:xfrm>
        </p:grpSpPr>
        <p:sp>
          <p:nvSpPr>
            <p:cNvPr id="13" name="Line 70"/>
            <p:cNvSpPr>
              <a:spLocks noChangeShapeType="1"/>
            </p:cNvSpPr>
            <p:nvPr/>
          </p:nvSpPr>
          <p:spPr bwMode="auto">
            <a:xfrm>
              <a:off x="-26" y="2302"/>
              <a:ext cx="287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71"/>
            <p:cNvSpPr>
              <a:spLocks noChangeShapeType="1"/>
            </p:cNvSpPr>
            <p:nvPr/>
          </p:nvSpPr>
          <p:spPr bwMode="auto">
            <a:xfrm>
              <a:off x="-3375" y="2759"/>
              <a:ext cx="76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72"/>
            <p:cNvSpPr>
              <a:spLocks noChangeShapeType="1"/>
            </p:cNvSpPr>
            <p:nvPr/>
          </p:nvSpPr>
          <p:spPr bwMode="auto">
            <a:xfrm flipV="1">
              <a:off x="-852" y="2756"/>
              <a:ext cx="3042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68"/>
            <p:cNvSpPr>
              <a:spLocks noChangeShapeType="1"/>
            </p:cNvSpPr>
            <p:nvPr/>
          </p:nvSpPr>
          <p:spPr bwMode="auto">
            <a:xfrm flipV="1">
              <a:off x="1852" y="3534"/>
              <a:ext cx="36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9"/>
            <p:cNvSpPr>
              <a:spLocks noChangeShapeType="1"/>
            </p:cNvSpPr>
            <p:nvPr/>
          </p:nvSpPr>
          <p:spPr bwMode="auto">
            <a:xfrm flipH="1">
              <a:off x="-2459" y="2760"/>
              <a:ext cx="60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667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8" y="2283301"/>
            <a:ext cx="11127544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382424" y="245945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977596" y="3082339"/>
            <a:ext cx="152400" cy="1447800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649036" y="3907935"/>
            <a:ext cx="8382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92625" y="4146551"/>
            <a:ext cx="1905000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115001" y="4029730"/>
            <a:ext cx="23099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189432" y="3368676"/>
            <a:ext cx="20212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115001" y="2827664"/>
            <a:ext cx="2598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396970" y="2943217"/>
            <a:ext cx="3367087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18976" y="74731"/>
            <a:ext cx="10974697" cy="2062103"/>
            <a:chOff x="618976" y="74731"/>
            <a:chExt cx="10974697" cy="2062103"/>
          </a:xfrm>
        </p:grpSpPr>
        <p:sp>
          <p:nvSpPr>
            <p:cNvPr id="49" name="Text Box 604"/>
            <p:cNvSpPr txBox="1">
              <a:spLocks noChangeArrowheads="1"/>
            </p:cNvSpPr>
            <p:nvPr/>
          </p:nvSpPr>
          <p:spPr bwMode="auto">
            <a:xfrm>
              <a:off x="618976" y="74731"/>
              <a:ext cx="10974697" cy="206210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prstDash val="sysDot"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u="sng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u="sng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altLang="en-US" sz="3200" b="1" u="sng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eaLnBrk="1" hangingPunct="1"/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 m.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32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1020160" y="887860"/>
              <a:ext cx="389850" cy="1077218"/>
              <a:chOff x="7343945" y="2198888"/>
              <a:chExt cx="389850" cy="1077218"/>
            </a:xfrm>
          </p:grpSpPr>
          <p:sp>
            <p:nvSpPr>
              <p:cNvPr id="51" name="Text Box 62"/>
              <p:cNvSpPr txBox="1">
                <a:spLocks noChangeArrowheads="1"/>
              </p:cNvSpPr>
              <p:nvPr/>
            </p:nvSpPr>
            <p:spPr bwMode="auto">
              <a:xfrm>
                <a:off x="7343945" y="2198888"/>
                <a:ext cx="389850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eaLnBrk="1" hangingPunct="1"/>
                <a:r>
                  <a:rPr lang="en-US" altLang="en-US" sz="3200" b="1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2" name="Line 64"/>
              <p:cNvSpPr>
                <a:spLocks noChangeShapeType="1"/>
              </p:cNvSpPr>
              <p:nvPr/>
            </p:nvSpPr>
            <p:spPr bwMode="auto">
              <a:xfrm>
                <a:off x="7343946" y="2717936"/>
                <a:ext cx="389849" cy="0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3" name="Group 82"/>
          <p:cNvGrpSpPr>
            <a:grpSpLocks/>
          </p:cNvGrpSpPr>
          <p:nvPr/>
        </p:nvGrpSpPr>
        <p:grpSpPr bwMode="auto">
          <a:xfrm>
            <a:off x="695464" y="1072381"/>
            <a:ext cx="10714038" cy="877889"/>
            <a:chOff x="-160" y="1484"/>
            <a:chExt cx="6749" cy="553"/>
          </a:xfrm>
        </p:grpSpPr>
        <p:sp>
          <p:nvSpPr>
            <p:cNvPr id="54" name="Line 70"/>
            <p:cNvSpPr>
              <a:spLocks noChangeShapeType="1"/>
            </p:cNvSpPr>
            <p:nvPr/>
          </p:nvSpPr>
          <p:spPr bwMode="auto">
            <a:xfrm>
              <a:off x="-160" y="1794"/>
              <a:ext cx="23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71"/>
            <p:cNvSpPr>
              <a:spLocks noChangeShapeType="1"/>
            </p:cNvSpPr>
            <p:nvPr/>
          </p:nvSpPr>
          <p:spPr bwMode="auto">
            <a:xfrm>
              <a:off x="6301" y="2037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68"/>
            <p:cNvSpPr>
              <a:spLocks noChangeShapeType="1"/>
            </p:cNvSpPr>
            <p:nvPr/>
          </p:nvSpPr>
          <p:spPr bwMode="auto">
            <a:xfrm flipV="1">
              <a:off x="2288" y="1484"/>
              <a:ext cx="267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69"/>
            <p:cNvSpPr>
              <a:spLocks noChangeShapeType="1"/>
            </p:cNvSpPr>
            <p:nvPr/>
          </p:nvSpPr>
          <p:spPr bwMode="auto">
            <a:xfrm flipH="1">
              <a:off x="5046" y="1494"/>
              <a:ext cx="54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65" y="5155882"/>
            <a:ext cx="3612012" cy="1806005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47" y="5155882"/>
            <a:ext cx="3612012" cy="180600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6" y="5155882"/>
            <a:ext cx="3612012" cy="1806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17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" y="0"/>
            <a:ext cx="11248571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272959" y="176154"/>
            <a:ext cx="146354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876005" y="791164"/>
            <a:ext cx="152400" cy="1463547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539571" y="1624634"/>
            <a:ext cx="847317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83160" y="1863250"/>
            <a:ext cx="1925719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005537" y="1746429"/>
            <a:ext cx="2335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079967" y="1085375"/>
            <a:ext cx="204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005537" y="544363"/>
            <a:ext cx="2626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87506" y="659916"/>
            <a:ext cx="3403709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sp>
        <p:nvSpPr>
          <p:cNvPr id="48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6" name="Text Box 92"/>
          <p:cNvSpPr txBox="1">
            <a:spLocks noChangeArrowheads="1"/>
          </p:cNvSpPr>
          <p:nvPr/>
        </p:nvSpPr>
        <p:spPr bwMode="auto">
          <a:xfrm>
            <a:off x="382881" y="5166554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0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4 = 16 (m) </a:t>
            </a:r>
          </a:p>
        </p:txBody>
      </p:sp>
      <p:sp>
        <p:nvSpPr>
          <p:cNvPr id="62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" name="Hộp_Văn_Bản 49"/>
          <p:cNvSpPr txBox="1">
            <a:spLocks noChangeArrowheads="1"/>
          </p:cNvSpPr>
          <p:nvPr/>
        </p:nvSpPr>
        <p:spPr bwMode="auto">
          <a:xfrm>
            <a:off x="6510095" y="4455024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+ 16 = 28 (m)</a:t>
            </a:r>
          </a:p>
        </p:txBody>
      </p: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6511233" y="51824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6" name="Hộp_Văn_Bản 54"/>
          <p:cNvSpPr txBox="1">
            <a:spLocks noChangeArrowheads="1"/>
          </p:cNvSpPr>
          <p:nvPr/>
        </p:nvSpPr>
        <p:spPr bwMode="auto">
          <a:xfrm>
            <a:off x="8051467" y="5183841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16m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28m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5300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  <p:bldP spid="48" grpId="0"/>
      <p:bldP spid="56" grpId="0"/>
      <p:bldP spid="60" grpId="0"/>
      <p:bldP spid="61" grpId="0"/>
      <p:bldP spid="62" grpId="0" animBg="1"/>
      <p:bldP spid="63" grpId="0"/>
      <p:bldP spid="64" grpId="0"/>
      <p:bldP spid="65" grpId="0"/>
      <p:bldP spid="66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25104" y="422276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3" y="0"/>
            <a:ext cx="11248571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5272959" y="176154"/>
            <a:ext cx="146354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utoShape 30"/>
          <p:cNvSpPr>
            <a:spLocks/>
          </p:cNvSpPr>
          <p:nvPr/>
        </p:nvSpPr>
        <p:spPr bwMode="auto">
          <a:xfrm rot="5400000">
            <a:off x="5876005" y="791164"/>
            <a:ext cx="152400" cy="1463547"/>
          </a:xfrm>
          <a:prstGeom prst="rightBrace">
            <a:avLst>
              <a:gd name="adj1" fmla="val 120861"/>
              <a:gd name="adj2" fmla="val 50000"/>
            </a:avLst>
          </a:prstGeom>
          <a:noFill/>
          <a:ln w="127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5539571" y="1624634"/>
            <a:ext cx="847317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12m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83160" y="1863250"/>
            <a:ext cx="1925719" cy="762000"/>
            <a:chOff x="3439236" y="4206875"/>
            <a:chExt cx="1905000" cy="762000"/>
          </a:xfrm>
        </p:grpSpPr>
        <p:grpSp>
          <p:nvGrpSpPr>
            <p:cNvPr id="8" name="Group 7"/>
            <p:cNvGrpSpPr/>
            <p:nvPr/>
          </p:nvGrpSpPr>
          <p:grpSpPr>
            <a:xfrm>
              <a:off x="3439236" y="4206875"/>
              <a:ext cx="1905000" cy="152400"/>
              <a:chOff x="3439236" y="4206875"/>
              <a:chExt cx="1905000" cy="152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439236" y="4206875"/>
                <a:ext cx="1905000" cy="152400"/>
                <a:chOff x="3439236" y="4206875"/>
                <a:chExt cx="1905000" cy="152400"/>
              </a:xfrm>
            </p:grpSpPr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3439236" y="4283075"/>
                  <a:ext cx="1905000" cy="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3929774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8"/>
                <p:cNvSpPr>
                  <a:spLocks noChangeShapeType="1"/>
                </p:cNvSpPr>
                <p:nvPr/>
              </p:nvSpPr>
              <p:spPr bwMode="auto">
                <a:xfrm>
                  <a:off x="44298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48870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3439236" y="4206875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Line 15"/>
              <p:cNvSpPr>
                <a:spLocks noChangeShapeType="1"/>
              </p:cNvSpPr>
              <p:nvPr/>
            </p:nvSpPr>
            <p:spPr bwMode="auto">
              <a:xfrm>
                <a:off x="5344236" y="4206875"/>
                <a:ext cx="0" cy="15240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AutoShape 36"/>
            <p:cNvSpPr>
              <a:spLocks/>
            </p:cNvSpPr>
            <p:nvPr/>
          </p:nvSpPr>
          <p:spPr bwMode="auto">
            <a:xfrm rot="5400000">
              <a:off x="4315536" y="3565035"/>
              <a:ext cx="152400" cy="1905000"/>
            </a:xfrm>
            <a:prstGeom prst="rightBrace">
              <a:avLst>
                <a:gd name="adj1" fmla="val 159028"/>
                <a:gd name="adj2" fmla="val 50000"/>
              </a:avLst>
            </a:prstGeom>
            <a:noFill/>
            <a:ln w="127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b="1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25036" y="4511675"/>
              <a:ext cx="808611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?m</a:t>
              </a:r>
            </a:p>
          </p:txBody>
        </p:sp>
      </p:grpSp>
      <p:sp>
        <p:nvSpPr>
          <p:cNvPr id="44" name="Text Box 600"/>
          <p:cNvSpPr txBox="1">
            <a:spLocks noChangeArrowheads="1"/>
          </p:cNvSpPr>
          <p:nvPr/>
        </p:nvSpPr>
        <p:spPr bwMode="auto">
          <a:xfrm>
            <a:off x="1005537" y="1746429"/>
            <a:ext cx="2335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601"/>
          <p:cNvSpPr txBox="1">
            <a:spLocks noChangeArrowheads="1"/>
          </p:cNvSpPr>
          <p:nvPr/>
        </p:nvSpPr>
        <p:spPr bwMode="auto">
          <a:xfrm>
            <a:off x="1079967" y="1085375"/>
            <a:ext cx="204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6" name="Text Box 602"/>
          <p:cNvSpPr txBox="1">
            <a:spLocks noChangeArrowheads="1"/>
          </p:cNvSpPr>
          <p:nvPr/>
        </p:nvSpPr>
        <p:spPr bwMode="auto">
          <a:xfrm>
            <a:off x="1005537" y="544363"/>
            <a:ext cx="26269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87506" y="659916"/>
            <a:ext cx="3403709" cy="748642"/>
            <a:chOff x="3424949" y="3001033"/>
            <a:chExt cx="3367087" cy="748642"/>
          </a:xfrm>
        </p:grpSpPr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4249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91548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4415549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4887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442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58014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6287211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6792036" y="3597275"/>
              <a:ext cx="0" cy="1524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25594" y="3001033"/>
              <a:ext cx="3364520" cy="686510"/>
              <a:chOff x="3495508" y="3339367"/>
              <a:chExt cx="3364520" cy="686510"/>
            </a:xfrm>
          </p:grpSpPr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3507228" y="4025877"/>
                <a:ext cx="3352800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AutoShape 34"/>
              <p:cNvSpPr>
                <a:spLocks/>
              </p:cNvSpPr>
              <p:nvPr/>
            </p:nvSpPr>
            <p:spPr bwMode="auto">
              <a:xfrm rot="16200000">
                <a:off x="5095708" y="2168231"/>
                <a:ext cx="152400" cy="3352800"/>
              </a:xfrm>
              <a:prstGeom prst="rightBrace">
                <a:avLst>
                  <a:gd name="adj1" fmla="val 183333"/>
                  <a:gd name="adj2" fmla="val 50000"/>
                </a:avLst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7" name="Text Box 603"/>
              <p:cNvSpPr txBox="1">
                <a:spLocks noChangeArrowheads="1"/>
              </p:cNvSpPr>
              <p:nvPr/>
            </p:nvSpPr>
            <p:spPr bwMode="auto">
              <a:xfrm>
                <a:off x="4810836" y="3339367"/>
                <a:ext cx="9144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m</a:t>
                </a:r>
              </a:p>
            </p:txBody>
          </p:sp>
        </p:grpSp>
      </p:grpSp>
      <p:sp>
        <p:nvSpPr>
          <p:cNvPr id="48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6" name="Text Box 92"/>
          <p:cNvSpPr txBox="1">
            <a:spLocks noChangeArrowheads="1"/>
          </p:cNvSpPr>
          <p:nvPr/>
        </p:nvSpPr>
        <p:spPr bwMode="auto">
          <a:xfrm>
            <a:off x="382881" y="517812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0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1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7 = 28 (m) </a:t>
            </a:r>
          </a:p>
        </p:txBody>
      </p:sp>
      <p:sp>
        <p:nvSpPr>
          <p:cNvPr id="62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4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28 – 12 = 16 (m)</a:t>
            </a:r>
          </a:p>
        </p:txBody>
      </p:sp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6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28m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: 16m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5174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 animBg="1"/>
      <p:bldP spid="44" grpId="0"/>
      <p:bldP spid="45" grpId="0"/>
      <p:bldP spid="46" grpId="0"/>
      <p:bldP spid="48" grpId="0"/>
      <p:bldP spid="56" grpId="0"/>
      <p:bldP spid="60" grpId="0"/>
      <p:bldP spid="61" grpId="0"/>
      <p:bldP spid="62" grpId="0" animBg="1"/>
      <p:bldP spid="63" grpId="0"/>
      <p:bldP spid="64" grpId="0"/>
      <p:bldP spid="65" grpId="0"/>
      <p:bldP spid="66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0" y="1261359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760" y="2179678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Khởi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động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50216" y="2124264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Khởi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động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17" y="1139113"/>
            <a:ext cx="2143125" cy="2143125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44" y="3653191"/>
            <a:ext cx="2353398" cy="3150395"/>
          </a:xfrm>
          <a:prstGeom prst="rect">
            <a:avLst/>
          </a:prstGeom>
        </p:spPr>
      </p:pic>
      <p:pic>
        <p:nvPicPr>
          <p:cNvPr id="16" name="Picture 15" descr="A picture containing toy&#10;&#10;Description automatically generated">
            <a:extLst>
              <a:ext uri="{FF2B5EF4-FFF2-40B4-BE49-F238E27FC236}">
                <a16:creationId xmlns:a16="http://schemas.microsoft.com/office/drawing/2014/main" id="{2BDDED0A-5EE6-4DA2-83DF-2CA1102974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0" y="3801933"/>
            <a:ext cx="3193803" cy="3193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1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7.40741E-7 L -2.91667E-6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11111E-6 L 1.875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586206" y="5112493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605164" y="3798809"/>
            <a:ext cx="5464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4 = 16 (m)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4084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+ 16 = 28 (m)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108960" y="5851635"/>
            <a:ext cx="39659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28m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108960" y="5191269"/>
            <a:ext cx="31747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16m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05165" y="2435670"/>
            <a:ext cx="5368380" cy="626720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155291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 : 3 x 7 = 28 (m)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496768" y="843566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431155" y="2436282"/>
            <a:ext cx="5821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6165348" y="3805389"/>
            <a:ext cx="5674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– 4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4091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28 – 12 = 16 (m)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474577" y="2489167"/>
            <a:ext cx="5211947" cy="623603"/>
          </a:xfrm>
          <a:prstGeom prst="roundRect">
            <a:avLst/>
          </a:prstGeom>
          <a:solidFill>
            <a:srgbClr val="FFCCFF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6499696" y="5099886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6383627" y="2466439"/>
            <a:ext cx="5393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7991824" y="5732924"/>
            <a:ext cx="35896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16m 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7968736" y="5099886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28m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015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33" grpId="0" animBg="1"/>
      <p:bldP spid="25" grpId="0"/>
      <p:bldP spid="26" grpId="0"/>
      <p:bldP spid="18" grpId="0"/>
      <p:bldP spid="27" grpId="0"/>
      <p:bldP spid="29" grpId="0"/>
      <p:bldP spid="30" grpId="0"/>
      <p:bldP spid="34" grpId="0" animBg="1"/>
      <p:bldP spid="31" grpId="0"/>
      <p:bldP spid="28" grpId="0"/>
      <p:bldP spid="32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096000" y="506437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58669" y="170127"/>
            <a:ext cx="6373795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rgbClr val="002060"/>
              </a:solidFill>
              <a:latin typeface="SVN-Ziclets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227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5" y="1214391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5c21e002194d5">
            <a:hlinkClick r:id="" action="ppaction://media"/>
            <a:extLst>
              <a:ext uri="{FF2B5EF4-FFF2-40B4-BE49-F238E27FC236}">
                <a16:creationId xmlns:a16="http://schemas.microsoft.com/office/drawing/2014/main" id="{6003158E-98A9-4281-BA5C-310CE26C88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22554" y="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095" y="2121546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Thực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hành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41382" y="2100665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Thực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hành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31" y="1087770"/>
            <a:ext cx="1962756" cy="196275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11F435-A1D5-4C71-9CED-B2414390B1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" y="4003828"/>
            <a:ext cx="5627457" cy="2854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972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4.07407E-6 L 8.33333E-7 -0.07223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3.33333E-6 L 3.125E-6 -0.07223 " pathEditMode="relative" rAng="0" ptsTypes="AA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641925" y="1596017"/>
            <a:ext cx="10908149" cy="341632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dash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eaLnBrk="1" hangingPunct="1"/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123.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241105" y="3099971"/>
            <a:ext cx="692919" cy="1446550"/>
            <a:chOff x="7230882" y="2198888"/>
            <a:chExt cx="692919" cy="1446550"/>
          </a:xfrm>
        </p:grpSpPr>
        <p:sp>
          <p:nvSpPr>
            <p:cNvPr id="8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66794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/>
              <a:r>
                <a:rPr lang="en-US" altLang="en-US" sz="4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" name="Line 64"/>
            <p:cNvSpPr>
              <a:spLocks noChangeShapeType="1"/>
            </p:cNvSpPr>
            <p:nvPr/>
          </p:nvSpPr>
          <p:spPr bwMode="auto">
            <a:xfrm>
              <a:off x="7230882" y="2922163"/>
              <a:ext cx="692919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82"/>
          <p:cNvGrpSpPr>
            <a:grpSpLocks/>
          </p:cNvGrpSpPr>
          <p:nvPr/>
        </p:nvGrpSpPr>
        <p:grpSpPr bwMode="auto">
          <a:xfrm>
            <a:off x="755727" y="3254518"/>
            <a:ext cx="10104438" cy="1601793"/>
            <a:chOff x="-2221" y="2302"/>
            <a:chExt cx="6365" cy="1009"/>
          </a:xfrm>
        </p:grpSpPr>
        <p:sp>
          <p:nvSpPr>
            <p:cNvPr id="11" name="Line 70"/>
            <p:cNvSpPr>
              <a:spLocks noChangeShapeType="1"/>
            </p:cNvSpPr>
            <p:nvPr/>
          </p:nvSpPr>
          <p:spPr bwMode="auto">
            <a:xfrm>
              <a:off x="-26" y="2302"/>
              <a:ext cx="84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1"/>
            <p:cNvSpPr>
              <a:spLocks noChangeShapeType="1"/>
            </p:cNvSpPr>
            <p:nvPr/>
          </p:nvSpPr>
          <p:spPr bwMode="auto">
            <a:xfrm>
              <a:off x="3280" y="2302"/>
              <a:ext cx="76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72"/>
            <p:cNvSpPr>
              <a:spLocks noChangeShapeType="1"/>
            </p:cNvSpPr>
            <p:nvPr/>
          </p:nvSpPr>
          <p:spPr bwMode="auto">
            <a:xfrm>
              <a:off x="2797" y="2793"/>
              <a:ext cx="1347" cy="14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68"/>
            <p:cNvSpPr>
              <a:spLocks noChangeShapeType="1"/>
            </p:cNvSpPr>
            <p:nvPr/>
          </p:nvSpPr>
          <p:spPr bwMode="auto">
            <a:xfrm flipV="1">
              <a:off x="-2221" y="3311"/>
              <a:ext cx="8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9"/>
            <p:cNvSpPr>
              <a:spLocks noChangeShapeType="1"/>
            </p:cNvSpPr>
            <p:nvPr/>
          </p:nvSpPr>
          <p:spPr bwMode="auto">
            <a:xfrm flipH="1">
              <a:off x="1864" y="3062"/>
              <a:ext cx="449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941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7" y="2918962"/>
            <a:ext cx="11127544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10436" y="5121275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534568" y="471216"/>
            <a:ext cx="10908149" cy="230832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dash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eaLnBrk="1" hangingPunct="1"/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123.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172019" y="1449975"/>
            <a:ext cx="505009" cy="1200329"/>
            <a:chOff x="7254434" y="2198888"/>
            <a:chExt cx="505009" cy="1200329"/>
          </a:xfrm>
        </p:grpSpPr>
        <p:sp>
          <p:nvSpPr>
            <p:cNvPr id="60" name="Text Box 62"/>
            <p:cNvSpPr txBox="1">
              <a:spLocks noChangeArrowheads="1"/>
            </p:cNvSpPr>
            <p:nvPr/>
          </p:nvSpPr>
          <p:spPr bwMode="auto">
            <a:xfrm>
              <a:off x="7343945" y="2198888"/>
              <a:ext cx="415498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eaLnBrk="1" hangingPunct="1"/>
              <a:r>
                <a:rPr lang="en-US" altLang="en-US" sz="36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1" name="Line 64"/>
            <p:cNvSpPr>
              <a:spLocks noChangeShapeType="1"/>
            </p:cNvSpPr>
            <p:nvPr/>
          </p:nvSpPr>
          <p:spPr bwMode="auto">
            <a:xfrm>
              <a:off x="7254434" y="2782806"/>
              <a:ext cx="505009" cy="0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82"/>
          <p:cNvGrpSpPr>
            <a:grpSpLocks/>
          </p:cNvGrpSpPr>
          <p:nvPr/>
        </p:nvGrpSpPr>
        <p:grpSpPr bwMode="auto">
          <a:xfrm>
            <a:off x="1260827" y="1575729"/>
            <a:ext cx="5943600" cy="1030288"/>
            <a:chOff x="-1144" y="2266"/>
            <a:chExt cx="3744" cy="649"/>
          </a:xfrm>
        </p:grpSpPr>
        <p:sp>
          <p:nvSpPr>
            <p:cNvPr id="63" name="Line 70"/>
            <p:cNvSpPr>
              <a:spLocks noChangeShapeType="1"/>
            </p:cNvSpPr>
            <p:nvPr/>
          </p:nvSpPr>
          <p:spPr bwMode="auto">
            <a:xfrm>
              <a:off x="-26" y="2266"/>
              <a:ext cx="5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Line 71"/>
            <p:cNvSpPr>
              <a:spLocks noChangeShapeType="1"/>
            </p:cNvSpPr>
            <p:nvPr/>
          </p:nvSpPr>
          <p:spPr bwMode="auto">
            <a:xfrm>
              <a:off x="2171" y="2266"/>
              <a:ext cx="42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Line 72"/>
            <p:cNvSpPr>
              <a:spLocks noChangeShapeType="1"/>
            </p:cNvSpPr>
            <p:nvPr/>
          </p:nvSpPr>
          <p:spPr bwMode="auto">
            <a:xfrm flipH="1">
              <a:off x="-1144" y="2915"/>
              <a:ext cx="261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Line 68"/>
            <p:cNvSpPr>
              <a:spLocks noChangeShapeType="1"/>
            </p:cNvSpPr>
            <p:nvPr/>
          </p:nvSpPr>
          <p:spPr bwMode="auto">
            <a:xfrm flipV="1">
              <a:off x="-564" y="2615"/>
              <a:ext cx="16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068337" y="3053314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30111" y="3403236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30111" y="4585456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20711" y="3908500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44110" y="3747892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20311" y="4365700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6" y="5601795"/>
            <a:ext cx="2913335" cy="145666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38" y="5601795"/>
            <a:ext cx="2913335" cy="145666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27" y="5601795"/>
            <a:ext cx="2913335" cy="1456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619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8" grpId="0"/>
      <p:bldP spid="94" grpId="0"/>
      <p:bldP spid="9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3" y="0"/>
            <a:ext cx="11248570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47943" y="4923500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48893" y="2202313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106794" y="134352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68568" y="484274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68568" y="1666494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59168" y="989538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82567" y="828930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58768" y="1446738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92"/>
          <p:cNvSpPr txBox="1">
            <a:spLocks noChangeArrowheads="1"/>
          </p:cNvSpPr>
          <p:nvPr/>
        </p:nvSpPr>
        <p:spPr bwMode="auto">
          <a:xfrm>
            <a:off x="528009" y="508248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6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7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2 = 82 </a:t>
            </a:r>
          </a:p>
        </p:txBody>
      </p:sp>
      <p:sp>
        <p:nvSpPr>
          <p:cNvPr id="49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1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+ 82 = 205</a:t>
            </a:r>
          </a:p>
        </p:txBody>
      </p:sp>
      <p:sp>
        <p:nvSpPr>
          <p:cNvPr id="52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53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</p:txBody>
      </p:sp>
      <p:sp>
        <p:nvSpPr>
          <p:cNvPr id="54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5004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94" grpId="0"/>
      <p:bldP spid="95" grpId="0"/>
      <p:bldP spid="44" grpId="0"/>
      <p:bldP spid="45" grpId="0"/>
      <p:bldP spid="46" grpId="0"/>
      <p:bldP spid="47" grpId="0"/>
      <p:bldP spid="4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11202" y="502374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3" y="0"/>
            <a:ext cx="11248570" cy="2893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47943" y="4923500"/>
            <a:ext cx="1741713" cy="1934500"/>
          </a:xfrm>
          <a:prstGeom prst="rect">
            <a:avLst/>
          </a:prstGeom>
        </p:spPr>
      </p:pic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1648893" y="2202313"/>
            <a:ext cx="647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16"/>
          <p:cNvSpPr>
            <a:spLocks noChangeArrowheads="1"/>
          </p:cNvSpPr>
          <p:nvPr/>
        </p:nvSpPr>
        <p:spPr bwMode="auto">
          <a:xfrm>
            <a:off x="5106794" y="134352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068568" y="484274"/>
            <a:ext cx="990600" cy="762000"/>
            <a:chOff x="2286000" y="2209800"/>
            <a:chExt cx="990600" cy="762000"/>
          </a:xfrm>
        </p:grpSpPr>
        <p:sp>
          <p:nvSpPr>
            <p:cNvPr id="70" name="Line 10"/>
            <p:cNvSpPr>
              <a:spLocks noChangeShapeType="1"/>
            </p:cNvSpPr>
            <p:nvPr/>
          </p:nvSpPr>
          <p:spPr bwMode="auto">
            <a:xfrm>
              <a:off x="22860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sp>
          <p:nvSpPr>
            <p:cNvPr id="71" name="Line 12"/>
            <p:cNvSpPr>
              <a:spLocks noChangeShapeType="1"/>
            </p:cNvSpPr>
            <p:nvPr/>
          </p:nvSpPr>
          <p:spPr bwMode="auto">
            <a:xfrm>
              <a:off x="3276600" y="28194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286000" y="2209800"/>
              <a:ext cx="990600" cy="762000"/>
              <a:chOff x="2286000" y="2209800"/>
              <a:chExt cx="990600" cy="76200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2286000" y="2819400"/>
                <a:ext cx="990600" cy="152400"/>
                <a:chOff x="2286000" y="2819400"/>
                <a:chExt cx="990600" cy="152400"/>
              </a:xfrm>
            </p:grpSpPr>
            <p:sp>
              <p:nvSpPr>
                <p:cNvPr id="76" name="Line 5"/>
                <p:cNvSpPr>
                  <a:spLocks noChangeShapeType="1"/>
                </p:cNvSpPr>
                <p:nvPr/>
              </p:nvSpPr>
              <p:spPr bwMode="auto">
                <a:xfrm>
                  <a:off x="2286000" y="2895600"/>
                  <a:ext cx="990600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Line 11"/>
                <p:cNvSpPr>
                  <a:spLocks noChangeShapeType="1"/>
                </p:cNvSpPr>
                <p:nvPr/>
              </p:nvSpPr>
              <p:spPr bwMode="auto">
                <a:xfrm>
                  <a:off x="2776538" y="2819400"/>
                  <a:ext cx="0" cy="15240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AutoShape 31"/>
              <p:cNvSpPr>
                <a:spLocks/>
              </p:cNvSpPr>
              <p:nvPr/>
            </p:nvSpPr>
            <p:spPr bwMode="auto">
              <a:xfrm rot="16200000">
                <a:off x="2705100" y="2171700"/>
                <a:ext cx="152400" cy="990600"/>
              </a:xfrm>
              <a:prstGeom prst="rightBrace">
                <a:avLst>
                  <a:gd name="adj1" fmla="val 54167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500313" y="2209800"/>
                <a:ext cx="6096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4068568" y="1666494"/>
            <a:ext cx="2419350" cy="838200"/>
            <a:chOff x="2286000" y="3504564"/>
            <a:chExt cx="2419350" cy="838200"/>
          </a:xfrm>
        </p:grpSpPr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H="1" flipV="1">
              <a:off x="4676336" y="3505200"/>
              <a:ext cx="0" cy="1524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286000" y="3504564"/>
              <a:ext cx="2419350" cy="838200"/>
              <a:chOff x="2286000" y="3504564"/>
              <a:chExt cx="2419350" cy="838200"/>
            </a:xfrm>
          </p:grpSpPr>
          <p:sp>
            <p:nvSpPr>
              <p:cNvPr id="81" name="Line 13"/>
              <p:cNvSpPr>
                <a:spLocks noChangeShapeType="1"/>
              </p:cNvSpPr>
              <p:nvPr/>
            </p:nvSpPr>
            <p:spPr bwMode="auto">
              <a:xfrm>
                <a:off x="2286000" y="3505200"/>
                <a:ext cx="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305050" y="3504564"/>
                <a:ext cx="2400300" cy="838200"/>
                <a:chOff x="2286000" y="3505200"/>
                <a:chExt cx="2400300" cy="8382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286000" y="3505200"/>
                  <a:ext cx="2362200" cy="152400"/>
                  <a:chOff x="2286000" y="3505200"/>
                  <a:chExt cx="2362200" cy="152400"/>
                </a:xfrm>
              </p:grpSpPr>
              <p:sp>
                <p:nvSpPr>
                  <p:cNvPr id="8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286000" y="3581400"/>
                    <a:ext cx="23622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7653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733800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205288" y="3505200"/>
                    <a:ext cx="0" cy="15240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AutoShape 33"/>
                <p:cNvSpPr>
                  <a:spLocks/>
                </p:cNvSpPr>
                <p:nvPr/>
              </p:nvSpPr>
              <p:spPr bwMode="auto">
                <a:xfrm rot="5400000">
                  <a:off x="3429000" y="2592561"/>
                  <a:ext cx="152400" cy="2362200"/>
                </a:xfrm>
                <a:prstGeom prst="rightBrace">
                  <a:avLst>
                    <a:gd name="adj1" fmla="val 197194"/>
                    <a:gd name="adj2" fmla="val 50000"/>
                  </a:avLst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vi-V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5" name="Rectangle 34"/>
                <p:cNvSpPr>
                  <a:spLocks noChangeArrowheads="1"/>
                </p:cNvSpPr>
                <p:nvPr/>
              </p:nvSpPr>
              <p:spPr bwMode="auto">
                <a:xfrm>
                  <a:off x="3186113" y="3886200"/>
                  <a:ext cx="44291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2800" b="1">
                      <a:solidFill>
                        <a:schemeClr val="tx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059168" y="989538"/>
            <a:ext cx="1371600" cy="609600"/>
            <a:chOff x="3276600" y="2827608"/>
            <a:chExt cx="1371600" cy="609600"/>
          </a:xfrm>
        </p:grpSpPr>
        <p:sp>
          <p:nvSpPr>
            <p:cNvPr id="92" name="AutoShape 28"/>
            <p:cNvSpPr>
              <a:spLocks/>
            </p:cNvSpPr>
            <p:nvPr/>
          </p:nvSpPr>
          <p:spPr bwMode="auto">
            <a:xfrm rot="16200000">
              <a:off x="3848100" y="2637108"/>
              <a:ext cx="228600" cy="13716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36"/>
            <p:cNvSpPr>
              <a:spLocks noChangeArrowheads="1"/>
            </p:cNvSpPr>
            <p:nvPr/>
          </p:nvSpPr>
          <p:spPr bwMode="auto">
            <a:xfrm>
              <a:off x="3505200" y="2827608"/>
              <a:ext cx="914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</a:t>
              </a:r>
            </a:p>
          </p:txBody>
        </p:sp>
      </p:grp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1782567" y="828930"/>
            <a:ext cx="21193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5" name="Text Box 40"/>
          <p:cNvSpPr txBox="1">
            <a:spLocks noChangeArrowheads="1"/>
          </p:cNvSpPr>
          <p:nvPr/>
        </p:nvSpPr>
        <p:spPr bwMode="auto">
          <a:xfrm>
            <a:off x="1858768" y="1446738"/>
            <a:ext cx="1869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Text Box 80"/>
          <p:cNvSpPr txBox="1">
            <a:spLocks noChangeArrowheads="1"/>
          </p:cNvSpPr>
          <p:nvPr/>
        </p:nvSpPr>
        <p:spPr bwMode="auto">
          <a:xfrm>
            <a:off x="450069" y="3603730"/>
            <a:ext cx="56746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5" name="Text Box 92"/>
          <p:cNvSpPr txBox="1">
            <a:spLocks noChangeArrowheads="1"/>
          </p:cNvSpPr>
          <p:nvPr/>
        </p:nvSpPr>
        <p:spPr bwMode="auto">
          <a:xfrm>
            <a:off x="528009" y="5082489"/>
            <a:ext cx="6026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6" name="Hộp_Văn_Bản 46"/>
          <p:cNvSpPr txBox="1">
            <a:spLocks noChangeArrowheads="1"/>
          </p:cNvSpPr>
          <p:nvPr/>
        </p:nvSpPr>
        <p:spPr bwMode="auto">
          <a:xfrm>
            <a:off x="1755357" y="4666351"/>
            <a:ext cx="4656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7" name="Hộp_Văn_Bản 49"/>
          <p:cNvSpPr txBox="1">
            <a:spLocks noChangeArrowheads="1"/>
          </p:cNvSpPr>
          <p:nvPr/>
        </p:nvSpPr>
        <p:spPr bwMode="auto">
          <a:xfrm>
            <a:off x="1611005" y="5763579"/>
            <a:ext cx="5357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5 = 205 </a:t>
            </a:r>
          </a:p>
        </p:txBody>
      </p:sp>
      <p:sp>
        <p:nvSpPr>
          <p:cNvPr id="49" name="Text Box 88"/>
          <p:cNvSpPr txBox="1">
            <a:spLocks noChangeArrowheads="1"/>
          </p:cNvSpPr>
          <p:nvPr/>
        </p:nvSpPr>
        <p:spPr bwMode="auto">
          <a:xfrm>
            <a:off x="5042811" y="2960228"/>
            <a:ext cx="2136616" cy="584775"/>
          </a:xfrm>
          <a:prstGeom prst="rect">
            <a:avLst/>
          </a:prstGeom>
          <a:solidFill>
            <a:srgbClr val="FFCCFF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92"/>
          <p:cNvSpPr txBox="1">
            <a:spLocks noChangeArrowheads="1"/>
          </p:cNvSpPr>
          <p:nvPr/>
        </p:nvSpPr>
        <p:spPr bwMode="auto">
          <a:xfrm>
            <a:off x="6049239" y="3811899"/>
            <a:ext cx="5375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 nhất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1" name="Hộp_Văn_Bản 49"/>
          <p:cNvSpPr txBox="1">
            <a:spLocks noChangeArrowheads="1"/>
          </p:cNvSpPr>
          <p:nvPr/>
        </p:nvSpPr>
        <p:spPr bwMode="auto">
          <a:xfrm>
            <a:off x="6510095" y="4489749"/>
            <a:ext cx="55260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</a:rPr>
              <a:t>205 – 123 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= 82</a:t>
            </a:r>
          </a:p>
        </p:txBody>
      </p:sp>
      <p:sp>
        <p:nvSpPr>
          <p:cNvPr id="52" name="Text Box 87"/>
          <p:cNvSpPr txBox="1">
            <a:spLocks noChangeArrowheads="1"/>
          </p:cNvSpPr>
          <p:nvPr/>
        </p:nvSpPr>
        <p:spPr bwMode="auto">
          <a:xfrm>
            <a:off x="6511233" y="5228757"/>
            <a:ext cx="5871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53" name="Hộp_Văn_Bản 54"/>
          <p:cNvSpPr txBox="1">
            <a:spLocks noChangeArrowheads="1"/>
          </p:cNvSpPr>
          <p:nvPr/>
        </p:nvSpPr>
        <p:spPr bwMode="auto">
          <a:xfrm>
            <a:off x="8051467" y="5218566"/>
            <a:ext cx="53633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54" name="Text Box 88"/>
          <p:cNvSpPr txBox="1">
            <a:spLocks noChangeArrowheads="1"/>
          </p:cNvSpPr>
          <p:nvPr/>
        </p:nvSpPr>
        <p:spPr bwMode="auto">
          <a:xfrm>
            <a:off x="382881" y="3095260"/>
            <a:ext cx="2136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054895" y="3581197"/>
            <a:ext cx="0" cy="3193774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0029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94" grpId="0"/>
      <p:bldP spid="95" grpId="0"/>
      <p:bldP spid="44" grpId="0"/>
      <p:bldP spid="45" grpId="0"/>
      <p:bldP spid="46" grpId="0"/>
      <p:bldP spid="47" grpId="0"/>
      <p:bldP spid="4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BC4A64F-5454-486C-8123-A861F99E003F}"/>
              </a:ext>
            </a:extLst>
          </p:cNvPr>
          <p:cNvCxnSpPr/>
          <p:nvPr/>
        </p:nvCxnSpPr>
        <p:spPr>
          <a:xfrm>
            <a:off x="6283679" y="1266092"/>
            <a:ext cx="0" cy="5109308"/>
          </a:xfrm>
          <a:prstGeom prst="line">
            <a:avLst/>
          </a:prstGeom>
          <a:ln w="571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8"/>
          <p:cNvSpPr txBox="1">
            <a:spLocks noChangeArrowheads="1"/>
          </p:cNvSpPr>
          <p:nvPr/>
        </p:nvSpPr>
        <p:spPr bwMode="auto">
          <a:xfrm>
            <a:off x="5404795" y="150426"/>
            <a:ext cx="21366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605164" y="468952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14" name="Text Box 88"/>
          <p:cNvSpPr txBox="1">
            <a:spLocks noChangeArrowheads="1"/>
          </p:cNvSpPr>
          <p:nvPr/>
        </p:nvSpPr>
        <p:spPr bwMode="auto">
          <a:xfrm>
            <a:off x="10403473" y="470653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15" name="Text Box 80"/>
          <p:cNvSpPr txBox="1">
            <a:spLocks noChangeArrowheads="1"/>
          </p:cNvSpPr>
          <p:nvPr/>
        </p:nvSpPr>
        <p:spPr bwMode="auto">
          <a:xfrm>
            <a:off x="566309" y="815597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586206" y="5112493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413524" y="3745029"/>
            <a:ext cx="5464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0" name="Hộp_Văn_Bản 46"/>
          <p:cNvSpPr txBox="1">
            <a:spLocks noChangeArrowheads="1"/>
          </p:cNvSpPr>
          <p:nvPr/>
        </p:nvSpPr>
        <p:spPr bwMode="auto">
          <a:xfrm>
            <a:off x="1673472" y="1826247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Hộp_Văn_Bản 49"/>
          <p:cNvSpPr txBox="1">
            <a:spLocks noChangeArrowheads="1"/>
          </p:cNvSpPr>
          <p:nvPr/>
        </p:nvSpPr>
        <p:spPr bwMode="auto">
          <a:xfrm>
            <a:off x="1555555" y="3155201"/>
            <a:ext cx="3638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2 = 82</a:t>
            </a:r>
          </a:p>
        </p:txBody>
      </p:sp>
      <p:sp>
        <p:nvSpPr>
          <p:cNvPr id="22" name="Hộp_Văn_Bản 50"/>
          <p:cNvSpPr txBox="1">
            <a:spLocks noChangeArrowheads="1"/>
          </p:cNvSpPr>
          <p:nvPr/>
        </p:nvSpPr>
        <p:spPr bwMode="auto">
          <a:xfrm>
            <a:off x="1524256" y="4437969"/>
            <a:ext cx="4084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+ 82 = 205</a:t>
            </a:r>
          </a:p>
        </p:txBody>
      </p:sp>
      <p:sp>
        <p:nvSpPr>
          <p:cNvPr id="23" name="Hộp_Văn_Bản 54"/>
          <p:cNvSpPr txBox="1">
            <a:spLocks noChangeArrowheads="1"/>
          </p:cNvSpPr>
          <p:nvPr/>
        </p:nvSpPr>
        <p:spPr bwMode="auto">
          <a:xfrm>
            <a:off x="3108960" y="5851635"/>
            <a:ext cx="39659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Hộp_Văn_Bản 55"/>
          <p:cNvSpPr txBox="1">
            <a:spLocks noChangeArrowheads="1"/>
          </p:cNvSpPr>
          <p:nvPr/>
        </p:nvSpPr>
        <p:spPr bwMode="auto">
          <a:xfrm>
            <a:off x="3108960" y="5191269"/>
            <a:ext cx="31747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25" name="Hộp_Văn_Bản 56"/>
          <p:cNvSpPr txBox="1">
            <a:spLocks noChangeArrowheads="1"/>
          </p:cNvSpPr>
          <p:nvPr/>
        </p:nvSpPr>
        <p:spPr bwMode="auto">
          <a:xfrm>
            <a:off x="7063173" y="3155291"/>
            <a:ext cx="3678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123 : 3 x 5 = 205</a:t>
            </a:r>
          </a:p>
        </p:txBody>
      </p:sp>
      <p:sp>
        <p:nvSpPr>
          <p:cNvPr id="26" name="Text Box 80"/>
          <p:cNvSpPr txBox="1">
            <a:spLocks noChangeArrowheads="1"/>
          </p:cNvSpPr>
          <p:nvPr/>
        </p:nvSpPr>
        <p:spPr bwMode="auto">
          <a:xfrm>
            <a:off x="6496768" y="843566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92"/>
          <p:cNvSpPr txBox="1">
            <a:spLocks noChangeArrowheads="1"/>
          </p:cNvSpPr>
          <p:nvPr/>
        </p:nvSpPr>
        <p:spPr bwMode="auto">
          <a:xfrm>
            <a:off x="431155" y="2436282"/>
            <a:ext cx="5821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" name="Text Box 92"/>
          <p:cNvSpPr txBox="1">
            <a:spLocks noChangeArrowheads="1"/>
          </p:cNvSpPr>
          <p:nvPr/>
        </p:nvSpPr>
        <p:spPr bwMode="auto">
          <a:xfrm>
            <a:off x="6421234" y="3804422"/>
            <a:ext cx="5674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Hộp_Văn_Bản 46"/>
          <p:cNvSpPr txBox="1">
            <a:spLocks noChangeArrowheads="1"/>
          </p:cNvSpPr>
          <p:nvPr/>
        </p:nvSpPr>
        <p:spPr bwMode="auto">
          <a:xfrm>
            <a:off x="7541411" y="1881848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 – 2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3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" name="Hộp_Văn_Bản 50"/>
          <p:cNvSpPr txBox="1">
            <a:spLocks noChangeArrowheads="1"/>
          </p:cNvSpPr>
          <p:nvPr/>
        </p:nvSpPr>
        <p:spPr bwMode="auto">
          <a:xfrm>
            <a:off x="7064664" y="4437969"/>
            <a:ext cx="4091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205  – 123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= 82</a:t>
            </a:r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6447478" y="5148659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8" name="Text Box 93"/>
          <p:cNvSpPr txBox="1">
            <a:spLocks noChangeArrowheads="1"/>
          </p:cNvSpPr>
          <p:nvPr/>
        </p:nvSpPr>
        <p:spPr bwMode="auto">
          <a:xfrm>
            <a:off x="6383627" y="2466439"/>
            <a:ext cx="5393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Hộp_Văn_Bản 55"/>
          <p:cNvSpPr txBox="1">
            <a:spLocks noChangeArrowheads="1"/>
          </p:cNvSpPr>
          <p:nvPr/>
        </p:nvSpPr>
        <p:spPr bwMode="auto">
          <a:xfrm>
            <a:off x="7916518" y="5805468"/>
            <a:ext cx="35896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82</a:t>
            </a:r>
          </a:p>
        </p:txBody>
      </p:sp>
      <p:sp>
        <p:nvSpPr>
          <p:cNvPr id="35" name="Hộp_Văn_Bản 54"/>
          <p:cNvSpPr txBox="1">
            <a:spLocks noChangeArrowheads="1"/>
          </p:cNvSpPr>
          <p:nvPr/>
        </p:nvSpPr>
        <p:spPr bwMode="auto">
          <a:xfrm>
            <a:off x="7916518" y="5148659"/>
            <a:ext cx="3124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205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72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18" grpId="0"/>
      <p:bldP spid="27" grpId="0"/>
      <p:bldP spid="29" grpId="0"/>
      <p:bldP spid="30" grpId="0"/>
      <p:bldP spid="31" grpId="0"/>
      <p:bldP spid="28" grpId="0"/>
      <p:bldP spid="32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6963BC6-02A1-4D11-819F-398805169BC9}"/>
              </a:ext>
            </a:extLst>
          </p:cNvPr>
          <p:cNvCxnSpPr/>
          <p:nvPr/>
        </p:nvCxnSpPr>
        <p:spPr>
          <a:xfrm>
            <a:off x="1652810" y="3694220"/>
            <a:ext cx="8369302" cy="0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CA06C0D-DA96-42A1-9359-6116999A3682}"/>
              </a:ext>
            </a:extLst>
          </p:cNvPr>
          <p:cNvCxnSpPr/>
          <p:nvPr/>
        </p:nvCxnSpPr>
        <p:spPr>
          <a:xfrm>
            <a:off x="5939061" y="1567877"/>
            <a:ext cx="0" cy="425268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096000" y="506437"/>
            <a:ext cx="5256628" cy="3187783"/>
            <a:chOff x="6096000" y="506437"/>
            <a:chExt cx="5256628" cy="3187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06437"/>
              <a:ext cx="5256628" cy="3187783"/>
            </a:xfrm>
            <a:prstGeom prst="rect">
              <a:avLst/>
            </a:prstGeom>
          </p:spPr>
        </p:pic>
        <p:sp>
          <p:nvSpPr>
            <p:cNvPr id="12" name="Text Box 84"/>
            <p:cNvSpPr txBox="1">
              <a:spLocks noChangeArrowheads="1"/>
            </p:cNvSpPr>
            <p:nvPr/>
          </p:nvSpPr>
          <p:spPr bwMode="auto">
            <a:xfrm>
              <a:off x="6245567" y="1297928"/>
              <a:ext cx="491002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Hiệu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3723" y="3419072"/>
            <a:ext cx="5015188" cy="2962435"/>
            <a:chOff x="773723" y="3419072"/>
            <a:chExt cx="5015188" cy="29624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419072"/>
              <a:ext cx="5015188" cy="2962435"/>
            </a:xfrm>
            <a:prstGeom prst="rect">
              <a:avLst/>
            </a:prstGeom>
          </p:spPr>
        </p:pic>
        <p:sp>
          <p:nvSpPr>
            <p:cNvPr id="13" name="Text Box 92"/>
            <p:cNvSpPr txBox="1">
              <a:spLocks noChangeArrowheads="1"/>
            </p:cNvSpPr>
            <p:nvPr/>
          </p:nvSpPr>
          <p:spPr bwMode="auto">
            <a:xfrm>
              <a:off x="1231595" y="4036141"/>
              <a:ext cx="40994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095998" y="3415763"/>
            <a:ext cx="5073750" cy="2998944"/>
            <a:chOff x="6095998" y="3415763"/>
            <a:chExt cx="5073750" cy="2998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8" y="3415763"/>
              <a:ext cx="5073750" cy="2998944"/>
            </a:xfrm>
            <a:prstGeom prst="rect">
              <a:avLst/>
            </a:prstGeom>
          </p:spPr>
        </p:pic>
        <p:sp>
          <p:nvSpPr>
            <p:cNvPr id="14" name="Text Box 92"/>
            <p:cNvSpPr txBox="1">
              <a:spLocks noChangeArrowheads="1"/>
            </p:cNvSpPr>
            <p:nvPr/>
          </p:nvSpPr>
          <p:spPr bwMode="auto">
            <a:xfrm>
              <a:off x="6564323" y="4097889"/>
              <a:ext cx="4137100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114" y="214855"/>
            <a:ext cx="5190347" cy="3433644"/>
            <a:chOff x="647114" y="214855"/>
            <a:chExt cx="5190347" cy="34336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14" y="214855"/>
              <a:ext cx="5190347" cy="3433644"/>
            </a:xfrm>
            <a:prstGeom prst="rect">
              <a:avLst/>
            </a:prstGeom>
          </p:spPr>
        </p:pic>
        <p:sp>
          <p:nvSpPr>
            <p:cNvPr id="15" name="Text Box 98"/>
            <p:cNvSpPr txBox="1">
              <a:spLocks noChangeArrowheads="1"/>
            </p:cNvSpPr>
            <p:nvPr/>
          </p:nvSpPr>
          <p:spPr bwMode="auto">
            <a:xfrm>
              <a:off x="1249351" y="1478599"/>
              <a:ext cx="381531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58669" y="170127"/>
            <a:ext cx="6373795" cy="646331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350">
                  <a:solidFill>
                    <a:schemeClr val="bg1"/>
                  </a:solidFill>
                </a:ln>
                <a:solidFill>
                  <a:srgbClr val="002060"/>
                </a:solidFill>
                <a:latin typeface="SVN-Ziclets" panose="02000603000000000000" pitchFamily="2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n w="6350">
                <a:solidFill>
                  <a:schemeClr val="bg1"/>
                </a:solidFill>
              </a:ln>
              <a:solidFill>
                <a:srgbClr val="002060"/>
              </a:solidFill>
              <a:latin typeface="SVN-Ziclets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4" y="39517"/>
            <a:ext cx="2223753" cy="1704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1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5" y="1214391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937" y="2436605"/>
            <a:ext cx="10353822" cy="1359707"/>
          </a:xfrm>
        </p:spPr>
        <p:txBody>
          <a:bodyPr>
            <a:noAutofit/>
          </a:bodyPr>
          <a:lstStyle/>
          <a:p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Chúc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các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em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học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11500" b="1" dirty="0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tốt</a:t>
            </a:r>
            <a:r>
              <a:rPr lang="en-US" sz="11500" b="1" dirty="0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66800" y="1921691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631" y="1087770"/>
            <a:ext cx="1962756" cy="196275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271896C-DBD9-4968-A90C-2D0BBA9F05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0831" y="3651947"/>
            <a:ext cx="2472668" cy="3206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8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6.25E-7 -0.07222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1740" y="340783"/>
            <a:ext cx="10788520" cy="2308324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 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600" b="1" dirty="0">
                <a:latin typeface="+mj-lt"/>
              </a:rPr>
              <a:t>tất cả 567 học sinh. Biết rằng với 5 học sinh nam thì có 2 học sinh nữ. Hỏi trường tiểu học đó có bao nhiêu học sinh nam? Bao nhiêu học sinh nữ?</a:t>
            </a:r>
            <a:endParaRPr lang="en-US" sz="3600" b="1" dirty="0">
              <a:latin typeface="+mj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65438" y="3348711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373108" y="3977832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2486" y="4558372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620020" y="4214943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620020" y="4774965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703773" y="3910831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88674" y="4130557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8643" y="3951984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703773" y="914402"/>
            <a:ext cx="2494110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347481" y="1488833"/>
            <a:ext cx="3053319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7693055" y="1488833"/>
            <a:ext cx="2757229" cy="0"/>
          </a:xfrm>
          <a:prstGeom prst="line">
            <a:avLst/>
          </a:prstGeom>
          <a:ln w="57150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76184" y="3378526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88331" y="3470776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42389" y="3119749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77420" y="5154774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41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693917" y="45645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849989" y="5438367"/>
            <a:ext cx="1368500" cy="15199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24181" y="104674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14365" y="733795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229" y="1314335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578763" y="970906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578763" y="1530928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662516" y="666794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47417" y="886520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07386" y="707947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34927" y="134489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47074" y="226739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01132" y="-124288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36163" y="1910737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32" name="Text Box 80"/>
          <p:cNvSpPr txBox="1">
            <a:spLocks noChangeArrowheads="1"/>
          </p:cNvSpPr>
          <p:nvPr/>
        </p:nvSpPr>
        <p:spPr bwMode="auto">
          <a:xfrm>
            <a:off x="533507" y="3247932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92"/>
          <p:cNvSpPr txBox="1">
            <a:spLocks noChangeArrowheads="1"/>
          </p:cNvSpPr>
          <p:nvPr/>
        </p:nvSpPr>
        <p:spPr bwMode="auto">
          <a:xfrm>
            <a:off x="1108127" y="4907222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" name="Hộp_Văn_Bản 46"/>
          <p:cNvSpPr txBox="1">
            <a:spLocks noChangeArrowheads="1"/>
          </p:cNvSpPr>
          <p:nvPr/>
        </p:nvSpPr>
        <p:spPr bwMode="auto">
          <a:xfrm>
            <a:off x="1823597" y="4269696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 + 5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7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5" name="Hộp_Văn_Bản 49"/>
          <p:cNvSpPr txBox="1">
            <a:spLocks noChangeArrowheads="1"/>
          </p:cNvSpPr>
          <p:nvPr/>
        </p:nvSpPr>
        <p:spPr bwMode="auto">
          <a:xfrm>
            <a:off x="961197" y="5721625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567: 7 x 2 = 162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6" name="Text Box 88"/>
          <p:cNvSpPr txBox="1">
            <a:spLocks noChangeArrowheads="1"/>
          </p:cNvSpPr>
          <p:nvPr/>
        </p:nvSpPr>
        <p:spPr bwMode="auto">
          <a:xfrm>
            <a:off x="5111051" y="2563573"/>
            <a:ext cx="2136616" cy="769441"/>
          </a:xfrm>
          <a:prstGeom prst="rect">
            <a:avLst/>
          </a:prstGeom>
          <a:solidFill>
            <a:srgbClr val="92D050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92"/>
          <p:cNvSpPr txBox="1">
            <a:spLocks noChangeArrowheads="1"/>
          </p:cNvSpPr>
          <p:nvPr/>
        </p:nvSpPr>
        <p:spPr bwMode="auto">
          <a:xfrm>
            <a:off x="6511545" y="3524930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8" name="Hộp_Văn_Bản 49"/>
          <p:cNvSpPr txBox="1">
            <a:spLocks noChangeArrowheads="1"/>
          </p:cNvSpPr>
          <p:nvPr/>
        </p:nvSpPr>
        <p:spPr bwMode="auto">
          <a:xfrm>
            <a:off x="6234576" y="4277689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= 405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9" name="Text Box 87"/>
          <p:cNvSpPr txBox="1">
            <a:spLocks noChangeArrowheads="1"/>
          </p:cNvSpPr>
          <p:nvPr/>
        </p:nvSpPr>
        <p:spPr bwMode="auto">
          <a:xfrm>
            <a:off x="6707252" y="5129791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0" name="Hộp_Văn_Bản 54"/>
          <p:cNvSpPr txBox="1">
            <a:spLocks noChangeArrowheads="1"/>
          </p:cNvSpPr>
          <p:nvPr/>
        </p:nvSpPr>
        <p:spPr bwMode="auto">
          <a:xfrm>
            <a:off x="8238705" y="5151064"/>
            <a:ext cx="44370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88"/>
          <p:cNvSpPr txBox="1">
            <a:spLocks noChangeArrowheads="1"/>
          </p:cNvSpPr>
          <p:nvPr/>
        </p:nvSpPr>
        <p:spPr bwMode="auto">
          <a:xfrm>
            <a:off x="451121" y="2698605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6086742" y="3426499"/>
            <a:ext cx="0" cy="319377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3601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  <p:bldP spid="32" grpId="0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693917" y="5722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849989" y="5322617"/>
            <a:ext cx="1368500" cy="15199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24181" y="220424"/>
            <a:ext cx="9354476" cy="2365414"/>
          </a:xfrm>
          <a:prstGeom prst="roundRect">
            <a:avLst/>
          </a:prstGeom>
          <a:solidFill>
            <a:srgbClr val="FFCCFF">
              <a:alpha val="87843"/>
            </a:srgb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14365" y="849545"/>
            <a:ext cx="3401566" cy="553998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229" y="1430085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578763" y="1086656"/>
            <a:ext cx="1521279" cy="152400"/>
            <a:chOff x="1206" y="1852"/>
            <a:chExt cx="1118" cy="96"/>
          </a:xfrm>
        </p:grpSpPr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1206" y="1900"/>
              <a:ext cx="111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578763" y="1646678"/>
            <a:ext cx="3862388" cy="165100"/>
            <a:chOff x="1200" y="2236"/>
            <a:chExt cx="2838" cy="104"/>
          </a:xfrm>
        </p:grpSpPr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5" name="AutoShape 37"/>
          <p:cNvSpPr>
            <a:spLocks/>
          </p:cNvSpPr>
          <p:nvPr/>
        </p:nvSpPr>
        <p:spPr bwMode="auto">
          <a:xfrm>
            <a:off x="8662516" y="782544"/>
            <a:ext cx="336550" cy="1149350"/>
          </a:xfrm>
          <a:prstGeom prst="rightBrace">
            <a:avLst>
              <a:gd name="adj1" fmla="val 3136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9047417" y="1002270"/>
            <a:ext cx="2401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567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sinh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07386" y="823697"/>
            <a:ext cx="1745893" cy="492443"/>
          </a:xfrm>
          <a:prstGeom prst="rect">
            <a:avLst/>
          </a:prstGeom>
          <a:noFill/>
          <a:ln w="44450" cmpd="sng">
            <a:noFill/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27"/>
          <p:cNvSpPr>
            <a:spLocks/>
          </p:cNvSpPr>
          <p:nvPr/>
        </p:nvSpPr>
        <p:spPr bwMode="auto">
          <a:xfrm rot="16200000">
            <a:off x="5134927" y="250239"/>
            <a:ext cx="328613" cy="1492623"/>
          </a:xfrm>
          <a:prstGeom prst="rightBrace">
            <a:avLst>
              <a:gd name="adj1" fmla="val 52373"/>
              <a:gd name="adj2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4" name="Text Box 39"/>
          <p:cNvSpPr txBox="1">
            <a:spLocks noChangeArrowheads="1"/>
          </p:cNvSpPr>
          <p:nvPr/>
        </p:nvSpPr>
        <p:spPr bwMode="auto">
          <a:xfrm>
            <a:off x="4447074" y="342489"/>
            <a:ext cx="2286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95" name="AutoShape 28"/>
          <p:cNvSpPr>
            <a:spLocks/>
          </p:cNvSpPr>
          <p:nvPr/>
        </p:nvSpPr>
        <p:spPr bwMode="auto">
          <a:xfrm rot="5400000">
            <a:off x="6401132" y="-8538"/>
            <a:ext cx="224235" cy="3839468"/>
          </a:xfrm>
          <a:prstGeom prst="rightBrace">
            <a:avLst>
              <a:gd name="adj1" fmla="val 68438"/>
              <a:gd name="adj2" fmla="val 5053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6" name="Text Box 40"/>
          <p:cNvSpPr txBox="1">
            <a:spLocks noChangeArrowheads="1"/>
          </p:cNvSpPr>
          <p:nvPr/>
        </p:nvSpPr>
        <p:spPr bwMode="auto">
          <a:xfrm>
            <a:off x="5536163" y="2026487"/>
            <a:ext cx="19394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sinh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32" name="Text Box 80"/>
          <p:cNvSpPr txBox="1">
            <a:spLocks noChangeArrowheads="1"/>
          </p:cNvSpPr>
          <p:nvPr/>
        </p:nvSpPr>
        <p:spPr bwMode="auto">
          <a:xfrm>
            <a:off x="614532" y="3363682"/>
            <a:ext cx="56746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Theo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3" name="Text Box 92"/>
          <p:cNvSpPr txBox="1">
            <a:spLocks noChangeArrowheads="1"/>
          </p:cNvSpPr>
          <p:nvPr/>
        </p:nvSpPr>
        <p:spPr bwMode="auto">
          <a:xfrm>
            <a:off x="1108127" y="5022972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" name="Hộp_Văn_Bản 46"/>
          <p:cNvSpPr txBox="1">
            <a:spLocks noChangeArrowheads="1"/>
          </p:cNvSpPr>
          <p:nvPr/>
        </p:nvSpPr>
        <p:spPr bwMode="auto">
          <a:xfrm>
            <a:off x="1823597" y="4385446"/>
            <a:ext cx="4656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2 + 5 =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7 (phần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5" name="Hộp_Văn_Bản 49"/>
          <p:cNvSpPr txBox="1">
            <a:spLocks noChangeArrowheads="1"/>
          </p:cNvSpPr>
          <p:nvPr/>
        </p:nvSpPr>
        <p:spPr bwMode="auto">
          <a:xfrm>
            <a:off x="961197" y="5837375"/>
            <a:ext cx="5357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: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7 x 5 = 405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6" name="Text Box 88"/>
          <p:cNvSpPr txBox="1">
            <a:spLocks noChangeArrowheads="1"/>
          </p:cNvSpPr>
          <p:nvPr/>
        </p:nvSpPr>
        <p:spPr bwMode="auto">
          <a:xfrm>
            <a:off x="5111051" y="2679323"/>
            <a:ext cx="2136616" cy="769441"/>
          </a:xfrm>
          <a:prstGeom prst="rect">
            <a:avLst/>
          </a:prstGeom>
          <a:solidFill>
            <a:srgbClr val="92D050"/>
          </a:solidFill>
          <a:ln w="53975" cmpd="thickThin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92"/>
          <p:cNvSpPr txBox="1">
            <a:spLocks noChangeArrowheads="1"/>
          </p:cNvSpPr>
          <p:nvPr/>
        </p:nvSpPr>
        <p:spPr bwMode="auto">
          <a:xfrm>
            <a:off x="6511545" y="3640680"/>
            <a:ext cx="42453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8" name="Hộp_Văn_Bản 49"/>
          <p:cNvSpPr txBox="1">
            <a:spLocks noChangeArrowheads="1"/>
          </p:cNvSpPr>
          <p:nvPr/>
        </p:nvSpPr>
        <p:spPr bwMode="auto">
          <a:xfrm>
            <a:off x="6234576" y="4393439"/>
            <a:ext cx="5526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567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= 162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9" name="Text Box 87"/>
          <p:cNvSpPr txBox="1">
            <a:spLocks noChangeArrowheads="1"/>
          </p:cNvSpPr>
          <p:nvPr/>
        </p:nvSpPr>
        <p:spPr bwMode="auto">
          <a:xfrm>
            <a:off x="6707252" y="5129791"/>
            <a:ext cx="5871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0" name="Hộp_Văn_Bản 54"/>
          <p:cNvSpPr txBox="1">
            <a:spLocks noChangeArrowheads="1"/>
          </p:cNvSpPr>
          <p:nvPr/>
        </p:nvSpPr>
        <p:spPr bwMode="auto">
          <a:xfrm>
            <a:off x="8238705" y="5151064"/>
            <a:ext cx="5363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405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162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88"/>
          <p:cNvSpPr txBox="1">
            <a:spLocks noChangeArrowheads="1"/>
          </p:cNvSpPr>
          <p:nvPr/>
        </p:nvSpPr>
        <p:spPr bwMode="auto">
          <a:xfrm>
            <a:off x="451121" y="2814355"/>
            <a:ext cx="2136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6171853" y="3542249"/>
            <a:ext cx="0" cy="292275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2526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5" grpId="0" animBg="1"/>
      <p:bldP spid="26" grpId="0"/>
      <p:bldP spid="27" grpId="0"/>
      <p:bldP spid="93" grpId="0" animBg="1"/>
      <p:bldP spid="94" grpId="0"/>
      <p:bldP spid="95" grpId="0" animBg="1"/>
      <p:bldP spid="96" grpId="0"/>
      <p:bldP spid="32" grpId="0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530DA4-3A63-4752-8355-810E627B3710}"/>
              </a:ext>
            </a:extLst>
          </p:cNvPr>
          <p:cNvSpPr/>
          <p:nvPr/>
        </p:nvSpPr>
        <p:spPr>
          <a:xfrm>
            <a:off x="471715" y="482600"/>
            <a:ext cx="11248571" cy="5892800"/>
          </a:xfrm>
          <a:prstGeom prst="roundRect">
            <a:avLst>
              <a:gd name="adj" fmla="val 7307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590663" y="2385813"/>
            <a:ext cx="2356631" cy="2236763"/>
            <a:chOff x="3590663" y="2385813"/>
            <a:chExt cx="2356631" cy="2236763"/>
          </a:xfrm>
        </p:grpSpPr>
        <p:sp>
          <p:nvSpPr>
            <p:cNvPr id="16" name="Rounded Rectangle 15"/>
            <p:cNvSpPr/>
            <p:nvPr/>
          </p:nvSpPr>
          <p:spPr>
            <a:xfrm>
              <a:off x="3606713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84"/>
            <p:cNvSpPr txBox="1">
              <a:spLocks noChangeArrowheads="1"/>
            </p:cNvSpPr>
            <p:nvPr/>
          </p:nvSpPr>
          <p:spPr bwMode="auto">
            <a:xfrm>
              <a:off x="3590663" y="2459504"/>
              <a:ext cx="232045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Tổng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82836" y="2385813"/>
            <a:ext cx="2340581" cy="2236763"/>
            <a:chOff x="6382836" y="2385813"/>
            <a:chExt cx="2340581" cy="2236763"/>
          </a:xfrm>
        </p:grpSpPr>
        <p:sp>
          <p:nvSpPr>
            <p:cNvPr id="17" name="Rounded Rectangle 16"/>
            <p:cNvSpPr/>
            <p:nvPr/>
          </p:nvSpPr>
          <p:spPr>
            <a:xfrm>
              <a:off x="6382836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92"/>
            <p:cNvSpPr txBox="1">
              <a:spLocks noChangeArrowheads="1"/>
            </p:cNvSpPr>
            <p:nvPr/>
          </p:nvSpPr>
          <p:spPr bwMode="auto">
            <a:xfrm>
              <a:off x="6410889" y="2534698"/>
              <a:ext cx="221602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95131" y="2347236"/>
            <a:ext cx="2340581" cy="2236763"/>
            <a:chOff x="9195131" y="2347236"/>
            <a:chExt cx="2340581" cy="2236763"/>
          </a:xfrm>
        </p:grpSpPr>
        <p:sp>
          <p:nvSpPr>
            <p:cNvPr id="18" name="Rounded Rectangle 17"/>
            <p:cNvSpPr/>
            <p:nvPr/>
          </p:nvSpPr>
          <p:spPr>
            <a:xfrm>
              <a:off x="9195131" y="2347236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2"/>
            <p:cNvSpPr txBox="1">
              <a:spLocks noChangeArrowheads="1"/>
            </p:cNvSpPr>
            <p:nvPr/>
          </p:nvSpPr>
          <p:spPr bwMode="auto">
            <a:xfrm>
              <a:off x="9437806" y="2514151"/>
              <a:ext cx="196152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25966" y="736912"/>
            <a:ext cx="7569701" cy="1015663"/>
          </a:xfrm>
          <a:prstGeom prst="rect">
            <a:avLst/>
          </a:prstGeom>
          <a:noFill/>
          <a:ln w="63500" cmpd="thickThin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6350">
                <a:solidFill>
                  <a:schemeClr val="bg1"/>
                </a:solidFill>
              </a:ln>
              <a:solidFill>
                <a:srgbClr val="35A5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0314" y="2385813"/>
            <a:ext cx="2340581" cy="2236763"/>
            <a:chOff x="750314" y="2385813"/>
            <a:chExt cx="2340581" cy="2236763"/>
          </a:xfrm>
        </p:grpSpPr>
        <p:sp>
          <p:nvSpPr>
            <p:cNvPr id="15" name="Rounded Rectangle 14"/>
            <p:cNvSpPr/>
            <p:nvPr/>
          </p:nvSpPr>
          <p:spPr>
            <a:xfrm>
              <a:off x="750314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98"/>
            <p:cNvSpPr txBox="1">
              <a:spLocks noChangeArrowheads="1"/>
            </p:cNvSpPr>
            <p:nvPr/>
          </p:nvSpPr>
          <p:spPr bwMode="auto">
            <a:xfrm>
              <a:off x="812845" y="2690336"/>
              <a:ext cx="18897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4" y="3098041"/>
            <a:ext cx="542485" cy="7712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21" y="3120534"/>
            <a:ext cx="542485" cy="7712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4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70" y="3080011"/>
            <a:ext cx="542485" cy="7712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554490" y="2385813"/>
            <a:ext cx="2356631" cy="2236763"/>
            <a:chOff x="3590663" y="2385813"/>
            <a:chExt cx="2356631" cy="2236763"/>
          </a:xfrm>
        </p:grpSpPr>
        <p:sp>
          <p:nvSpPr>
            <p:cNvPr id="29" name="Rounded Rectangle 28"/>
            <p:cNvSpPr/>
            <p:nvPr/>
          </p:nvSpPr>
          <p:spPr>
            <a:xfrm>
              <a:off x="3606713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84"/>
            <p:cNvSpPr txBox="1">
              <a:spLocks noChangeArrowheads="1"/>
            </p:cNvSpPr>
            <p:nvPr/>
          </p:nvSpPr>
          <p:spPr bwMode="auto">
            <a:xfrm>
              <a:off x="3590663" y="2459504"/>
              <a:ext cx="232045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Tổng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nhau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46663" y="2385813"/>
            <a:ext cx="2340581" cy="2236763"/>
            <a:chOff x="6382836" y="2385813"/>
            <a:chExt cx="2340581" cy="2236763"/>
          </a:xfrm>
        </p:grpSpPr>
        <p:sp>
          <p:nvSpPr>
            <p:cNvPr id="32" name="Rounded Rectangle 31"/>
            <p:cNvSpPr/>
            <p:nvPr/>
          </p:nvSpPr>
          <p:spPr>
            <a:xfrm>
              <a:off x="6382836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 Box 92"/>
            <p:cNvSpPr txBox="1">
              <a:spLocks noChangeArrowheads="1"/>
            </p:cNvSpPr>
            <p:nvPr/>
          </p:nvSpPr>
          <p:spPr bwMode="auto">
            <a:xfrm>
              <a:off x="6410889" y="2534698"/>
              <a:ext cx="221602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158958" y="2347236"/>
            <a:ext cx="2340581" cy="2236763"/>
            <a:chOff x="9195131" y="2347236"/>
            <a:chExt cx="2340581" cy="2236763"/>
          </a:xfrm>
        </p:grpSpPr>
        <p:sp>
          <p:nvSpPr>
            <p:cNvPr id="35" name="Rounded Rectangle 34"/>
            <p:cNvSpPr/>
            <p:nvPr/>
          </p:nvSpPr>
          <p:spPr>
            <a:xfrm>
              <a:off x="9195131" y="2347236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 Box 92"/>
            <p:cNvSpPr txBox="1">
              <a:spLocks noChangeArrowheads="1"/>
            </p:cNvSpPr>
            <p:nvPr/>
          </p:nvSpPr>
          <p:spPr bwMode="auto">
            <a:xfrm>
              <a:off x="9437806" y="2514151"/>
              <a:ext cx="196152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lớn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hoặc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số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bé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14141" y="2385813"/>
            <a:ext cx="2340581" cy="2236763"/>
            <a:chOff x="750314" y="2385813"/>
            <a:chExt cx="2340581" cy="2236763"/>
          </a:xfrm>
        </p:grpSpPr>
        <p:sp>
          <p:nvSpPr>
            <p:cNvPr id="38" name="Rounded Rectangle 37"/>
            <p:cNvSpPr/>
            <p:nvPr/>
          </p:nvSpPr>
          <p:spPr>
            <a:xfrm>
              <a:off x="750314" y="2385813"/>
              <a:ext cx="2340581" cy="223676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 Box 98"/>
            <p:cNvSpPr txBox="1">
              <a:spLocks noChangeArrowheads="1"/>
            </p:cNvSpPr>
            <p:nvPr/>
          </p:nvSpPr>
          <p:spPr bwMode="auto">
            <a:xfrm>
              <a:off x="812845" y="2690336"/>
              <a:ext cx="18897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Vẽ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sz="4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đồ</a:t>
              </a:r>
              <a:endPara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1633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5" y="1277052"/>
            <a:ext cx="11382233" cy="40820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A9E0C06-54F9-4E56-BA39-453C461069D7}"/>
              </a:ext>
            </a:extLst>
          </p:cNvPr>
          <p:cNvCxnSpPr/>
          <p:nvPr/>
        </p:nvCxnSpPr>
        <p:spPr>
          <a:xfrm>
            <a:off x="3538330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2158520-BCD8-4FE8-AE6E-0316244D683B}"/>
              </a:ext>
            </a:extLst>
          </p:cNvPr>
          <p:cNvCxnSpPr/>
          <p:nvPr/>
        </p:nvCxnSpPr>
        <p:spPr>
          <a:xfrm>
            <a:off x="7851913" y="1244841"/>
            <a:ext cx="470453" cy="0"/>
          </a:xfrm>
          <a:prstGeom prst="line">
            <a:avLst/>
          </a:prstGeom>
          <a:ln w="15875">
            <a:solidFill>
              <a:srgbClr val="088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0182" y="1940531"/>
            <a:ext cx="11111132" cy="1857961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UTM Cookies" panose="02040603050506020204" pitchFamily="18" charset="0"/>
              </a:rPr>
              <a:t>Khám</a:t>
            </a:r>
            <a:r>
              <a:rPr lang="en-US" sz="13800" dirty="0"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latin typeface="UTM Cookies" panose="02040603050506020204" pitchFamily="18" charset="0"/>
              </a:rPr>
              <a:t>phá</a:t>
            </a:r>
            <a:endParaRPr lang="en-US" sz="13800" dirty="0">
              <a:latin typeface="UTM Cookies" panose="020406030505060202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70343" y="1940531"/>
            <a:ext cx="11111132" cy="18579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Khám</a:t>
            </a:r>
            <a:r>
              <a:rPr lang="en-US" sz="13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phá</a:t>
            </a:r>
            <a:endParaRPr lang="en-US" sz="13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6" y="93736"/>
            <a:ext cx="2114120" cy="1273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65" y="265626"/>
            <a:ext cx="1881618" cy="1133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42" y="1137156"/>
            <a:ext cx="1999939" cy="1999939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5" y="431066"/>
            <a:ext cx="1736828" cy="186488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7656" y="-198806"/>
            <a:ext cx="2419880" cy="1618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3707605"/>
            <a:ext cx="2353398" cy="3150395"/>
          </a:xfrm>
          <a:prstGeom prst="rect">
            <a:avLst/>
          </a:prstGeom>
        </p:spPr>
      </p:pic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C5EE0AA-D3B7-4E9D-8D89-4F330EDD59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6" y="3798493"/>
            <a:ext cx="4481296" cy="2876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667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7223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2.96296E-6 L 1.11022E-16 -0.07223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848" objId="1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12C3F70-7B39-49C0-AAAC-7B61C3B807A7}"/>
              </a:ext>
            </a:extLst>
          </p:cNvPr>
          <p:cNvSpPr/>
          <p:nvPr/>
        </p:nvSpPr>
        <p:spPr>
          <a:xfrm>
            <a:off x="568101" y="105000"/>
            <a:ext cx="10552015" cy="6422078"/>
          </a:xfrm>
          <a:custGeom>
            <a:avLst/>
            <a:gdLst>
              <a:gd name="connsiteX0" fmla="*/ 10750777 w 10839852"/>
              <a:gd name="connsiteY0" fmla="*/ 3341430 h 6371166"/>
              <a:gd name="connsiteX1" fmla="*/ 10468837 w 10839852"/>
              <a:gd name="connsiteY1" fmla="*/ 3951453 h 6371166"/>
              <a:gd name="connsiteX2" fmla="*/ 9636352 w 10839852"/>
              <a:gd name="connsiteY2" fmla="*/ 5020793 h 6371166"/>
              <a:gd name="connsiteX3" fmla="*/ 9135549 w 10839852"/>
              <a:gd name="connsiteY3" fmla="*/ 5504452 h 6371166"/>
              <a:gd name="connsiteX4" fmla="*/ 8601302 w 10839852"/>
              <a:gd name="connsiteY4" fmla="*/ 5961229 h 6371166"/>
              <a:gd name="connsiteX5" fmla="*/ 7946406 w 10839852"/>
              <a:gd name="connsiteY5" fmla="*/ 6296085 h 6371166"/>
              <a:gd name="connsiteX6" fmla="*/ 7190756 w 10839852"/>
              <a:gd name="connsiteY6" fmla="*/ 6369322 h 6371166"/>
              <a:gd name="connsiteX7" fmla="*/ 6422829 w 10839852"/>
              <a:gd name="connsiteY7" fmla="*/ 6275554 h 6371166"/>
              <a:gd name="connsiteX8" fmla="*/ 5695119 w 10839852"/>
              <a:gd name="connsiteY8" fmla="*/ 5992132 h 6371166"/>
              <a:gd name="connsiteX9" fmla="*/ 5010801 w 10839852"/>
              <a:gd name="connsiteY9" fmla="*/ 5674632 h 6371166"/>
              <a:gd name="connsiteX10" fmla="*/ 4282032 w 10839852"/>
              <a:gd name="connsiteY10" fmla="*/ 5453440 h 6371166"/>
              <a:gd name="connsiteX11" fmla="*/ 3783557 w 10839852"/>
              <a:gd name="connsiteY11" fmla="*/ 5339564 h 6371166"/>
              <a:gd name="connsiteX12" fmla="*/ 3765777 w 10839852"/>
              <a:gd name="connsiteY12" fmla="*/ 5311835 h 6371166"/>
              <a:gd name="connsiteX13" fmla="*/ 2524140 w 10839852"/>
              <a:gd name="connsiteY13" fmla="*/ 4686783 h 6371166"/>
              <a:gd name="connsiteX14" fmla="*/ 1994974 w 10839852"/>
              <a:gd name="connsiteY14" fmla="*/ 4212650 h 6371166"/>
              <a:gd name="connsiteX15" fmla="*/ 1428554 w 10839852"/>
              <a:gd name="connsiteY15" fmla="*/ 3991247 h 6371166"/>
              <a:gd name="connsiteX16" fmla="*/ 270737 w 10839852"/>
              <a:gd name="connsiteY16" fmla="*/ 3522828 h 6371166"/>
              <a:gd name="connsiteX17" fmla="*/ 77274 w 10839852"/>
              <a:gd name="connsiteY17" fmla="*/ 2235048 h 6371166"/>
              <a:gd name="connsiteX18" fmla="*/ 1715786 w 10839852"/>
              <a:gd name="connsiteY18" fmla="*/ 372382 h 6371166"/>
              <a:gd name="connsiteX19" fmla="*/ 2893922 w 10839852"/>
              <a:gd name="connsiteY19" fmla="*/ 17205 h 6371166"/>
              <a:gd name="connsiteX20" fmla="*/ 3644280 w 10839852"/>
              <a:gd name="connsiteY20" fmla="*/ 56998 h 6371166"/>
              <a:gd name="connsiteX21" fmla="*/ 4258114 w 10839852"/>
              <a:gd name="connsiteY21" fmla="*/ 358200 h 6371166"/>
              <a:gd name="connsiteX22" fmla="*/ 4845277 w 10839852"/>
              <a:gd name="connsiteY22" fmla="*/ 540656 h 6371166"/>
              <a:gd name="connsiteX23" fmla="*/ 5427149 w 10839852"/>
              <a:gd name="connsiteY23" fmla="*/ 446677 h 6371166"/>
              <a:gd name="connsiteX24" fmla="*/ 6623277 w 10839852"/>
              <a:gd name="connsiteY24" fmla="*/ 246440 h 6371166"/>
              <a:gd name="connsiteX25" fmla="*/ 7491111 w 10839852"/>
              <a:gd name="connsiteY25" fmla="*/ 919963 h 6371166"/>
              <a:gd name="connsiteX26" fmla="*/ 7975192 w 10839852"/>
              <a:gd name="connsiteY26" fmla="*/ 1163592 h 6371166"/>
              <a:gd name="connsiteX27" fmla="*/ 8717930 w 10839852"/>
              <a:gd name="connsiteY27" fmla="*/ 1131842 h 6371166"/>
              <a:gd name="connsiteX28" fmla="*/ 9975866 w 10839852"/>
              <a:gd name="connsiteY28" fmla="*/ 1549883 h 6371166"/>
              <a:gd name="connsiteX29" fmla="*/ 10462699 w 10839852"/>
              <a:gd name="connsiteY29" fmla="*/ 2017032 h 6371166"/>
              <a:gd name="connsiteX30" fmla="*/ 10803058 w 10839852"/>
              <a:gd name="connsiteY30" fmla="*/ 2612450 h 6371166"/>
              <a:gd name="connsiteX31" fmla="*/ 10750777 w 10839852"/>
              <a:gd name="connsiteY31" fmla="*/ 3341430 h 6371166"/>
              <a:gd name="connsiteX0" fmla="*/ 10818557 w 10907632"/>
              <a:gd name="connsiteY0" fmla="*/ 3387560 h 6417296"/>
              <a:gd name="connsiteX1" fmla="*/ 10536617 w 10907632"/>
              <a:gd name="connsiteY1" fmla="*/ 3997583 h 6417296"/>
              <a:gd name="connsiteX2" fmla="*/ 9704132 w 10907632"/>
              <a:gd name="connsiteY2" fmla="*/ 5066923 h 6417296"/>
              <a:gd name="connsiteX3" fmla="*/ 9203329 w 10907632"/>
              <a:gd name="connsiteY3" fmla="*/ 5550582 h 6417296"/>
              <a:gd name="connsiteX4" fmla="*/ 8669082 w 10907632"/>
              <a:gd name="connsiteY4" fmla="*/ 6007359 h 6417296"/>
              <a:gd name="connsiteX5" fmla="*/ 8014186 w 10907632"/>
              <a:gd name="connsiteY5" fmla="*/ 6342215 h 6417296"/>
              <a:gd name="connsiteX6" fmla="*/ 7258536 w 10907632"/>
              <a:gd name="connsiteY6" fmla="*/ 6415452 h 6417296"/>
              <a:gd name="connsiteX7" fmla="*/ 6490609 w 10907632"/>
              <a:gd name="connsiteY7" fmla="*/ 6321684 h 6417296"/>
              <a:gd name="connsiteX8" fmla="*/ 5762899 w 10907632"/>
              <a:gd name="connsiteY8" fmla="*/ 6038262 h 6417296"/>
              <a:gd name="connsiteX9" fmla="*/ 5078581 w 10907632"/>
              <a:gd name="connsiteY9" fmla="*/ 5720762 h 6417296"/>
              <a:gd name="connsiteX10" fmla="*/ 4349812 w 10907632"/>
              <a:gd name="connsiteY10" fmla="*/ 5499570 h 6417296"/>
              <a:gd name="connsiteX11" fmla="*/ 3851337 w 10907632"/>
              <a:gd name="connsiteY11" fmla="*/ 5385694 h 6417296"/>
              <a:gd name="connsiteX12" fmla="*/ 3833557 w 10907632"/>
              <a:gd name="connsiteY12" fmla="*/ 5357965 h 6417296"/>
              <a:gd name="connsiteX13" fmla="*/ 2591920 w 10907632"/>
              <a:gd name="connsiteY13" fmla="*/ 4732913 h 6417296"/>
              <a:gd name="connsiteX14" fmla="*/ 2062754 w 10907632"/>
              <a:gd name="connsiteY14" fmla="*/ 4258780 h 6417296"/>
              <a:gd name="connsiteX15" fmla="*/ 1496334 w 10907632"/>
              <a:gd name="connsiteY15" fmla="*/ 4037377 h 6417296"/>
              <a:gd name="connsiteX16" fmla="*/ 338517 w 10907632"/>
              <a:gd name="connsiteY16" fmla="*/ 3568958 h 6417296"/>
              <a:gd name="connsiteX17" fmla="*/ 145054 w 10907632"/>
              <a:gd name="connsiteY17" fmla="*/ 2281178 h 6417296"/>
              <a:gd name="connsiteX18" fmla="*/ 2050266 w 10907632"/>
              <a:gd name="connsiteY18" fmla="*/ 888412 h 6417296"/>
              <a:gd name="connsiteX19" fmla="*/ 2961702 w 10907632"/>
              <a:gd name="connsiteY19" fmla="*/ 63335 h 6417296"/>
              <a:gd name="connsiteX20" fmla="*/ 3712060 w 10907632"/>
              <a:gd name="connsiteY20" fmla="*/ 103128 h 6417296"/>
              <a:gd name="connsiteX21" fmla="*/ 4325894 w 10907632"/>
              <a:gd name="connsiteY21" fmla="*/ 404330 h 6417296"/>
              <a:gd name="connsiteX22" fmla="*/ 4913057 w 10907632"/>
              <a:gd name="connsiteY22" fmla="*/ 586786 h 6417296"/>
              <a:gd name="connsiteX23" fmla="*/ 5494929 w 10907632"/>
              <a:gd name="connsiteY23" fmla="*/ 492807 h 6417296"/>
              <a:gd name="connsiteX24" fmla="*/ 6691057 w 10907632"/>
              <a:gd name="connsiteY24" fmla="*/ 292570 h 6417296"/>
              <a:gd name="connsiteX25" fmla="*/ 7558891 w 10907632"/>
              <a:gd name="connsiteY25" fmla="*/ 966093 h 6417296"/>
              <a:gd name="connsiteX26" fmla="*/ 8042972 w 10907632"/>
              <a:gd name="connsiteY26" fmla="*/ 1209722 h 6417296"/>
              <a:gd name="connsiteX27" fmla="*/ 8785710 w 10907632"/>
              <a:gd name="connsiteY27" fmla="*/ 1177972 h 6417296"/>
              <a:gd name="connsiteX28" fmla="*/ 10043646 w 10907632"/>
              <a:gd name="connsiteY28" fmla="*/ 1596013 h 6417296"/>
              <a:gd name="connsiteX29" fmla="*/ 10530479 w 10907632"/>
              <a:gd name="connsiteY29" fmla="*/ 2063162 h 6417296"/>
              <a:gd name="connsiteX30" fmla="*/ 10870838 w 10907632"/>
              <a:gd name="connsiteY30" fmla="*/ 2658580 h 6417296"/>
              <a:gd name="connsiteX31" fmla="*/ 10818557 w 10907632"/>
              <a:gd name="connsiteY31" fmla="*/ 3387560 h 6417296"/>
              <a:gd name="connsiteX0" fmla="*/ 10492352 w 10581427"/>
              <a:gd name="connsiteY0" fmla="*/ 3387560 h 6417296"/>
              <a:gd name="connsiteX1" fmla="*/ 10210412 w 10581427"/>
              <a:gd name="connsiteY1" fmla="*/ 3997583 h 6417296"/>
              <a:gd name="connsiteX2" fmla="*/ 9377927 w 10581427"/>
              <a:gd name="connsiteY2" fmla="*/ 5066923 h 6417296"/>
              <a:gd name="connsiteX3" fmla="*/ 8877124 w 10581427"/>
              <a:gd name="connsiteY3" fmla="*/ 5550582 h 6417296"/>
              <a:gd name="connsiteX4" fmla="*/ 8342877 w 10581427"/>
              <a:gd name="connsiteY4" fmla="*/ 6007359 h 6417296"/>
              <a:gd name="connsiteX5" fmla="*/ 7687981 w 10581427"/>
              <a:gd name="connsiteY5" fmla="*/ 6342215 h 6417296"/>
              <a:gd name="connsiteX6" fmla="*/ 6932331 w 10581427"/>
              <a:gd name="connsiteY6" fmla="*/ 6415452 h 6417296"/>
              <a:gd name="connsiteX7" fmla="*/ 6164404 w 10581427"/>
              <a:gd name="connsiteY7" fmla="*/ 6321684 h 6417296"/>
              <a:gd name="connsiteX8" fmla="*/ 5436694 w 10581427"/>
              <a:gd name="connsiteY8" fmla="*/ 6038262 h 6417296"/>
              <a:gd name="connsiteX9" fmla="*/ 4752376 w 10581427"/>
              <a:gd name="connsiteY9" fmla="*/ 5720762 h 6417296"/>
              <a:gd name="connsiteX10" fmla="*/ 4023607 w 10581427"/>
              <a:gd name="connsiteY10" fmla="*/ 5499570 h 6417296"/>
              <a:gd name="connsiteX11" fmla="*/ 3525132 w 10581427"/>
              <a:gd name="connsiteY11" fmla="*/ 5385694 h 6417296"/>
              <a:gd name="connsiteX12" fmla="*/ 3507352 w 10581427"/>
              <a:gd name="connsiteY12" fmla="*/ 5357965 h 6417296"/>
              <a:gd name="connsiteX13" fmla="*/ 2265715 w 10581427"/>
              <a:gd name="connsiteY13" fmla="*/ 4732913 h 6417296"/>
              <a:gd name="connsiteX14" fmla="*/ 1736549 w 10581427"/>
              <a:gd name="connsiteY14" fmla="*/ 4258780 h 6417296"/>
              <a:gd name="connsiteX15" fmla="*/ 1170129 w 10581427"/>
              <a:gd name="connsiteY15" fmla="*/ 4037377 h 6417296"/>
              <a:gd name="connsiteX16" fmla="*/ 12312 w 10581427"/>
              <a:gd name="connsiteY16" fmla="*/ 3568958 h 6417296"/>
              <a:gd name="connsiteX17" fmla="*/ 1927049 w 10581427"/>
              <a:gd name="connsiteY17" fmla="*/ 2420878 h 6417296"/>
              <a:gd name="connsiteX18" fmla="*/ 1724061 w 10581427"/>
              <a:gd name="connsiteY18" fmla="*/ 888412 h 6417296"/>
              <a:gd name="connsiteX19" fmla="*/ 2635497 w 10581427"/>
              <a:gd name="connsiteY19" fmla="*/ 63335 h 6417296"/>
              <a:gd name="connsiteX20" fmla="*/ 3385855 w 10581427"/>
              <a:gd name="connsiteY20" fmla="*/ 103128 h 6417296"/>
              <a:gd name="connsiteX21" fmla="*/ 3999689 w 10581427"/>
              <a:gd name="connsiteY21" fmla="*/ 404330 h 6417296"/>
              <a:gd name="connsiteX22" fmla="*/ 4586852 w 10581427"/>
              <a:gd name="connsiteY22" fmla="*/ 586786 h 6417296"/>
              <a:gd name="connsiteX23" fmla="*/ 5168724 w 10581427"/>
              <a:gd name="connsiteY23" fmla="*/ 492807 h 6417296"/>
              <a:gd name="connsiteX24" fmla="*/ 6364852 w 10581427"/>
              <a:gd name="connsiteY24" fmla="*/ 292570 h 6417296"/>
              <a:gd name="connsiteX25" fmla="*/ 7232686 w 10581427"/>
              <a:gd name="connsiteY25" fmla="*/ 966093 h 6417296"/>
              <a:gd name="connsiteX26" fmla="*/ 7716767 w 10581427"/>
              <a:gd name="connsiteY26" fmla="*/ 1209722 h 6417296"/>
              <a:gd name="connsiteX27" fmla="*/ 8459505 w 10581427"/>
              <a:gd name="connsiteY27" fmla="*/ 1177972 h 6417296"/>
              <a:gd name="connsiteX28" fmla="*/ 9717441 w 10581427"/>
              <a:gd name="connsiteY28" fmla="*/ 1596013 h 6417296"/>
              <a:gd name="connsiteX29" fmla="*/ 10204274 w 10581427"/>
              <a:gd name="connsiteY29" fmla="*/ 2063162 h 6417296"/>
              <a:gd name="connsiteX30" fmla="*/ 10544633 w 10581427"/>
              <a:gd name="connsiteY30" fmla="*/ 2658580 h 6417296"/>
              <a:gd name="connsiteX31" fmla="*/ 10492352 w 10581427"/>
              <a:gd name="connsiteY31" fmla="*/ 3387560 h 6417296"/>
              <a:gd name="connsiteX0" fmla="*/ 9324882 w 9413957"/>
              <a:gd name="connsiteY0" fmla="*/ 3387560 h 6417296"/>
              <a:gd name="connsiteX1" fmla="*/ 9042942 w 9413957"/>
              <a:gd name="connsiteY1" fmla="*/ 3997583 h 6417296"/>
              <a:gd name="connsiteX2" fmla="*/ 8210457 w 9413957"/>
              <a:gd name="connsiteY2" fmla="*/ 5066923 h 6417296"/>
              <a:gd name="connsiteX3" fmla="*/ 7709654 w 9413957"/>
              <a:gd name="connsiteY3" fmla="*/ 5550582 h 6417296"/>
              <a:gd name="connsiteX4" fmla="*/ 7175407 w 9413957"/>
              <a:gd name="connsiteY4" fmla="*/ 6007359 h 6417296"/>
              <a:gd name="connsiteX5" fmla="*/ 6520511 w 9413957"/>
              <a:gd name="connsiteY5" fmla="*/ 6342215 h 6417296"/>
              <a:gd name="connsiteX6" fmla="*/ 5764861 w 9413957"/>
              <a:gd name="connsiteY6" fmla="*/ 6415452 h 6417296"/>
              <a:gd name="connsiteX7" fmla="*/ 4996934 w 9413957"/>
              <a:gd name="connsiteY7" fmla="*/ 6321684 h 6417296"/>
              <a:gd name="connsiteX8" fmla="*/ 4269224 w 9413957"/>
              <a:gd name="connsiteY8" fmla="*/ 6038262 h 6417296"/>
              <a:gd name="connsiteX9" fmla="*/ 3584906 w 9413957"/>
              <a:gd name="connsiteY9" fmla="*/ 5720762 h 6417296"/>
              <a:gd name="connsiteX10" fmla="*/ 2856137 w 9413957"/>
              <a:gd name="connsiteY10" fmla="*/ 5499570 h 6417296"/>
              <a:gd name="connsiteX11" fmla="*/ 2357662 w 9413957"/>
              <a:gd name="connsiteY11" fmla="*/ 5385694 h 6417296"/>
              <a:gd name="connsiteX12" fmla="*/ 2339882 w 9413957"/>
              <a:gd name="connsiteY12" fmla="*/ 5357965 h 6417296"/>
              <a:gd name="connsiteX13" fmla="*/ 1098245 w 9413957"/>
              <a:gd name="connsiteY13" fmla="*/ 4732913 h 6417296"/>
              <a:gd name="connsiteX14" fmla="*/ 569079 w 9413957"/>
              <a:gd name="connsiteY14" fmla="*/ 4258780 h 6417296"/>
              <a:gd name="connsiteX15" fmla="*/ 2659 w 9413957"/>
              <a:gd name="connsiteY15" fmla="*/ 4037377 h 6417296"/>
              <a:gd name="connsiteX16" fmla="*/ 813342 w 9413957"/>
              <a:gd name="connsiteY16" fmla="*/ 3467358 h 6417296"/>
              <a:gd name="connsiteX17" fmla="*/ 759579 w 9413957"/>
              <a:gd name="connsiteY17" fmla="*/ 2420878 h 6417296"/>
              <a:gd name="connsiteX18" fmla="*/ 556591 w 9413957"/>
              <a:gd name="connsiteY18" fmla="*/ 888412 h 6417296"/>
              <a:gd name="connsiteX19" fmla="*/ 1468027 w 9413957"/>
              <a:gd name="connsiteY19" fmla="*/ 63335 h 6417296"/>
              <a:gd name="connsiteX20" fmla="*/ 2218385 w 9413957"/>
              <a:gd name="connsiteY20" fmla="*/ 103128 h 6417296"/>
              <a:gd name="connsiteX21" fmla="*/ 2832219 w 9413957"/>
              <a:gd name="connsiteY21" fmla="*/ 404330 h 6417296"/>
              <a:gd name="connsiteX22" fmla="*/ 3419382 w 9413957"/>
              <a:gd name="connsiteY22" fmla="*/ 586786 h 6417296"/>
              <a:gd name="connsiteX23" fmla="*/ 4001254 w 9413957"/>
              <a:gd name="connsiteY23" fmla="*/ 492807 h 6417296"/>
              <a:gd name="connsiteX24" fmla="*/ 5197382 w 9413957"/>
              <a:gd name="connsiteY24" fmla="*/ 292570 h 6417296"/>
              <a:gd name="connsiteX25" fmla="*/ 6065216 w 9413957"/>
              <a:gd name="connsiteY25" fmla="*/ 966093 h 6417296"/>
              <a:gd name="connsiteX26" fmla="*/ 6549297 w 9413957"/>
              <a:gd name="connsiteY26" fmla="*/ 1209722 h 6417296"/>
              <a:gd name="connsiteX27" fmla="*/ 7292035 w 9413957"/>
              <a:gd name="connsiteY27" fmla="*/ 1177972 h 6417296"/>
              <a:gd name="connsiteX28" fmla="*/ 8549971 w 9413957"/>
              <a:gd name="connsiteY28" fmla="*/ 1596013 h 6417296"/>
              <a:gd name="connsiteX29" fmla="*/ 9036804 w 9413957"/>
              <a:gd name="connsiteY29" fmla="*/ 2063162 h 6417296"/>
              <a:gd name="connsiteX30" fmla="*/ 9377163 w 9413957"/>
              <a:gd name="connsiteY30" fmla="*/ 2658580 h 6417296"/>
              <a:gd name="connsiteX31" fmla="*/ 9324882 w 9413957"/>
              <a:gd name="connsiteY31" fmla="*/ 3387560 h 6417296"/>
              <a:gd name="connsiteX0" fmla="*/ 9323217 w 9412292"/>
              <a:gd name="connsiteY0" fmla="*/ 3387560 h 6417296"/>
              <a:gd name="connsiteX1" fmla="*/ 9041277 w 9412292"/>
              <a:gd name="connsiteY1" fmla="*/ 3997583 h 6417296"/>
              <a:gd name="connsiteX2" fmla="*/ 8208792 w 9412292"/>
              <a:gd name="connsiteY2" fmla="*/ 5066923 h 6417296"/>
              <a:gd name="connsiteX3" fmla="*/ 7707989 w 9412292"/>
              <a:gd name="connsiteY3" fmla="*/ 5550582 h 6417296"/>
              <a:gd name="connsiteX4" fmla="*/ 7173742 w 9412292"/>
              <a:gd name="connsiteY4" fmla="*/ 6007359 h 6417296"/>
              <a:gd name="connsiteX5" fmla="*/ 6518846 w 9412292"/>
              <a:gd name="connsiteY5" fmla="*/ 6342215 h 6417296"/>
              <a:gd name="connsiteX6" fmla="*/ 5763196 w 9412292"/>
              <a:gd name="connsiteY6" fmla="*/ 6415452 h 6417296"/>
              <a:gd name="connsiteX7" fmla="*/ 4995269 w 9412292"/>
              <a:gd name="connsiteY7" fmla="*/ 6321684 h 6417296"/>
              <a:gd name="connsiteX8" fmla="*/ 4267559 w 9412292"/>
              <a:gd name="connsiteY8" fmla="*/ 6038262 h 6417296"/>
              <a:gd name="connsiteX9" fmla="*/ 3583241 w 9412292"/>
              <a:gd name="connsiteY9" fmla="*/ 5720762 h 6417296"/>
              <a:gd name="connsiteX10" fmla="*/ 2854472 w 9412292"/>
              <a:gd name="connsiteY10" fmla="*/ 5499570 h 6417296"/>
              <a:gd name="connsiteX11" fmla="*/ 2355997 w 9412292"/>
              <a:gd name="connsiteY11" fmla="*/ 5385694 h 6417296"/>
              <a:gd name="connsiteX12" fmla="*/ 2338217 w 9412292"/>
              <a:gd name="connsiteY12" fmla="*/ 5357965 h 6417296"/>
              <a:gd name="connsiteX13" fmla="*/ 1096580 w 9412292"/>
              <a:gd name="connsiteY13" fmla="*/ 4732913 h 6417296"/>
              <a:gd name="connsiteX14" fmla="*/ 999214 w 9412292"/>
              <a:gd name="connsiteY14" fmla="*/ 4258780 h 6417296"/>
              <a:gd name="connsiteX15" fmla="*/ 994 w 9412292"/>
              <a:gd name="connsiteY15" fmla="*/ 4037377 h 6417296"/>
              <a:gd name="connsiteX16" fmla="*/ 811677 w 9412292"/>
              <a:gd name="connsiteY16" fmla="*/ 3467358 h 6417296"/>
              <a:gd name="connsiteX17" fmla="*/ 757914 w 9412292"/>
              <a:gd name="connsiteY17" fmla="*/ 2420878 h 6417296"/>
              <a:gd name="connsiteX18" fmla="*/ 554926 w 9412292"/>
              <a:gd name="connsiteY18" fmla="*/ 888412 h 6417296"/>
              <a:gd name="connsiteX19" fmla="*/ 1466362 w 9412292"/>
              <a:gd name="connsiteY19" fmla="*/ 63335 h 6417296"/>
              <a:gd name="connsiteX20" fmla="*/ 2216720 w 9412292"/>
              <a:gd name="connsiteY20" fmla="*/ 103128 h 6417296"/>
              <a:gd name="connsiteX21" fmla="*/ 2830554 w 9412292"/>
              <a:gd name="connsiteY21" fmla="*/ 404330 h 6417296"/>
              <a:gd name="connsiteX22" fmla="*/ 3417717 w 9412292"/>
              <a:gd name="connsiteY22" fmla="*/ 586786 h 6417296"/>
              <a:gd name="connsiteX23" fmla="*/ 3999589 w 9412292"/>
              <a:gd name="connsiteY23" fmla="*/ 492807 h 6417296"/>
              <a:gd name="connsiteX24" fmla="*/ 5195717 w 9412292"/>
              <a:gd name="connsiteY24" fmla="*/ 292570 h 6417296"/>
              <a:gd name="connsiteX25" fmla="*/ 6063551 w 9412292"/>
              <a:gd name="connsiteY25" fmla="*/ 966093 h 6417296"/>
              <a:gd name="connsiteX26" fmla="*/ 6547632 w 9412292"/>
              <a:gd name="connsiteY26" fmla="*/ 1209722 h 6417296"/>
              <a:gd name="connsiteX27" fmla="*/ 7290370 w 9412292"/>
              <a:gd name="connsiteY27" fmla="*/ 1177972 h 6417296"/>
              <a:gd name="connsiteX28" fmla="*/ 8548306 w 9412292"/>
              <a:gd name="connsiteY28" fmla="*/ 1596013 h 6417296"/>
              <a:gd name="connsiteX29" fmla="*/ 9035139 w 9412292"/>
              <a:gd name="connsiteY29" fmla="*/ 2063162 h 6417296"/>
              <a:gd name="connsiteX30" fmla="*/ 9375498 w 9412292"/>
              <a:gd name="connsiteY30" fmla="*/ 2658580 h 6417296"/>
              <a:gd name="connsiteX31" fmla="*/ 9323217 w 941229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741599 w 8886332"/>
              <a:gd name="connsiteY8" fmla="*/ 6038262 h 6417296"/>
              <a:gd name="connsiteX9" fmla="*/ 3057281 w 8886332"/>
              <a:gd name="connsiteY9" fmla="*/ 57207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3057281 w 8886332"/>
              <a:gd name="connsiteY9" fmla="*/ 57207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7182029 w 8886332"/>
              <a:gd name="connsiteY3" fmla="*/ 55505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2968381 w 8886332"/>
              <a:gd name="connsiteY9" fmla="*/ 58223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8886332"/>
              <a:gd name="connsiteY0" fmla="*/ 3387560 h 6417296"/>
              <a:gd name="connsiteX1" fmla="*/ 8515317 w 8886332"/>
              <a:gd name="connsiteY1" fmla="*/ 3997583 h 6417296"/>
              <a:gd name="connsiteX2" fmla="*/ 7682832 w 8886332"/>
              <a:gd name="connsiteY2" fmla="*/ 5066923 h 6417296"/>
              <a:gd name="connsiteX3" fmla="*/ 8248829 w 8886332"/>
              <a:gd name="connsiteY3" fmla="*/ 5982382 h 6417296"/>
              <a:gd name="connsiteX4" fmla="*/ 6647782 w 8886332"/>
              <a:gd name="connsiteY4" fmla="*/ 6007359 h 6417296"/>
              <a:gd name="connsiteX5" fmla="*/ 5992886 w 8886332"/>
              <a:gd name="connsiteY5" fmla="*/ 6342215 h 6417296"/>
              <a:gd name="connsiteX6" fmla="*/ 5237236 w 8886332"/>
              <a:gd name="connsiteY6" fmla="*/ 6415452 h 6417296"/>
              <a:gd name="connsiteX7" fmla="*/ 4469309 w 8886332"/>
              <a:gd name="connsiteY7" fmla="*/ 6321684 h 6417296"/>
              <a:gd name="connsiteX8" fmla="*/ 3512999 w 8886332"/>
              <a:gd name="connsiteY8" fmla="*/ 6101762 h 6417296"/>
              <a:gd name="connsiteX9" fmla="*/ 2968381 w 8886332"/>
              <a:gd name="connsiteY9" fmla="*/ 5822362 h 6417296"/>
              <a:gd name="connsiteX10" fmla="*/ 2328512 w 8886332"/>
              <a:gd name="connsiteY10" fmla="*/ 5499570 h 6417296"/>
              <a:gd name="connsiteX11" fmla="*/ 1830037 w 8886332"/>
              <a:gd name="connsiteY11" fmla="*/ 5385694 h 6417296"/>
              <a:gd name="connsiteX12" fmla="*/ 1812257 w 8886332"/>
              <a:gd name="connsiteY12" fmla="*/ 5357965 h 6417296"/>
              <a:gd name="connsiteX13" fmla="*/ 570620 w 8886332"/>
              <a:gd name="connsiteY13" fmla="*/ 4732913 h 6417296"/>
              <a:gd name="connsiteX14" fmla="*/ 473254 w 8886332"/>
              <a:gd name="connsiteY14" fmla="*/ 4258780 h 6417296"/>
              <a:gd name="connsiteX15" fmla="*/ 541834 w 8886332"/>
              <a:gd name="connsiteY15" fmla="*/ 3910377 h 6417296"/>
              <a:gd name="connsiteX16" fmla="*/ 285717 w 8886332"/>
              <a:gd name="connsiteY16" fmla="*/ 3467358 h 6417296"/>
              <a:gd name="connsiteX17" fmla="*/ 231954 w 8886332"/>
              <a:gd name="connsiteY17" fmla="*/ 2420878 h 6417296"/>
              <a:gd name="connsiteX18" fmla="*/ 28966 w 8886332"/>
              <a:gd name="connsiteY18" fmla="*/ 888412 h 6417296"/>
              <a:gd name="connsiteX19" fmla="*/ 940402 w 8886332"/>
              <a:gd name="connsiteY19" fmla="*/ 63335 h 6417296"/>
              <a:gd name="connsiteX20" fmla="*/ 1690760 w 8886332"/>
              <a:gd name="connsiteY20" fmla="*/ 103128 h 6417296"/>
              <a:gd name="connsiteX21" fmla="*/ 2304594 w 8886332"/>
              <a:gd name="connsiteY21" fmla="*/ 404330 h 6417296"/>
              <a:gd name="connsiteX22" fmla="*/ 2891757 w 8886332"/>
              <a:gd name="connsiteY22" fmla="*/ 586786 h 6417296"/>
              <a:gd name="connsiteX23" fmla="*/ 3473629 w 8886332"/>
              <a:gd name="connsiteY23" fmla="*/ 492807 h 6417296"/>
              <a:gd name="connsiteX24" fmla="*/ 4669757 w 8886332"/>
              <a:gd name="connsiteY24" fmla="*/ 292570 h 6417296"/>
              <a:gd name="connsiteX25" fmla="*/ 5537591 w 8886332"/>
              <a:gd name="connsiteY25" fmla="*/ 966093 h 6417296"/>
              <a:gd name="connsiteX26" fmla="*/ 6021672 w 8886332"/>
              <a:gd name="connsiteY26" fmla="*/ 1209722 h 6417296"/>
              <a:gd name="connsiteX27" fmla="*/ 6764410 w 8886332"/>
              <a:gd name="connsiteY27" fmla="*/ 1177972 h 6417296"/>
              <a:gd name="connsiteX28" fmla="*/ 8022346 w 8886332"/>
              <a:gd name="connsiteY28" fmla="*/ 1596013 h 6417296"/>
              <a:gd name="connsiteX29" fmla="*/ 8509179 w 8886332"/>
              <a:gd name="connsiteY29" fmla="*/ 2063162 h 6417296"/>
              <a:gd name="connsiteX30" fmla="*/ 8849538 w 8886332"/>
              <a:gd name="connsiteY30" fmla="*/ 2658580 h 6417296"/>
              <a:gd name="connsiteX31" fmla="*/ 8797257 w 8886332"/>
              <a:gd name="connsiteY31" fmla="*/ 3387560 h 6417296"/>
              <a:gd name="connsiteX0" fmla="*/ 8797257 w 9094986"/>
              <a:gd name="connsiteY0" fmla="*/ 3387560 h 6417296"/>
              <a:gd name="connsiteX1" fmla="*/ 8515317 w 9094986"/>
              <a:gd name="connsiteY1" fmla="*/ 3997583 h 6417296"/>
              <a:gd name="connsiteX2" fmla="*/ 9092532 w 9094986"/>
              <a:gd name="connsiteY2" fmla="*/ 5219323 h 6417296"/>
              <a:gd name="connsiteX3" fmla="*/ 8248829 w 9094986"/>
              <a:gd name="connsiteY3" fmla="*/ 5982382 h 6417296"/>
              <a:gd name="connsiteX4" fmla="*/ 6647782 w 9094986"/>
              <a:gd name="connsiteY4" fmla="*/ 6007359 h 6417296"/>
              <a:gd name="connsiteX5" fmla="*/ 5992886 w 9094986"/>
              <a:gd name="connsiteY5" fmla="*/ 6342215 h 6417296"/>
              <a:gd name="connsiteX6" fmla="*/ 5237236 w 9094986"/>
              <a:gd name="connsiteY6" fmla="*/ 6415452 h 6417296"/>
              <a:gd name="connsiteX7" fmla="*/ 4469309 w 9094986"/>
              <a:gd name="connsiteY7" fmla="*/ 6321684 h 6417296"/>
              <a:gd name="connsiteX8" fmla="*/ 3512999 w 9094986"/>
              <a:gd name="connsiteY8" fmla="*/ 6101762 h 6417296"/>
              <a:gd name="connsiteX9" fmla="*/ 2968381 w 9094986"/>
              <a:gd name="connsiteY9" fmla="*/ 5822362 h 6417296"/>
              <a:gd name="connsiteX10" fmla="*/ 2328512 w 9094986"/>
              <a:gd name="connsiteY10" fmla="*/ 5499570 h 6417296"/>
              <a:gd name="connsiteX11" fmla="*/ 1830037 w 9094986"/>
              <a:gd name="connsiteY11" fmla="*/ 5385694 h 6417296"/>
              <a:gd name="connsiteX12" fmla="*/ 1812257 w 9094986"/>
              <a:gd name="connsiteY12" fmla="*/ 5357965 h 6417296"/>
              <a:gd name="connsiteX13" fmla="*/ 570620 w 9094986"/>
              <a:gd name="connsiteY13" fmla="*/ 4732913 h 6417296"/>
              <a:gd name="connsiteX14" fmla="*/ 473254 w 9094986"/>
              <a:gd name="connsiteY14" fmla="*/ 4258780 h 6417296"/>
              <a:gd name="connsiteX15" fmla="*/ 541834 w 9094986"/>
              <a:gd name="connsiteY15" fmla="*/ 3910377 h 6417296"/>
              <a:gd name="connsiteX16" fmla="*/ 285717 w 9094986"/>
              <a:gd name="connsiteY16" fmla="*/ 3467358 h 6417296"/>
              <a:gd name="connsiteX17" fmla="*/ 231954 w 9094986"/>
              <a:gd name="connsiteY17" fmla="*/ 2420878 h 6417296"/>
              <a:gd name="connsiteX18" fmla="*/ 28966 w 9094986"/>
              <a:gd name="connsiteY18" fmla="*/ 888412 h 6417296"/>
              <a:gd name="connsiteX19" fmla="*/ 940402 w 9094986"/>
              <a:gd name="connsiteY19" fmla="*/ 63335 h 6417296"/>
              <a:gd name="connsiteX20" fmla="*/ 1690760 w 9094986"/>
              <a:gd name="connsiteY20" fmla="*/ 103128 h 6417296"/>
              <a:gd name="connsiteX21" fmla="*/ 2304594 w 9094986"/>
              <a:gd name="connsiteY21" fmla="*/ 404330 h 6417296"/>
              <a:gd name="connsiteX22" fmla="*/ 2891757 w 9094986"/>
              <a:gd name="connsiteY22" fmla="*/ 586786 h 6417296"/>
              <a:gd name="connsiteX23" fmla="*/ 3473629 w 9094986"/>
              <a:gd name="connsiteY23" fmla="*/ 492807 h 6417296"/>
              <a:gd name="connsiteX24" fmla="*/ 4669757 w 9094986"/>
              <a:gd name="connsiteY24" fmla="*/ 292570 h 6417296"/>
              <a:gd name="connsiteX25" fmla="*/ 5537591 w 9094986"/>
              <a:gd name="connsiteY25" fmla="*/ 966093 h 6417296"/>
              <a:gd name="connsiteX26" fmla="*/ 6021672 w 9094986"/>
              <a:gd name="connsiteY26" fmla="*/ 1209722 h 6417296"/>
              <a:gd name="connsiteX27" fmla="*/ 6764410 w 9094986"/>
              <a:gd name="connsiteY27" fmla="*/ 1177972 h 6417296"/>
              <a:gd name="connsiteX28" fmla="*/ 8022346 w 9094986"/>
              <a:gd name="connsiteY28" fmla="*/ 1596013 h 6417296"/>
              <a:gd name="connsiteX29" fmla="*/ 8509179 w 9094986"/>
              <a:gd name="connsiteY29" fmla="*/ 2063162 h 6417296"/>
              <a:gd name="connsiteX30" fmla="*/ 8849538 w 9094986"/>
              <a:gd name="connsiteY30" fmla="*/ 2658580 h 6417296"/>
              <a:gd name="connsiteX31" fmla="*/ 8797257 w 9094986"/>
              <a:gd name="connsiteY31" fmla="*/ 3387560 h 6417296"/>
              <a:gd name="connsiteX0" fmla="*/ 8797257 w 9864615"/>
              <a:gd name="connsiteY0" fmla="*/ 3387560 h 6417296"/>
              <a:gd name="connsiteX1" fmla="*/ 9861517 w 9864615"/>
              <a:gd name="connsiteY1" fmla="*/ 4175383 h 6417296"/>
              <a:gd name="connsiteX2" fmla="*/ 9092532 w 9864615"/>
              <a:gd name="connsiteY2" fmla="*/ 5219323 h 6417296"/>
              <a:gd name="connsiteX3" fmla="*/ 8248829 w 9864615"/>
              <a:gd name="connsiteY3" fmla="*/ 5982382 h 6417296"/>
              <a:gd name="connsiteX4" fmla="*/ 6647782 w 9864615"/>
              <a:gd name="connsiteY4" fmla="*/ 6007359 h 6417296"/>
              <a:gd name="connsiteX5" fmla="*/ 5992886 w 9864615"/>
              <a:gd name="connsiteY5" fmla="*/ 6342215 h 6417296"/>
              <a:gd name="connsiteX6" fmla="*/ 5237236 w 9864615"/>
              <a:gd name="connsiteY6" fmla="*/ 6415452 h 6417296"/>
              <a:gd name="connsiteX7" fmla="*/ 4469309 w 9864615"/>
              <a:gd name="connsiteY7" fmla="*/ 6321684 h 6417296"/>
              <a:gd name="connsiteX8" fmla="*/ 3512999 w 9864615"/>
              <a:gd name="connsiteY8" fmla="*/ 6101762 h 6417296"/>
              <a:gd name="connsiteX9" fmla="*/ 2968381 w 9864615"/>
              <a:gd name="connsiteY9" fmla="*/ 5822362 h 6417296"/>
              <a:gd name="connsiteX10" fmla="*/ 2328512 w 9864615"/>
              <a:gd name="connsiteY10" fmla="*/ 5499570 h 6417296"/>
              <a:gd name="connsiteX11" fmla="*/ 1830037 w 9864615"/>
              <a:gd name="connsiteY11" fmla="*/ 5385694 h 6417296"/>
              <a:gd name="connsiteX12" fmla="*/ 1812257 w 9864615"/>
              <a:gd name="connsiteY12" fmla="*/ 5357965 h 6417296"/>
              <a:gd name="connsiteX13" fmla="*/ 570620 w 9864615"/>
              <a:gd name="connsiteY13" fmla="*/ 4732913 h 6417296"/>
              <a:gd name="connsiteX14" fmla="*/ 473254 w 9864615"/>
              <a:gd name="connsiteY14" fmla="*/ 4258780 h 6417296"/>
              <a:gd name="connsiteX15" fmla="*/ 541834 w 9864615"/>
              <a:gd name="connsiteY15" fmla="*/ 3910377 h 6417296"/>
              <a:gd name="connsiteX16" fmla="*/ 285717 w 9864615"/>
              <a:gd name="connsiteY16" fmla="*/ 3467358 h 6417296"/>
              <a:gd name="connsiteX17" fmla="*/ 231954 w 9864615"/>
              <a:gd name="connsiteY17" fmla="*/ 2420878 h 6417296"/>
              <a:gd name="connsiteX18" fmla="*/ 28966 w 9864615"/>
              <a:gd name="connsiteY18" fmla="*/ 888412 h 6417296"/>
              <a:gd name="connsiteX19" fmla="*/ 940402 w 9864615"/>
              <a:gd name="connsiteY19" fmla="*/ 63335 h 6417296"/>
              <a:gd name="connsiteX20" fmla="*/ 1690760 w 9864615"/>
              <a:gd name="connsiteY20" fmla="*/ 103128 h 6417296"/>
              <a:gd name="connsiteX21" fmla="*/ 2304594 w 9864615"/>
              <a:gd name="connsiteY21" fmla="*/ 404330 h 6417296"/>
              <a:gd name="connsiteX22" fmla="*/ 2891757 w 9864615"/>
              <a:gd name="connsiteY22" fmla="*/ 586786 h 6417296"/>
              <a:gd name="connsiteX23" fmla="*/ 3473629 w 9864615"/>
              <a:gd name="connsiteY23" fmla="*/ 492807 h 6417296"/>
              <a:gd name="connsiteX24" fmla="*/ 4669757 w 9864615"/>
              <a:gd name="connsiteY24" fmla="*/ 292570 h 6417296"/>
              <a:gd name="connsiteX25" fmla="*/ 5537591 w 9864615"/>
              <a:gd name="connsiteY25" fmla="*/ 966093 h 6417296"/>
              <a:gd name="connsiteX26" fmla="*/ 6021672 w 9864615"/>
              <a:gd name="connsiteY26" fmla="*/ 1209722 h 6417296"/>
              <a:gd name="connsiteX27" fmla="*/ 6764410 w 9864615"/>
              <a:gd name="connsiteY27" fmla="*/ 1177972 h 6417296"/>
              <a:gd name="connsiteX28" fmla="*/ 8022346 w 9864615"/>
              <a:gd name="connsiteY28" fmla="*/ 1596013 h 6417296"/>
              <a:gd name="connsiteX29" fmla="*/ 8509179 w 9864615"/>
              <a:gd name="connsiteY29" fmla="*/ 2063162 h 6417296"/>
              <a:gd name="connsiteX30" fmla="*/ 8849538 w 9864615"/>
              <a:gd name="connsiteY30" fmla="*/ 2658580 h 6417296"/>
              <a:gd name="connsiteX31" fmla="*/ 8797257 w 9864615"/>
              <a:gd name="connsiteY31" fmla="*/ 3387560 h 6417296"/>
              <a:gd name="connsiteX0" fmla="*/ 10359357 w 10362614"/>
              <a:gd name="connsiteY0" fmla="*/ 3349460 h 6417296"/>
              <a:gd name="connsiteX1" fmla="*/ 9861517 w 10362614"/>
              <a:gd name="connsiteY1" fmla="*/ 4175383 h 6417296"/>
              <a:gd name="connsiteX2" fmla="*/ 9092532 w 10362614"/>
              <a:gd name="connsiteY2" fmla="*/ 5219323 h 6417296"/>
              <a:gd name="connsiteX3" fmla="*/ 8248829 w 10362614"/>
              <a:gd name="connsiteY3" fmla="*/ 5982382 h 6417296"/>
              <a:gd name="connsiteX4" fmla="*/ 6647782 w 10362614"/>
              <a:gd name="connsiteY4" fmla="*/ 6007359 h 6417296"/>
              <a:gd name="connsiteX5" fmla="*/ 5992886 w 10362614"/>
              <a:gd name="connsiteY5" fmla="*/ 6342215 h 6417296"/>
              <a:gd name="connsiteX6" fmla="*/ 5237236 w 10362614"/>
              <a:gd name="connsiteY6" fmla="*/ 6415452 h 6417296"/>
              <a:gd name="connsiteX7" fmla="*/ 4469309 w 10362614"/>
              <a:gd name="connsiteY7" fmla="*/ 6321684 h 6417296"/>
              <a:gd name="connsiteX8" fmla="*/ 3512999 w 10362614"/>
              <a:gd name="connsiteY8" fmla="*/ 6101762 h 6417296"/>
              <a:gd name="connsiteX9" fmla="*/ 2968381 w 10362614"/>
              <a:gd name="connsiteY9" fmla="*/ 5822362 h 6417296"/>
              <a:gd name="connsiteX10" fmla="*/ 2328512 w 10362614"/>
              <a:gd name="connsiteY10" fmla="*/ 5499570 h 6417296"/>
              <a:gd name="connsiteX11" fmla="*/ 1830037 w 10362614"/>
              <a:gd name="connsiteY11" fmla="*/ 5385694 h 6417296"/>
              <a:gd name="connsiteX12" fmla="*/ 1812257 w 10362614"/>
              <a:gd name="connsiteY12" fmla="*/ 5357965 h 6417296"/>
              <a:gd name="connsiteX13" fmla="*/ 570620 w 10362614"/>
              <a:gd name="connsiteY13" fmla="*/ 4732913 h 6417296"/>
              <a:gd name="connsiteX14" fmla="*/ 473254 w 10362614"/>
              <a:gd name="connsiteY14" fmla="*/ 4258780 h 6417296"/>
              <a:gd name="connsiteX15" fmla="*/ 541834 w 10362614"/>
              <a:gd name="connsiteY15" fmla="*/ 3910377 h 6417296"/>
              <a:gd name="connsiteX16" fmla="*/ 285717 w 10362614"/>
              <a:gd name="connsiteY16" fmla="*/ 3467358 h 6417296"/>
              <a:gd name="connsiteX17" fmla="*/ 231954 w 10362614"/>
              <a:gd name="connsiteY17" fmla="*/ 2420878 h 6417296"/>
              <a:gd name="connsiteX18" fmla="*/ 28966 w 10362614"/>
              <a:gd name="connsiteY18" fmla="*/ 888412 h 6417296"/>
              <a:gd name="connsiteX19" fmla="*/ 940402 w 10362614"/>
              <a:gd name="connsiteY19" fmla="*/ 63335 h 6417296"/>
              <a:gd name="connsiteX20" fmla="*/ 1690760 w 10362614"/>
              <a:gd name="connsiteY20" fmla="*/ 103128 h 6417296"/>
              <a:gd name="connsiteX21" fmla="*/ 2304594 w 10362614"/>
              <a:gd name="connsiteY21" fmla="*/ 404330 h 6417296"/>
              <a:gd name="connsiteX22" fmla="*/ 2891757 w 10362614"/>
              <a:gd name="connsiteY22" fmla="*/ 586786 h 6417296"/>
              <a:gd name="connsiteX23" fmla="*/ 3473629 w 10362614"/>
              <a:gd name="connsiteY23" fmla="*/ 492807 h 6417296"/>
              <a:gd name="connsiteX24" fmla="*/ 4669757 w 10362614"/>
              <a:gd name="connsiteY24" fmla="*/ 292570 h 6417296"/>
              <a:gd name="connsiteX25" fmla="*/ 5537591 w 10362614"/>
              <a:gd name="connsiteY25" fmla="*/ 966093 h 6417296"/>
              <a:gd name="connsiteX26" fmla="*/ 6021672 w 10362614"/>
              <a:gd name="connsiteY26" fmla="*/ 1209722 h 6417296"/>
              <a:gd name="connsiteX27" fmla="*/ 6764410 w 10362614"/>
              <a:gd name="connsiteY27" fmla="*/ 1177972 h 6417296"/>
              <a:gd name="connsiteX28" fmla="*/ 8022346 w 10362614"/>
              <a:gd name="connsiteY28" fmla="*/ 1596013 h 6417296"/>
              <a:gd name="connsiteX29" fmla="*/ 8509179 w 10362614"/>
              <a:gd name="connsiteY29" fmla="*/ 2063162 h 6417296"/>
              <a:gd name="connsiteX30" fmla="*/ 8849538 w 10362614"/>
              <a:gd name="connsiteY30" fmla="*/ 2658580 h 6417296"/>
              <a:gd name="connsiteX31" fmla="*/ 10359357 w 10362614"/>
              <a:gd name="connsiteY31" fmla="*/ 3349460 h 6417296"/>
              <a:gd name="connsiteX0" fmla="*/ 10359357 w 10364595"/>
              <a:gd name="connsiteY0" fmla="*/ 3349460 h 6417296"/>
              <a:gd name="connsiteX1" fmla="*/ 9861517 w 10364595"/>
              <a:gd name="connsiteY1" fmla="*/ 4175383 h 6417296"/>
              <a:gd name="connsiteX2" fmla="*/ 9092532 w 10364595"/>
              <a:gd name="connsiteY2" fmla="*/ 5219323 h 6417296"/>
              <a:gd name="connsiteX3" fmla="*/ 8248829 w 10364595"/>
              <a:gd name="connsiteY3" fmla="*/ 5982382 h 6417296"/>
              <a:gd name="connsiteX4" fmla="*/ 6647782 w 10364595"/>
              <a:gd name="connsiteY4" fmla="*/ 6007359 h 6417296"/>
              <a:gd name="connsiteX5" fmla="*/ 5992886 w 10364595"/>
              <a:gd name="connsiteY5" fmla="*/ 6342215 h 6417296"/>
              <a:gd name="connsiteX6" fmla="*/ 5237236 w 10364595"/>
              <a:gd name="connsiteY6" fmla="*/ 6415452 h 6417296"/>
              <a:gd name="connsiteX7" fmla="*/ 4469309 w 10364595"/>
              <a:gd name="connsiteY7" fmla="*/ 6321684 h 6417296"/>
              <a:gd name="connsiteX8" fmla="*/ 3512999 w 10364595"/>
              <a:gd name="connsiteY8" fmla="*/ 6101762 h 6417296"/>
              <a:gd name="connsiteX9" fmla="*/ 2968381 w 10364595"/>
              <a:gd name="connsiteY9" fmla="*/ 5822362 h 6417296"/>
              <a:gd name="connsiteX10" fmla="*/ 2328512 w 10364595"/>
              <a:gd name="connsiteY10" fmla="*/ 5499570 h 6417296"/>
              <a:gd name="connsiteX11" fmla="*/ 1830037 w 10364595"/>
              <a:gd name="connsiteY11" fmla="*/ 5385694 h 6417296"/>
              <a:gd name="connsiteX12" fmla="*/ 1812257 w 10364595"/>
              <a:gd name="connsiteY12" fmla="*/ 5357965 h 6417296"/>
              <a:gd name="connsiteX13" fmla="*/ 570620 w 10364595"/>
              <a:gd name="connsiteY13" fmla="*/ 4732913 h 6417296"/>
              <a:gd name="connsiteX14" fmla="*/ 473254 w 10364595"/>
              <a:gd name="connsiteY14" fmla="*/ 4258780 h 6417296"/>
              <a:gd name="connsiteX15" fmla="*/ 541834 w 10364595"/>
              <a:gd name="connsiteY15" fmla="*/ 3910377 h 6417296"/>
              <a:gd name="connsiteX16" fmla="*/ 285717 w 10364595"/>
              <a:gd name="connsiteY16" fmla="*/ 3467358 h 6417296"/>
              <a:gd name="connsiteX17" fmla="*/ 231954 w 10364595"/>
              <a:gd name="connsiteY17" fmla="*/ 2420878 h 6417296"/>
              <a:gd name="connsiteX18" fmla="*/ 28966 w 10364595"/>
              <a:gd name="connsiteY18" fmla="*/ 888412 h 6417296"/>
              <a:gd name="connsiteX19" fmla="*/ 940402 w 10364595"/>
              <a:gd name="connsiteY19" fmla="*/ 63335 h 6417296"/>
              <a:gd name="connsiteX20" fmla="*/ 1690760 w 10364595"/>
              <a:gd name="connsiteY20" fmla="*/ 103128 h 6417296"/>
              <a:gd name="connsiteX21" fmla="*/ 2304594 w 10364595"/>
              <a:gd name="connsiteY21" fmla="*/ 404330 h 6417296"/>
              <a:gd name="connsiteX22" fmla="*/ 2891757 w 10364595"/>
              <a:gd name="connsiteY22" fmla="*/ 586786 h 6417296"/>
              <a:gd name="connsiteX23" fmla="*/ 3473629 w 10364595"/>
              <a:gd name="connsiteY23" fmla="*/ 492807 h 6417296"/>
              <a:gd name="connsiteX24" fmla="*/ 4669757 w 10364595"/>
              <a:gd name="connsiteY24" fmla="*/ 292570 h 6417296"/>
              <a:gd name="connsiteX25" fmla="*/ 5537591 w 10364595"/>
              <a:gd name="connsiteY25" fmla="*/ 966093 h 6417296"/>
              <a:gd name="connsiteX26" fmla="*/ 6021672 w 10364595"/>
              <a:gd name="connsiteY26" fmla="*/ 1209722 h 6417296"/>
              <a:gd name="connsiteX27" fmla="*/ 6764410 w 10364595"/>
              <a:gd name="connsiteY27" fmla="*/ 1177972 h 6417296"/>
              <a:gd name="connsiteX28" fmla="*/ 8022346 w 10364595"/>
              <a:gd name="connsiteY28" fmla="*/ 1596013 h 6417296"/>
              <a:gd name="connsiteX29" fmla="*/ 8509179 w 10364595"/>
              <a:gd name="connsiteY29" fmla="*/ 2063162 h 6417296"/>
              <a:gd name="connsiteX30" fmla="*/ 9446438 w 10364595"/>
              <a:gd name="connsiteY30" fmla="*/ 2150580 h 6417296"/>
              <a:gd name="connsiteX31" fmla="*/ 10359357 w 10364595"/>
              <a:gd name="connsiteY31" fmla="*/ 3349460 h 6417296"/>
              <a:gd name="connsiteX0" fmla="*/ 10359357 w 10366746"/>
              <a:gd name="connsiteY0" fmla="*/ 3349460 h 6417296"/>
              <a:gd name="connsiteX1" fmla="*/ 9861517 w 10366746"/>
              <a:gd name="connsiteY1" fmla="*/ 4175383 h 6417296"/>
              <a:gd name="connsiteX2" fmla="*/ 9092532 w 10366746"/>
              <a:gd name="connsiteY2" fmla="*/ 5219323 h 6417296"/>
              <a:gd name="connsiteX3" fmla="*/ 8248829 w 10366746"/>
              <a:gd name="connsiteY3" fmla="*/ 5982382 h 6417296"/>
              <a:gd name="connsiteX4" fmla="*/ 6647782 w 10366746"/>
              <a:gd name="connsiteY4" fmla="*/ 6007359 h 6417296"/>
              <a:gd name="connsiteX5" fmla="*/ 5992886 w 10366746"/>
              <a:gd name="connsiteY5" fmla="*/ 6342215 h 6417296"/>
              <a:gd name="connsiteX6" fmla="*/ 5237236 w 10366746"/>
              <a:gd name="connsiteY6" fmla="*/ 6415452 h 6417296"/>
              <a:gd name="connsiteX7" fmla="*/ 4469309 w 10366746"/>
              <a:gd name="connsiteY7" fmla="*/ 6321684 h 6417296"/>
              <a:gd name="connsiteX8" fmla="*/ 3512999 w 10366746"/>
              <a:gd name="connsiteY8" fmla="*/ 6101762 h 6417296"/>
              <a:gd name="connsiteX9" fmla="*/ 2968381 w 10366746"/>
              <a:gd name="connsiteY9" fmla="*/ 5822362 h 6417296"/>
              <a:gd name="connsiteX10" fmla="*/ 2328512 w 10366746"/>
              <a:gd name="connsiteY10" fmla="*/ 5499570 h 6417296"/>
              <a:gd name="connsiteX11" fmla="*/ 1830037 w 10366746"/>
              <a:gd name="connsiteY11" fmla="*/ 5385694 h 6417296"/>
              <a:gd name="connsiteX12" fmla="*/ 1812257 w 10366746"/>
              <a:gd name="connsiteY12" fmla="*/ 5357965 h 6417296"/>
              <a:gd name="connsiteX13" fmla="*/ 570620 w 10366746"/>
              <a:gd name="connsiteY13" fmla="*/ 4732913 h 6417296"/>
              <a:gd name="connsiteX14" fmla="*/ 473254 w 10366746"/>
              <a:gd name="connsiteY14" fmla="*/ 4258780 h 6417296"/>
              <a:gd name="connsiteX15" fmla="*/ 541834 w 10366746"/>
              <a:gd name="connsiteY15" fmla="*/ 3910377 h 6417296"/>
              <a:gd name="connsiteX16" fmla="*/ 285717 w 10366746"/>
              <a:gd name="connsiteY16" fmla="*/ 3467358 h 6417296"/>
              <a:gd name="connsiteX17" fmla="*/ 231954 w 10366746"/>
              <a:gd name="connsiteY17" fmla="*/ 2420878 h 6417296"/>
              <a:gd name="connsiteX18" fmla="*/ 28966 w 10366746"/>
              <a:gd name="connsiteY18" fmla="*/ 888412 h 6417296"/>
              <a:gd name="connsiteX19" fmla="*/ 940402 w 10366746"/>
              <a:gd name="connsiteY19" fmla="*/ 63335 h 6417296"/>
              <a:gd name="connsiteX20" fmla="*/ 1690760 w 10366746"/>
              <a:gd name="connsiteY20" fmla="*/ 103128 h 6417296"/>
              <a:gd name="connsiteX21" fmla="*/ 2304594 w 10366746"/>
              <a:gd name="connsiteY21" fmla="*/ 404330 h 6417296"/>
              <a:gd name="connsiteX22" fmla="*/ 2891757 w 10366746"/>
              <a:gd name="connsiteY22" fmla="*/ 586786 h 6417296"/>
              <a:gd name="connsiteX23" fmla="*/ 3473629 w 10366746"/>
              <a:gd name="connsiteY23" fmla="*/ 492807 h 6417296"/>
              <a:gd name="connsiteX24" fmla="*/ 4669757 w 10366746"/>
              <a:gd name="connsiteY24" fmla="*/ 292570 h 6417296"/>
              <a:gd name="connsiteX25" fmla="*/ 5537591 w 10366746"/>
              <a:gd name="connsiteY25" fmla="*/ 966093 h 6417296"/>
              <a:gd name="connsiteX26" fmla="*/ 6021672 w 10366746"/>
              <a:gd name="connsiteY26" fmla="*/ 1209722 h 6417296"/>
              <a:gd name="connsiteX27" fmla="*/ 6764410 w 10366746"/>
              <a:gd name="connsiteY27" fmla="*/ 1177972 h 6417296"/>
              <a:gd name="connsiteX28" fmla="*/ 8022346 w 10366746"/>
              <a:gd name="connsiteY28" fmla="*/ 1596013 h 6417296"/>
              <a:gd name="connsiteX29" fmla="*/ 8509179 w 10366746"/>
              <a:gd name="connsiteY29" fmla="*/ 2063162 h 6417296"/>
              <a:gd name="connsiteX30" fmla="*/ 9446438 w 10366746"/>
              <a:gd name="connsiteY30" fmla="*/ 2150580 h 6417296"/>
              <a:gd name="connsiteX31" fmla="*/ 10359357 w 10366746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70620 w 10372299"/>
              <a:gd name="connsiteY13" fmla="*/ 4732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509179 w 10372299"/>
              <a:gd name="connsiteY29" fmla="*/ 20631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70620 w 10372299"/>
              <a:gd name="connsiteY13" fmla="*/ 4732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812257 w 10372299"/>
              <a:gd name="connsiteY12" fmla="*/ 5357965 h 6417296"/>
              <a:gd name="connsiteX13" fmla="*/ 507120 w 10372299"/>
              <a:gd name="connsiteY13" fmla="*/ 5240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359357 w 10372299"/>
              <a:gd name="connsiteY0" fmla="*/ 3349460 h 6417296"/>
              <a:gd name="connsiteX1" fmla="*/ 9861517 w 10372299"/>
              <a:gd name="connsiteY1" fmla="*/ 4175383 h 6417296"/>
              <a:gd name="connsiteX2" fmla="*/ 9092532 w 10372299"/>
              <a:gd name="connsiteY2" fmla="*/ 5219323 h 6417296"/>
              <a:gd name="connsiteX3" fmla="*/ 8248829 w 10372299"/>
              <a:gd name="connsiteY3" fmla="*/ 5982382 h 6417296"/>
              <a:gd name="connsiteX4" fmla="*/ 6647782 w 10372299"/>
              <a:gd name="connsiteY4" fmla="*/ 6007359 h 6417296"/>
              <a:gd name="connsiteX5" fmla="*/ 5992886 w 10372299"/>
              <a:gd name="connsiteY5" fmla="*/ 6342215 h 6417296"/>
              <a:gd name="connsiteX6" fmla="*/ 5237236 w 10372299"/>
              <a:gd name="connsiteY6" fmla="*/ 6415452 h 6417296"/>
              <a:gd name="connsiteX7" fmla="*/ 4469309 w 10372299"/>
              <a:gd name="connsiteY7" fmla="*/ 6321684 h 6417296"/>
              <a:gd name="connsiteX8" fmla="*/ 3512999 w 10372299"/>
              <a:gd name="connsiteY8" fmla="*/ 6101762 h 6417296"/>
              <a:gd name="connsiteX9" fmla="*/ 2968381 w 10372299"/>
              <a:gd name="connsiteY9" fmla="*/ 5822362 h 6417296"/>
              <a:gd name="connsiteX10" fmla="*/ 2328512 w 10372299"/>
              <a:gd name="connsiteY10" fmla="*/ 5499570 h 6417296"/>
              <a:gd name="connsiteX11" fmla="*/ 1830037 w 10372299"/>
              <a:gd name="connsiteY11" fmla="*/ 5385694 h 6417296"/>
              <a:gd name="connsiteX12" fmla="*/ 1723357 w 10372299"/>
              <a:gd name="connsiteY12" fmla="*/ 5865965 h 6417296"/>
              <a:gd name="connsiteX13" fmla="*/ 507120 w 10372299"/>
              <a:gd name="connsiteY13" fmla="*/ 5240913 h 6417296"/>
              <a:gd name="connsiteX14" fmla="*/ 473254 w 10372299"/>
              <a:gd name="connsiteY14" fmla="*/ 4258780 h 6417296"/>
              <a:gd name="connsiteX15" fmla="*/ 541834 w 10372299"/>
              <a:gd name="connsiteY15" fmla="*/ 3910377 h 6417296"/>
              <a:gd name="connsiteX16" fmla="*/ 285717 w 10372299"/>
              <a:gd name="connsiteY16" fmla="*/ 3467358 h 6417296"/>
              <a:gd name="connsiteX17" fmla="*/ 231954 w 10372299"/>
              <a:gd name="connsiteY17" fmla="*/ 2420878 h 6417296"/>
              <a:gd name="connsiteX18" fmla="*/ 28966 w 10372299"/>
              <a:gd name="connsiteY18" fmla="*/ 888412 h 6417296"/>
              <a:gd name="connsiteX19" fmla="*/ 940402 w 10372299"/>
              <a:gd name="connsiteY19" fmla="*/ 63335 h 6417296"/>
              <a:gd name="connsiteX20" fmla="*/ 1690760 w 10372299"/>
              <a:gd name="connsiteY20" fmla="*/ 103128 h 6417296"/>
              <a:gd name="connsiteX21" fmla="*/ 2304594 w 10372299"/>
              <a:gd name="connsiteY21" fmla="*/ 404330 h 6417296"/>
              <a:gd name="connsiteX22" fmla="*/ 2891757 w 10372299"/>
              <a:gd name="connsiteY22" fmla="*/ 586786 h 6417296"/>
              <a:gd name="connsiteX23" fmla="*/ 3473629 w 10372299"/>
              <a:gd name="connsiteY23" fmla="*/ 492807 h 6417296"/>
              <a:gd name="connsiteX24" fmla="*/ 4669757 w 10372299"/>
              <a:gd name="connsiteY24" fmla="*/ 292570 h 6417296"/>
              <a:gd name="connsiteX25" fmla="*/ 5537591 w 10372299"/>
              <a:gd name="connsiteY25" fmla="*/ 966093 h 6417296"/>
              <a:gd name="connsiteX26" fmla="*/ 6021672 w 10372299"/>
              <a:gd name="connsiteY26" fmla="*/ 1209722 h 6417296"/>
              <a:gd name="connsiteX27" fmla="*/ 6764410 w 10372299"/>
              <a:gd name="connsiteY27" fmla="*/ 1177972 h 6417296"/>
              <a:gd name="connsiteX28" fmla="*/ 8022346 w 10372299"/>
              <a:gd name="connsiteY28" fmla="*/ 1596013 h 6417296"/>
              <a:gd name="connsiteX29" fmla="*/ 8915579 w 10372299"/>
              <a:gd name="connsiteY29" fmla="*/ 1885362 h 6417296"/>
              <a:gd name="connsiteX30" fmla="*/ 9751238 w 10372299"/>
              <a:gd name="connsiteY30" fmla="*/ 2353780 h 6417296"/>
              <a:gd name="connsiteX31" fmla="*/ 10359357 w 10372299"/>
              <a:gd name="connsiteY31" fmla="*/ 3349460 h 6417296"/>
              <a:gd name="connsiteX0" fmla="*/ 10530383 w 10543325"/>
              <a:gd name="connsiteY0" fmla="*/ 3349460 h 6417296"/>
              <a:gd name="connsiteX1" fmla="*/ 10032543 w 10543325"/>
              <a:gd name="connsiteY1" fmla="*/ 4175383 h 6417296"/>
              <a:gd name="connsiteX2" fmla="*/ 9263558 w 10543325"/>
              <a:gd name="connsiteY2" fmla="*/ 5219323 h 6417296"/>
              <a:gd name="connsiteX3" fmla="*/ 8419855 w 10543325"/>
              <a:gd name="connsiteY3" fmla="*/ 5982382 h 6417296"/>
              <a:gd name="connsiteX4" fmla="*/ 6818808 w 10543325"/>
              <a:gd name="connsiteY4" fmla="*/ 6007359 h 6417296"/>
              <a:gd name="connsiteX5" fmla="*/ 6163912 w 10543325"/>
              <a:gd name="connsiteY5" fmla="*/ 6342215 h 6417296"/>
              <a:gd name="connsiteX6" fmla="*/ 5408262 w 10543325"/>
              <a:gd name="connsiteY6" fmla="*/ 6415452 h 6417296"/>
              <a:gd name="connsiteX7" fmla="*/ 4640335 w 10543325"/>
              <a:gd name="connsiteY7" fmla="*/ 6321684 h 6417296"/>
              <a:gd name="connsiteX8" fmla="*/ 3684025 w 10543325"/>
              <a:gd name="connsiteY8" fmla="*/ 6101762 h 6417296"/>
              <a:gd name="connsiteX9" fmla="*/ 3139407 w 10543325"/>
              <a:gd name="connsiteY9" fmla="*/ 5822362 h 6417296"/>
              <a:gd name="connsiteX10" fmla="*/ 2499538 w 10543325"/>
              <a:gd name="connsiteY10" fmla="*/ 5499570 h 6417296"/>
              <a:gd name="connsiteX11" fmla="*/ 2001063 w 10543325"/>
              <a:gd name="connsiteY11" fmla="*/ 5385694 h 6417296"/>
              <a:gd name="connsiteX12" fmla="*/ 1894383 w 10543325"/>
              <a:gd name="connsiteY12" fmla="*/ 5865965 h 6417296"/>
              <a:gd name="connsiteX13" fmla="*/ 678146 w 10543325"/>
              <a:gd name="connsiteY13" fmla="*/ 5240913 h 6417296"/>
              <a:gd name="connsiteX14" fmla="*/ 644280 w 10543325"/>
              <a:gd name="connsiteY14" fmla="*/ 4258780 h 6417296"/>
              <a:gd name="connsiteX15" fmla="*/ 1660 w 10543325"/>
              <a:gd name="connsiteY15" fmla="*/ 3808777 h 6417296"/>
              <a:gd name="connsiteX16" fmla="*/ 456743 w 10543325"/>
              <a:gd name="connsiteY16" fmla="*/ 3467358 h 6417296"/>
              <a:gd name="connsiteX17" fmla="*/ 402980 w 10543325"/>
              <a:gd name="connsiteY17" fmla="*/ 2420878 h 6417296"/>
              <a:gd name="connsiteX18" fmla="*/ 199992 w 10543325"/>
              <a:gd name="connsiteY18" fmla="*/ 888412 h 6417296"/>
              <a:gd name="connsiteX19" fmla="*/ 1111428 w 10543325"/>
              <a:gd name="connsiteY19" fmla="*/ 63335 h 6417296"/>
              <a:gd name="connsiteX20" fmla="*/ 1861786 w 10543325"/>
              <a:gd name="connsiteY20" fmla="*/ 103128 h 6417296"/>
              <a:gd name="connsiteX21" fmla="*/ 2475620 w 10543325"/>
              <a:gd name="connsiteY21" fmla="*/ 404330 h 6417296"/>
              <a:gd name="connsiteX22" fmla="*/ 3062783 w 10543325"/>
              <a:gd name="connsiteY22" fmla="*/ 586786 h 6417296"/>
              <a:gd name="connsiteX23" fmla="*/ 3644655 w 10543325"/>
              <a:gd name="connsiteY23" fmla="*/ 492807 h 6417296"/>
              <a:gd name="connsiteX24" fmla="*/ 4840783 w 10543325"/>
              <a:gd name="connsiteY24" fmla="*/ 292570 h 6417296"/>
              <a:gd name="connsiteX25" fmla="*/ 5708617 w 10543325"/>
              <a:gd name="connsiteY25" fmla="*/ 966093 h 6417296"/>
              <a:gd name="connsiteX26" fmla="*/ 6192698 w 10543325"/>
              <a:gd name="connsiteY26" fmla="*/ 1209722 h 6417296"/>
              <a:gd name="connsiteX27" fmla="*/ 6935436 w 10543325"/>
              <a:gd name="connsiteY27" fmla="*/ 1177972 h 6417296"/>
              <a:gd name="connsiteX28" fmla="*/ 8193372 w 10543325"/>
              <a:gd name="connsiteY28" fmla="*/ 1596013 h 6417296"/>
              <a:gd name="connsiteX29" fmla="*/ 9086605 w 10543325"/>
              <a:gd name="connsiteY29" fmla="*/ 1885362 h 6417296"/>
              <a:gd name="connsiteX30" fmla="*/ 9922264 w 10543325"/>
              <a:gd name="connsiteY30" fmla="*/ 2353780 h 6417296"/>
              <a:gd name="connsiteX31" fmla="*/ 10530383 w 10543325"/>
              <a:gd name="connsiteY31" fmla="*/ 3349460 h 6417296"/>
              <a:gd name="connsiteX0" fmla="*/ 10546268 w 10559210"/>
              <a:gd name="connsiteY0" fmla="*/ 3349460 h 6417296"/>
              <a:gd name="connsiteX1" fmla="*/ 10048428 w 10559210"/>
              <a:gd name="connsiteY1" fmla="*/ 4175383 h 6417296"/>
              <a:gd name="connsiteX2" fmla="*/ 9279443 w 10559210"/>
              <a:gd name="connsiteY2" fmla="*/ 5219323 h 6417296"/>
              <a:gd name="connsiteX3" fmla="*/ 8435740 w 10559210"/>
              <a:gd name="connsiteY3" fmla="*/ 5982382 h 6417296"/>
              <a:gd name="connsiteX4" fmla="*/ 6834693 w 10559210"/>
              <a:gd name="connsiteY4" fmla="*/ 6007359 h 6417296"/>
              <a:gd name="connsiteX5" fmla="*/ 6179797 w 10559210"/>
              <a:gd name="connsiteY5" fmla="*/ 6342215 h 6417296"/>
              <a:gd name="connsiteX6" fmla="*/ 5424147 w 10559210"/>
              <a:gd name="connsiteY6" fmla="*/ 6415452 h 6417296"/>
              <a:gd name="connsiteX7" fmla="*/ 4656220 w 10559210"/>
              <a:gd name="connsiteY7" fmla="*/ 6321684 h 6417296"/>
              <a:gd name="connsiteX8" fmla="*/ 3699910 w 10559210"/>
              <a:gd name="connsiteY8" fmla="*/ 6101762 h 6417296"/>
              <a:gd name="connsiteX9" fmla="*/ 3155292 w 10559210"/>
              <a:gd name="connsiteY9" fmla="*/ 5822362 h 6417296"/>
              <a:gd name="connsiteX10" fmla="*/ 2515423 w 10559210"/>
              <a:gd name="connsiteY10" fmla="*/ 5499570 h 6417296"/>
              <a:gd name="connsiteX11" fmla="*/ 2016948 w 10559210"/>
              <a:gd name="connsiteY11" fmla="*/ 5385694 h 6417296"/>
              <a:gd name="connsiteX12" fmla="*/ 1910268 w 10559210"/>
              <a:gd name="connsiteY12" fmla="*/ 5865965 h 6417296"/>
              <a:gd name="connsiteX13" fmla="*/ 694031 w 10559210"/>
              <a:gd name="connsiteY13" fmla="*/ 5240913 h 6417296"/>
              <a:gd name="connsiteX14" fmla="*/ 152165 w 10559210"/>
              <a:gd name="connsiteY14" fmla="*/ 4461980 h 6417296"/>
              <a:gd name="connsiteX15" fmla="*/ 17545 w 10559210"/>
              <a:gd name="connsiteY15" fmla="*/ 3808777 h 6417296"/>
              <a:gd name="connsiteX16" fmla="*/ 472628 w 10559210"/>
              <a:gd name="connsiteY16" fmla="*/ 3467358 h 6417296"/>
              <a:gd name="connsiteX17" fmla="*/ 418865 w 10559210"/>
              <a:gd name="connsiteY17" fmla="*/ 2420878 h 6417296"/>
              <a:gd name="connsiteX18" fmla="*/ 215877 w 10559210"/>
              <a:gd name="connsiteY18" fmla="*/ 888412 h 6417296"/>
              <a:gd name="connsiteX19" fmla="*/ 1127313 w 10559210"/>
              <a:gd name="connsiteY19" fmla="*/ 63335 h 6417296"/>
              <a:gd name="connsiteX20" fmla="*/ 1877671 w 10559210"/>
              <a:gd name="connsiteY20" fmla="*/ 103128 h 6417296"/>
              <a:gd name="connsiteX21" fmla="*/ 2491505 w 10559210"/>
              <a:gd name="connsiteY21" fmla="*/ 404330 h 6417296"/>
              <a:gd name="connsiteX22" fmla="*/ 3078668 w 10559210"/>
              <a:gd name="connsiteY22" fmla="*/ 586786 h 6417296"/>
              <a:gd name="connsiteX23" fmla="*/ 3660540 w 10559210"/>
              <a:gd name="connsiteY23" fmla="*/ 492807 h 6417296"/>
              <a:gd name="connsiteX24" fmla="*/ 4856668 w 10559210"/>
              <a:gd name="connsiteY24" fmla="*/ 292570 h 6417296"/>
              <a:gd name="connsiteX25" fmla="*/ 5724502 w 10559210"/>
              <a:gd name="connsiteY25" fmla="*/ 966093 h 6417296"/>
              <a:gd name="connsiteX26" fmla="*/ 6208583 w 10559210"/>
              <a:gd name="connsiteY26" fmla="*/ 1209722 h 6417296"/>
              <a:gd name="connsiteX27" fmla="*/ 6951321 w 10559210"/>
              <a:gd name="connsiteY27" fmla="*/ 1177972 h 6417296"/>
              <a:gd name="connsiteX28" fmla="*/ 8209257 w 10559210"/>
              <a:gd name="connsiteY28" fmla="*/ 1596013 h 6417296"/>
              <a:gd name="connsiteX29" fmla="*/ 9102490 w 10559210"/>
              <a:gd name="connsiteY29" fmla="*/ 1885362 h 6417296"/>
              <a:gd name="connsiteX30" fmla="*/ 9938149 w 10559210"/>
              <a:gd name="connsiteY30" fmla="*/ 2353780 h 6417296"/>
              <a:gd name="connsiteX31" fmla="*/ 10546268 w 10559210"/>
              <a:gd name="connsiteY31" fmla="*/ 3349460 h 6417296"/>
              <a:gd name="connsiteX0" fmla="*/ 10551779 w 10564721"/>
              <a:gd name="connsiteY0" fmla="*/ 3349460 h 6417296"/>
              <a:gd name="connsiteX1" fmla="*/ 10053939 w 10564721"/>
              <a:gd name="connsiteY1" fmla="*/ 4175383 h 6417296"/>
              <a:gd name="connsiteX2" fmla="*/ 9284954 w 10564721"/>
              <a:gd name="connsiteY2" fmla="*/ 5219323 h 6417296"/>
              <a:gd name="connsiteX3" fmla="*/ 8441251 w 10564721"/>
              <a:gd name="connsiteY3" fmla="*/ 5982382 h 6417296"/>
              <a:gd name="connsiteX4" fmla="*/ 6840204 w 10564721"/>
              <a:gd name="connsiteY4" fmla="*/ 6007359 h 6417296"/>
              <a:gd name="connsiteX5" fmla="*/ 6185308 w 10564721"/>
              <a:gd name="connsiteY5" fmla="*/ 6342215 h 6417296"/>
              <a:gd name="connsiteX6" fmla="*/ 5429658 w 10564721"/>
              <a:gd name="connsiteY6" fmla="*/ 6415452 h 6417296"/>
              <a:gd name="connsiteX7" fmla="*/ 4661731 w 10564721"/>
              <a:gd name="connsiteY7" fmla="*/ 6321684 h 6417296"/>
              <a:gd name="connsiteX8" fmla="*/ 3705421 w 10564721"/>
              <a:gd name="connsiteY8" fmla="*/ 6101762 h 6417296"/>
              <a:gd name="connsiteX9" fmla="*/ 3160803 w 10564721"/>
              <a:gd name="connsiteY9" fmla="*/ 5822362 h 6417296"/>
              <a:gd name="connsiteX10" fmla="*/ 2520934 w 10564721"/>
              <a:gd name="connsiteY10" fmla="*/ 5499570 h 6417296"/>
              <a:gd name="connsiteX11" fmla="*/ 2022459 w 10564721"/>
              <a:gd name="connsiteY11" fmla="*/ 5385694 h 6417296"/>
              <a:gd name="connsiteX12" fmla="*/ 1915779 w 10564721"/>
              <a:gd name="connsiteY12" fmla="*/ 5865965 h 6417296"/>
              <a:gd name="connsiteX13" fmla="*/ 699542 w 10564721"/>
              <a:gd name="connsiteY13" fmla="*/ 5240913 h 6417296"/>
              <a:gd name="connsiteX14" fmla="*/ 157676 w 10564721"/>
              <a:gd name="connsiteY14" fmla="*/ 4461980 h 6417296"/>
              <a:gd name="connsiteX15" fmla="*/ 23056 w 10564721"/>
              <a:gd name="connsiteY15" fmla="*/ 3808777 h 6417296"/>
              <a:gd name="connsiteX16" fmla="*/ 478139 w 10564721"/>
              <a:gd name="connsiteY16" fmla="*/ 3467358 h 6417296"/>
              <a:gd name="connsiteX17" fmla="*/ 424376 w 10564721"/>
              <a:gd name="connsiteY17" fmla="*/ 2420878 h 6417296"/>
              <a:gd name="connsiteX18" fmla="*/ 221388 w 10564721"/>
              <a:gd name="connsiteY18" fmla="*/ 888412 h 6417296"/>
              <a:gd name="connsiteX19" fmla="*/ 1132824 w 10564721"/>
              <a:gd name="connsiteY19" fmla="*/ 63335 h 6417296"/>
              <a:gd name="connsiteX20" fmla="*/ 1883182 w 10564721"/>
              <a:gd name="connsiteY20" fmla="*/ 103128 h 6417296"/>
              <a:gd name="connsiteX21" fmla="*/ 2497016 w 10564721"/>
              <a:gd name="connsiteY21" fmla="*/ 404330 h 6417296"/>
              <a:gd name="connsiteX22" fmla="*/ 3084179 w 10564721"/>
              <a:gd name="connsiteY22" fmla="*/ 586786 h 6417296"/>
              <a:gd name="connsiteX23" fmla="*/ 3666051 w 10564721"/>
              <a:gd name="connsiteY23" fmla="*/ 492807 h 6417296"/>
              <a:gd name="connsiteX24" fmla="*/ 4862179 w 10564721"/>
              <a:gd name="connsiteY24" fmla="*/ 292570 h 6417296"/>
              <a:gd name="connsiteX25" fmla="*/ 5730013 w 10564721"/>
              <a:gd name="connsiteY25" fmla="*/ 966093 h 6417296"/>
              <a:gd name="connsiteX26" fmla="*/ 6214094 w 10564721"/>
              <a:gd name="connsiteY26" fmla="*/ 1209722 h 6417296"/>
              <a:gd name="connsiteX27" fmla="*/ 6956832 w 10564721"/>
              <a:gd name="connsiteY27" fmla="*/ 1177972 h 6417296"/>
              <a:gd name="connsiteX28" fmla="*/ 8214768 w 10564721"/>
              <a:gd name="connsiteY28" fmla="*/ 1596013 h 6417296"/>
              <a:gd name="connsiteX29" fmla="*/ 9108001 w 10564721"/>
              <a:gd name="connsiteY29" fmla="*/ 1885362 h 6417296"/>
              <a:gd name="connsiteX30" fmla="*/ 9943660 w 10564721"/>
              <a:gd name="connsiteY30" fmla="*/ 2353780 h 6417296"/>
              <a:gd name="connsiteX31" fmla="*/ 10551779 w 10564721"/>
              <a:gd name="connsiteY31" fmla="*/ 3349460 h 6417296"/>
              <a:gd name="connsiteX0" fmla="*/ 10653076 w 10666018"/>
              <a:gd name="connsiteY0" fmla="*/ 3349460 h 6417296"/>
              <a:gd name="connsiteX1" fmla="*/ 10155236 w 10666018"/>
              <a:gd name="connsiteY1" fmla="*/ 4175383 h 6417296"/>
              <a:gd name="connsiteX2" fmla="*/ 9386251 w 10666018"/>
              <a:gd name="connsiteY2" fmla="*/ 5219323 h 6417296"/>
              <a:gd name="connsiteX3" fmla="*/ 8542548 w 10666018"/>
              <a:gd name="connsiteY3" fmla="*/ 5982382 h 6417296"/>
              <a:gd name="connsiteX4" fmla="*/ 6941501 w 10666018"/>
              <a:gd name="connsiteY4" fmla="*/ 6007359 h 6417296"/>
              <a:gd name="connsiteX5" fmla="*/ 6286605 w 10666018"/>
              <a:gd name="connsiteY5" fmla="*/ 6342215 h 6417296"/>
              <a:gd name="connsiteX6" fmla="*/ 5530955 w 10666018"/>
              <a:gd name="connsiteY6" fmla="*/ 6415452 h 6417296"/>
              <a:gd name="connsiteX7" fmla="*/ 4763028 w 10666018"/>
              <a:gd name="connsiteY7" fmla="*/ 6321684 h 6417296"/>
              <a:gd name="connsiteX8" fmla="*/ 3806718 w 10666018"/>
              <a:gd name="connsiteY8" fmla="*/ 6101762 h 6417296"/>
              <a:gd name="connsiteX9" fmla="*/ 3262100 w 10666018"/>
              <a:gd name="connsiteY9" fmla="*/ 5822362 h 6417296"/>
              <a:gd name="connsiteX10" fmla="*/ 2622231 w 10666018"/>
              <a:gd name="connsiteY10" fmla="*/ 5499570 h 6417296"/>
              <a:gd name="connsiteX11" fmla="*/ 2123756 w 10666018"/>
              <a:gd name="connsiteY11" fmla="*/ 5385694 h 6417296"/>
              <a:gd name="connsiteX12" fmla="*/ 2017076 w 10666018"/>
              <a:gd name="connsiteY12" fmla="*/ 5865965 h 6417296"/>
              <a:gd name="connsiteX13" fmla="*/ 800839 w 10666018"/>
              <a:gd name="connsiteY13" fmla="*/ 5240913 h 6417296"/>
              <a:gd name="connsiteX14" fmla="*/ 258973 w 10666018"/>
              <a:gd name="connsiteY14" fmla="*/ 4461980 h 6417296"/>
              <a:gd name="connsiteX15" fmla="*/ 10053 w 10666018"/>
              <a:gd name="connsiteY15" fmla="*/ 3694477 h 6417296"/>
              <a:gd name="connsiteX16" fmla="*/ 579436 w 10666018"/>
              <a:gd name="connsiteY16" fmla="*/ 3467358 h 6417296"/>
              <a:gd name="connsiteX17" fmla="*/ 525673 w 10666018"/>
              <a:gd name="connsiteY17" fmla="*/ 2420878 h 6417296"/>
              <a:gd name="connsiteX18" fmla="*/ 322685 w 10666018"/>
              <a:gd name="connsiteY18" fmla="*/ 888412 h 6417296"/>
              <a:gd name="connsiteX19" fmla="*/ 1234121 w 10666018"/>
              <a:gd name="connsiteY19" fmla="*/ 63335 h 6417296"/>
              <a:gd name="connsiteX20" fmla="*/ 1984479 w 10666018"/>
              <a:gd name="connsiteY20" fmla="*/ 103128 h 6417296"/>
              <a:gd name="connsiteX21" fmla="*/ 2598313 w 10666018"/>
              <a:gd name="connsiteY21" fmla="*/ 404330 h 6417296"/>
              <a:gd name="connsiteX22" fmla="*/ 3185476 w 10666018"/>
              <a:gd name="connsiteY22" fmla="*/ 586786 h 6417296"/>
              <a:gd name="connsiteX23" fmla="*/ 3767348 w 10666018"/>
              <a:gd name="connsiteY23" fmla="*/ 492807 h 6417296"/>
              <a:gd name="connsiteX24" fmla="*/ 4963476 w 10666018"/>
              <a:gd name="connsiteY24" fmla="*/ 292570 h 6417296"/>
              <a:gd name="connsiteX25" fmla="*/ 5831310 w 10666018"/>
              <a:gd name="connsiteY25" fmla="*/ 966093 h 6417296"/>
              <a:gd name="connsiteX26" fmla="*/ 6315391 w 10666018"/>
              <a:gd name="connsiteY26" fmla="*/ 1209722 h 6417296"/>
              <a:gd name="connsiteX27" fmla="*/ 7058129 w 10666018"/>
              <a:gd name="connsiteY27" fmla="*/ 1177972 h 6417296"/>
              <a:gd name="connsiteX28" fmla="*/ 8316065 w 10666018"/>
              <a:gd name="connsiteY28" fmla="*/ 1596013 h 6417296"/>
              <a:gd name="connsiteX29" fmla="*/ 9209298 w 10666018"/>
              <a:gd name="connsiteY29" fmla="*/ 1885362 h 6417296"/>
              <a:gd name="connsiteX30" fmla="*/ 10044957 w 10666018"/>
              <a:gd name="connsiteY30" fmla="*/ 2353780 h 6417296"/>
              <a:gd name="connsiteX31" fmla="*/ 10653076 w 10666018"/>
              <a:gd name="connsiteY31" fmla="*/ 3349460 h 6417296"/>
              <a:gd name="connsiteX0" fmla="*/ 10685308 w 10698250"/>
              <a:gd name="connsiteY0" fmla="*/ 3349460 h 6417296"/>
              <a:gd name="connsiteX1" fmla="*/ 10187468 w 10698250"/>
              <a:gd name="connsiteY1" fmla="*/ 4175383 h 6417296"/>
              <a:gd name="connsiteX2" fmla="*/ 9418483 w 10698250"/>
              <a:gd name="connsiteY2" fmla="*/ 5219323 h 6417296"/>
              <a:gd name="connsiteX3" fmla="*/ 8574780 w 10698250"/>
              <a:gd name="connsiteY3" fmla="*/ 5982382 h 6417296"/>
              <a:gd name="connsiteX4" fmla="*/ 6973733 w 10698250"/>
              <a:gd name="connsiteY4" fmla="*/ 6007359 h 6417296"/>
              <a:gd name="connsiteX5" fmla="*/ 6318837 w 10698250"/>
              <a:gd name="connsiteY5" fmla="*/ 6342215 h 6417296"/>
              <a:gd name="connsiteX6" fmla="*/ 5563187 w 10698250"/>
              <a:gd name="connsiteY6" fmla="*/ 6415452 h 6417296"/>
              <a:gd name="connsiteX7" fmla="*/ 4795260 w 10698250"/>
              <a:gd name="connsiteY7" fmla="*/ 6321684 h 6417296"/>
              <a:gd name="connsiteX8" fmla="*/ 3838950 w 10698250"/>
              <a:gd name="connsiteY8" fmla="*/ 6101762 h 6417296"/>
              <a:gd name="connsiteX9" fmla="*/ 3294332 w 10698250"/>
              <a:gd name="connsiteY9" fmla="*/ 5822362 h 6417296"/>
              <a:gd name="connsiteX10" fmla="*/ 2654463 w 10698250"/>
              <a:gd name="connsiteY10" fmla="*/ 5499570 h 6417296"/>
              <a:gd name="connsiteX11" fmla="*/ 2155988 w 10698250"/>
              <a:gd name="connsiteY11" fmla="*/ 5385694 h 6417296"/>
              <a:gd name="connsiteX12" fmla="*/ 2049308 w 10698250"/>
              <a:gd name="connsiteY12" fmla="*/ 5865965 h 6417296"/>
              <a:gd name="connsiteX13" fmla="*/ 833071 w 10698250"/>
              <a:gd name="connsiteY13" fmla="*/ 5240913 h 6417296"/>
              <a:gd name="connsiteX14" fmla="*/ 291205 w 10698250"/>
              <a:gd name="connsiteY14" fmla="*/ 4461980 h 6417296"/>
              <a:gd name="connsiteX15" fmla="*/ 42285 w 10698250"/>
              <a:gd name="connsiteY15" fmla="*/ 3694477 h 6417296"/>
              <a:gd name="connsiteX16" fmla="*/ 52868 w 10698250"/>
              <a:gd name="connsiteY16" fmla="*/ 2705358 h 6417296"/>
              <a:gd name="connsiteX17" fmla="*/ 557905 w 10698250"/>
              <a:gd name="connsiteY17" fmla="*/ 2420878 h 6417296"/>
              <a:gd name="connsiteX18" fmla="*/ 354917 w 10698250"/>
              <a:gd name="connsiteY18" fmla="*/ 888412 h 6417296"/>
              <a:gd name="connsiteX19" fmla="*/ 1266353 w 10698250"/>
              <a:gd name="connsiteY19" fmla="*/ 63335 h 6417296"/>
              <a:gd name="connsiteX20" fmla="*/ 2016711 w 10698250"/>
              <a:gd name="connsiteY20" fmla="*/ 103128 h 6417296"/>
              <a:gd name="connsiteX21" fmla="*/ 2630545 w 10698250"/>
              <a:gd name="connsiteY21" fmla="*/ 404330 h 6417296"/>
              <a:gd name="connsiteX22" fmla="*/ 3217708 w 10698250"/>
              <a:gd name="connsiteY22" fmla="*/ 586786 h 6417296"/>
              <a:gd name="connsiteX23" fmla="*/ 3799580 w 10698250"/>
              <a:gd name="connsiteY23" fmla="*/ 492807 h 6417296"/>
              <a:gd name="connsiteX24" fmla="*/ 4995708 w 10698250"/>
              <a:gd name="connsiteY24" fmla="*/ 292570 h 6417296"/>
              <a:gd name="connsiteX25" fmla="*/ 5863542 w 10698250"/>
              <a:gd name="connsiteY25" fmla="*/ 966093 h 6417296"/>
              <a:gd name="connsiteX26" fmla="*/ 6347623 w 10698250"/>
              <a:gd name="connsiteY26" fmla="*/ 1209722 h 6417296"/>
              <a:gd name="connsiteX27" fmla="*/ 7090361 w 10698250"/>
              <a:gd name="connsiteY27" fmla="*/ 1177972 h 6417296"/>
              <a:gd name="connsiteX28" fmla="*/ 8348297 w 10698250"/>
              <a:gd name="connsiteY28" fmla="*/ 1596013 h 6417296"/>
              <a:gd name="connsiteX29" fmla="*/ 9241530 w 10698250"/>
              <a:gd name="connsiteY29" fmla="*/ 1885362 h 6417296"/>
              <a:gd name="connsiteX30" fmla="*/ 10077189 w 10698250"/>
              <a:gd name="connsiteY30" fmla="*/ 2353780 h 6417296"/>
              <a:gd name="connsiteX31" fmla="*/ 10685308 w 10698250"/>
              <a:gd name="connsiteY31" fmla="*/ 3349460 h 6417296"/>
              <a:gd name="connsiteX0" fmla="*/ 10796580 w 10809522"/>
              <a:gd name="connsiteY0" fmla="*/ 3349460 h 6417296"/>
              <a:gd name="connsiteX1" fmla="*/ 10298740 w 10809522"/>
              <a:gd name="connsiteY1" fmla="*/ 4175383 h 6417296"/>
              <a:gd name="connsiteX2" fmla="*/ 9529755 w 10809522"/>
              <a:gd name="connsiteY2" fmla="*/ 5219323 h 6417296"/>
              <a:gd name="connsiteX3" fmla="*/ 8686052 w 10809522"/>
              <a:gd name="connsiteY3" fmla="*/ 5982382 h 6417296"/>
              <a:gd name="connsiteX4" fmla="*/ 7085005 w 10809522"/>
              <a:gd name="connsiteY4" fmla="*/ 6007359 h 6417296"/>
              <a:gd name="connsiteX5" fmla="*/ 6430109 w 10809522"/>
              <a:gd name="connsiteY5" fmla="*/ 6342215 h 6417296"/>
              <a:gd name="connsiteX6" fmla="*/ 5674459 w 10809522"/>
              <a:gd name="connsiteY6" fmla="*/ 6415452 h 6417296"/>
              <a:gd name="connsiteX7" fmla="*/ 4906532 w 10809522"/>
              <a:gd name="connsiteY7" fmla="*/ 6321684 h 6417296"/>
              <a:gd name="connsiteX8" fmla="*/ 3950222 w 10809522"/>
              <a:gd name="connsiteY8" fmla="*/ 6101762 h 6417296"/>
              <a:gd name="connsiteX9" fmla="*/ 3405604 w 10809522"/>
              <a:gd name="connsiteY9" fmla="*/ 5822362 h 6417296"/>
              <a:gd name="connsiteX10" fmla="*/ 2765735 w 10809522"/>
              <a:gd name="connsiteY10" fmla="*/ 5499570 h 6417296"/>
              <a:gd name="connsiteX11" fmla="*/ 2267260 w 10809522"/>
              <a:gd name="connsiteY11" fmla="*/ 5385694 h 6417296"/>
              <a:gd name="connsiteX12" fmla="*/ 2160580 w 10809522"/>
              <a:gd name="connsiteY12" fmla="*/ 5865965 h 6417296"/>
              <a:gd name="connsiteX13" fmla="*/ 944343 w 10809522"/>
              <a:gd name="connsiteY13" fmla="*/ 5240913 h 6417296"/>
              <a:gd name="connsiteX14" fmla="*/ 402477 w 10809522"/>
              <a:gd name="connsiteY14" fmla="*/ 4461980 h 6417296"/>
              <a:gd name="connsiteX15" fmla="*/ 153557 w 10809522"/>
              <a:gd name="connsiteY15" fmla="*/ 3694477 h 6417296"/>
              <a:gd name="connsiteX16" fmla="*/ 164140 w 10809522"/>
              <a:gd name="connsiteY16" fmla="*/ 2705358 h 6417296"/>
              <a:gd name="connsiteX17" fmla="*/ 8777 w 10809522"/>
              <a:gd name="connsiteY17" fmla="*/ 1773178 h 6417296"/>
              <a:gd name="connsiteX18" fmla="*/ 466189 w 10809522"/>
              <a:gd name="connsiteY18" fmla="*/ 888412 h 6417296"/>
              <a:gd name="connsiteX19" fmla="*/ 1377625 w 10809522"/>
              <a:gd name="connsiteY19" fmla="*/ 63335 h 6417296"/>
              <a:gd name="connsiteX20" fmla="*/ 2127983 w 10809522"/>
              <a:gd name="connsiteY20" fmla="*/ 103128 h 6417296"/>
              <a:gd name="connsiteX21" fmla="*/ 2741817 w 10809522"/>
              <a:gd name="connsiteY21" fmla="*/ 404330 h 6417296"/>
              <a:gd name="connsiteX22" fmla="*/ 3328980 w 10809522"/>
              <a:gd name="connsiteY22" fmla="*/ 586786 h 6417296"/>
              <a:gd name="connsiteX23" fmla="*/ 3910852 w 10809522"/>
              <a:gd name="connsiteY23" fmla="*/ 492807 h 6417296"/>
              <a:gd name="connsiteX24" fmla="*/ 5106980 w 10809522"/>
              <a:gd name="connsiteY24" fmla="*/ 292570 h 6417296"/>
              <a:gd name="connsiteX25" fmla="*/ 5974814 w 10809522"/>
              <a:gd name="connsiteY25" fmla="*/ 966093 h 6417296"/>
              <a:gd name="connsiteX26" fmla="*/ 6458895 w 10809522"/>
              <a:gd name="connsiteY26" fmla="*/ 1209722 h 6417296"/>
              <a:gd name="connsiteX27" fmla="*/ 7201633 w 10809522"/>
              <a:gd name="connsiteY27" fmla="*/ 1177972 h 6417296"/>
              <a:gd name="connsiteX28" fmla="*/ 8459569 w 10809522"/>
              <a:gd name="connsiteY28" fmla="*/ 1596013 h 6417296"/>
              <a:gd name="connsiteX29" fmla="*/ 9352802 w 10809522"/>
              <a:gd name="connsiteY29" fmla="*/ 1885362 h 6417296"/>
              <a:gd name="connsiteX30" fmla="*/ 10188461 w 10809522"/>
              <a:gd name="connsiteY30" fmla="*/ 2353780 h 6417296"/>
              <a:gd name="connsiteX31" fmla="*/ 10796580 w 10809522"/>
              <a:gd name="connsiteY31" fmla="*/ 33494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944343 w 10552015"/>
              <a:gd name="connsiteY13" fmla="*/ 5240913 h 6417296"/>
              <a:gd name="connsiteX14" fmla="*/ 402477 w 10552015"/>
              <a:gd name="connsiteY14" fmla="*/ 4461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553943 w 10552015"/>
              <a:gd name="connsiteY13" fmla="*/ 5025013 h 6417296"/>
              <a:gd name="connsiteX14" fmla="*/ 402477 w 10552015"/>
              <a:gd name="connsiteY14" fmla="*/ 4461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553943 w 10552015"/>
              <a:gd name="connsiteY13" fmla="*/ 50250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2267260 w 10552015"/>
              <a:gd name="connsiteY11" fmla="*/ 5385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2765735 w 10552015"/>
              <a:gd name="connsiteY10" fmla="*/ 54995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3950222 w 10552015"/>
              <a:gd name="connsiteY8" fmla="*/ 6101762 h 6417296"/>
              <a:gd name="connsiteX9" fmla="*/ 3405604 w 10552015"/>
              <a:gd name="connsiteY9" fmla="*/ 58223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405604 w 10552015"/>
              <a:gd name="connsiteY9" fmla="*/ 58223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735804 w 10552015"/>
              <a:gd name="connsiteY9" fmla="*/ 5758862 h 6417296"/>
              <a:gd name="connsiteX10" fmla="*/ 3311835 w 10552015"/>
              <a:gd name="connsiteY10" fmla="*/ 57916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17296"/>
              <a:gd name="connsiteX1" fmla="*/ 10298740 w 10552015"/>
              <a:gd name="connsiteY1" fmla="*/ 4175383 h 6417296"/>
              <a:gd name="connsiteX2" fmla="*/ 9529755 w 10552015"/>
              <a:gd name="connsiteY2" fmla="*/ 5219323 h 6417296"/>
              <a:gd name="connsiteX3" fmla="*/ 8686052 w 10552015"/>
              <a:gd name="connsiteY3" fmla="*/ 5982382 h 6417296"/>
              <a:gd name="connsiteX4" fmla="*/ 7085005 w 10552015"/>
              <a:gd name="connsiteY4" fmla="*/ 6007359 h 6417296"/>
              <a:gd name="connsiteX5" fmla="*/ 6430109 w 10552015"/>
              <a:gd name="connsiteY5" fmla="*/ 6342215 h 6417296"/>
              <a:gd name="connsiteX6" fmla="*/ 5674459 w 10552015"/>
              <a:gd name="connsiteY6" fmla="*/ 6415452 h 6417296"/>
              <a:gd name="connsiteX7" fmla="*/ 4906532 w 10552015"/>
              <a:gd name="connsiteY7" fmla="*/ 6321684 h 6417296"/>
              <a:gd name="connsiteX8" fmla="*/ 4293122 w 10552015"/>
              <a:gd name="connsiteY8" fmla="*/ 5962062 h 6417296"/>
              <a:gd name="connsiteX9" fmla="*/ 3735804 w 10552015"/>
              <a:gd name="connsiteY9" fmla="*/ 5758862 h 6417296"/>
              <a:gd name="connsiteX10" fmla="*/ 3337235 w 10552015"/>
              <a:gd name="connsiteY10" fmla="*/ 5690070 h 6417296"/>
              <a:gd name="connsiteX11" fmla="*/ 3105460 w 10552015"/>
              <a:gd name="connsiteY11" fmla="*/ 5766694 h 6417296"/>
              <a:gd name="connsiteX12" fmla="*/ 2160580 w 10552015"/>
              <a:gd name="connsiteY12" fmla="*/ 5865965 h 6417296"/>
              <a:gd name="connsiteX13" fmla="*/ 1249143 w 10552015"/>
              <a:gd name="connsiteY13" fmla="*/ 5075813 h 6417296"/>
              <a:gd name="connsiteX14" fmla="*/ 859677 w 10552015"/>
              <a:gd name="connsiteY14" fmla="*/ 4207980 h 6417296"/>
              <a:gd name="connsiteX15" fmla="*/ 153557 w 10552015"/>
              <a:gd name="connsiteY15" fmla="*/ 3694477 h 6417296"/>
              <a:gd name="connsiteX16" fmla="*/ 164140 w 10552015"/>
              <a:gd name="connsiteY16" fmla="*/ 2705358 h 6417296"/>
              <a:gd name="connsiteX17" fmla="*/ 8777 w 10552015"/>
              <a:gd name="connsiteY17" fmla="*/ 1773178 h 6417296"/>
              <a:gd name="connsiteX18" fmla="*/ 466189 w 10552015"/>
              <a:gd name="connsiteY18" fmla="*/ 888412 h 6417296"/>
              <a:gd name="connsiteX19" fmla="*/ 1377625 w 10552015"/>
              <a:gd name="connsiteY19" fmla="*/ 63335 h 6417296"/>
              <a:gd name="connsiteX20" fmla="*/ 2127983 w 10552015"/>
              <a:gd name="connsiteY20" fmla="*/ 103128 h 6417296"/>
              <a:gd name="connsiteX21" fmla="*/ 2741817 w 10552015"/>
              <a:gd name="connsiteY21" fmla="*/ 404330 h 6417296"/>
              <a:gd name="connsiteX22" fmla="*/ 3328980 w 10552015"/>
              <a:gd name="connsiteY22" fmla="*/ 586786 h 6417296"/>
              <a:gd name="connsiteX23" fmla="*/ 3910852 w 10552015"/>
              <a:gd name="connsiteY23" fmla="*/ 492807 h 6417296"/>
              <a:gd name="connsiteX24" fmla="*/ 5106980 w 10552015"/>
              <a:gd name="connsiteY24" fmla="*/ 292570 h 6417296"/>
              <a:gd name="connsiteX25" fmla="*/ 5974814 w 10552015"/>
              <a:gd name="connsiteY25" fmla="*/ 966093 h 6417296"/>
              <a:gd name="connsiteX26" fmla="*/ 6458895 w 10552015"/>
              <a:gd name="connsiteY26" fmla="*/ 1209722 h 6417296"/>
              <a:gd name="connsiteX27" fmla="*/ 7201633 w 10552015"/>
              <a:gd name="connsiteY27" fmla="*/ 1177972 h 6417296"/>
              <a:gd name="connsiteX28" fmla="*/ 8459569 w 10552015"/>
              <a:gd name="connsiteY28" fmla="*/ 1596013 h 6417296"/>
              <a:gd name="connsiteX29" fmla="*/ 9352802 w 10552015"/>
              <a:gd name="connsiteY29" fmla="*/ 1885362 h 6417296"/>
              <a:gd name="connsiteX30" fmla="*/ 10188461 w 10552015"/>
              <a:gd name="connsiteY30" fmla="*/ 2353780 h 6417296"/>
              <a:gd name="connsiteX31" fmla="*/ 10517180 w 10552015"/>
              <a:gd name="connsiteY31" fmla="*/ 3019260 h 6417296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293122 w 10552015"/>
              <a:gd name="connsiteY8" fmla="*/ 59620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05460 w 10552015"/>
              <a:gd name="connsiteY11" fmla="*/ 576669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3168960 w 10552015"/>
              <a:gd name="connsiteY11" fmla="*/ 59127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37235 w 10552015"/>
              <a:gd name="connsiteY10" fmla="*/ 569007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735804 w 10552015"/>
              <a:gd name="connsiteY9" fmla="*/ 575886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20122 w 10552015"/>
              <a:gd name="connsiteY8" fmla="*/ 5873162 h 6422078"/>
              <a:gd name="connsiteX9" fmla="*/ 3850104 w 10552015"/>
              <a:gd name="connsiteY9" fmla="*/ 595571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  <a:gd name="connsiteX0" fmla="*/ 10517180 w 10552015"/>
              <a:gd name="connsiteY0" fmla="*/ 3019260 h 6422078"/>
              <a:gd name="connsiteX1" fmla="*/ 10298740 w 10552015"/>
              <a:gd name="connsiteY1" fmla="*/ 4175383 h 6422078"/>
              <a:gd name="connsiteX2" fmla="*/ 9529755 w 10552015"/>
              <a:gd name="connsiteY2" fmla="*/ 5219323 h 6422078"/>
              <a:gd name="connsiteX3" fmla="*/ 8686052 w 10552015"/>
              <a:gd name="connsiteY3" fmla="*/ 5982382 h 6422078"/>
              <a:gd name="connsiteX4" fmla="*/ 7085005 w 10552015"/>
              <a:gd name="connsiteY4" fmla="*/ 6007359 h 6422078"/>
              <a:gd name="connsiteX5" fmla="*/ 6430109 w 10552015"/>
              <a:gd name="connsiteY5" fmla="*/ 6342215 h 6422078"/>
              <a:gd name="connsiteX6" fmla="*/ 5674459 w 10552015"/>
              <a:gd name="connsiteY6" fmla="*/ 6415452 h 6422078"/>
              <a:gd name="connsiteX7" fmla="*/ 4970032 w 10552015"/>
              <a:gd name="connsiteY7" fmla="*/ 6220084 h 6422078"/>
              <a:gd name="connsiteX8" fmla="*/ 4470922 w 10552015"/>
              <a:gd name="connsiteY8" fmla="*/ 6070012 h 6422078"/>
              <a:gd name="connsiteX9" fmla="*/ 3850104 w 10552015"/>
              <a:gd name="connsiteY9" fmla="*/ 5955712 h 6422078"/>
              <a:gd name="connsiteX10" fmla="*/ 3349935 w 10552015"/>
              <a:gd name="connsiteY10" fmla="*/ 5975820 h 6422078"/>
              <a:gd name="connsiteX11" fmla="*/ 2934010 w 10552015"/>
              <a:gd name="connsiteY11" fmla="*/ 6001644 h 6422078"/>
              <a:gd name="connsiteX12" fmla="*/ 2160580 w 10552015"/>
              <a:gd name="connsiteY12" fmla="*/ 5865965 h 6422078"/>
              <a:gd name="connsiteX13" fmla="*/ 1249143 w 10552015"/>
              <a:gd name="connsiteY13" fmla="*/ 5075813 h 6422078"/>
              <a:gd name="connsiteX14" fmla="*/ 859677 w 10552015"/>
              <a:gd name="connsiteY14" fmla="*/ 4207980 h 6422078"/>
              <a:gd name="connsiteX15" fmla="*/ 153557 w 10552015"/>
              <a:gd name="connsiteY15" fmla="*/ 3694477 h 6422078"/>
              <a:gd name="connsiteX16" fmla="*/ 164140 w 10552015"/>
              <a:gd name="connsiteY16" fmla="*/ 2705358 h 6422078"/>
              <a:gd name="connsiteX17" fmla="*/ 8777 w 10552015"/>
              <a:gd name="connsiteY17" fmla="*/ 1773178 h 6422078"/>
              <a:gd name="connsiteX18" fmla="*/ 466189 w 10552015"/>
              <a:gd name="connsiteY18" fmla="*/ 888412 h 6422078"/>
              <a:gd name="connsiteX19" fmla="*/ 1377625 w 10552015"/>
              <a:gd name="connsiteY19" fmla="*/ 63335 h 6422078"/>
              <a:gd name="connsiteX20" fmla="*/ 2127983 w 10552015"/>
              <a:gd name="connsiteY20" fmla="*/ 103128 h 6422078"/>
              <a:gd name="connsiteX21" fmla="*/ 2741817 w 10552015"/>
              <a:gd name="connsiteY21" fmla="*/ 404330 h 6422078"/>
              <a:gd name="connsiteX22" fmla="*/ 3328980 w 10552015"/>
              <a:gd name="connsiteY22" fmla="*/ 586786 h 6422078"/>
              <a:gd name="connsiteX23" fmla="*/ 3910852 w 10552015"/>
              <a:gd name="connsiteY23" fmla="*/ 492807 h 6422078"/>
              <a:gd name="connsiteX24" fmla="*/ 5106980 w 10552015"/>
              <a:gd name="connsiteY24" fmla="*/ 292570 h 6422078"/>
              <a:gd name="connsiteX25" fmla="*/ 5974814 w 10552015"/>
              <a:gd name="connsiteY25" fmla="*/ 966093 h 6422078"/>
              <a:gd name="connsiteX26" fmla="*/ 6458895 w 10552015"/>
              <a:gd name="connsiteY26" fmla="*/ 1209722 h 6422078"/>
              <a:gd name="connsiteX27" fmla="*/ 7201633 w 10552015"/>
              <a:gd name="connsiteY27" fmla="*/ 1177972 h 6422078"/>
              <a:gd name="connsiteX28" fmla="*/ 8459569 w 10552015"/>
              <a:gd name="connsiteY28" fmla="*/ 1596013 h 6422078"/>
              <a:gd name="connsiteX29" fmla="*/ 9352802 w 10552015"/>
              <a:gd name="connsiteY29" fmla="*/ 1885362 h 6422078"/>
              <a:gd name="connsiteX30" fmla="*/ 10188461 w 10552015"/>
              <a:gd name="connsiteY30" fmla="*/ 2353780 h 6422078"/>
              <a:gd name="connsiteX31" fmla="*/ 10517180 w 10552015"/>
              <a:gd name="connsiteY31" fmla="*/ 3019260 h 64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552015" h="6422078">
                <a:moveTo>
                  <a:pt x="10517180" y="3019260"/>
                </a:moveTo>
                <a:cubicBezTo>
                  <a:pt x="10442461" y="3230969"/>
                  <a:pt x="10463311" y="3808706"/>
                  <a:pt x="10298740" y="4175383"/>
                </a:cubicBezTo>
                <a:cubicBezTo>
                  <a:pt x="10134169" y="4542060"/>
                  <a:pt x="9798536" y="4918157"/>
                  <a:pt x="9529755" y="5219323"/>
                </a:cubicBezTo>
                <a:cubicBezTo>
                  <a:pt x="9260974" y="5520490"/>
                  <a:pt x="9093510" y="5851043"/>
                  <a:pt x="8686052" y="5982382"/>
                </a:cubicBezTo>
                <a:cubicBezTo>
                  <a:pt x="8278594" y="6113721"/>
                  <a:pt x="7460995" y="5947387"/>
                  <a:pt x="7085005" y="6007359"/>
                </a:cubicBezTo>
                <a:cubicBezTo>
                  <a:pt x="6709015" y="6067331"/>
                  <a:pt x="6671197" y="6276810"/>
                  <a:pt x="6430109" y="6342215"/>
                </a:cubicBezTo>
                <a:cubicBezTo>
                  <a:pt x="6184787" y="6408678"/>
                  <a:pt x="5917805" y="6435807"/>
                  <a:pt x="5674459" y="6415452"/>
                </a:cubicBezTo>
                <a:cubicBezTo>
                  <a:pt x="5431113" y="6395097"/>
                  <a:pt x="5170621" y="6277657"/>
                  <a:pt x="4970032" y="6220084"/>
                </a:cubicBezTo>
                <a:cubicBezTo>
                  <a:pt x="4769443" y="6162511"/>
                  <a:pt x="4657577" y="6114074"/>
                  <a:pt x="4470922" y="6070012"/>
                </a:cubicBezTo>
                <a:cubicBezTo>
                  <a:pt x="4284267" y="6025950"/>
                  <a:pt x="4036935" y="5971411"/>
                  <a:pt x="3850104" y="5955712"/>
                </a:cubicBezTo>
                <a:cubicBezTo>
                  <a:pt x="3663273" y="5940013"/>
                  <a:pt x="3502617" y="5968165"/>
                  <a:pt x="3349935" y="5975820"/>
                </a:cubicBezTo>
                <a:cubicBezTo>
                  <a:pt x="3197253" y="5983475"/>
                  <a:pt x="3100592" y="6037415"/>
                  <a:pt x="2934010" y="6001644"/>
                </a:cubicBezTo>
                <a:cubicBezTo>
                  <a:pt x="2938879" y="5990848"/>
                  <a:pt x="2441391" y="6020270"/>
                  <a:pt x="2160580" y="5865965"/>
                </a:cubicBezTo>
                <a:cubicBezTo>
                  <a:pt x="1879769" y="5711660"/>
                  <a:pt x="1465960" y="5352144"/>
                  <a:pt x="1249143" y="5075813"/>
                </a:cubicBezTo>
                <a:cubicBezTo>
                  <a:pt x="1032326" y="4799482"/>
                  <a:pt x="1042275" y="4438203"/>
                  <a:pt x="859677" y="4207980"/>
                </a:cubicBezTo>
                <a:cubicBezTo>
                  <a:pt x="677079" y="3977757"/>
                  <a:pt x="269480" y="3944914"/>
                  <a:pt x="153557" y="3694477"/>
                </a:cubicBezTo>
                <a:cubicBezTo>
                  <a:pt x="37634" y="3444040"/>
                  <a:pt x="188270" y="3025574"/>
                  <a:pt x="164140" y="2705358"/>
                </a:cubicBezTo>
                <a:cubicBezTo>
                  <a:pt x="140010" y="2385142"/>
                  <a:pt x="-41564" y="2076002"/>
                  <a:pt x="8777" y="1773178"/>
                </a:cubicBezTo>
                <a:cubicBezTo>
                  <a:pt x="59119" y="1470354"/>
                  <a:pt x="238048" y="1173386"/>
                  <a:pt x="466189" y="888412"/>
                </a:cubicBezTo>
                <a:cubicBezTo>
                  <a:pt x="694330" y="603438"/>
                  <a:pt x="1100659" y="194216"/>
                  <a:pt x="1377625" y="63335"/>
                </a:cubicBezTo>
                <a:cubicBezTo>
                  <a:pt x="1654591" y="-67546"/>
                  <a:pt x="1885625" y="34125"/>
                  <a:pt x="2127983" y="103128"/>
                </a:cubicBezTo>
                <a:cubicBezTo>
                  <a:pt x="2350233" y="166628"/>
                  <a:pt x="2541580" y="295533"/>
                  <a:pt x="2741817" y="404330"/>
                </a:cubicBezTo>
                <a:cubicBezTo>
                  <a:pt x="2925120" y="503390"/>
                  <a:pt x="3117314" y="579802"/>
                  <a:pt x="3328980" y="586786"/>
                </a:cubicBezTo>
                <a:cubicBezTo>
                  <a:pt x="3526889" y="593348"/>
                  <a:pt x="3722469" y="548475"/>
                  <a:pt x="3910852" y="492807"/>
                </a:cubicBezTo>
                <a:cubicBezTo>
                  <a:pt x="4288677" y="380835"/>
                  <a:pt x="4704814" y="181233"/>
                  <a:pt x="5106980" y="292570"/>
                </a:cubicBezTo>
                <a:cubicBezTo>
                  <a:pt x="5475704" y="394805"/>
                  <a:pt x="5699647" y="732413"/>
                  <a:pt x="5974814" y="966093"/>
                </a:cubicBezTo>
                <a:cubicBezTo>
                  <a:pt x="6114937" y="1084627"/>
                  <a:pt x="6274746" y="1177760"/>
                  <a:pt x="6458895" y="1209722"/>
                </a:cubicBezTo>
                <a:cubicBezTo>
                  <a:pt x="6705699" y="1252055"/>
                  <a:pt x="6955254" y="1195752"/>
                  <a:pt x="7201633" y="1177972"/>
                </a:cubicBezTo>
                <a:cubicBezTo>
                  <a:pt x="7664760" y="1144528"/>
                  <a:pt x="8101041" y="1478115"/>
                  <a:pt x="8459569" y="1596013"/>
                </a:cubicBezTo>
                <a:cubicBezTo>
                  <a:pt x="8818097" y="1713911"/>
                  <a:pt x="9208656" y="1711797"/>
                  <a:pt x="9352802" y="1885362"/>
                </a:cubicBezTo>
                <a:cubicBezTo>
                  <a:pt x="9500969" y="2061680"/>
                  <a:pt x="10125385" y="2132377"/>
                  <a:pt x="10188461" y="2353780"/>
                </a:cubicBezTo>
                <a:cubicBezTo>
                  <a:pt x="10552105" y="2854371"/>
                  <a:pt x="10599941" y="2781135"/>
                  <a:pt x="10517180" y="3019260"/>
                </a:cubicBezTo>
                <a:close/>
              </a:path>
            </a:pathLst>
          </a:custGeom>
          <a:solidFill>
            <a:srgbClr val="75B4EA"/>
          </a:solidFill>
          <a:ln w="21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B2C8548-D076-4A9D-A8B7-472B46827DDB}"/>
              </a:ext>
            </a:extLst>
          </p:cNvPr>
          <p:cNvSpPr/>
          <p:nvPr/>
        </p:nvSpPr>
        <p:spPr>
          <a:xfrm>
            <a:off x="115225" y="539036"/>
            <a:ext cx="10839852" cy="5683289"/>
          </a:xfrm>
          <a:custGeom>
            <a:avLst/>
            <a:gdLst>
              <a:gd name="connsiteX0" fmla="*/ 10750777 w 10839852"/>
              <a:gd name="connsiteY0" fmla="*/ 3341430 h 6371166"/>
              <a:gd name="connsiteX1" fmla="*/ 10468837 w 10839852"/>
              <a:gd name="connsiteY1" fmla="*/ 3951453 h 6371166"/>
              <a:gd name="connsiteX2" fmla="*/ 9636352 w 10839852"/>
              <a:gd name="connsiteY2" fmla="*/ 5020793 h 6371166"/>
              <a:gd name="connsiteX3" fmla="*/ 9135549 w 10839852"/>
              <a:gd name="connsiteY3" fmla="*/ 5504452 h 6371166"/>
              <a:gd name="connsiteX4" fmla="*/ 8601302 w 10839852"/>
              <a:gd name="connsiteY4" fmla="*/ 5961229 h 6371166"/>
              <a:gd name="connsiteX5" fmla="*/ 7946406 w 10839852"/>
              <a:gd name="connsiteY5" fmla="*/ 6296085 h 6371166"/>
              <a:gd name="connsiteX6" fmla="*/ 7190756 w 10839852"/>
              <a:gd name="connsiteY6" fmla="*/ 6369322 h 6371166"/>
              <a:gd name="connsiteX7" fmla="*/ 6422829 w 10839852"/>
              <a:gd name="connsiteY7" fmla="*/ 6275554 h 6371166"/>
              <a:gd name="connsiteX8" fmla="*/ 5695119 w 10839852"/>
              <a:gd name="connsiteY8" fmla="*/ 5992132 h 6371166"/>
              <a:gd name="connsiteX9" fmla="*/ 5010801 w 10839852"/>
              <a:gd name="connsiteY9" fmla="*/ 5674632 h 6371166"/>
              <a:gd name="connsiteX10" fmla="*/ 4282032 w 10839852"/>
              <a:gd name="connsiteY10" fmla="*/ 5453440 h 6371166"/>
              <a:gd name="connsiteX11" fmla="*/ 3783557 w 10839852"/>
              <a:gd name="connsiteY11" fmla="*/ 5339564 h 6371166"/>
              <a:gd name="connsiteX12" fmla="*/ 3765777 w 10839852"/>
              <a:gd name="connsiteY12" fmla="*/ 5311835 h 6371166"/>
              <a:gd name="connsiteX13" fmla="*/ 2524140 w 10839852"/>
              <a:gd name="connsiteY13" fmla="*/ 4686783 h 6371166"/>
              <a:gd name="connsiteX14" fmla="*/ 1994974 w 10839852"/>
              <a:gd name="connsiteY14" fmla="*/ 4212650 h 6371166"/>
              <a:gd name="connsiteX15" fmla="*/ 1428554 w 10839852"/>
              <a:gd name="connsiteY15" fmla="*/ 3991247 h 6371166"/>
              <a:gd name="connsiteX16" fmla="*/ 270737 w 10839852"/>
              <a:gd name="connsiteY16" fmla="*/ 3522828 h 6371166"/>
              <a:gd name="connsiteX17" fmla="*/ 77274 w 10839852"/>
              <a:gd name="connsiteY17" fmla="*/ 2235048 h 6371166"/>
              <a:gd name="connsiteX18" fmla="*/ 1715786 w 10839852"/>
              <a:gd name="connsiteY18" fmla="*/ 372382 h 6371166"/>
              <a:gd name="connsiteX19" fmla="*/ 2893922 w 10839852"/>
              <a:gd name="connsiteY19" fmla="*/ 17205 h 6371166"/>
              <a:gd name="connsiteX20" fmla="*/ 3644280 w 10839852"/>
              <a:gd name="connsiteY20" fmla="*/ 56998 h 6371166"/>
              <a:gd name="connsiteX21" fmla="*/ 4258114 w 10839852"/>
              <a:gd name="connsiteY21" fmla="*/ 358200 h 6371166"/>
              <a:gd name="connsiteX22" fmla="*/ 4845277 w 10839852"/>
              <a:gd name="connsiteY22" fmla="*/ 540656 h 6371166"/>
              <a:gd name="connsiteX23" fmla="*/ 5427149 w 10839852"/>
              <a:gd name="connsiteY23" fmla="*/ 446677 h 6371166"/>
              <a:gd name="connsiteX24" fmla="*/ 6623277 w 10839852"/>
              <a:gd name="connsiteY24" fmla="*/ 246440 h 6371166"/>
              <a:gd name="connsiteX25" fmla="*/ 7491111 w 10839852"/>
              <a:gd name="connsiteY25" fmla="*/ 919963 h 6371166"/>
              <a:gd name="connsiteX26" fmla="*/ 7975192 w 10839852"/>
              <a:gd name="connsiteY26" fmla="*/ 1163592 h 6371166"/>
              <a:gd name="connsiteX27" fmla="*/ 8717930 w 10839852"/>
              <a:gd name="connsiteY27" fmla="*/ 1131842 h 6371166"/>
              <a:gd name="connsiteX28" fmla="*/ 9975866 w 10839852"/>
              <a:gd name="connsiteY28" fmla="*/ 1549883 h 6371166"/>
              <a:gd name="connsiteX29" fmla="*/ 10462699 w 10839852"/>
              <a:gd name="connsiteY29" fmla="*/ 2017032 h 6371166"/>
              <a:gd name="connsiteX30" fmla="*/ 10803058 w 10839852"/>
              <a:gd name="connsiteY30" fmla="*/ 2612450 h 6371166"/>
              <a:gd name="connsiteX31" fmla="*/ 10750777 w 10839852"/>
              <a:gd name="connsiteY31" fmla="*/ 3341430 h 637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839852" h="6371166">
                <a:moveTo>
                  <a:pt x="10750777" y="3341430"/>
                </a:moveTo>
                <a:cubicBezTo>
                  <a:pt x="10676058" y="3553139"/>
                  <a:pt x="10581656" y="3757355"/>
                  <a:pt x="10468837" y="3951453"/>
                </a:cubicBezTo>
                <a:cubicBezTo>
                  <a:pt x="10242777" y="4343037"/>
                  <a:pt x="9951312" y="4695038"/>
                  <a:pt x="9636352" y="5020793"/>
                </a:cubicBezTo>
                <a:cubicBezTo>
                  <a:pt x="9475274" y="5187587"/>
                  <a:pt x="9306999" y="5347818"/>
                  <a:pt x="9135549" y="5504452"/>
                </a:cubicBezTo>
                <a:cubicBezTo>
                  <a:pt x="8964099" y="5661085"/>
                  <a:pt x="8789262" y="5820682"/>
                  <a:pt x="8601302" y="5961229"/>
                </a:cubicBezTo>
                <a:cubicBezTo>
                  <a:pt x="8403394" y="6109395"/>
                  <a:pt x="8187494" y="6230680"/>
                  <a:pt x="7946406" y="6296085"/>
                </a:cubicBezTo>
                <a:cubicBezTo>
                  <a:pt x="7701084" y="6362548"/>
                  <a:pt x="7444121" y="6376942"/>
                  <a:pt x="7190756" y="6369322"/>
                </a:cubicBezTo>
                <a:cubicBezTo>
                  <a:pt x="6932289" y="6363882"/>
                  <a:pt x="6675009" y="6332471"/>
                  <a:pt x="6422829" y="6275554"/>
                </a:cubicBezTo>
                <a:cubicBezTo>
                  <a:pt x="6166077" y="6215229"/>
                  <a:pt x="5928587" y="6110877"/>
                  <a:pt x="5695119" y="5992132"/>
                </a:cubicBezTo>
                <a:cubicBezTo>
                  <a:pt x="5470541" y="5877832"/>
                  <a:pt x="5247444" y="5763532"/>
                  <a:pt x="5010801" y="5674632"/>
                </a:cubicBezTo>
                <a:cubicBezTo>
                  <a:pt x="4772337" y="5586938"/>
                  <a:pt x="4529005" y="5513088"/>
                  <a:pt x="4282032" y="5453440"/>
                </a:cubicBezTo>
                <a:cubicBezTo>
                  <a:pt x="4116721" y="5412165"/>
                  <a:pt x="3950139" y="5375335"/>
                  <a:pt x="3783557" y="5339564"/>
                </a:cubicBezTo>
                <a:cubicBezTo>
                  <a:pt x="3788426" y="5328768"/>
                  <a:pt x="3785039" y="5316491"/>
                  <a:pt x="3765777" y="5311835"/>
                </a:cubicBezTo>
                <a:cubicBezTo>
                  <a:pt x="3308112" y="5205113"/>
                  <a:pt x="2882471" y="4990843"/>
                  <a:pt x="2524140" y="4686783"/>
                </a:cubicBezTo>
                <a:cubicBezTo>
                  <a:pt x="2344224" y="4533325"/>
                  <a:pt x="2192882" y="4345788"/>
                  <a:pt x="1994974" y="4212650"/>
                </a:cubicBezTo>
                <a:cubicBezTo>
                  <a:pt x="1825640" y="4098138"/>
                  <a:pt x="1627521" y="4036755"/>
                  <a:pt x="1428554" y="3991247"/>
                </a:cubicBezTo>
                <a:cubicBezTo>
                  <a:pt x="1020037" y="3897902"/>
                  <a:pt x="559027" y="3860648"/>
                  <a:pt x="270737" y="3522828"/>
                </a:cubicBezTo>
                <a:cubicBezTo>
                  <a:pt x="-34698" y="3164688"/>
                  <a:pt x="-54595" y="2665790"/>
                  <a:pt x="77274" y="2235048"/>
                </a:cubicBezTo>
                <a:cubicBezTo>
                  <a:pt x="323654" y="1430715"/>
                  <a:pt x="966274" y="755498"/>
                  <a:pt x="1715786" y="372382"/>
                </a:cubicBezTo>
                <a:cubicBezTo>
                  <a:pt x="2083302" y="182502"/>
                  <a:pt x="2482696" y="62093"/>
                  <a:pt x="2893922" y="17205"/>
                </a:cubicBezTo>
                <a:cubicBezTo>
                  <a:pt x="3143054" y="-9042"/>
                  <a:pt x="3401922" y="-12005"/>
                  <a:pt x="3644280" y="56998"/>
                </a:cubicBezTo>
                <a:cubicBezTo>
                  <a:pt x="3866530" y="120498"/>
                  <a:pt x="4057877" y="249403"/>
                  <a:pt x="4258114" y="358200"/>
                </a:cubicBezTo>
                <a:cubicBezTo>
                  <a:pt x="4441417" y="457260"/>
                  <a:pt x="4633611" y="533672"/>
                  <a:pt x="4845277" y="540656"/>
                </a:cubicBezTo>
                <a:cubicBezTo>
                  <a:pt x="5043186" y="547218"/>
                  <a:pt x="5238766" y="502345"/>
                  <a:pt x="5427149" y="446677"/>
                </a:cubicBezTo>
                <a:cubicBezTo>
                  <a:pt x="5804974" y="334705"/>
                  <a:pt x="6221111" y="135103"/>
                  <a:pt x="6623277" y="246440"/>
                </a:cubicBezTo>
                <a:cubicBezTo>
                  <a:pt x="6992001" y="348675"/>
                  <a:pt x="7215944" y="686283"/>
                  <a:pt x="7491111" y="919963"/>
                </a:cubicBezTo>
                <a:cubicBezTo>
                  <a:pt x="7631234" y="1038497"/>
                  <a:pt x="7791043" y="1131630"/>
                  <a:pt x="7975192" y="1163592"/>
                </a:cubicBezTo>
                <a:cubicBezTo>
                  <a:pt x="8221996" y="1205925"/>
                  <a:pt x="8471551" y="1149622"/>
                  <a:pt x="8717930" y="1131842"/>
                </a:cubicBezTo>
                <a:cubicBezTo>
                  <a:pt x="9181057" y="1098398"/>
                  <a:pt x="9613916" y="1275352"/>
                  <a:pt x="9975866" y="1549883"/>
                </a:cubicBezTo>
                <a:cubicBezTo>
                  <a:pt x="10155232" y="1686755"/>
                  <a:pt x="10318553" y="1843467"/>
                  <a:pt x="10462699" y="2017032"/>
                </a:cubicBezTo>
                <a:cubicBezTo>
                  <a:pt x="10610866" y="2193350"/>
                  <a:pt x="10739982" y="2391047"/>
                  <a:pt x="10803058" y="2612450"/>
                </a:cubicBezTo>
                <a:cubicBezTo>
                  <a:pt x="10874602" y="2859041"/>
                  <a:pt x="10833538" y="3103305"/>
                  <a:pt x="10750777" y="3341430"/>
                </a:cubicBezTo>
                <a:close/>
              </a:path>
            </a:pathLst>
          </a:custGeom>
          <a:solidFill>
            <a:srgbClr val="004E88"/>
          </a:solidFill>
          <a:ln w="211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26" y="-138854"/>
            <a:ext cx="2336924" cy="2336924"/>
          </a:xfrm>
          <a:prstGeom prst="rect">
            <a:avLst/>
          </a:prstGeom>
        </p:spPr>
      </p:pic>
      <p:sp>
        <p:nvSpPr>
          <p:cNvPr id="10" name="文本框 16">
            <a:extLst>
              <a:ext uri="{FF2B5EF4-FFF2-40B4-BE49-F238E27FC236}">
                <a16:creationId xmlns:a16="http://schemas.microsoft.com/office/drawing/2014/main" id="{15091F21-7EF8-4F16-BB9A-CB91794E9080}"/>
              </a:ext>
            </a:extLst>
          </p:cNvPr>
          <p:cNvSpPr txBox="1"/>
          <p:nvPr/>
        </p:nvSpPr>
        <p:spPr>
          <a:xfrm>
            <a:off x="4639498" y="962376"/>
            <a:ext cx="165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rgbClr val="DCF4FD"/>
                </a:solidFill>
                <a:latin typeface="UTM Avenida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TOÁN</a:t>
            </a:r>
            <a:endParaRPr lang="zh-CN" altLang="en-US" sz="4800" b="1" dirty="0">
              <a:solidFill>
                <a:srgbClr val="DCF4FD"/>
              </a:solidFill>
              <a:latin typeface="UTM Avenida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id="{E7E87760-0F53-45A8-AFD7-546E8B0D8AEA}"/>
              </a:ext>
            </a:extLst>
          </p:cNvPr>
          <p:cNvSpPr txBox="1"/>
          <p:nvPr/>
        </p:nvSpPr>
        <p:spPr>
          <a:xfrm>
            <a:off x="660135" y="1601722"/>
            <a:ext cx="97500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4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Tìm hai số</a:t>
            </a:r>
          </a:p>
          <a:p>
            <a:pPr algn="ctr"/>
            <a:r>
              <a:rPr lang="en-US" altLang="zh-CN" sz="60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khi biết hiệu và tỉ số</a:t>
            </a:r>
          </a:p>
          <a:p>
            <a:pPr algn="ctr"/>
            <a:r>
              <a:rPr lang="en-US" altLang="zh-CN" sz="6000" b="1"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của hai số đó</a:t>
            </a:r>
            <a:endParaRPr lang="zh-CN" altLang="en-US" sz="6000" b="1" dirty="0">
              <a:latin typeface="UTM Rockwell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091" y="2358887"/>
            <a:ext cx="3504909" cy="4499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5" y="4459651"/>
            <a:ext cx="2614723" cy="224604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8CC05ED1-8EED-47A7-B41C-FE66A987D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4091" y="-73615"/>
            <a:ext cx="2419880" cy="1618048"/>
          </a:xfrm>
          <a:prstGeom prst="rect">
            <a:avLst/>
          </a:prstGeom>
        </p:spPr>
      </p:pic>
      <p:sp>
        <p:nvSpPr>
          <p:cNvPr id="25" name="文本框 16">
            <a:extLst>
              <a:ext uri="{FF2B5EF4-FFF2-40B4-BE49-F238E27FC236}">
                <a16:creationId xmlns:a16="http://schemas.microsoft.com/office/drawing/2014/main" id="{8678203C-1713-473E-8923-9A5301A7C7F5}"/>
              </a:ext>
            </a:extLst>
          </p:cNvPr>
          <p:cNvSpPr txBox="1"/>
          <p:nvPr/>
        </p:nvSpPr>
        <p:spPr>
          <a:xfrm>
            <a:off x="4003400" y="4542704"/>
            <a:ext cx="285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rgbClr val="DCF4FD"/>
                </a:solidFill>
                <a:latin typeface="UTM Avenida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Trang 150; 151</a:t>
            </a:r>
            <a:endParaRPr lang="zh-CN" altLang="en-US" sz="4800" b="1" dirty="0">
              <a:solidFill>
                <a:srgbClr val="DCF4FD"/>
              </a:solidFill>
              <a:latin typeface="UTM Avenida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26" name="文本框 15">
            <a:extLst>
              <a:ext uri="{FF2B5EF4-FFF2-40B4-BE49-F238E27FC236}">
                <a16:creationId xmlns:a16="http://schemas.microsoft.com/office/drawing/2014/main" id="{3D7544E2-7CF6-49A5-A416-9B500240BCF5}"/>
              </a:ext>
            </a:extLst>
          </p:cNvPr>
          <p:cNvSpPr txBox="1"/>
          <p:nvPr/>
        </p:nvSpPr>
        <p:spPr>
          <a:xfrm>
            <a:off x="727263" y="1589143"/>
            <a:ext cx="97500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400" b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Tìm hai số</a:t>
            </a:r>
          </a:p>
          <a:p>
            <a:pPr algn="ctr"/>
            <a:r>
              <a:rPr lang="en-US" altLang="zh-CN" sz="6000" b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khi biết hiệu và tỉ số</a:t>
            </a:r>
          </a:p>
          <a:p>
            <a:pPr algn="ctr"/>
            <a:r>
              <a:rPr lang="en-US" altLang="zh-CN" sz="6000" b="1">
                <a:solidFill>
                  <a:srgbClr val="A7E7FA"/>
                </a:solidFill>
                <a:latin typeface="UTM Rockwell" panose="02040603050506020204" pitchFamily="18" charset="0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rPr>
              <a:t>của hai số đó</a:t>
            </a:r>
            <a:endParaRPr lang="zh-CN" altLang="en-US" sz="6000" b="1" dirty="0">
              <a:solidFill>
                <a:srgbClr val="A7E7FA"/>
              </a:solidFill>
              <a:latin typeface="UTM Rockwell" panose="02040603050506020204" pitchFamily="18" charset="0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46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" y="1071600"/>
            <a:ext cx="11141612" cy="38519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57AD55-3598-4D3F-93C3-859AB676D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5" t="65352"/>
          <a:stretch/>
        </p:blipFill>
        <p:spPr>
          <a:xfrm>
            <a:off x="10450286" y="4923501"/>
            <a:ext cx="1741713" cy="1934500"/>
          </a:xfrm>
          <a:prstGeom prst="rect">
            <a:avLst/>
          </a:prstGeom>
        </p:spPr>
      </p:pic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982103" y="1575641"/>
            <a:ext cx="10339039" cy="2585323"/>
          </a:xfrm>
          <a:prstGeom prst="rect">
            <a:avLst/>
          </a:prstGeom>
          <a:noFill/>
          <a:ln w="7620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. Tìm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2"/>
          <p:cNvSpPr txBox="1">
            <a:spLocks noChangeArrowheads="1"/>
          </p:cNvSpPr>
          <p:nvPr/>
        </p:nvSpPr>
        <p:spPr bwMode="auto">
          <a:xfrm>
            <a:off x="7343945" y="2198888"/>
            <a:ext cx="53091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eaLnBrk="1" hangingPunct="1"/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Line 64"/>
          <p:cNvSpPr>
            <a:spLocks noChangeShapeType="1"/>
          </p:cNvSpPr>
          <p:nvPr/>
        </p:nvSpPr>
        <p:spPr bwMode="auto">
          <a:xfrm>
            <a:off x="10353907" y="2057515"/>
            <a:ext cx="228600" cy="0"/>
          </a:xfrm>
          <a:prstGeom prst="line">
            <a:avLst/>
          </a:prstGeom>
          <a:noFill/>
          <a:ln w="2857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11" name="Line 64"/>
          <p:cNvSpPr>
            <a:spLocks noChangeShapeType="1"/>
          </p:cNvSpPr>
          <p:nvPr/>
        </p:nvSpPr>
        <p:spPr bwMode="auto">
          <a:xfrm>
            <a:off x="7262942" y="3063197"/>
            <a:ext cx="692919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000"/>
          </a:p>
        </p:txBody>
      </p:sp>
      <p:sp>
        <p:nvSpPr>
          <p:cNvPr id="13" name="TextBox 12"/>
          <p:cNvSpPr txBox="1"/>
          <p:nvPr/>
        </p:nvSpPr>
        <p:spPr>
          <a:xfrm>
            <a:off x="2436855" y="5080503"/>
            <a:ext cx="7629819" cy="1354217"/>
          </a:xfrm>
          <a:prstGeom prst="rect">
            <a:avLst/>
          </a:prstGeom>
          <a:solidFill>
            <a:srgbClr val="FFCCFF"/>
          </a:solidFill>
          <a:ln w="44450" cmpd="sng">
            <a:solidFill>
              <a:srgbClr val="FF0000"/>
            </a:solidFill>
            <a:prstDash val="dashDot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toán: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9" y="4922572"/>
            <a:ext cx="2061878" cy="1563882"/>
          </a:xfrm>
          <a:prstGeom prst="rect">
            <a:avLst/>
          </a:prstGeom>
        </p:spPr>
      </p:pic>
      <p:grpSp>
        <p:nvGrpSpPr>
          <p:cNvPr id="15" name="Group 82"/>
          <p:cNvGrpSpPr>
            <a:grpSpLocks/>
          </p:cNvGrpSpPr>
          <p:nvPr/>
        </p:nvGrpSpPr>
        <p:grpSpPr bwMode="auto">
          <a:xfrm>
            <a:off x="1091576" y="2388673"/>
            <a:ext cx="9491663" cy="1679576"/>
            <a:chOff x="-877" y="1447"/>
            <a:chExt cx="5979" cy="1058"/>
          </a:xfrm>
        </p:grpSpPr>
        <p:sp>
          <p:nvSpPr>
            <p:cNvPr id="16" name="Line 70"/>
            <p:cNvSpPr>
              <a:spLocks noChangeShapeType="1"/>
            </p:cNvSpPr>
            <p:nvPr/>
          </p:nvSpPr>
          <p:spPr bwMode="auto">
            <a:xfrm>
              <a:off x="-877" y="1989"/>
              <a:ext cx="84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1"/>
            <p:cNvSpPr>
              <a:spLocks noChangeShapeType="1"/>
            </p:cNvSpPr>
            <p:nvPr/>
          </p:nvSpPr>
          <p:spPr bwMode="auto">
            <a:xfrm>
              <a:off x="3010" y="2332"/>
              <a:ext cx="43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 flipV="1">
              <a:off x="3777" y="1989"/>
              <a:ext cx="1325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68"/>
            <p:cNvSpPr>
              <a:spLocks noChangeShapeType="1"/>
            </p:cNvSpPr>
            <p:nvPr/>
          </p:nvSpPr>
          <p:spPr bwMode="auto">
            <a:xfrm flipV="1">
              <a:off x="1200" y="1474"/>
              <a:ext cx="8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9"/>
            <p:cNvSpPr>
              <a:spLocks noChangeShapeType="1"/>
            </p:cNvSpPr>
            <p:nvPr/>
          </p:nvSpPr>
          <p:spPr bwMode="auto">
            <a:xfrm flipH="1">
              <a:off x="4613" y="1447"/>
              <a:ext cx="40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 flipV="1">
              <a:off x="-877" y="2505"/>
              <a:ext cx="946" cy="0"/>
            </a:xfrm>
            <a:prstGeom prst="line">
              <a:avLst/>
            </a:prstGeom>
            <a:ln w="57150"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03099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垃圾分类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6|0.5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0.7|0.8|0.9|0.8|0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|0.7|0.7|0.8|0.6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|0.6|0.8|0.7|0.7|0.7|0.8|0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5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7|0.6|0.6|0.6|0.5|0.7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1469</Words>
  <Application>Microsoft Office PowerPoint</Application>
  <PresentationFormat>Widescreen</PresentationFormat>
  <Paragraphs>347</Paragraphs>
  <Slides>29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UTM Rockwell</vt:lpstr>
      <vt:lpstr>字魂70号-灵悦黑体</vt:lpstr>
      <vt:lpstr>UTM Bustamalaka</vt:lpstr>
      <vt:lpstr>UTM Cookies</vt:lpstr>
      <vt:lpstr>Times New Roman</vt:lpstr>
      <vt:lpstr>Algerian</vt:lpstr>
      <vt:lpstr>Calibri</vt:lpstr>
      <vt:lpstr>Microsoft YaHei</vt:lpstr>
      <vt:lpstr>等线</vt:lpstr>
      <vt:lpstr>UTM Avenida</vt:lpstr>
      <vt:lpstr>Arial</vt:lpstr>
      <vt:lpstr>SVN-Ziclets</vt:lpstr>
      <vt:lpstr>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2 so hieu ti</dc:title>
  <dc:subject>Toan 4</dc:subject>
  <dc:creator>KTUTS</dc:creator>
  <cp:keywords>BichHa</cp:keywords>
  <cp:lastModifiedBy>User</cp:lastModifiedBy>
  <cp:revision>317</cp:revision>
  <dcterms:created xsi:type="dcterms:W3CDTF">2019-07-02T00:38:02Z</dcterms:created>
  <dcterms:modified xsi:type="dcterms:W3CDTF">2022-03-23T06:35:29Z</dcterms:modified>
  <cp:version>Y02</cp:version>
</cp:coreProperties>
</file>