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66" r:id="rId3"/>
    <p:sldId id="267" r:id="rId4"/>
    <p:sldId id="268" r:id="rId5"/>
    <p:sldId id="265" r:id="rId6"/>
    <p:sldId id="269" r:id="rId7"/>
    <p:sldId id="271" r:id="rId8"/>
    <p:sldId id="258" r:id="rId9"/>
    <p:sldId id="270" r:id="rId10"/>
  </p:sldIdLst>
  <p:sldSz cx="12192000" cy="6858000"/>
  <p:notesSz cx="6858000" cy="9144000"/>
  <p:embeddedFontLst>
    <p:embeddedFont>
      <p:font typeface="Algerian" panose="04020705040A02060702" pitchFamily="82" charset="0"/>
      <p:regular r:id="rId12"/>
    </p:embeddedFont>
    <p:embeddedFont>
      <p:font typeface="UVN Chim Bien Nang" panose="0209080305050A020404" pitchFamily="18" charset="0"/>
      <p:regular r:id="rId13"/>
    </p:embeddedFont>
    <p:embeddedFont>
      <p:font typeface="UVN Van Chuong Nang" panose="00000400000000000000" pitchFamily="2" charset="0"/>
      <p:regular r:id="rId14"/>
    </p:embeddedFont>
    <p:embeddedFont>
      <p:font typeface="UVN Huong Que Nang" panose="020E0804040705030404" pitchFamily="34" charset="0"/>
      <p:regular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FAD"/>
    <a:srgbClr val="ECAFAF"/>
    <a:srgbClr val="9A95C5"/>
    <a:srgbClr val="D3D1E6"/>
    <a:srgbClr val="69A42C"/>
    <a:srgbClr val="FF7930"/>
    <a:srgbClr val="F85842"/>
    <a:srgbClr val="75C0B3"/>
    <a:srgbClr val="FCB4AB"/>
    <a:srgbClr val="ED7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>
        <p:scale>
          <a:sx n="75" d="100"/>
          <a:sy n="75" d="100"/>
        </p:scale>
        <p:origin x="9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4B2F-01E3-49FF-8642-E2D1CC85E1EA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3F626-A68B-4DBF-A0DF-C05687EE98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8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CB1F61-45C4-4E07-9F46-A604ECFE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8B775D-B476-4452-A141-36E02D341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1E71A-0BB9-4283-A989-AAD1E703B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4D8449-9530-4776-8148-84EB0406D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7D7DC3-AF7F-4904-BD38-40B44397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2064D28-685F-4B3D-BB5D-B0714F72E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0" y="4212771"/>
            <a:ext cx="2451430" cy="264490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955C178-9AF4-4831-8896-BFEF6F8D4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7189940" y="4135578"/>
            <a:ext cx="4778903" cy="27220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17019" y="3517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4161" y="652383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FB23CC-4CA3-4737-8FD9-17C23BCE6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079347-34C3-49B5-8241-16AED0AD3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0039DA-9DD8-4748-B0B7-5C9BCA0CF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D048256-4BBF-42EB-80A1-DC09074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B327FC-AEAF-4C27-AE3A-E6D486770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5417A8-FF24-4E62-9A9B-95F547FE4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1"/>
          <a:stretch/>
        </p:blipFill>
        <p:spPr>
          <a:xfrm>
            <a:off x="-1" y="4245429"/>
            <a:ext cx="12192000" cy="261257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8305FD-C85F-469F-A50B-BD4C1E2AE829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B295C19-6DA3-412A-A52C-B3145AF5F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BF3114-C635-4B1A-9FDA-56B615A1A1D1}"/>
              </a:ext>
            </a:extLst>
          </p:cNvPr>
          <p:cNvGrpSpPr/>
          <p:nvPr userDrawn="1"/>
        </p:nvGrpSpPr>
        <p:grpSpPr>
          <a:xfrm>
            <a:off x="167269" y="167268"/>
            <a:ext cx="11842595" cy="6501161"/>
            <a:chOff x="895120" y="560948"/>
            <a:chExt cx="10401759" cy="554541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6F71D55-8D9B-4E3C-A5BD-B124BC48560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DB1426-DF9B-47B3-A11A-ACD8502D3755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8432D24-E3F7-48E4-8B77-FA22CA299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9271866" y="5121381"/>
            <a:ext cx="3210065" cy="18284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ADECA0-25FF-407C-9583-2B10E585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-289931" y="4982205"/>
            <a:ext cx="245143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D05653-F8D6-4061-96AB-08FE5D5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D5B9F8-4947-4BB0-A32E-C30F71B57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183D12-506A-419A-9C7E-6EE61CD647F8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D5F8EC4-FB19-435F-A688-C370CF0EB42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251CA0-720F-4C16-B4A9-9556392EE1C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470084D-D389-42A1-9705-EF9EC6A2F1AF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DF3234-0CFF-4F20-A75E-7206DBFA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B87220-C578-4243-BC25-DEE85866D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7265583-BD90-4C88-A21C-BCCB3156C55A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6CDFB39-DD94-4EE9-82E9-EEBBAD7EE998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3EE06C3-671E-4099-A690-9291ADF35344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05C022A-BDE9-4F4D-B218-4F3CB407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8998051" y="4962293"/>
            <a:ext cx="3327527" cy="18953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8CD8E2-BE96-4443-98F6-0179DD7B2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BDCAB8-E204-47C6-8C86-BD403EF38EC1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CA86026-59D2-41AC-A851-AD1272218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A75522-C90B-40F9-87C4-D1ED5DFF5B1C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0DC1165-64CB-4F06-8AC8-66ED1FD443CE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1113A67-E918-48DF-885F-EB3D8F98B939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0BDF5-6269-4F87-9575-913677FF7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2041DF-D41F-48DC-A99A-950F84567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8798C0-0BB3-42AD-93F4-44ACB043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78388E-A17A-4B53-A91B-C68CE3C9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C3D6E8-9824-4323-80CC-60CA4E9C0C34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618970D-4D5A-4E9B-B159-949C816B97E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B682412-7B8C-49EB-9ED0-7C3662D5FFA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CA3534C-7DC7-4022-A6E4-7CE97A3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0" y="4996543"/>
            <a:ext cx="3243943" cy="186113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7">
            <a:extLst>
              <a:ext uri="{FF2B5EF4-FFF2-40B4-BE49-F238E27FC236}">
                <a16:creationId xmlns:a16="http://schemas.microsoft.com/office/drawing/2014/main" id="{83DFDFBC-1E6E-44AD-9DC7-7F5C7AE056E8}"/>
              </a:ext>
            </a:extLst>
          </p:cNvPr>
          <p:cNvGrpSpPr/>
          <p:nvPr/>
        </p:nvGrpSpPr>
        <p:grpSpPr>
          <a:xfrm>
            <a:off x="3975056" y="1633371"/>
            <a:ext cx="4001046" cy="692195"/>
            <a:chOff x="4996873" y="3528289"/>
            <a:chExt cx="1293089" cy="480291"/>
          </a:xfrm>
          <a:solidFill>
            <a:srgbClr val="9A95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66386D54-6F82-4DC9-83D3-5920F3FFAAF4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Tập</a:t>
              </a:r>
              <a:r>
                <a:rPr lang="en-US" altLang="zh-CN" sz="3600" dirty="0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 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1" name="椭圆 19">
              <a:extLst>
                <a:ext uri="{FF2B5EF4-FFF2-40B4-BE49-F238E27FC236}">
                  <a16:creationId xmlns:a16="http://schemas.microsoft.com/office/drawing/2014/main" id="{56CCD9A9-FD97-4FA9-B316-3ED43A5A293D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làm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2" name="椭圆 20">
              <a:extLst>
                <a:ext uri="{FF2B5EF4-FFF2-40B4-BE49-F238E27FC236}">
                  <a16:creationId xmlns:a16="http://schemas.microsoft.com/office/drawing/2014/main" id="{C3CBFFF8-D2C4-49AE-B2EB-77C64F8FA25F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văn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97546" y="2416100"/>
            <a:ext cx="8281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Điền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vào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giấy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tờ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</a:p>
          <a:p>
            <a:pPr algn="ctr"/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in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sẵn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64055" y="1343523"/>
            <a:ext cx="4696278" cy="3539430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cùng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đến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họ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tỉnh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đó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ngày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  “Con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điền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phiếu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khai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tạm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trú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”.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theo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mẫu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64054" y="431485"/>
            <a:ext cx="2456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>
                <a:solidFill>
                  <a:srgbClr val="C00000"/>
                </a:solidFill>
              </a:rPr>
              <a:t>BÀI TẬP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1" y="954705"/>
            <a:ext cx="4836194" cy="432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2030" y="224574"/>
            <a:ext cx="1147181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Địa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chỉ</a:t>
            </a:r>
            <a:r>
              <a:rPr lang="en-US" altLang="en-US" sz="2000" i="0" dirty="0"/>
              <a:t>						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……………………………………..		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Điểm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khai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……. </a:t>
            </a:r>
            <a:r>
              <a:rPr lang="en-US" altLang="en-US" sz="2000" i="0" dirty="0" err="1"/>
              <a:t>Phường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xã</a:t>
            </a:r>
            <a:r>
              <a:rPr lang="en-US" altLang="en-US" sz="2000" i="0" dirty="0"/>
              <a:t>……………… </a:t>
            </a:r>
            <a:r>
              <a:rPr lang="en-US" altLang="en-US" sz="2000" i="0" dirty="0" err="1"/>
              <a:t>quận,huyện</a:t>
            </a:r>
            <a:r>
              <a:rPr lang="en-US" altLang="en-US" sz="2000" i="0" dirty="0" smtClean="0"/>
              <a:t>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smtClean="0"/>
              <a:t> </a:t>
            </a:r>
            <a:r>
              <a:rPr lang="en-US" altLang="en-US" sz="2000" i="0" dirty="0" err="1"/>
              <a:t>Thành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phố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tỉnh</a:t>
            </a:r>
            <a:r>
              <a:rPr lang="en-US" altLang="en-US" sz="2000" i="0" dirty="0"/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i="0" dirty="0"/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:……………………………      2. </a:t>
            </a:r>
            <a:r>
              <a:rPr lang="en-US" altLang="en-US" sz="2000" i="0" dirty="0" err="1"/>
              <a:t>Sinh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2000" i="0" dirty="0" err="1"/>
              <a:t>Nghề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nhiệp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nơi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làm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việc</a:t>
            </a:r>
            <a:r>
              <a:rPr lang="en-US" altLang="en-US" sz="2000" i="0" dirty="0"/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4. CMND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: ………………  5.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từ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…………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6. Ở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:……………………………….. 7. </a:t>
            </a:r>
            <a:r>
              <a:rPr lang="en-US" altLang="en-US" sz="2000" i="0" dirty="0" err="1"/>
              <a:t>Lí</a:t>
            </a:r>
            <a:r>
              <a:rPr lang="en-US" altLang="en-US" sz="2000" i="0" dirty="0"/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8. </a:t>
            </a:r>
            <a:r>
              <a:rPr lang="en-US" altLang="en-US" sz="2000" i="0" dirty="0" err="1"/>
              <a:t>Quan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hệ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với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r>
              <a:rPr lang="en-US" altLang="en-US" sz="2000" i="0" dirty="0"/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9. </a:t>
            </a:r>
            <a:r>
              <a:rPr lang="en-US" altLang="en-US" sz="2000" i="0" dirty="0" err="1"/>
              <a:t>Trẻ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em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dưới</a:t>
            </a:r>
            <a:r>
              <a:rPr lang="en-US" altLang="en-US" sz="2000" i="0" dirty="0"/>
              <a:t> 15 </a:t>
            </a:r>
            <a:r>
              <a:rPr lang="en-US" altLang="en-US" sz="2000" i="0" dirty="0" err="1"/>
              <a:t>tuổi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theo</a:t>
            </a:r>
            <a:r>
              <a:rPr lang="en-US" altLang="en-US" sz="2000" i="0" dirty="0"/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10.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………. </a:t>
            </a:r>
            <a:r>
              <a:rPr lang="en-US" altLang="en-US" sz="2000" i="0" dirty="0" err="1"/>
              <a:t>Tháng</a:t>
            </a:r>
            <a:r>
              <a:rPr lang="en-US" altLang="en-US" sz="2000" i="0" dirty="0"/>
              <a:t> ………..</a:t>
            </a:r>
            <a:r>
              <a:rPr lang="en-US" altLang="en-US" sz="2000" i="0" dirty="0" err="1"/>
              <a:t>năm</a:t>
            </a:r>
            <a:r>
              <a:rPr lang="en-US" altLang="en-US" sz="2000" i="0" dirty="0"/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</a:t>
            </a:r>
            <a:r>
              <a:rPr lang="en-US" altLang="en-US" sz="2000" i="0" dirty="0" err="1"/>
              <a:t>Cán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bộ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đăng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ký</a:t>
            </a:r>
            <a:r>
              <a:rPr lang="en-US" altLang="en-US" sz="2000" i="0" dirty="0"/>
              <a:t> 				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</a:t>
            </a:r>
            <a:r>
              <a:rPr lang="en-US" altLang="en-US" sz="2000" i="0" dirty="0" smtClean="0"/>
              <a:t>           (</a:t>
            </a:r>
            <a:r>
              <a:rPr lang="en-US" altLang="en-US" sz="2000" i="0" dirty="0" err="1"/>
              <a:t>Kí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ghi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rõ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)			   </a:t>
            </a:r>
            <a:r>
              <a:rPr lang="en-US" altLang="en-US" sz="2000" i="0" dirty="0" smtClean="0"/>
              <a:t>  (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người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trình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302" y="654887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Châu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Sơn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tỉnh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Quảng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Ngãi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4312" y="612363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72514" y="113531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08079" y="11050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476676" y="1066107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Sơn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88112" y="1487606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Quảng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Ngãi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57914" y="242027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4312" y="2512907"/>
            <a:ext cx="202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12/8/1973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35765" y="3367963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123456789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219914" y="3869554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</a:rPr>
              <a:t>Quận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7, </a:t>
            </a:r>
            <a:r>
              <a:rPr lang="en-US" altLang="en-US" dirty="0" err="1" smtClean="0">
                <a:solidFill>
                  <a:srgbClr val="FF0000"/>
                </a:solidFill>
              </a:rPr>
              <a:t>Thành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phố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HCM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16228" y="3812846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thăm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219914" y="4255634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Chị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gái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829514" y="4727274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B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321312" y="5187289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27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74119" y="516585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3</a:t>
            </a:r>
            <a:r>
              <a:rPr lang="en-U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005502" y="518728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412165" y="2942591"/>
            <a:ext cx="533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Thị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trường</a:t>
            </a:r>
            <a:r>
              <a:rPr lang="en-US" altLang="en-US" dirty="0">
                <a:solidFill>
                  <a:srgbClr val="FF0000"/>
                </a:solidFill>
              </a:rPr>
              <a:t>, ,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endParaRPr lang="en-US" altLang="en-US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153971" y="344414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 22/4/2022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74099" y="3423280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>
                <a:solidFill>
                  <a:srgbClr val="FF0000"/>
                </a:solidFill>
              </a:rPr>
              <a:t>25/4/2022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41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7609" y="450719"/>
            <a:ext cx="2083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i="0" dirty="0">
                <a:solidFill>
                  <a:srgbClr val="C00000"/>
                </a:solidFill>
                <a:cs typeface="Times New Roman" panose="02020603050405020304" pitchFamily="18" charset="0"/>
              </a:rPr>
              <a:t>BÀI TẬP 2: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1194668" y="1364144"/>
            <a:ext cx="9879732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xong, em đưa cho mẹ.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biết tại sao phải khai báo tạm trú, tạm vắng không?”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mẹ thế nào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Lý Do Cần Đi Đăng Ký Tạm Trú Ngay Từ Hôm Nay - Luat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4" y="205537"/>
            <a:ext cx="11653136" cy="63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82237" y="1287965"/>
            <a:ext cx="95381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i="0" dirty="0" err="1" smtClean="0">
                <a:solidFill>
                  <a:srgbClr val="C00000"/>
                </a:solidFill>
              </a:rPr>
              <a:t>Phải</a:t>
            </a:r>
            <a:r>
              <a:rPr lang="en-US" altLang="en-US" sz="4000" b="1" i="0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khai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báo</a:t>
            </a:r>
            <a:r>
              <a:rPr lang="en-US" altLang="en-US" sz="4000" b="1" i="0" dirty="0">
                <a:solidFill>
                  <a:srgbClr val="C00000"/>
                </a:solidFill>
              </a:rPr>
              <a:t> tam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trú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chính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quyền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địa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phương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quản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lí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được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đang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hoặc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mới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đến</a:t>
            </a:r>
            <a:r>
              <a:rPr lang="en-US" altLang="en-US" sz="4000" b="1" i="0" dirty="0">
                <a:solidFill>
                  <a:srgbClr val="C00000"/>
                </a:solidFill>
              </a:rPr>
              <a:t>.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việc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xảy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ra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cơ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quan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Nhà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nước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căn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cứ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điều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xem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xét</a:t>
            </a:r>
            <a:r>
              <a:rPr lang="en-US" altLang="en-US" sz="4000" b="1" i="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3517" y="446369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	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ủ tục khai báo tạm trú - Visa giấy phép lao động toàn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1529"/>
            <a:ext cx="7673426" cy="575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805002" y="923819"/>
            <a:ext cx="828198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Dặn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dò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805002" y="2565750"/>
            <a:ext cx="831881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41790" y="1791632"/>
            <a:ext cx="828198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CHÚC CÁC EM</a:t>
            </a:r>
          </a:p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HỌC TỐT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Chim Bien Nang" panose="0209080305050A0204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238</Words>
  <Application>Microsoft Office PowerPoint</Application>
  <PresentationFormat>Widescreen</PresentationFormat>
  <Paragraphs>55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Algerian</vt:lpstr>
      <vt:lpstr>inpin heiti</vt:lpstr>
      <vt:lpstr>UVN Chim Bien Nang</vt:lpstr>
      <vt:lpstr>UVN Van Chuong Nang</vt:lpstr>
      <vt:lpstr>等线</vt:lpstr>
      <vt:lpstr>UVN Huong Que Nang</vt:lpstr>
      <vt:lpstr>思源宋体 Heavy</vt:lpstr>
      <vt:lpstr>Times New Roman</vt:lpstr>
      <vt:lpstr>Arial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KTUTS; Olivia Fung</dc:creator>
  <cp:lastModifiedBy>User</cp:lastModifiedBy>
  <cp:revision>E24</cp:revision>
  <dcterms:created xsi:type="dcterms:W3CDTF">2019-06-09T07:42:59Z</dcterms:created>
  <dcterms:modified xsi:type="dcterms:W3CDTF">2022-03-27T19:13:12Z</dcterms:modified>
  <cp:version>E37</cp:version>
</cp:coreProperties>
</file>