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3"/>
  </p:notesMasterIdLst>
  <p:sldIdLst>
    <p:sldId id="283" r:id="rId2"/>
    <p:sldId id="260" r:id="rId3"/>
    <p:sldId id="286" r:id="rId4"/>
    <p:sldId id="284" r:id="rId5"/>
    <p:sldId id="285" r:id="rId6"/>
    <p:sldId id="287" r:id="rId7"/>
    <p:sldId id="288" r:id="rId8"/>
    <p:sldId id="26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98" r:id="rId19"/>
    <p:sldId id="299" r:id="rId20"/>
    <p:sldId id="264" r:id="rId21"/>
    <p:sldId id="27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C4E"/>
    <a:srgbClr val="F9C9F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>
        <p:scale>
          <a:sx n="50" d="100"/>
          <a:sy n="50" d="100"/>
        </p:scale>
        <p:origin x="128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4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1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9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997446" y="3164523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17206" y="1150144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16258" y="2532905"/>
            <a:ext cx="3702098" cy="2169477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604889">
            <a:off x="2380766" y="1485528"/>
            <a:ext cx="2299219" cy="230383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 rot="21221316">
            <a:off x="1268395" y="4004307"/>
            <a:ext cx="1996365" cy="2000373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 rot="21221316">
            <a:off x="5735245" y="1788087"/>
            <a:ext cx="1872017" cy="187577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 rot="604889">
            <a:off x="9083039" y="2040163"/>
            <a:ext cx="1620446" cy="1623699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 rot="604889">
            <a:off x="7208594" y="3902502"/>
            <a:ext cx="2097966" cy="2102178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0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60576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9544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8300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77268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53" b="72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8790" y="63347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14F5D1-8711-42B6-94E2-96393E35F8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D5EB85-25A8-4FA8-8BAA-09672C0851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4EE629-5314-4570-8B89-F8B9B23DD9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E374D7-257C-45DD-8484-EDA38A600B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92BE-CEF3-4039-9898-84CDA878584D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4B9FCA-EAF6-4650-BE26-5AC3620827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1" y="617087"/>
            <a:ext cx="2676614" cy="2479481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417" y="4890937"/>
            <a:ext cx="1680670" cy="2184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30959" y="3606489"/>
            <a:ext cx="8390882" cy="1862048"/>
            <a:chOff x="-1407628" y="2639878"/>
            <a:chExt cx="8390882" cy="1862048"/>
          </a:xfrm>
        </p:grpSpPr>
        <p:sp>
          <p:nvSpPr>
            <p:cNvPr id="8" name="文本框 6"/>
            <p:cNvSpPr txBox="1"/>
            <p:nvPr/>
          </p:nvSpPr>
          <p:spPr>
            <a:xfrm>
              <a:off x="-735499" y="2639878"/>
              <a:ext cx="689323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600" dirty="0">
                  <a:solidFill>
                    <a:schemeClr val="bg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-1407628" y="2639878"/>
              <a:ext cx="83908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5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69" y="5182384"/>
            <a:ext cx="2187393" cy="1557639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832410" y="5779398"/>
            <a:ext cx="839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Trang</a:t>
            </a:r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 136)</a:t>
            </a:r>
            <a:endParaRPr lang="zh-CN" altLang="en-US" sz="54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639327" y="2632203"/>
            <a:ext cx="3220753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UTM Davida" panose="02040603050506020204" pitchFamily="18" charset="0"/>
                <a:ea typeface="迷你简准圆" panose="03000509000000000000" pitchFamily="65" charset="-122"/>
              </a:rPr>
              <a:t>MÔN TOÁN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UTM David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80" y="2066523"/>
            <a:ext cx="1985211" cy="2862322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Viết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0" y="186034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38923" y="1568385"/>
              <a:ext cx="306688" cy="538927"/>
              <a:chOff x="2707" y="1337"/>
              <a:chExt cx="276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07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2: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Tìm</a:t>
            </a:r>
            <a:r>
              <a:rPr lang="en-US" altLang="en-US" sz="6000" b="1" dirty="0">
                <a:solidFill>
                  <a:schemeClr val="accent1"/>
                </a:solidFill>
              </a:rPr>
              <a:t> 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2972" y="1499492"/>
            <a:ext cx="5438274" cy="2489477"/>
            <a:chOff x="718744" y="1689182"/>
            <a:chExt cx="5438274" cy="2489477"/>
          </a:xfrm>
        </p:grpSpPr>
        <p:sp>
          <p:nvSpPr>
            <p:cNvPr id="40" name="矩形 5"/>
            <p:cNvSpPr>
              <a:spLocks noChangeAspect="1"/>
            </p:cNvSpPr>
            <p:nvPr/>
          </p:nvSpPr>
          <p:spPr>
            <a:xfrm>
              <a:off x="718744" y="1689182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m:t>x</m:t>
                        </m:r>
                        <m:r>
                          <a:rPr lang="en-US" sz="4800" b="1" i="1" dirty="0" smtClean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708820" y="3988969"/>
            <a:ext cx="5438274" cy="2489477"/>
            <a:chOff x="5708820" y="3645523"/>
            <a:chExt cx="5438274" cy="2489477"/>
          </a:xfrm>
        </p:grpSpPr>
        <p:sp>
          <p:nvSpPr>
            <p:cNvPr id="43" name="矩形 5"/>
            <p:cNvSpPr>
              <a:spLocks noChangeAspect="1"/>
            </p:cNvSpPr>
            <p:nvPr/>
          </p:nvSpPr>
          <p:spPr>
            <a:xfrm>
              <a:off x="5708820" y="3645523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" y="3280093"/>
            <a:ext cx="1693825" cy="32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1" y="2419075"/>
            <a:ext cx="2426245" cy="242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81" y="4432780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0" y="1586903"/>
            <a:ext cx="3940768" cy="39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54" y="2325088"/>
            <a:ext cx="2689624" cy="2697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35" y="4373593"/>
            <a:ext cx="7964898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chia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thương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4" y="2219753"/>
            <a:ext cx="3342656" cy="335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870336" y="3589555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954554" y="3573698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234923" y="4326497"/>
            <a:ext cx="787224" cy="46741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7" y="-11745"/>
            <a:ext cx="8541431" cy="650087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" y="898985"/>
            <a:ext cx="762091" cy="855236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15" y="165186"/>
            <a:ext cx="1017372" cy="1274731"/>
          </a:xfrm>
          <a:prstGeom prst="rect">
            <a:avLst/>
          </a:prstGeom>
        </p:spPr>
      </p:pic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917" y="143991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1" y="2555796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6338" l="5650" r="98305">
                        <a14:foregroundMark x1="37571" y1="32958" x2="47458" y2="40000"/>
                        <a14:foregroundMark x1="55085" y1="32113" x2="61017" y2="40282"/>
                        <a14:foregroundMark x1="49435" y1="41127" x2="51695" y2="49296"/>
                        <a14:foregroundMark x1="46045" y1="65634" x2="55085" y2="77746"/>
                        <a14:foregroundMark x1="30226" y1="78873" x2="41525" y2="84507"/>
                        <a14:foregroundMark x1="30791" y1="78028" x2="64407" y2="77465"/>
                        <a14:foregroundMark x1="64689" y1="77746" x2="79096" y2="80845"/>
                        <a14:foregroundMark x1="67514" y1="69014" x2="71186" y2="71549"/>
                        <a14:foregroundMark x1="67797" y1="71549" x2="77966" y2="77746"/>
                        <a14:foregroundMark x1="68927" y1="70141" x2="77966" y2="74085"/>
                        <a14:foregroundMark x1="74294" y1="70141" x2="79379" y2="74648"/>
                        <a14:foregroundMark x1="79096" y1="68451" x2="81921" y2="81690"/>
                        <a14:foregroundMark x1="34463" y1="69859" x2="25141" y2="84507"/>
                        <a14:foregroundMark x1="24859" y1="83099" x2="27966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59" y="3722469"/>
            <a:ext cx="3342656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87453" y="3564362"/>
            <a:ext cx="6587062" cy="1600438"/>
            <a:chOff x="3187453" y="3564362"/>
            <a:chExt cx="6587062" cy="1600438"/>
          </a:xfrm>
        </p:grpSpPr>
        <p:sp>
          <p:nvSpPr>
            <p:cNvPr id="8" name="文本框 6"/>
            <p:cNvSpPr txBox="1"/>
            <p:nvPr/>
          </p:nvSpPr>
          <p:spPr>
            <a:xfrm>
              <a:off x="3187453" y="3589555"/>
              <a:ext cx="6426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219516" y="3564362"/>
              <a:ext cx="6554999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95698" y="2921619"/>
            <a:ext cx="8664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0174" y="1721290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Dặn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dò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6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5" y="4603371"/>
            <a:ext cx="1922200" cy="22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4552" y="2898626"/>
            <a:ext cx="67867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Chúc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các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em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Học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tốt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4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2" y="419145"/>
            <a:ext cx="2676614" cy="2479481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9" y="5041160"/>
            <a:ext cx="2187393" cy="1557639"/>
          </a:xfrm>
          <a:prstGeom prst="rect">
            <a:avLst/>
          </a:prstGeom>
        </p:spPr>
      </p:pic>
      <p:pic>
        <p:nvPicPr>
          <p:cNvPr id="17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7" y="1856827"/>
            <a:ext cx="2343793" cy="4523619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8" y="4673697"/>
            <a:ext cx="802839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920" y="1074823"/>
            <a:ext cx="8628996" cy="1638910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05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3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9279427" y="3114502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4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14579" y="3184460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5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92403" y="3114502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1" y="1246737"/>
            <a:ext cx="7396020" cy="158504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34474"/>
              </p:ext>
            </p:extLst>
          </p:nvPr>
        </p:nvGraphicFramePr>
        <p:xfrm>
          <a:off x="5079146" y="1509895"/>
          <a:ext cx="21320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146" y="1509895"/>
                        <a:ext cx="21320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222040" y="3141111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16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516" y="462587"/>
            <a:ext cx="7396020" cy="1692771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11456"/>
              </p:ext>
            </p:extLst>
          </p:nvPr>
        </p:nvGraphicFramePr>
        <p:xfrm>
          <a:off x="4467225" y="787400"/>
          <a:ext cx="1714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787400"/>
                        <a:ext cx="1714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211597" y="3130003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21936" y="3130003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87400"/>
            <a:ext cx="1025646" cy="1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1246737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:Muốn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77828" y="3589555"/>
            <a:ext cx="6154059" cy="1580538"/>
            <a:chOff x="3377828" y="3589555"/>
            <a:chExt cx="6154059" cy="1580538"/>
          </a:xfrm>
        </p:grpSpPr>
        <p:sp>
          <p:nvSpPr>
            <p:cNvPr id="8" name="文本框 6"/>
            <p:cNvSpPr txBox="1"/>
            <p:nvPr/>
          </p:nvSpPr>
          <p:spPr>
            <a:xfrm>
              <a:off x="3377828" y="3589555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485872" y="3600433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47814" y="1568385"/>
              <a:ext cx="300021" cy="538927"/>
              <a:chOff x="2715" y="1337"/>
              <a:chExt cx="270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15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15" y="623969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1: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rồi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444" y="1849336"/>
            <a:ext cx="2883566" cy="2119360"/>
            <a:chOff x="1929307" y="2202995"/>
            <a:chExt cx="2883566" cy="2119360"/>
          </a:xfrm>
        </p:grpSpPr>
        <p:sp>
          <p:nvSpPr>
            <p:cNvPr id="22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172262" y="1849336"/>
            <a:ext cx="2883566" cy="2119360"/>
            <a:chOff x="1929307" y="2202995"/>
            <a:chExt cx="2883566" cy="2119360"/>
          </a:xfrm>
        </p:grpSpPr>
        <p:sp>
          <p:nvSpPr>
            <p:cNvPr id="25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690439" y="1849336"/>
            <a:ext cx="2883566" cy="2119360"/>
            <a:chOff x="1929307" y="2202995"/>
            <a:chExt cx="2883566" cy="2119360"/>
          </a:xfrm>
        </p:grpSpPr>
        <p:sp>
          <p:nvSpPr>
            <p:cNvPr id="28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49191" y="4145322"/>
            <a:ext cx="2883566" cy="2119360"/>
            <a:chOff x="1929307" y="2202995"/>
            <a:chExt cx="2883566" cy="2119360"/>
          </a:xfrm>
        </p:grpSpPr>
        <p:sp>
          <p:nvSpPr>
            <p:cNvPr id="31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088399" y="4145321"/>
            <a:ext cx="2883566" cy="2119360"/>
            <a:chOff x="1929307" y="2202995"/>
            <a:chExt cx="2883566" cy="2119360"/>
          </a:xfrm>
        </p:grpSpPr>
        <p:sp>
          <p:nvSpPr>
            <p:cNvPr id="34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606576" y="4145321"/>
            <a:ext cx="2883566" cy="2119360"/>
            <a:chOff x="1929307" y="2202995"/>
            <a:chExt cx="2883566" cy="2119360"/>
          </a:xfrm>
        </p:grpSpPr>
        <p:sp>
          <p:nvSpPr>
            <p:cNvPr id="37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93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/>
          <p:cNvSpPr/>
          <p:nvPr/>
        </p:nvSpPr>
        <p:spPr>
          <a:xfrm>
            <a:off x="6845969" y="1061891"/>
            <a:ext cx="1359568" cy="3489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6721643" y="2890705"/>
            <a:ext cx="1359568" cy="3588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532</TotalTime>
  <Words>432</Words>
  <Application>Microsoft Office PowerPoint</Application>
  <PresentationFormat>Widescreen</PresentationFormat>
  <Paragraphs>109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微软雅黑</vt:lpstr>
      <vt:lpstr>Algerian</vt:lpstr>
      <vt:lpstr>Arial</vt:lpstr>
      <vt:lpstr>Cambria Math</vt:lpstr>
      <vt:lpstr>Times New Roman</vt:lpstr>
      <vt:lpstr>UTM American Sans</vt:lpstr>
      <vt:lpstr>UTM Cookies</vt:lpstr>
      <vt:lpstr>UTM Davida</vt:lpstr>
      <vt:lpstr>UTM Showcard</vt:lpstr>
      <vt:lpstr>UVN Thang Vu</vt:lpstr>
      <vt:lpstr>包图主题2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 WIN7</dc:creator>
  <cp:lastModifiedBy>PHAN HOÀNG PHƯỚC HẠNH</cp:lastModifiedBy>
  <cp:revision>10</cp:revision>
  <dcterms:created xsi:type="dcterms:W3CDTF">2017-08-18T03:02:00Z</dcterms:created>
  <dcterms:modified xsi:type="dcterms:W3CDTF">2022-02-27T13:38:19Z</dcterms:modified>
  <cp:version>R36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