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8"/>
  </p:notesMasterIdLst>
  <p:sldIdLst>
    <p:sldId id="286" r:id="rId2"/>
    <p:sldId id="287" r:id="rId3"/>
    <p:sldId id="268" r:id="rId4"/>
    <p:sldId id="289" r:id="rId5"/>
    <p:sldId id="288" r:id="rId6"/>
    <p:sldId id="291" r:id="rId7"/>
    <p:sldId id="294" r:id="rId8"/>
    <p:sldId id="307" r:id="rId9"/>
    <p:sldId id="308" r:id="rId10"/>
    <p:sldId id="309" r:id="rId11"/>
    <p:sldId id="256" r:id="rId12"/>
    <p:sldId id="273" r:id="rId13"/>
    <p:sldId id="274" r:id="rId14"/>
    <p:sldId id="284" r:id="rId15"/>
    <p:sldId id="290" r:id="rId16"/>
    <p:sldId id="298" r:id="rId17"/>
    <p:sldId id="295" r:id="rId18"/>
    <p:sldId id="296" r:id="rId19"/>
    <p:sldId id="299" r:id="rId20"/>
    <p:sldId id="297" r:id="rId21"/>
    <p:sldId id="300" r:id="rId22"/>
    <p:sldId id="301" r:id="rId23"/>
    <p:sldId id="303" r:id="rId24"/>
    <p:sldId id="304" r:id="rId25"/>
    <p:sldId id="305" r:id="rId26"/>
    <p:sldId id="302" r:id="rId27"/>
  </p:sldIdLst>
  <p:sldSz cx="12192000" cy="6858000"/>
  <p:notesSz cx="6858000" cy="9144000"/>
  <p:embeddedFontLst>
    <p:embeddedFont>
      <p:font typeface="Wingdings 3" panose="05040102010807070707" pitchFamily="18" charset="2"/>
      <p:regular r:id="rId29"/>
    </p:embeddedFont>
    <p:embeddedFont>
      <p:font typeface="Showcard Gothic" panose="04020904020102020604" pitchFamily="82" charset="0"/>
      <p:regular r:id="rId30"/>
    </p:embeddedFont>
    <p:embeddedFont>
      <p:font typeface="Cambria Math" panose="02040503050406030204" pitchFamily="18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400"/>
    <a:srgbClr val="FFCCCC"/>
    <a:srgbClr val="FFFFFF"/>
    <a:srgbClr val="FF9409"/>
    <a:srgbClr val="24D124"/>
    <a:srgbClr val="F84741"/>
    <a:srgbClr val="065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8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2022/3/9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355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16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36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9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8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43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74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1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4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67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1321143" y="6396335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-2115562"/>
            <a:ext cx="1601313" cy="1280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7692573"/>
            <a:ext cx="1601313" cy="12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 userDrawn="1"/>
        </p:nvGrpSpPr>
        <p:grpSpPr>
          <a:xfrm>
            <a:off x="-116115" y="-805379"/>
            <a:ext cx="12946459" cy="7481949"/>
            <a:chOff x="9835" y="-455139"/>
            <a:chExt cx="12341727" cy="6411272"/>
          </a:xfrm>
        </p:grpSpPr>
        <p:grpSp>
          <p:nvGrpSpPr>
            <p:cNvPr id="3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93C7F0-7A95-477E-9B12-A7571F0B4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5995" r="1525" b="59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321143" y="6396335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0.png"/><Relationship Id="rId5" Type="http://schemas.openxmlformats.org/officeDocument/2006/relationships/image" Target="../media/image55.png"/><Relationship Id="rId4" Type="http://schemas.openxmlformats.org/officeDocument/2006/relationships/image" Target="../media/image13.png"/><Relationship Id="rId9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wmf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0.png"/><Relationship Id="rId11" Type="http://schemas.openxmlformats.org/officeDocument/2006/relationships/image" Target="../media/image62.wmf"/><Relationship Id="rId5" Type="http://schemas.openxmlformats.org/officeDocument/2006/relationships/image" Target="../media/image55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3.png"/><Relationship Id="rId9" Type="http://schemas.openxmlformats.org/officeDocument/2006/relationships/image" Target="../media/image49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5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0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40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6.wdp"/><Relationship Id="rId10" Type="http://schemas.microsoft.com/office/2007/relationships/hdphoto" Target="../media/hdphoto5.wdp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image" Target="../media/image560.png"/><Relationship Id="rId7" Type="http://schemas.microsoft.com/office/2007/relationships/hdphoto" Target="../media/hdphoto10.wdp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43.png"/><Relationship Id="rId5" Type="http://schemas.microsoft.com/office/2007/relationships/hdphoto" Target="../media/hdphoto9.wdp"/><Relationship Id="rId10" Type="http://schemas.openxmlformats.org/officeDocument/2006/relationships/image" Target="../media/image42.gif"/><Relationship Id="rId4" Type="http://schemas.openxmlformats.org/officeDocument/2006/relationships/image" Target="../media/image65.png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630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png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AB09010-DD55-4DF7-9F4C-DBC0CDA9C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1725" y="-1607457"/>
            <a:ext cx="609600" cy="609600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8" r="-9668"/>
          <a:stretch/>
        </p:blipFill>
        <p:spPr>
          <a:xfrm>
            <a:off x="7026701" y="-20650"/>
            <a:ext cx="7300686" cy="1729934"/>
          </a:xfrm>
          <a:prstGeom prst="rect">
            <a:avLst/>
          </a:prstGeom>
        </p:spPr>
      </p:pic>
      <p:pic>
        <p:nvPicPr>
          <p:cNvPr id="5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641" y="1637064"/>
            <a:ext cx="1940355" cy="3399597"/>
          </a:xfrm>
          <a:prstGeom prst="rect">
            <a:avLst/>
          </a:prstGeom>
        </p:spPr>
      </p:pic>
      <p:pic>
        <p:nvPicPr>
          <p:cNvPr id="6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641" y="487038"/>
            <a:ext cx="946951" cy="9662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13714" y="2646514"/>
            <a:ext cx="8390882" cy="1862048"/>
            <a:chOff x="-1625161" y="2969886"/>
            <a:chExt cx="8390882" cy="1862048"/>
          </a:xfrm>
        </p:grpSpPr>
        <p:sp>
          <p:nvSpPr>
            <p:cNvPr id="10" name="文本框 6"/>
            <p:cNvSpPr txBox="1"/>
            <p:nvPr/>
          </p:nvSpPr>
          <p:spPr>
            <a:xfrm>
              <a:off x="-1033303" y="2969886"/>
              <a:ext cx="7207166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500" dirty="0" smtClean="0"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115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  <p:sp>
          <p:nvSpPr>
            <p:cNvPr id="11" name="文本框 6"/>
            <p:cNvSpPr txBox="1"/>
            <p:nvPr/>
          </p:nvSpPr>
          <p:spPr>
            <a:xfrm>
              <a:off x="-1625161" y="3042199"/>
              <a:ext cx="839088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0" dirty="0" smtClean="0">
                  <a:solidFill>
                    <a:srgbClr val="FF94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11000" dirty="0">
                <a:solidFill>
                  <a:srgbClr val="FF940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</p:grpSp>
      <p:pic>
        <p:nvPicPr>
          <p:cNvPr id="17" name="图片 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" y="4874851"/>
            <a:ext cx="12196868" cy="2064956"/>
          </a:xfrm>
          <a:prstGeom prst="rect">
            <a:avLst/>
          </a:prstGeom>
        </p:spPr>
      </p:pic>
      <p:pic>
        <p:nvPicPr>
          <p:cNvPr id="18" name="图片 1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84" y="3115893"/>
            <a:ext cx="2601525" cy="3813781"/>
          </a:xfrm>
          <a:prstGeom prst="rect">
            <a:avLst/>
          </a:prstGeom>
        </p:spPr>
      </p:pic>
      <p:pic>
        <p:nvPicPr>
          <p:cNvPr id="20" name="图片 1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43" y="5149367"/>
            <a:ext cx="5631335" cy="1765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79" b="89967" l="0" r="100000">
                        <a14:foregroundMark x1="40849" y1="61315" x2="73306" y2="64214"/>
                        <a14:foregroundMark x1="23256" y1="61873" x2="27401" y2="72018"/>
                        <a14:foregroundMark x1="21335" y1="68004" x2="49747" y2="53066"/>
                        <a14:foregroundMark x1="55511" y1="52843" x2="79373" y2="56076"/>
                        <a14:foregroundMark x1="79575" y1="63768" x2="79171" y2="73021"/>
                        <a14:foregroundMark x1="66633" y1="73802" x2="48332" y2="66667"/>
                        <a14:foregroundMark x1="31446" y1="62653" x2="23559" y2="58417"/>
                        <a14:foregroundMark x1="10313" y1="57414" x2="14661" y2="67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93" y="-510257"/>
            <a:ext cx="4256110" cy="3847120"/>
          </a:xfrm>
          <a:prstGeom prst="rect">
            <a:avLst/>
          </a:prstGeom>
        </p:spPr>
      </p:pic>
      <p:sp>
        <p:nvSpPr>
          <p:cNvPr id="24" name="文本框 6"/>
          <p:cNvSpPr txBox="1"/>
          <p:nvPr/>
        </p:nvSpPr>
        <p:spPr>
          <a:xfrm>
            <a:off x="4446643" y="1953038"/>
            <a:ext cx="3220753" cy="92333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00B050"/>
                </a:solidFill>
                <a:latin typeface="UTM Davida" panose="02040603050506020204" pitchFamily="18" charset="0"/>
                <a:ea typeface="迷你简准圆" panose="03000509000000000000" pitchFamily="65" charset="-122"/>
              </a:rPr>
              <a:t>MÔN TOÁN</a:t>
            </a:r>
            <a:endParaRPr lang="zh-CN" altLang="en-US" sz="4800" b="1" dirty="0">
              <a:solidFill>
                <a:srgbClr val="00B050"/>
              </a:solidFill>
              <a:latin typeface="UTM Davida" panose="02040603050506020204" pitchFamily="18" charset="0"/>
              <a:ea typeface="迷你简准圆" panose="03000509000000000000" pitchFamily="65" charset="-122"/>
            </a:endParaRPr>
          </a:p>
        </p:txBody>
      </p:sp>
      <p:pic>
        <p:nvPicPr>
          <p:cNvPr id="25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284">
            <a:off x="2232947" y="2726330"/>
            <a:ext cx="933779" cy="5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Picture of Brainy Smu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3313" y="3723689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6065" y="707694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1b: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172306" y="1464451"/>
                <a:ext cx="3614131" cy="783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306" y="1464451"/>
                <a:ext cx="3614131" cy="783356"/>
              </a:xfrm>
              <a:prstGeom prst="rect">
                <a:avLst/>
              </a:prstGeom>
              <a:blipFill>
                <a:blip r:embed="rId4"/>
                <a:stretch>
                  <a:fillRect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616065" y="2543175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Cách</a:t>
            </a:r>
            <a:r>
              <a:rPr lang="en-US" dirty="0" smtClean="0"/>
              <a:t> 1: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66489" y="3963726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Cách</a:t>
            </a:r>
            <a:r>
              <a:rPr lang="en-US" dirty="0" smtClean="0"/>
              <a:t> 2: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008230" y="2884488"/>
                <a:ext cx="9481636" cy="783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28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105</m:t>
                        </m:r>
                      </m:den>
                    </m:f>
                  </m:oMath>
                </a14:m>
                <a:r>
                  <a:rPr lang="en-US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230" y="2884488"/>
                <a:ext cx="9481636" cy="783356"/>
              </a:xfrm>
              <a:prstGeom prst="rect">
                <a:avLst/>
              </a:prstGeom>
              <a:blipFill>
                <a:blip r:embed="rId5"/>
                <a:stretch>
                  <a:fillRect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410555" y="4564287"/>
                <a:ext cx="7876569" cy="783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)x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 = 1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55" y="4564287"/>
                <a:ext cx="7876569" cy="783356"/>
              </a:xfrm>
              <a:prstGeom prst="rect">
                <a:avLst/>
              </a:prstGeom>
              <a:blipFill>
                <a:blip r:embed="rId6"/>
                <a:stretch>
                  <a:fillRect b="-1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0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91438" y="2559628"/>
            <a:ext cx="4030044" cy="146698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8462" y="1401378"/>
            <a:ext cx="2974870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50614" y="2546089"/>
            <a:ext cx="4481337" cy="148052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1690" y="1237042"/>
            <a:ext cx="1149095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chu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vi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000" b="1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6E8C4F-ACAF-4A27-B446-3CBD407C7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0" y="341085"/>
            <a:ext cx="1061390" cy="1041401"/>
          </a:xfrm>
          <a:prstGeom prst="rect">
            <a:avLst/>
          </a:prstGeom>
        </p:spPr>
      </p:pic>
      <p:pic>
        <p:nvPicPr>
          <p:cNvPr id="12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6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3293444" y="2544206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44" y="2544206"/>
                <a:ext cx="512961" cy="1547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864370" y="247939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370" y="2479398"/>
                <a:ext cx="512961" cy="154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  <p:bldP spid="9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3030" y="1063770"/>
            <a:ext cx="8639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4663" y="2959512"/>
            <a:ext cx="9410865" cy="2308324"/>
          </a:xfrm>
          <a:prstGeom prst="rect">
            <a:avLst/>
          </a:prstGeom>
          <a:solidFill>
            <a:srgbClr val="92D050">
              <a:alpha val="39000"/>
            </a:srgbClr>
          </a:solidFill>
          <a:ln w="41275"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6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vi: … ? ... 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8549" y="1568646"/>
            <a:ext cx="5598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837380"/>
              </p:ext>
            </p:extLst>
          </p:nvPr>
        </p:nvGraphicFramePr>
        <p:xfrm>
          <a:off x="6886625" y="2905144"/>
          <a:ext cx="1854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7" imgW="507960" imgH="393480" progId="Equation.3">
                  <p:embed/>
                </p:oleObj>
              </mc:Choice>
              <mc:Fallback>
                <p:oleObj name="Equation" r:id="rId7" imgW="507960" imgH="393480" progId="Equation.3">
                  <p:embed/>
                  <p:pic>
                    <p:nvPicPr>
                      <p:cNvPr id="3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6625" y="2905144"/>
                        <a:ext cx="18542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blipFill>
                <a:blip r:embed="rId9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461843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7807407" y="3103063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 build="p"/>
      <p:bldP spid="9" grpId="0"/>
      <p:bldP spid="11" grpId="0"/>
      <p:bldP spid="15" grpId="0"/>
      <p:bldP spid="19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479947"/>
              </p:ext>
            </p:extLst>
          </p:nvPr>
        </p:nvGraphicFramePr>
        <p:xfrm>
          <a:off x="1529734" y="833973"/>
          <a:ext cx="2760276" cy="1644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" name="Equation" r:id="rId4" imgW="507960" imgH="393480" progId="Equation.3">
                  <p:embed/>
                </p:oleObj>
              </mc:Choice>
              <mc:Fallback>
                <p:oleObj name="Equation" r:id="rId4" imgW="507960" imgH="393480" progId="Equation.3">
                  <p:embed/>
                  <p:pic>
                    <p:nvPicPr>
                      <p:cNvPr id="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734" y="833973"/>
                        <a:ext cx="2760276" cy="1644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9083527" y="1194719"/>
            <a:ext cx="223520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3433710" y="1194719"/>
            <a:ext cx="223520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4551310" y="1194719"/>
            <a:ext cx="2235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2623784" y="1448952"/>
            <a:ext cx="395910" cy="2291509"/>
          </a:xfrm>
          <a:prstGeom prst="leftBrace">
            <a:avLst>
              <a:gd name="adj1" fmla="val 41613"/>
              <a:gd name="adj2" fmla="val 4855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841454"/>
              </p:ext>
            </p:extLst>
          </p:nvPr>
        </p:nvGraphicFramePr>
        <p:xfrm>
          <a:off x="6179984" y="834145"/>
          <a:ext cx="365760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" name="Equation" r:id="rId6" imgW="672840" imgH="393480" progId="Equation.3">
                  <p:embed/>
                </p:oleObj>
              </mc:Choice>
              <mc:Fallback>
                <p:oleObj name="Equation" r:id="rId6" imgW="672840" imgH="393480" progId="Equation.3">
                  <p:embed/>
                  <p:pic>
                    <p:nvPicPr>
                      <p:cNvPr id="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9984" y="834145"/>
                        <a:ext cx="3657600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4551310" y="2924367"/>
            <a:ext cx="2235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430542"/>
              </p:ext>
            </p:extLst>
          </p:nvPr>
        </p:nvGraphicFramePr>
        <p:xfrm>
          <a:off x="7253976" y="2575482"/>
          <a:ext cx="13112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" name="Equation" r:id="rId8" imgW="241200" imgH="393480" progId="Equation.3">
                  <p:embed/>
                </p:oleObj>
              </mc:Choice>
              <mc:Fallback>
                <p:oleObj name="Equation" r:id="rId8" imgW="241200" imgH="393480" progId="Equation.3">
                  <p:embed/>
                  <p:pic>
                    <p:nvPicPr>
                      <p:cNvPr id="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3976" y="2575482"/>
                        <a:ext cx="1311275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7915117" y="2839369"/>
            <a:ext cx="223520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4551310" y="4497943"/>
            <a:ext cx="2235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529610"/>
              </p:ext>
            </p:extLst>
          </p:nvPr>
        </p:nvGraphicFramePr>
        <p:xfrm>
          <a:off x="8008784" y="4137283"/>
          <a:ext cx="13112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name="Equation" r:id="rId10" imgW="241200" imgH="393480" progId="Equation.3">
                  <p:embed/>
                </p:oleObj>
              </mc:Choice>
              <mc:Fallback>
                <p:oleObj name="Equation" r:id="rId10" imgW="241200" imgH="393480" progId="Equation.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8784" y="4137283"/>
                        <a:ext cx="1311275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6" descr="Picture of Brainy Smur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7782" y="3680827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0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 animBg="1"/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6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vi: … ? ... 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8549" y="1568646"/>
            <a:ext cx="5598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953615"/>
              </p:ext>
            </p:extLst>
          </p:nvPr>
        </p:nvGraphicFramePr>
        <p:xfrm>
          <a:off x="5960860" y="2945452"/>
          <a:ext cx="1854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7" imgW="507960" imgH="393480" progId="Equation.3">
                  <p:embed/>
                </p:oleObj>
              </mc:Choice>
              <mc:Fallback>
                <p:oleObj name="Equation" r:id="rId7" imgW="507960" imgH="393480" progId="Equation.3">
                  <p:embed/>
                  <p:pic>
                    <p:nvPicPr>
                      <p:cNvPr id="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860" y="2945452"/>
                        <a:ext cx="18542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blipFill>
                <a:blip r:embed="rId9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461843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6996529" y="3071855"/>
            <a:ext cx="2235200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598846"/>
              </p:ext>
            </p:extLst>
          </p:nvPr>
        </p:nvGraphicFramePr>
        <p:xfrm>
          <a:off x="9265697" y="2855449"/>
          <a:ext cx="910511" cy="114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Equation" r:id="rId10" imgW="241200" imgH="393480" progId="Equation.3">
                  <p:embed/>
                </p:oleObj>
              </mc:Choice>
              <mc:Fallback>
                <p:oleObj name="Equation" r:id="rId10" imgW="241200" imgH="393480" progId="Equation.3">
                  <p:embed/>
                  <p:pic>
                    <p:nvPicPr>
                      <p:cNvPr id="1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5697" y="2855449"/>
                        <a:ext cx="910511" cy="1141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8394711" y="3047709"/>
            <a:ext cx="107291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4051072" y="4403246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8"/>
          <p:cNvSpPr txBox="1">
            <a:spLocks noChangeArrowheads="1"/>
          </p:cNvSpPr>
          <p:nvPr/>
        </p:nvSpPr>
        <p:spPr bwMode="auto">
          <a:xfrm>
            <a:off x="8422078" y="4358255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9484609" y="3121370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000994"/>
              </p:ext>
            </p:extLst>
          </p:nvPr>
        </p:nvGraphicFramePr>
        <p:xfrm>
          <a:off x="8287566" y="4116281"/>
          <a:ext cx="910511" cy="114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Equation" r:id="rId12" imgW="241200" imgH="393480" progId="Equation.3">
                  <p:embed/>
                </p:oleObj>
              </mc:Choice>
              <mc:Fallback>
                <p:oleObj name="Equation" r:id="rId12" imgW="241200" imgH="393480" progId="Equation.3">
                  <p:embed/>
                  <p:pic>
                    <p:nvPicPr>
                      <p:cNvPr id="1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566" y="4116281"/>
                        <a:ext cx="910511" cy="1141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33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6211" y="385575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cture of Brainy Smur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234" y="2451253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8872" y="3503657"/>
            <a:ext cx="2954396" cy="34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Gargamel Azrael Hefty Smurf The Smurfs Cat, Gargamel And Azrael Adventures,  comics, mammal png | PNGEg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13" l="0" r="95115">
                        <a14:foregroundMark x1="12931" y1="41379" x2="28161" y2="52586"/>
                        <a14:foregroundMark x1="21264" y1="41954" x2="28161" y2="38793"/>
                        <a14:foregroundMark x1="22989" y1="38793" x2="25575" y2="35632"/>
                        <a14:foregroundMark x1="15230" y1="38506" x2="14655" y2="49138"/>
                        <a14:foregroundMark x1="11207" y1="39368" x2="13506" y2="52586"/>
                        <a14:foregroundMark x1="10345" y1="52586" x2="22126" y2="55460"/>
                        <a14:foregroundMark x1="65230" y1="59770" x2="62069" y2="61782"/>
                        <a14:foregroundMark x1="45402" y1="57759" x2="54885" y2="64368"/>
                        <a14:foregroundMark x1="51437" y1="64368" x2="54598" y2="54885"/>
                        <a14:foregroundMark x1="86494" y1="22989" x2="95115" y2="22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351" y="5157051"/>
            <a:ext cx="2337329" cy="21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heshire Cat Lucifer Jaq Mouse, PNG, 900x695px, Cat, Alice In Wonderland,  Carnivoran, Cat Like Mammal, Charac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4" b="98262" l="3537" r="97927">
                        <a14:foregroundMark x1="25366" y1="66193" x2="31098" y2="74566"/>
                        <a14:foregroundMark x1="31707" y1="74250" x2="40122" y2="74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06" y="3604336"/>
            <a:ext cx="2380878" cy="18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18568 0.057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03868 -0.215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03859" y="2755854"/>
            <a:ext cx="8735041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97623" y="3965612"/>
            <a:ext cx="2183708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85043" y="1280674"/>
            <a:ext cx="6785211" cy="146698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1690" y="1237042"/>
            <a:ext cx="11490950" cy="3816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May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túi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  m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vải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may 3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túi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mấy</a:t>
            </a:r>
            <a:endParaRPr lang="en-US" sz="4000" b="1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ét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vải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6E8C4F-ACAF-4A27-B446-3CBD407C7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0" y="341085"/>
            <a:ext cx="1061390" cy="1041401"/>
          </a:xfrm>
          <a:prstGeom prst="rect">
            <a:avLst/>
          </a:prstGeom>
        </p:spPr>
      </p:pic>
      <p:pic>
        <p:nvPicPr>
          <p:cNvPr id="12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6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007589" y="1243786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589" y="1243786"/>
                <a:ext cx="512961" cy="1547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Cô Nương Dũng Cảm Smurf Vụng Về Smurf Xì Trum Thợ May - xì trum png tải về  - Miễn phí trong suốt điểm png Tải về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4222" l="10000" r="99000">
                        <a14:foregroundMark x1="37111" y1="21889" x2="50000" y2="18444"/>
                        <a14:foregroundMark x1="43889" y1="16222" x2="36222" y2="21778"/>
                        <a14:foregroundMark x1="37889" y1="16000" x2="48556" y2="12222"/>
                        <a14:foregroundMark x1="46111" y1="12000" x2="38444" y2="16889"/>
                        <a14:foregroundMark x1="46889" y1="28444" x2="56000" y2="27333"/>
                        <a14:foregroundMark x1="45889" y1="60444" x2="31889" y2="77444"/>
                        <a14:foregroundMark x1="41444" y1="69333" x2="50000" y2="81000"/>
                        <a14:foregroundMark x1="37000" y1="79444" x2="40778" y2="85556"/>
                        <a14:foregroundMark x1="54111" y1="80667" x2="57333" y2="86556"/>
                        <a14:foregroundMark x1="46667" y1="64333" x2="52444" y2="61444"/>
                        <a14:foregroundMark x1="40111" y1="59333" x2="38000" y2="62556"/>
                        <a14:foregroundMark x1="73444" y1="40333" x2="71556" y2="45778"/>
                        <a14:foregroundMark x1="73333" y1="39778" x2="73889" y2="36667"/>
                        <a14:foregroundMark x1="29111" y1="17333" x2="26111" y2="21444"/>
                        <a14:foregroundMark x1="28667" y1="18333" x2="33667" y2="12667"/>
                        <a14:foregroundMark x1="50000" y1="10333" x2="55667" y2="13000"/>
                        <a14:foregroundMark x1="51222" y1="9333" x2="56444" y2="10444"/>
                        <a14:foregroundMark x1="33667" y1="79000" x2="34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3230" y="3782306"/>
            <a:ext cx="4014640" cy="32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5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5" grpId="0" animBg="1"/>
      <p:bldP spid="9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98877" y="675148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966820" y="1217515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20" y="1217515"/>
                <a:ext cx="10160051" cy="1016000"/>
              </a:xfrm>
              <a:prstGeom prst="rect">
                <a:avLst/>
              </a:prstGeom>
              <a:blipFill>
                <a:blip r:embed="rId6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3064186" y="2202805"/>
            <a:ext cx="5965320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? ... 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99469" y="2792849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0020" y="3542636"/>
            <a:ext cx="801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may 3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 smtClean="0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286312"/>
              </p:ext>
            </p:extLst>
          </p:nvPr>
        </p:nvGraphicFramePr>
        <p:xfrm>
          <a:off x="5025644" y="4351648"/>
          <a:ext cx="5572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5644" y="4351648"/>
                        <a:ext cx="5572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5180519" y="4487615"/>
            <a:ext cx="22352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 3  =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3907920" y="5456548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6672458" y="4492788"/>
            <a:ext cx="221219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(m)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Cô Nương Dũng Cảm Smurf Vụng Về Smurf Xì Trum Thợ May - xì trum png tải về  - Miễn phí trong suốt điểm png Tải về.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4222" l="10000" r="99000">
                        <a14:foregroundMark x1="37111" y1="21889" x2="50000" y2="18444"/>
                        <a14:foregroundMark x1="43889" y1="16222" x2="36222" y2="21778"/>
                        <a14:foregroundMark x1="37889" y1="16000" x2="48556" y2="12222"/>
                        <a14:foregroundMark x1="46111" y1="12000" x2="38444" y2="16889"/>
                        <a14:foregroundMark x1="46889" y1="28444" x2="56000" y2="27333"/>
                        <a14:foregroundMark x1="45889" y1="60444" x2="31889" y2="77444"/>
                        <a14:foregroundMark x1="41444" y1="69333" x2="50000" y2="81000"/>
                        <a14:foregroundMark x1="37000" y1="79444" x2="40778" y2="85556"/>
                        <a14:foregroundMark x1="54111" y1="80667" x2="57333" y2="86556"/>
                        <a14:foregroundMark x1="46667" y1="64333" x2="52444" y2="61444"/>
                        <a14:foregroundMark x1="40111" y1="59333" x2="38000" y2="62556"/>
                        <a14:foregroundMark x1="73444" y1="40333" x2="71556" y2="45778"/>
                        <a14:foregroundMark x1="73333" y1="39778" x2="73889" y2="36667"/>
                        <a14:foregroundMark x1="29111" y1="17333" x2="26111" y2="21444"/>
                        <a14:foregroundMark x1="28667" y1="18333" x2="33667" y2="12667"/>
                        <a14:foregroundMark x1="50000" y1="10333" x2="55667" y2="13000"/>
                        <a14:foregroundMark x1="51222" y1="9333" x2="56444" y2="10444"/>
                        <a14:foregroundMark x1="33667" y1="79000" x2="34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1" y="3865801"/>
            <a:ext cx="3853384" cy="32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 build="p"/>
      <p:bldP spid="9" grpId="0"/>
      <p:bldP spid="11" grpId="0"/>
      <p:bldP spid="24" grpId="0"/>
      <p:bldP spid="1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Gargamel Azrael Hefty Smurf The Smurfs Cat, Gargamel And Azrael Adventures,  comics, mammal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3" l="0" r="95115">
                        <a14:foregroundMark x1="12931" y1="41379" x2="28161" y2="52586"/>
                        <a14:foregroundMark x1="21264" y1="41954" x2="28161" y2="38793"/>
                        <a14:foregroundMark x1="22989" y1="38793" x2="25575" y2="35632"/>
                        <a14:foregroundMark x1="15230" y1="38506" x2="14655" y2="49138"/>
                        <a14:foregroundMark x1="11207" y1="39368" x2="13506" y2="52586"/>
                        <a14:foregroundMark x1="10345" y1="52586" x2="22126" y2="55460"/>
                        <a14:foregroundMark x1="65230" y1="59770" x2="62069" y2="61782"/>
                        <a14:foregroundMark x1="45402" y1="57759" x2="54885" y2="64368"/>
                        <a14:foregroundMark x1="51437" y1="64368" x2="54598" y2="54885"/>
                        <a14:foregroundMark x1="86494" y1="22989" x2="95115" y2="22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5132" y="3811524"/>
            <a:ext cx="2337329" cy="21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6211" y="385575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of Brainy Smur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6185" y="2787162"/>
            <a:ext cx="1523460" cy="2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7137" y="3596054"/>
            <a:ext cx="2781302" cy="32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61576 -0.2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1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2722 0.172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76603" y="663698"/>
            <a:ext cx="5398316" cy="4708981"/>
            <a:chOff x="4813008" y="1243052"/>
            <a:chExt cx="5398316" cy="4708981"/>
          </a:xfrm>
        </p:grpSpPr>
        <p:sp>
          <p:nvSpPr>
            <p:cNvPr id="4" name="文本框 6"/>
            <p:cNvSpPr txBox="1"/>
            <p:nvPr/>
          </p:nvSpPr>
          <p:spPr>
            <a:xfrm>
              <a:off x="4813008" y="1243052"/>
              <a:ext cx="5298245" cy="4708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0" dirty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KHỞI</a:t>
              </a:r>
            </a:p>
            <a:p>
              <a:pPr algn="ctr"/>
              <a:r>
                <a:rPr lang="en-US" altLang="zh-CN" sz="15000" dirty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ĐỘNG</a:t>
              </a:r>
              <a:endParaRPr lang="zh-CN" altLang="en-US" sz="15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  <p:sp>
          <p:nvSpPr>
            <p:cNvPr id="5" name="文本框 6"/>
            <p:cNvSpPr txBox="1"/>
            <p:nvPr/>
          </p:nvSpPr>
          <p:spPr>
            <a:xfrm>
              <a:off x="4913079" y="1243052"/>
              <a:ext cx="5298245" cy="4708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0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KHỞI</a:t>
              </a:r>
            </a:p>
            <a:p>
              <a:pPr algn="ctr"/>
              <a:r>
                <a:rPr lang="en-US" altLang="zh-CN" sz="15000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ĐỘNG</a:t>
              </a:r>
              <a:endParaRPr lang="zh-CN" altLang="en-US" sz="150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</p:grpSp>
      <p:pic>
        <p:nvPicPr>
          <p:cNvPr id="6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90" y="174171"/>
            <a:ext cx="1906710" cy="3399597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90" y="5027650"/>
            <a:ext cx="1865482" cy="1830350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41237" y="63785"/>
            <a:ext cx="1660011" cy="1810184"/>
          </a:xfrm>
          <a:prstGeom prst="rect">
            <a:avLst/>
          </a:prstGeom>
        </p:spPr>
      </p:pic>
      <p:pic>
        <p:nvPicPr>
          <p:cNvPr id="11" name="图片 3" descr="59af418a3766c">
            <a:extLst>
              <a:ext uri="{FF2B5EF4-FFF2-40B4-BE49-F238E27FC236}">
                <a16:creationId xmlns:a16="http://schemas.microsoft.com/office/drawing/2014/main" id="{E5544406-ABC8-48CA-963A-54D7049FA7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9454" y="2213790"/>
            <a:ext cx="4201842" cy="3814474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9240B41D-6769-4E22-8BEE-8F2096151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5" y="5363872"/>
            <a:ext cx="6037944" cy="28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58532" y="237066"/>
            <a:ext cx="4842935" cy="2235200"/>
          </a:xfrm>
          <a:prstGeom prst="roundRect">
            <a:avLst/>
          </a:prstGeom>
          <a:solidFill>
            <a:schemeClr val="bg1"/>
          </a:solidFill>
          <a:ln w="762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92123" y="394635"/>
                <a:ext cx="4708410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7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</m:t>
                    </m:r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en-US" sz="8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123" y="394635"/>
                <a:ext cx="4708410" cy="1777666"/>
              </a:xfrm>
              <a:prstGeom prst="rect">
                <a:avLst/>
              </a:prstGeom>
              <a:blipFill>
                <a:blip r:embed="rId3"/>
                <a:stretch>
                  <a:fillRect t="-344" b="-2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-216628" y="3665540"/>
            <a:ext cx="2553758" cy="2531812"/>
            <a:chOff x="2373844" y="4190721"/>
            <a:chExt cx="2553758" cy="2531812"/>
          </a:xfrm>
        </p:grpSpPr>
        <p:pic>
          <p:nvPicPr>
            <p:cNvPr id="9218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844" y="4190721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292870" y="4986486"/>
              <a:ext cx="715706" cy="940282"/>
              <a:chOff x="4088186" y="3134709"/>
              <a:chExt cx="715706" cy="940282"/>
            </a:xfrm>
          </p:grpSpPr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A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4111238" y="3160591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A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192245" y="3595241"/>
            <a:ext cx="2553758" cy="2531812"/>
            <a:chOff x="5026399" y="4061076"/>
            <a:chExt cx="2553758" cy="2531812"/>
          </a:xfrm>
        </p:grpSpPr>
        <p:pic>
          <p:nvPicPr>
            <p:cNvPr id="5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5939096" y="5076192"/>
              <a:ext cx="774467" cy="914400"/>
              <a:chOff x="4088186" y="3134709"/>
              <a:chExt cx="774467" cy="914400"/>
            </a:xfrm>
          </p:grpSpPr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b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4169999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b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31112" y="5299979"/>
                <a:ext cx="861133" cy="1484830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12" y="5299979"/>
                <a:ext cx="861133" cy="14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849160" y="5232890"/>
                <a:ext cx="922047" cy="1480983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160" y="5232890"/>
                <a:ext cx="922047" cy="1480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Picture of Brainy Smur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157" y="1900026"/>
            <a:ext cx="2157843" cy="28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60" y="1103479"/>
            <a:ext cx="2206221" cy="21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106235" y="3595241"/>
            <a:ext cx="2553758" cy="2531812"/>
            <a:chOff x="5026399" y="4061076"/>
            <a:chExt cx="2553758" cy="2531812"/>
          </a:xfrm>
        </p:grpSpPr>
        <p:pic>
          <p:nvPicPr>
            <p:cNvPr id="25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939096" y="5076192"/>
              <a:ext cx="775310" cy="931826"/>
              <a:chOff x="4088186" y="3134709"/>
              <a:chExt cx="775310" cy="931826"/>
            </a:xfrm>
          </p:grpSpPr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c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4170842" y="3152135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c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763150" y="5232890"/>
                <a:ext cx="1257075" cy="1480983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150" y="5232890"/>
                <a:ext cx="1257075" cy="14809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7706939" y="3642744"/>
            <a:ext cx="2553758" cy="2531812"/>
            <a:chOff x="5026399" y="4061076"/>
            <a:chExt cx="2553758" cy="2531812"/>
          </a:xfrm>
        </p:grpSpPr>
        <p:pic>
          <p:nvPicPr>
            <p:cNvPr id="31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5939096" y="5072241"/>
              <a:ext cx="739600" cy="918351"/>
              <a:chOff x="4088186" y="3130758"/>
              <a:chExt cx="739600" cy="918351"/>
            </a:xfrm>
          </p:grpSpPr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d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4135132" y="3130758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d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363854" y="5280393"/>
                <a:ext cx="1196160" cy="1483932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3854" y="5280393"/>
                <a:ext cx="1196160" cy="14839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9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20" grpId="0" animBg="1"/>
      <p:bldP spid="20" grpId="1" animBg="1"/>
      <p:bldP spid="21" grpId="0" animBg="1"/>
      <p:bldP spid="29" grpId="0" animBg="1"/>
      <p:bldP spid="29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58532" y="237066"/>
            <a:ext cx="5961104" cy="2235200"/>
          </a:xfrm>
          <a:prstGeom prst="roundRect">
            <a:avLst/>
          </a:prstGeom>
          <a:solidFill>
            <a:schemeClr val="bg1"/>
          </a:solidFill>
          <a:ln w="762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11814" y="412471"/>
                <a:ext cx="6000475" cy="177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7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</m:t>
                    </m:r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en-US" sz="8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16</a:t>
                </a:r>
                <a:endParaRPr lang="en-US" sz="8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814" y="412471"/>
                <a:ext cx="6000475" cy="1777218"/>
              </a:xfrm>
              <a:prstGeom prst="rect">
                <a:avLst/>
              </a:prstGeom>
              <a:blipFill>
                <a:blip r:embed="rId4"/>
                <a:stretch>
                  <a:fillRect t="-344" b="-2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Picture of Brainy Smur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65" y="3185766"/>
            <a:ext cx="2789146" cy="3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3" y="970238"/>
            <a:ext cx="3100430" cy="30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461770" y="3642744"/>
            <a:ext cx="2553758" cy="2531812"/>
            <a:chOff x="5026399" y="4061076"/>
            <a:chExt cx="2553758" cy="2531812"/>
          </a:xfrm>
        </p:grpSpPr>
        <p:pic>
          <p:nvPicPr>
            <p:cNvPr id="25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939096" y="5076192"/>
              <a:ext cx="739600" cy="914400"/>
              <a:chOff x="4088186" y="3134709"/>
              <a:chExt cx="739600" cy="914400"/>
            </a:xfrm>
          </p:grpSpPr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S</a:t>
                </a:r>
                <a:endParaRPr lang="vi-VN" sz="6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4135132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S</a:t>
                </a:r>
                <a:endParaRPr lang="vi-VN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928225" y="3642744"/>
            <a:ext cx="2553758" cy="2531812"/>
            <a:chOff x="5026399" y="4061076"/>
            <a:chExt cx="2553758" cy="2531812"/>
          </a:xfrm>
        </p:grpSpPr>
        <p:pic>
          <p:nvPicPr>
            <p:cNvPr id="31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5939096" y="5076192"/>
              <a:ext cx="739600" cy="930373"/>
              <a:chOff x="4088186" y="3134709"/>
              <a:chExt cx="739600" cy="930373"/>
            </a:xfrm>
          </p:grpSpPr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>
                    <a:solidFill>
                      <a:schemeClr val="tx2"/>
                    </a:solidFill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Đ</a:t>
                </a:r>
                <a:endParaRPr lang="vi-VN" sz="6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4135132" y="3150682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 smtClean="0">
                    <a:solidFill>
                      <a:srgbClr val="FF0000"/>
                    </a:solidFill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Đ</a:t>
                </a:r>
                <a:endParaRPr lang="vi-VN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15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3627765" y="854204"/>
            <a:ext cx="1294349" cy="8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0148" y="3573909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of Brainy Smur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6185" y="2787162"/>
            <a:ext cx="1523460" cy="2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5594" y="3394425"/>
            <a:ext cx="2781302" cy="32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26341 0.2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4553" y="215484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8572" y="4387134"/>
            <a:ext cx="3909834" cy="25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929536"/>
            <a:ext cx="8350517" cy="2862322"/>
          </a:xfrm>
          <a:prstGeom prst="rect">
            <a:avLst/>
          </a:prstGeom>
          <a:solidFill>
            <a:schemeClr val="bg1">
              <a:alpha val="93000"/>
            </a:schemeClr>
          </a:solidFill>
          <a:ln w="57150" cmpd="thickThin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83" y="3211614"/>
            <a:ext cx="7653869" cy="361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AE39E75-4378-4616-AC7F-0FA263325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83" y="232229"/>
            <a:ext cx="7462962" cy="62746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7ECB8B-190D-4931-BE52-6CE35677D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511" y="2879836"/>
            <a:ext cx="2613025" cy="3978164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7F8B7AFA-3BE5-4399-8642-34375140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/>
        </p:blipFill>
        <p:spPr>
          <a:xfrm>
            <a:off x="9191391" y="4498358"/>
            <a:ext cx="3155846" cy="23596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45364" y="173330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5400" b="1" dirty="0" err="1" smtClean="0">
                <a:solidFill>
                  <a:schemeClr val="bg1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b="1" dirty="0" smtClean="0">
                <a:solidFill>
                  <a:schemeClr val="bg1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dò</a:t>
            </a:r>
            <a:endParaRPr lang="vi-VN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AE39E75-4378-4616-AC7F-0FA263325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83" y="0"/>
            <a:ext cx="7462962" cy="62746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7ECB8B-190D-4931-BE52-6CE35677D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511" y="2879836"/>
            <a:ext cx="2613025" cy="3978164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7F8B7AFA-3BE5-4399-8642-34375140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/>
        </p:blipFill>
        <p:spPr>
          <a:xfrm>
            <a:off x="9191391" y="4498358"/>
            <a:ext cx="3155846" cy="2359642"/>
          </a:xfrm>
          <a:prstGeom prst="rect">
            <a:avLst/>
          </a:prstGeom>
        </p:spPr>
      </p:pic>
      <p:pic>
        <p:nvPicPr>
          <p:cNvPr id="10242" name="Picture 2" descr="Good bye Images, Stock Photos &amp;amp; Vectors | Shutter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9" b="90000" l="3654" r="100000">
                        <a14:backgroundMark x1="66923" y1="47143" x2="67500" y2="50357"/>
                        <a14:backgroundMark x1="60769" y1="38571" x2="61923" y2="41786"/>
                        <a14:backgroundMark x1="61923" y1="55000" x2="63077" y2="5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43" y="1223596"/>
            <a:ext cx="5032441" cy="27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54873" y="576344"/>
            <a:ext cx="3657422" cy="1938239"/>
            <a:chOff x="876483" y="647946"/>
            <a:chExt cx="3657422" cy="1938239"/>
          </a:xfrm>
        </p:grpSpPr>
        <p:grpSp>
          <p:nvGrpSpPr>
            <p:cNvPr id="3" name="Group 2"/>
            <p:cNvGrpSpPr/>
            <p:nvPr/>
          </p:nvGrpSpPr>
          <p:grpSpPr>
            <a:xfrm>
              <a:off x="876483" y="647946"/>
              <a:ext cx="3657422" cy="1938239"/>
              <a:chOff x="866958" y="676521"/>
              <a:chExt cx="3657422" cy="1938239"/>
            </a:xfrm>
          </p:grpSpPr>
          <p:pic>
            <p:nvPicPr>
              <p:cNvPr id="1026" name="Picture 2" descr="Bugs Bunny Easter Bunny phim Hoạt hình Thỏ Clip nghệ thuật - thỏ png tải về  - Miễn phí trong suốt Rabits Và Thỏ Rừng png Tải về.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00" l="9556" r="93333">
                            <a14:foregroundMark x1="50556" y1="58400" x2="52222" y2="78600"/>
                            <a14:foregroundMark x1="56000" y1="28200" x2="60333" y2="22600"/>
                            <a14:foregroundMark x1="43778" y1="13800" x2="45667" y2="294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58" y="676521"/>
                <a:ext cx="3457397" cy="1920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ounded Rectangle 1"/>
              <p:cNvSpPr/>
              <p:nvPr/>
            </p:nvSpPr>
            <p:spPr>
              <a:xfrm>
                <a:off x="3021668" y="1538436"/>
                <a:ext cx="1502712" cy="1076324"/>
              </a:xfrm>
              <a:prstGeom prst="roundRect">
                <a:avLst/>
              </a:prstGeom>
              <a:solidFill>
                <a:schemeClr val="bg1"/>
              </a:solidFill>
              <a:ln w="60325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X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7767005" y="681938"/>
            <a:ext cx="2933878" cy="2001224"/>
            <a:chOff x="7300008" y="714989"/>
            <a:chExt cx="2933878" cy="2001224"/>
          </a:xfrm>
        </p:grpSpPr>
        <p:pic>
          <p:nvPicPr>
            <p:cNvPr id="1028" name="Picture 4" descr="18 Hình vẽ rau củ ý tưởng | rau củ, trái cây, cà rố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773" b="90867" l="4952" r="84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008" y="714989"/>
              <a:ext cx="2933878" cy="200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8177766" y="1317755"/>
                  <a:ext cx="456104" cy="9280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7766" y="1317755"/>
                  <a:ext cx="456104" cy="928075"/>
                </a:xfrm>
                <a:prstGeom prst="rect">
                  <a:avLst/>
                </a:prstGeom>
                <a:blipFill>
                  <a:blip r:embed="rId10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7801101" y="2683162"/>
            <a:ext cx="2933878" cy="2001224"/>
            <a:chOff x="7500033" y="2266463"/>
            <a:chExt cx="2933878" cy="2001224"/>
          </a:xfrm>
        </p:grpSpPr>
        <p:pic>
          <p:nvPicPr>
            <p:cNvPr id="11" name="Picture 4" descr="18 Hình vẽ rau củ ý tưởng | rau củ, trái cây, cà rố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773" b="90867" l="4952" r="84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033" y="2266463"/>
              <a:ext cx="2933878" cy="200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8476772" y="2869583"/>
                  <a:ext cx="456104" cy="9280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6772" y="2869583"/>
                  <a:ext cx="456104" cy="9280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7835197" y="4567703"/>
            <a:ext cx="2933878" cy="2001224"/>
            <a:chOff x="7500033" y="3781604"/>
            <a:chExt cx="2933878" cy="2001224"/>
          </a:xfrm>
        </p:grpSpPr>
        <p:pic>
          <p:nvPicPr>
            <p:cNvPr id="13" name="Picture 4" descr="18 Hình vẽ rau củ ý tưởng | rau củ, trái cây, cà rố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773" b="90867" l="4952" r="84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033" y="3781604"/>
              <a:ext cx="2933878" cy="200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8297372" y="4368670"/>
                  <a:ext cx="456104" cy="9280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7372" y="4368670"/>
                  <a:ext cx="456104" cy="928075"/>
                </a:xfrm>
                <a:prstGeom prst="rect">
                  <a:avLst/>
                </a:prstGeom>
                <a:blipFill>
                  <a:blip r:embed="rId12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1573034" y="2510176"/>
            <a:ext cx="3657422" cy="1938239"/>
            <a:chOff x="876483" y="647946"/>
            <a:chExt cx="3657422" cy="1938239"/>
          </a:xfrm>
        </p:grpSpPr>
        <p:grpSp>
          <p:nvGrpSpPr>
            <p:cNvPr id="22" name="Group 21"/>
            <p:cNvGrpSpPr/>
            <p:nvPr/>
          </p:nvGrpSpPr>
          <p:grpSpPr>
            <a:xfrm>
              <a:off x="876483" y="647946"/>
              <a:ext cx="3657422" cy="1938239"/>
              <a:chOff x="866958" y="676521"/>
              <a:chExt cx="3657422" cy="1938239"/>
            </a:xfrm>
          </p:grpSpPr>
          <p:pic>
            <p:nvPicPr>
              <p:cNvPr id="25" name="Picture 2" descr="Bugs Bunny Easter Bunny phim Hoạt hình Thỏ Clip nghệ thuật - thỏ png tải về  - Miễn phí trong suốt Rabits Và Thỏ Rừng png Tải về.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00" l="9556" r="93333">
                            <a14:foregroundMark x1="50556" y1="58400" x2="52222" y2="78600"/>
                            <a14:foregroundMark x1="56000" y1="28200" x2="60333" y2="22600"/>
                            <a14:foregroundMark x1="43778" y1="13800" x2="45667" y2="294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58" y="676521"/>
                <a:ext cx="3457397" cy="1920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>
              <a:xfrm>
                <a:off x="3021668" y="1538436"/>
                <a:ext cx="1502712" cy="1076324"/>
              </a:xfrm>
              <a:prstGeom prst="roundRect">
                <a:avLst/>
              </a:prstGeom>
              <a:solidFill>
                <a:schemeClr val="bg1"/>
              </a:solidFill>
              <a:ln w="60325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X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881244" y="1729687"/>
                  <a:ext cx="446473" cy="5734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24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1244" y="1729687"/>
                  <a:ext cx="446473" cy="57342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192369" y="4443836"/>
            <a:ext cx="3668570" cy="1920776"/>
            <a:chOff x="876483" y="647946"/>
            <a:chExt cx="3668570" cy="1920776"/>
          </a:xfrm>
        </p:grpSpPr>
        <p:grpSp>
          <p:nvGrpSpPr>
            <p:cNvPr id="28" name="Group 27"/>
            <p:cNvGrpSpPr/>
            <p:nvPr/>
          </p:nvGrpSpPr>
          <p:grpSpPr>
            <a:xfrm>
              <a:off x="876483" y="647946"/>
              <a:ext cx="3668570" cy="1920776"/>
              <a:chOff x="866958" y="676521"/>
              <a:chExt cx="3668570" cy="1920776"/>
            </a:xfrm>
          </p:grpSpPr>
          <p:pic>
            <p:nvPicPr>
              <p:cNvPr id="31" name="Picture 2" descr="Bugs Bunny Easter Bunny phim Hoạt hình Thỏ Clip nghệ thuật - thỏ png tải về  - Miễn phí trong suốt Rabits Và Thỏ Rừng png Tải về.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00" l="9556" r="93333">
                            <a14:foregroundMark x1="50556" y1="58400" x2="52222" y2="78600"/>
                            <a14:foregroundMark x1="56000" y1="28200" x2="60333" y2="22600"/>
                            <a14:foregroundMark x1="43778" y1="13800" x2="45667" y2="294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58" y="676521"/>
                <a:ext cx="3457397" cy="1920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ounded Rectangle 31"/>
              <p:cNvSpPr/>
              <p:nvPr/>
            </p:nvSpPr>
            <p:spPr>
              <a:xfrm>
                <a:off x="3032816" y="1482912"/>
                <a:ext cx="1502712" cy="1076324"/>
              </a:xfrm>
              <a:prstGeom prst="roundRect">
                <a:avLst/>
              </a:prstGeom>
              <a:solidFill>
                <a:schemeClr val="bg1"/>
              </a:solidFill>
              <a:ln w="60325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3132939" y="1727612"/>
                  <a:ext cx="921990" cy="5734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lang="en-US" sz="24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X </a:t>
                  </a:r>
                  <a:endPara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939" y="1727612"/>
                  <a:ext cx="921990" cy="573427"/>
                </a:xfrm>
                <a:prstGeom prst="rect">
                  <a:avLst/>
                </a:prstGeom>
                <a:blipFill>
                  <a:blip r:embed="rId15"/>
                  <a:stretch>
                    <a:fillRect b="-202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66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3333 0.594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19545 -0.25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-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21172 -0.2608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-1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3627765" y="854204"/>
            <a:ext cx="1294349" cy="8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AE39E75-4378-4616-AC7F-0FA263325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25" y="1"/>
            <a:ext cx="8156824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60812" y="1885782"/>
            <a:ext cx="8391249" cy="1200329"/>
            <a:chOff x="3310943" y="898023"/>
            <a:chExt cx="8391249" cy="1200329"/>
          </a:xfrm>
        </p:grpSpPr>
        <p:sp>
          <p:nvSpPr>
            <p:cNvPr id="4" name="文本框 6"/>
            <p:cNvSpPr txBox="1"/>
            <p:nvPr/>
          </p:nvSpPr>
          <p:spPr>
            <a:xfrm>
              <a:off x="5151247" y="898023"/>
              <a:ext cx="457670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72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  <p:sp>
          <p:nvSpPr>
            <p:cNvPr id="5" name="文本框 6"/>
            <p:cNvSpPr txBox="1"/>
            <p:nvPr/>
          </p:nvSpPr>
          <p:spPr>
            <a:xfrm>
              <a:off x="3310943" y="898023"/>
              <a:ext cx="83912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72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</p:grpSp>
      <p:pic>
        <p:nvPicPr>
          <p:cNvPr id="6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90" y="174171"/>
            <a:ext cx="1906710" cy="3399597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09" y="3720688"/>
            <a:ext cx="1865482" cy="183035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41A21070-650B-4B06-BDA4-66DD31C77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0" y="4162631"/>
            <a:ext cx="1858106" cy="1823698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3605" y="841452"/>
            <a:ext cx="1660011" cy="181018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62839" y="2949933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134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29536"/>
            <a:ext cx="8350517" cy="2862322"/>
          </a:xfrm>
          <a:prstGeom prst="rect">
            <a:avLst/>
          </a:prstGeom>
          <a:solidFill>
            <a:schemeClr val="bg1">
              <a:alpha val="67000"/>
            </a:schemeClr>
          </a:solidFill>
          <a:ln w="57150" cmpd="thickThin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6211" y="385575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cture of Brainy Smur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7984" y="2451253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8872" y="3503657"/>
            <a:ext cx="2954396" cy="34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Gargamel Azrael Hefty Smurf The Smurfs Cat, Gargamel And Azrael Adventures,  comics, mammal png | PNGEg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13" l="0" r="95115">
                        <a14:foregroundMark x1="12931" y1="41379" x2="28161" y2="52586"/>
                        <a14:foregroundMark x1="21264" y1="41954" x2="28161" y2="38793"/>
                        <a14:foregroundMark x1="22989" y1="38793" x2="25575" y2="35632"/>
                        <a14:foregroundMark x1="15230" y1="38506" x2="14655" y2="49138"/>
                        <a14:foregroundMark x1="11207" y1="39368" x2="13506" y2="52586"/>
                        <a14:foregroundMark x1="10345" y1="52586" x2="22126" y2="55460"/>
                        <a14:foregroundMark x1="65230" y1="59770" x2="62069" y2="61782"/>
                        <a14:foregroundMark x1="45402" y1="57759" x2="54885" y2="64368"/>
                        <a14:foregroundMark x1="51437" y1="64368" x2="54598" y2="54885"/>
                        <a14:foregroundMark x1="86494" y1="22989" x2="95115" y2="22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545" y="5089793"/>
            <a:ext cx="2337329" cy="21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heshire Cat Lucifer Jaq Mouse, PNG, 900x695px, Cat, Alice In Wonderland,  Carnivoran, Cat Like Mammal, Charac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4" b="98262" l="3537" r="97927">
                        <a14:foregroundMark x1="25366" y1="66193" x2="31098" y2="74566"/>
                        <a14:foregroundMark x1="31707" y1="74250" x2="40122" y2="74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06" y="3604336"/>
            <a:ext cx="2380878" cy="18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37" y="4043189"/>
            <a:ext cx="1942539" cy="29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Picture of Brainy Smu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3313" y="3723689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6065" y="707694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1b: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172307" y="1464451"/>
                <a:ext cx="2771168" cy="778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𝟐𝟐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307" y="1464451"/>
                <a:ext cx="2771168" cy="778483"/>
              </a:xfrm>
              <a:prstGeom prst="rect">
                <a:avLst/>
              </a:prstGeom>
              <a:blipFill>
                <a:blip r:embed="rId4"/>
                <a:stretch>
                  <a:fillRect b="-1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616065" y="2543175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Cách</a:t>
            </a:r>
            <a:r>
              <a:rPr lang="en-US" dirty="0" smtClean="0"/>
              <a:t> 1: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2391276" y="2945206"/>
                <a:ext cx="8524374" cy="783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𝟐𝟐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𝟐𝟐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242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𝟐𝟐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198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242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276" y="2945206"/>
                <a:ext cx="8524374" cy="783612"/>
              </a:xfrm>
              <a:prstGeom prst="rect">
                <a:avLst/>
              </a:prstGeom>
              <a:blipFill>
                <a:blip r:embed="rId5"/>
                <a:stretch>
                  <a:fillRect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166489" y="3963726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Cách</a:t>
            </a:r>
            <a:r>
              <a:rPr lang="en-US" dirty="0" smtClean="0"/>
              <a:t> 2: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289241" y="4540000"/>
                <a:ext cx="8226484" cy="1464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𝟐𝟐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</a:rPr>
                      <m:t>x</m:t>
                    </m:r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 22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 = 3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241" y="4540000"/>
                <a:ext cx="8226484" cy="1464632"/>
              </a:xfrm>
              <a:prstGeom prst="rect">
                <a:avLst/>
              </a:prstGeom>
              <a:blipFill>
                <a:blip r:embed="rId6"/>
                <a:stretch>
                  <a:fillRect l="-155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5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Picture of Brainy Smu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3313" y="3723689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6065" y="707694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1b: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172307" y="1464451"/>
                <a:ext cx="4257068" cy="778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307" y="1464451"/>
                <a:ext cx="4257068" cy="778483"/>
              </a:xfrm>
              <a:prstGeom prst="rect">
                <a:avLst/>
              </a:prstGeom>
              <a:blipFill>
                <a:blip r:embed="rId4"/>
                <a:stretch>
                  <a:fillRect l="-2861" b="-1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616065" y="2543175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Cách</a:t>
            </a:r>
            <a:r>
              <a:rPr lang="en-US" dirty="0" smtClean="0"/>
              <a:t> 1: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66489" y="3963726"/>
            <a:ext cx="12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Cách</a:t>
            </a:r>
            <a:r>
              <a:rPr lang="en-US" dirty="0" smtClean="0"/>
              <a:t> 2: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279389" y="2841735"/>
                <a:ext cx="8750561" cy="794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389" y="2841735"/>
                <a:ext cx="8750561" cy="794000"/>
              </a:xfrm>
              <a:prstGeom prst="rect">
                <a:avLst/>
              </a:prstGeom>
              <a:blipFill>
                <a:blip r:embed="rId5"/>
                <a:stretch>
                  <a:fillRect l="-1463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289241" y="4446917"/>
                <a:ext cx="7955022" cy="1469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800" dirty="0" smtClean="0"/>
                  <a:t> 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800" dirty="0" smtClean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8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241" y="4446917"/>
                <a:ext cx="7955022" cy="1469761"/>
              </a:xfrm>
              <a:prstGeom prst="rect">
                <a:avLst/>
              </a:prstGeom>
              <a:blipFill>
                <a:blip r:embed="rId6"/>
                <a:stretch>
                  <a:fillRect l="-1609" b="-5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6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TRACKING_SLIDES" val="1"/>
  <p:tag name="ISPRING_SCORM_RATE_SLIDES" val="0"/>
  <p:tag name="ISPRING_SCORM_RATE_QUIZZES" val="0"/>
  <p:tag name="ISPRING_SCORM_PASSING_SCORE" val="0.000000"/>
  <p:tag name="ISPRING_ULTRA_SCORM_COURSE_ID" val="EE36044A-6CDC-4316-988E-C16A1C5B852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15975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QiTTB#"/>
  <p:tag name="MH_LAYOUT" val="SubTitleText"/>
  <p:tag name="MH" val="20180831154518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QiTTB#"/>
  <p:tag name="MH_LAYOUT" val="SubTitleText"/>
  <p:tag name="MH" val="20180831154518"/>
  <p:tag name="MH_LIBRARY" val="GRAPHIC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3kgwvwsa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915</TotalTime>
  <Words>979</Words>
  <Application>Microsoft Office PowerPoint</Application>
  <PresentationFormat>Widescreen</PresentationFormat>
  <Paragraphs>120</Paragraphs>
  <Slides>26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UTM American Sans</vt:lpstr>
      <vt:lpstr>Wingdings 3</vt:lpstr>
      <vt:lpstr>Arial</vt:lpstr>
      <vt:lpstr>迷你简准圆</vt:lpstr>
      <vt:lpstr>UTM Davida</vt:lpstr>
      <vt:lpstr>UTM Showcard</vt:lpstr>
      <vt:lpstr>UTM Avo</vt:lpstr>
      <vt:lpstr>Showcard Gothic</vt:lpstr>
      <vt:lpstr>Cambria Math</vt:lpstr>
      <vt:lpstr>UTM Colossalis</vt:lpstr>
      <vt:lpstr>Times New Roman</vt:lpstr>
      <vt:lpstr>字魂59号-创粗黑</vt:lpstr>
      <vt:lpstr>包图主题2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MTC</cp:lastModifiedBy>
  <cp:revision>141</cp:revision>
  <dcterms:created xsi:type="dcterms:W3CDTF">2017-08-18T03:02:00Z</dcterms:created>
  <dcterms:modified xsi:type="dcterms:W3CDTF">2022-03-09T02:42:56Z</dcterms:modified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